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6" r:id="rId4"/>
    <p:sldMasterId id="2147483732" r:id="rId5"/>
  </p:sldMasterIdLst>
  <p:notesMasterIdLst>
    <p:notesMasterId r:id="rId43"/>
  </p:notesMasterIdLst>
  <p:sldIdLst>
    <p:sldId id="256" r:id="rId6"/>
    <p:sldId id="470" r:id="rId7"/>
    <p:sldId id="399" r:id="rId8"/>
    <p:sldId id="634" r:id="rId9"/>
    <p:sldId id="635" r:id="rId10"/>
    <p:sldId id="264" r:id="rId11"/>
    <p:sldId id="522" r:id="rId12"/>
    <p:sldId id="496" r:id="rId13"/>
    <p:sldId id="636" r:id="rId14"/>
    <p:sldId id="400" r:id="rId15"/>
    <p:sldId id="261" r:id="rId16"/>
    <p:sldId id="401" r:id="rId17"/>
    <p:sldId id="631" r:id="rId18"/>
    <p:sldId id="623" r:id="rId19"/>
    <p:sldId id="620" r:id="rId20"/>
    <p:sldId id="267" r:id="rId21"/>
    <p:sldId id="403" r:id="rId22"/>
    <p:sldId id="630" r:id="rId23"/>
    <p:sldId id="637" r:id="rId24"/>
    <p:sldId id="368" r:id="rId25"/>
    <p:sldId id="587" r:id="rId26"/>
    <p:sldId id="605" r:id="rId27"/>
    <p:sldId id="639" r:id="rId28"/>
    <p:sldId id="622" r:id="rId29"/>
    <p:sldId id="638" r:id="rId30"/>
    <p:sldId id="640" r:id="rId31"/>
    <p:sldId id="633" r:id="rId32"/>
    <p:sldId id="642" r:id="rId33"/>
    <p:sldId id="570" r:id="rId34"/>
    <p:sldId id="616" r:id="rId35"/>
    <p:sldId id="574" r:id="rId36"/>
    <p:sldId id="643" r:id="rId37"/>
    <p:sldId id="596" r:id="rId38"/>
    <p:sldId id="644" r:id="rId39"/>
    <p:sldId id="598" r:id="rId40"/>
    <p:sldId id="645" r:id="rId41"/>
    <p:sldId id="599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59EAF9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6" autoAdjust="0"/>
    <p:restoredTop sz="94660"/>
  </p:normalViewPr>
  <p:slideViewPr>
    <p:cSldViewPr snapToGrid="0">
      <p:cViewPr varScale="1">
        <p:scale>
          <a:sx n="64" d="100"/>
          <a:sy n="64" d="100"/>
        </p:scale>
        <p:origin x="8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1" d="100"/>
        <a:sy n="41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084C70-CDF3-4266-AEDC-CA3308B47CD1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28537F-FA8E-4595-A01B-F03C947D33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6702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1032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28537F-FA8E-4595-A01B-F03C947D334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13200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8151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6279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693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>
                <a:latin typeface="#9Slide05 Brannboll Ny" panose="02000000000000000000" pitchFamily="2" charset="0"/>
              </a:rPr>
              <a:t>Vũ Thị Ánh Tuyết- Trường THCS Tô Hiệu- Lê Chân –Hải Phòng</a:t>
            </a:r>
            <a:endParaRPr lang="en-US" dirty="0">
              <a:latin typeface="#9Slide05 Brannboll Ny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6ACD18-9F83-4F13-8F10-8F66BD17715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6548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49D3E0-124D-4DFF-AE99-4EA4CC201DB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53011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>
                <a:latin typeface="#9Slide05 Brannboll Ny" panose="02000000000000000000" pitchFamily="2" charset="0"/>
              </a:rPr>
              <a:t>Vũ Thị Ánh Tuyết- Trường THCS Tô Hiệu- Lê Chân –Hải Phòng</a:t>
            </a:r>
            <a:endParaRPr lang="en-US" dirty="0">
              <a:latin typeface="#9Slide05 Brannboll Ny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6ACD18-9F83-4F13-8F10-8F66BD17715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80648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>
                <a:latin typeface="#9Slide05 Brannboll Ny" panose="02000000000000000000" pitchFamily="2" charset="0"/>
              </a:rPr>
              <a:t>Vũ Thị Ánh Tuyết- Trường THCS Tô Hiệu- Lê Chân –Hải Phòng</a:t>
            </a:r>
            <a:endParaRPr lang="en-US" dirty="0">
              <a:latin typeface="#9Slide05 Brannboll Ny" panose="02000000000000000000" pitchFamily="2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6ACD18-9F83-4F13-8F10-8F66BD17715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55586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28537F-FA8E-4595-A01B-F03C947D334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720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0238C-3C85-0B7A-1598-CB9049A821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CECA004-2D9D-64EF-0B77-B798F5348B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A9DE3A-30AE-0D81-4262-795243290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D11BD-22E4-4F6A-274D-39B8D977D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BBA4A-9D21-3FFF-2E30-8726A5697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96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46348-6CB9-7A91-09A5-F2F7A0C14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9AB90C-C793-11FA-5BA7-226F3E59A4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68524-3F9C-56AD-BCC3-F28361763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DACE27-3846-1FE7-A2C3-8D28AFF2B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EA9E03-C822-1F9A-103B-3E3E3B98B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05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F71574-031A-5C40-BBCF-59D5C814BB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EE8B2B-9B73-4DD5-9EB7-5731616C0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8EE255-B468-BDF9-2E2A-99E9C2F1A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8DFB1-0BF3-FBE3-DC0A-12A6774B5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881C04-CA27-F369-7E1E-91C240AF2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287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2E836-F117-4A63-AC0F-5F8D42DE10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5DDDD5-1CDB-4460-AB24-4BADD3F6C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E247C4-D6B7-4A9E-922A-191D3793D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DB655E-5F8D-44F1-BA06-D2EDD1B38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9B112-609D-448D-BFFA-6ECD997B0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CEC4EA-6FC5-4DE6-A89F-9BE9420BE9D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0540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C180A1-12DA-426C-AC44-2781155820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226B60-8ABC-4B61-9F57-B2E9C3872C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B2EF28-89B8-4530-8D8F-C034014A0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B5488F-8264-44B9-B075-16B9338BC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B39AD0-DD47-442F-9082-854250B1E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60DC3-1B5F-4534-949D-E61F5D7DDF28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649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A977E-BAEC-4A80-83F0-3A79213C1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15CB32-2984-45EE-BB6C-A921DF3B13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E333C9-3F6C-4674-8749-AF6617E1C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C611B6-F542-414C-B36D-39B5A0603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9627F-3033-4432-8E23-02CB914E1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9CD3-C45F-429F-95A8-837E324DFBF4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8957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B1134-2C89-47E2-ADBD-3D567F66A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C5D22-2E5D-428E-922B-42C70B7BA6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7DCE5C-545B-4E06-A445-BA4A3900A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CD5495-1FFE-4ABD-92F1-D7207B374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971984-370A-4E7F-8051-A5D8023BA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F68516-FC6A-4282-87DB-F7966F4E9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D9ACE-5CFE-4AE7-B658-6CF8073D42FF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730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27FF43-F6B6-4F9E-AA90-5789C55C6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1E5EB1-82C7-4664-BD2D-497464FD1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CE5624-2A51-4948-AC3D-153D42058F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09ED164-9C2D-4EB6-B0AD-17C508ADAE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144964-CD5F-4E78-90DB-C981DB2B3C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DBCCED-49EE-42D1-9B59-4AA315A1D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68084A-01A0-4D6B-8C6C-7E7868B29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96E189-85E6-4005-A45C-0FEF735AA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B58A8-918D-487E-A68E-E1147EC4186D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9653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CD912-3180-4FF4-9FD2-83F58EFC7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B440E1-0A5A-4D65-BB15-2504A1B03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36212F-0EDE-49C8-A895-7D9271720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D58708-3F55-4574-AB81-02D9C9791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B6E0E-12E8-4F60-AA4C-2D244E5456EC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7163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F3DD58-9276-410C-AF6C-7D5D1EBFD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F32367-9DC6-460C-AB8E-A7891D725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6418EF-E8B5-4976-B327-89696CF5A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6E7B28-9747-4E84-B604-46E657738A9E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195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BA44A-5ED3-4475-AED9-C9EA2B899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59986-40EC-43F4-B9A3-BA9464C323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5F9401-3A32-4777-80C5-2970CC1065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687432-0049-40BB-8096-0E3F71353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8DB4A5-8C20-463C-9636-D42B52BE0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B6976F-B1E2-4994-8F41-545902D69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BCE46-A05B-4D33-91D8-6AE2484A13E9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113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E8F568-2C1D-44D7-3C80-A97018325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69CD81-30C7-B290-74C7-2946E913AA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F204CA-9A8F-4098-8819-844DC8E2F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E3FA3-9A2E-EECF-9881-474CA3D23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D655BC-7D30-30C6-4ECB-F849BC7EB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8327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ED0E99-C51D-4E04-AA44-5410D8C71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0FA9D7-92C5-4932-8BD7-C9983459F3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5A2976-D5BB-4A41-9312-155E4E5378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815652-DFC4-444D-879B-2A6372F46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3DCA6-62AA-4911-9858-06FA49089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147248-5AEE-47AB-9F7F-FAB2F396A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C8A20-F7A3-41F1-BDEB-FDFA73989A6D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4344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D108B5-811A-4196-9CD7-0B5BCC4B2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A6677E-F470-4938-B1A5-FB308A3110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485A05-ACA6-4C3B-8A27-82D89B1D5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EF5E8-962A-42AD-A420-FE011F14D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A104B0-F5E9-4C99-9EFA-E97BC759B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A50655-6099-49A5-A5B3-294E30F1778E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9885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943C10-B4B0-4CC7-83CA-1E90E32DAA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8C8B11-D57D-4C8D-A4A3-53B0AC46BE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05FE77-960F-4044-9C6F-685A5B7BC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5B594-C5C6-479C-91AF-9764975BF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FDE4F1-D15D-4E04-9E27-6010CE2A9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CD138-390D-42D6-A3F9-214C2077893E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3759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4C4357-4527-4A6F-8FC0-A5E3D696D97B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625773"/>
      </p:ext>
    </p:extLst>
  </p:cSld>
  <p:clrMapOvr>
    <a:masterClrMapping/>
  </p:clrMapOvr>
  <p:transition>
    <p:randomBa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E2CF07-AA09-4F84-AF7C-19256C76E821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3612807"/>
      </p:ext>
    </p:extLst>
  </p:cSld>
  <p:clrMapOvr>
    <a:masterClrMapping/>
  </p:clrMapOvr>
  <p:transition>
    <p:randomBar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96516AC-313E-4608-9742-C335A814F6E1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9645203"/>
      </p:ext>
    </p:extLst>
  </p:cSld>
  <p:clrMapOvr>
    <a:masterClrMapping/>
  </p:clrMapOvr>
  <p:transition>
    <p:randomBar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F0C99E-C4F9-4DAB-AB94-365632577A06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445910"/>
      </p:ext>
    </p:extLst>
  </p:cSld>
  <p:clrMapOvr>
    <a:masterClrMapping/>
  </p:clrMapOvr>
  <p:transition>
    <p:randomBar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DDF32A-0D3B-4C75-8DD7-AA48D6922FA1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5651555"/>
      </p:ext>
    </p:extLst>
  </p:cSld>
  <p:clrMapOvr>
    <a:masterClrMapping/>
  </p:clrMapOvr>
  <p:transition>
    <p:randomBar dir="vert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43E404-FC01-4AA8-BA2C-0B43F9F46548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6534003"/>
      </p:ext>
    </p:extLst>
  </p:cSld>
  <p:clrMapOvr>
    <a:masterClrMapping/>
  </p:clrMapOvr>
  <p:transition>
    <p:randomBar dir="vert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C82B273-D1F6-4A9F-B39B-4CB0975525D5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9489732"/>
      </p:ext>
    </p:extLst>
  </p:cSld>
  <p:clrMapOvr>
    <a:masterClrMapping/>
  </p:clrMapOvr>
  <p:transition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622AE-AD29-17FE-2215-FD1298AB1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2EE1E-9231-1DEA-D479-52FF5075A1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197987-8914-42B9-F10B-DBC6F694A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5AFB1B-0E58-65FD-368F-6AD4FC134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E413AD-3F9B-2595-10E3-358162A06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9263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172FB2E-4EC8-4834-B1D2-76071FCAAD5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2086143"/>
      </p:ext>
    </p:extLst>
  </p:cSld>
  <p:clrMapOvr>
    <a:masterClrMapping/>
  </p:clrMapOvr>
  <p:transition>
    <p:randomBar dir="vert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ADDCB5-33A6-452D-A1F1-9622C8FF3C40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8099633"/>
      </p:ext>
    </p:extLst>
  </p:cSld>
  <p:clrMapOvr>
    <a:masterClrMapping/>
  </p:clrMapOvr>
  <p:transition>
    <p:randomBar dir="vert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6D1EBA-6041-4BF5-8ECE-C912A55FA93E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291575"/>
      </p:ext>
    </p:extLst>
  </p:cSld>
  <p:clrMapOvr>
    <a:masterClrMapping/>
  </p:clrMapOvr>
  <p:transition>
    <p:randomBar dir="vert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35837B-5167-4CAC-B53D-C2801750461D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1888359"/>
      </p:ext>
    </p:extLst>
  </p:cSld>
  <p:clrMapOvr>
    <a:masterClrMapping/>
  </p:clrMapOvr>
  <p:transition>
    <p:randomBar dir="vert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C187384-1631-427A-8C6B-43ABBF2F17CC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2253681"/>
      </p:ext>
    </p:extLst>
  </p:cSld>
  <p:clrMapOvr>
    <a:masterClrMapping/>
  </p:clrMapOvr>
  <p:transition>
    <p:randomBar dir="vert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28361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5627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0199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3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699">
                <a:solidFill>
                  <a:schemeClr val="tx1">
                    <a:tint val="75000"/>
                  </a:schemeClr>
                </a:solidFill>
              </a:defRPr>
            </a:lvl1pPr>
            <a:lvl2pPr marL="60946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2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3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85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7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2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7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3994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415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47DBB8-3873-7B28-1C8A-667F885C8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44A748-2285-DBCB-C366-5B47E5DBAE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B66453-C611-2DCE-0DFC-942D78DFD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9F64EB-3E44-B632-8BD6-3FEE022D7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56B0F2-18F2-6981-C546-04A90B4C1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2B4445-DD26-68F3-9BF6-7FFC28516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5946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1477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3016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687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1905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299"/>
            </a:lvl1pPr>
            <a:lvl2pPr>
              <a:defRPr sz="3799"/>
            </a:lvl2pPr>
            <a:lvl3pPr>
              <a:defRPr sz="3199"/>
            </a:lvl3pPr>
            <a:lvl4pPr>
              <a:defRPr sz="2699"/>
            </a:lvl4pPr>
            <a:lvl5pPr>
              <a:defRPr sz="2699"/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17482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299"/>
            </a:lvl1pPr>
            <a:lvl2pPr marL="609463" indent="0">
              <a:buNone/>
              <a:defRPr sz="3799"/>
            </a:lvl2pPr>
            <a:lvl3pPr marL="1218926" indent="0">
              <a:buNone/>
              <a:defRPr sz="3199"/>
            </a:lvl3pPr>
            <a:lvl4pPr marL="1828388" indent="0">
              <a:buNone/>
              <a:defRPr sz="2699"/>
            </a:lvl4pPr>
            <a:lvl5pPr marL="2437851" indent="0">
              <a:buNone/>
              <a:defRPr sz="2699"/>
            </a:lvl5pPr>
            <a:lvl6pPr marL="3047314" indent="0">
              <a:buNone/>
              <a:defRPr sz="2699"/>
            </a:lvl6pPr>
            <a:lvl7pPr marL="3656777" indent="0">
              <a:buNone/>
              <a:defRPr sz="2699"/>
            </a:lvl7pPr>
            <a:lvl8pPr marL="4266240" indent="0">
              <a:buNone/>
              <a:defRPr sz="2699"/>
            </a:lvl8pPr>
            <a:lvl9pPr marL="4875703" indent="0">
              <a:buNone/>
              <a:defRPr sz="26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79749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7960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9045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937740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2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2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3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869805"/>
      </p:ext>
    </p:extLst>
  </p:cSld>
  <p:clrMapOvr>
    <a:masterClrMapping/>
  </p:clrMapOvr>
  <p:transition spd="slow" advClick="0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175E0-4B99-E59C-14B2-362200BD66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4FBE3-26E4-02D3-87C5-57F674213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E2B5F6-9380-D0DD-FA09-3592491B08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292048-8012-4D60-8DC5-0FE25D9D29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48C7451-FD74-BB78-04D2-20030DC7B7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C074B0-0A4E-488F-3EF6-34222F2D0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95606F-416D-C000-2C9C-87231FF25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40A842-28FC-76E9-931E-25EDF624D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1128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509642"/>
      </p:ext>
    </p:extLst>
  </p:cSld>
  <p:clrMapOvr>
    <a:masterClrMapping/>
  </p:clrMapOvr>
  <p:transition spd="slow" advClick="0" advTm="1000">
    <p:push dir="u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6" y="4406902"/>
            <a:ext cx="10363200" cy="1362075"/>
          </a:xfrm>
        </p:spPr>
        <p:txBody>
          <a:bodyPr anchor="t"/>
          <a:lstStyle>
            <a:lvl1pPr algn="l">
              <a:defRPr sz="5399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6" y="2906714"/>
            <a:ext cx="10363200" cy="1500187"/>
          </a:xfrm>
        </p:spPr>
        <p:txBody>
          <a:bodyPr anchor="b"/>
          <a:lstStyle>
            <a:lvl1pPr marL="0" indent="0">
              <a:buNone/>
              <a:defRPr sz="2699">
                <a:solidFill>
                  <a:schemeClr val="tx1">
                    <a:tint val="75000"/>
                  </a:schemeClr>
                </a:solidFill>
              </a:defRPr>
            </a:lvl1pPr>
            <a:lvl2pPr marL="60946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26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3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85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7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24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7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0765041"/>
      </p:ext>
    </p:extLst>
  </p:cSld>
  <p:clrMapOvr>
    <a:masterClrMapping/>
  </p:clrMapOvr>
  <p:transition spd="slow" advClick="0" advTm="1000">
    <p:push dir="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2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1" y="1600202"/>
            <a:ext cx="5384800" cy="4525963"/>
          </a:xfrm>
        </p:spPr>
        <p:txBody>
          <a:bodyPr/>
          <a:lstStyle>
            <a:lvl1pPr>
              <a:defRPr sz="3799"/>
            </a:lvl1pPr>
            <a:lvl2pPr>
              <a:defRPr sz="3199"/>
            </a:lvl2pPr>
            <a:lvl3pPr>
              <a:defRPr sz="2699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71967"/>
      </p:ext>
    </p:extLst>
  </p:cSld>
  <p:clrMapOvr>
    <a:masterClrMapping/>
  </p:clrMapOvr>
  <p:transition spd="slow" advClick="0" advTm="1000">
    <p:push dir="u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535114"/>
            <a:ext cx="5386917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1" y="2174877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4"/>
            <a:ext cx="5389033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63" indent="0">
              <a:buNone/>
              <a:defRPr sz="2699" b="1"/>
            </a:lvl2pPr>
            <a:lvl3pPr marL="1218926" indent="0">
              <a:buNone/>
              <a:defRPr sz="2400" b="1"/>
            </a:lvl3pPr>
            <a:lvl4pPr marL="1828388" indent="0">
              <a:buNone/>
              <a:defRPr sz="2200" b="1"/>
            </a:lvl4pPr>
            <a:lvl5pPr marL="2437851" indent="0">
              <a:buNone/>
              <a:defRPr sz="2200" b="1"/>
            </a:lvl5pPr>
            <a:lvl6pPr marL="3047314" indent="0">
              <a:buNone/>
              <a:defRPr sz="2200" b="1"/>
            </a:lvl6pPr>
            <a:lvl7pPr marL="3656777" indent="0">
              <a:buNone/>
              <a:defRPr sz="2200" b="1"/>
            </a:lvl7pPr>
            <a:lvl8pPr marL="4266240" indent="0">
              <a:buNone/>
              <a:defRPr sz="2200" b="1"/>
            </a:lvl8pPr>
            <a:lvl9pPr marL="4875703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7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99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026575"/>
      </p:ext>
    </p:extLst>
  </p:cSld>
  <p:clrMapOvr>
    <a:masterClrMapping/>
  </p:clrMapOvr>
  <p:transition spd="slow" advClick="0" advTm="1000">
    <p:push dir="u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8067389"/>
      </p:ext>
    </p:extLst>
  </p:cSld>
  <p:clrMapOvr>
    <a:masterClrMapping/>
  </p:clrMapOvr>
  <p:transition spd="slow" advClick="0" advTm="1000">
    <p:push dir="u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634" y="1031258"/>
            <a:ext cx="9912734" cy="4289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900057" y="6451899"/>
            <a:ext cx="391889" cy="2201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5" tIns="45707" rIns="91415" bIns="45707" rtlCol="0" anchor="ctr"/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3601" y="6396227"/>
            <a:ext cx="2844800" cy="365125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00879"/>
      </p:ext>
    </p:extLst>
  </p:cSld>
  <p:clrMapOvr>
    <a:masterClrMapping/>
  </p:clrMapOvr>
  <p:transition spd="slow" advClick="0" advTm="1000">
    <p:push dir="u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7255025"/>
      </p:ext>
    </p:extLst>
  </p:cSld>
  <p:clrMapOvr>
    <a:masterClrMapping/>
  </p:clrMapOvr>
  <p:transition spd="slow" advClick="0" advTm="1000">
    <p:push dir="u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4"/>
            <a:ext cx="6815667" cy="5853113"/>
          </a:xfrm>
        </p:spPr>
        <p:txBody>
          <a:bodyPr/>
          <a:lstStyle>
            <a:lvl1pPr>
              <a:defRPr sz="4299"/>
            </a:lvl1pPr>
            <a:lvl2pPr>
              <a:defRPr sz="3799"/>
            </a:lvl2pPr>
            <a:lvl3pPr>
              <a:defRPr sz="3199"/>
            </a:lvl3pPr>
            <a:lvl4pPr>
              <a:defRPr sz="2699"/>
            </a:lvl4pPr>
            <a:lvl5pPr>
              <a:defRPr sz="2699"/>
            </a:lvl5pPr>
            <a:lvl6pPr>
              <a:defRPr sz="2699"/>
            </a:lvl6pPr>
            <a:lvl7pPr>
              <a:defRPr sz="2699"/>
            </a:lvl7pPr>
            <a:lvl8pPr>
              <a:defRPr sz="2699"/>
            </a:lvl8pPr>
            <a:lvl9pPr>
              <a:defRPr sz="26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5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597443"/>
      </p:ext>
    </p:extLst>
  </p:cSld>
  <p:clrMapOvr>
    <a:masterClrMapping/>
  </p:clrMapOvr>
  <p:transition spd="slow" advClick="0" advTm="1000">
    <p:push dir="u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69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7"/>
            <a:ext cx="7315200" cy="4114800"/>
          </a:xfrm>
        </p:spPr>
        <p:txBody>
          <a:bodyPr/>
          <a:lstStyle>
            <a:lvl1pPr marL="0" indent="0">
              <a:buNone/>
              <a:defRPr sz="4299"/>
            </a:lvl1pPr>
            <a:lvl2pPr marL="609463" indent="0">
              <a:buNone/>
              <a:defRPr sz="3799"/>
            </a:lvl2pPr>
            <a:lvl3pPr marL="1218926" indent="0">
              <a:buNone/>
              <a:defRPr sz="3199"/>
            </a:lvl3pPr>
            <a:lvl4pPr marL="1828388" indent="0">
              <a:buNone/>
              <a:defRPr sz="2699"/>
            </a:lvl4pPr>
            <a:lvl5pPr marL="2437851" indent="0">
              <a:buNone/>
              <a:defRPr sz="2699"/>
            </a:lvl5pPr>
            <a:lvl6pPr marL="3047314" indent="0">
              <a:buNone/>
              <a:defRPr sz="2699"/>
            </a:lvl6pPr>
            <a:lvl7pPr marL="3656777" indent="0">
              <a:buNone/>
              <a:defRPr sz="2699"/>
            </a:lvl7pPr>
            <a:lvl8pPr marL="4266240" indent="0">
              <a:buNone/>
              <a:defRPr sz="2699"/>
            </a:lvl8pPr>
            <a:lvl9pPr marL="4875703" indent="0">
              <a:buNone/>
              <a:defRPr sz="2699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1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63" indent="0">
              <a:buNone/>
              <a:defRPr sz="1600"/>
            </a:lvl2pPr>
            <a:lvl3pPr marL="1218926" indent="0">
              <a:buNone/>
              <a:defRPr sz="1400"/>
            </a:lvl3pPr>
            <a:lvl4pPr marL="1828388" indent="0">
              <a:buNone/>
              <a:defRPr sz="1200"/>
            </a:lvl4pPr>
            <a:lvl5pPr marL="2437851" indent="0">
              <a:buNone/>
              <a:defRPr sz="1200"/>
            </a:lvl5pPr>
            <a:lvl6pPr marL="3047314" indent="0">
              <a:buNone/>
              <a:defRPr sz="1200"/>
            </a:lvl6pPr>
            <a:lvl7pPr marL="3656777" indent="0">
              <a:buNone/>
              <a:defRPr sz="1200"/>
            </a:lvl7pPr>
            <a:lvl8pPr marL="4266240" indent="0">
              <a:buNone/>
              <a:defRPr sz="1200"/>
            </a:lvl8pPr>
            <a:lvl9pPr marL="4875703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946650"/>
      </p:ext>
    </p:extLst>
  </p:cSld>
  <p:clrMapOvr>
    <a:masterClrMapping/>
  </p:clrMapOvr>
  <p:transition spd="slow" advClick="0" advTm="1000">
    <p:push dir="u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568618"/>
      </p:ext>
    </p:extLst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1C136-7EF6-EA41-3D3A-1F47CCF72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8F0B48-D470-B975-4471-8FE8FC94F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815F143-EB5C-2F09-371E-A702A1BA8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3DE7E3-D996-D49E-E892-C38BF2C9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5631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0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2" y="274640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947314"/>
      </p:ext>
    </p:extLst>
  </p:cSld>
  <p:clrMapOvr>
    <a:masterClrMapping/>
  </p:clrMapOvr>
  <p:transition spd="slow" advClick="0" advTm="1000">
    <p:push dir="u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5352552"/>
      </p:ext>
    </p:extLst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C566C3-1F14-5096-7A29-99498E17F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FF740A-4846-EF96-B10C-C5A9582F8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D54D11-953D-112D-8044-FCED3B202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67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3D99FA-7C36-FDF4-2881-8908D3A15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48E6AD-8C54-ACF8-DD33-9CAC20D60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E2C8B2-05DB-A0D6-115B-C98DC03054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CD9248-44D3-0D0F-7E84-A0D8027AE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9691FF-8DEC-94CD-FB60-A463102E0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DF4390-C45A-B430-0A5F-1471F2B86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844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C25F5-A277-D3C2-B05D-2DBD39B11B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1A1EC4-7C00-C23A-76CD-13E72255FFA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EE4CD6-6D0F-0C4E-7DD8-DEB3AFD0F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853460-4D86-6D9A-A770-10FD5C2CCC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7DDC84-101E-4200-BC11-5EC8B9D60496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6C1627-173C-AFE6-5497-D9AEB1C196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AC0B95-4B72-C2F1-1B6B-53A6892F3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74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A5FBAC-28F5-AC9C-C019-22B35691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19450F-4F61-B35D-D366-C120C5A22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AA21F-FDE9-7521-750E-C4042B66A6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7DDC84-101E-4200-BC11-5EC8B9D60496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276BA-D66A-EDCE-0B55-637EC28AA4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13CAB2-FD63-D8CB-8D8C-52CB6AD178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42C17-23D2-46B4-B2E5-94FA9191D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301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B88E0A-A312-48B2-AD45-C33801621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9F5AB2-FA1E-4D1E-B88D-468CFA9A0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C58F2F-0EC0-4A27-89F0-4F10D21EF8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4D2AB-DD58-4746-B875-8D90D23E26D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9/11/2023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3429DF-F118-4ED8-A695-98CA0DBD16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923011-8E1E-4F13-86FE-11FCBA42B3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8CFE3-553D-4D67-B17E-45793350FDE1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97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400">
                <a:latin typeface="Arial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FontTx/>
              <a:buNone/>
              <a:defRPr sz="1400">
                <a:latin typeface="Arial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1FB1BA9-448A-466D-888E-000648E11133}" type="slidenum">
              <a:rPr kumimoji="0" lang="en-US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5123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ransition>
    <p:randomBar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50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hf hdr="0" ftr="0" dt="0"/>
  <p:txStyles>
    <p:titleStyle>
      <a:lvl1pPr algn="ctr" defTabSz="1218926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98" indent="-457098" algn="l" defTabSz="1218926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377" indent="-380914" algn="l" defTabSz="1218926" rtl="0" eaLnBrk="1" latinLnBrk="0" hangingPunct="1">
        <a:spcBef>
          <a:spcPct val="20000"/>
        </a:spcBef>
        <a:buFont typeface="Arial" pitchFamily="34" charset="0"/>
        <a:buChar char="–"/>
        <a:defRPr sz="37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657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3120" indent="-304731" algn="l" defTabSz="1218926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582" indent="-304731" algn="l" defTabSz="1218926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2045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509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972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0434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26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88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1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4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7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40"/>
            <a:ext cx="10972800" cy="114300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3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9/11/2023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2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1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330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transition spd="slow" advClick="0" advTm="1000">
    <p:push dir="u"/>
  </p:transition>
  <p:hf hdr="0" ftr="0" dt="0"/>
  <p:txStyles>
    <p:titleStyle>
      <a:lvl1pPr algn="ctr" defTabSz="1218926" rtl="0" eaLnBrk="1" latinLnBrk="0" hangingPunct="1">
        <a:spcBef>
          <a:spcPct val="0"/>
        </a:spcBef>
        <a:buNone/>
        <a:defRPr sz="58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98" indent="-457098" algn="l" defTabSz="1218926" rtl="0" eaLnBrk="1" latinLnBrk="0" hangingPunct="1">
        <a:spcBef>
          <a:spcPct val="20000"/>
        </a:spcBef>
        <a:buFont typeface="Arial" pitchFamily="34" charset="0"/>
        <a:buChar char="•"/>
        <a:defRPr sz="4299" kern="1200">
          <a:solidFill>
            <a:schemeClr val="tx1"/>
          </a:solidFill>
          <a:latin typeface="+mn-lt"/>
          <a:ea typeface="+mn-ea"/>
          <a:cs typeface="+mn-cs"/>
        </a:defRPr>
      </a:lvl1pPr>
      <a:lvl2pPr marL="990377" indent="-380914" algn="l" defTabSz="1218926" rtl="0" eaLnBrk="1" latinLnBrk="0" hangingPunct="1">
        <a:spcBef>
          <a:spcPct val="20000"/>
        </a:spcBef>
        <a:buFont typeface="Arial" pitchFamily="34" charset="0"/>
        <a:buChar char="–"/>
        <a:defRPr sz="3799" kern="1200">
          <a:solidFill>
            <a:schemeClr val="tx1"/>
          </a:solidFill>
          <a:latin typeface="+mn-lt"/>
          <a:ea typeface="+mn-ea"/>
          <a:cs typeface="+mn-cs"/>
        </a:defRPr>
      </a:lvl2pPr>
      <a:lvl3pPr marL="1523657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3pPr>
      <a:lvl4pPr marL="2133120" indent="-304731" algn="l" defTabSz="1218926" rtl="0" eaLnBrk="1" latinLnBrk="0" hangingPunct="1">
        <a:spcBef>
          <a:spcPct val="20000"/>
        </a:spcBef>
        <a:buFont typeface="Arial" pitchFamily="34" charset="0"/>
        <a:buChar char="–"/>
        <a:defRPr sz="2699" kern="1200">
          <a:solidFill>
            <a:schemeClr val="tx1"/>
          </a:solidFill>
          <a:latin typeface="+mn-lt"/>
          <a:ea typeface="+mn-ea"/>
          <a:cs typeface="+mn-cs"/>
        </a:defRPr>
      </a:lvl4pPr>
      <a:lvl5pPr marL="2742582" indent="-304731" algn="l" defTabSz="1218926" rtl="0" eaLnBrk="1" latinLnBrk="0" hangingPunct="1">
        <a:spcBef>
          <a:spcPct val="20000"/>
        </a:spcBef>
        <a:buFont typeface="Arial" pitchFamily="34" charset="0"/>
        <a:buChar char="»"/>
        <a:defRPr sz="2699" kern="1200">
          <a:solidFill>
            <a:schemeClr val="tx1"/>
          </a:solidFill>
          <a:latin typeface="+mn-lt"/>
          <a:ea typeface="+mn-ea"/>
          <a:cs typeface="+mn-cs"/>
        </a:defRPr>
      </a:lvl5pPr>
      <a:lvl6pPr marL="3352045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6pPr>
      <a:lvl7pPr marL="3961509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7pPr>
      <a:lvl8pPr marL="4570972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8pPr>
      <a:lvl9pPr marL="5180434" indent="-304731" algn="l" defTabSz="1218926" rtl="0" eaLnBrk="1" latinLnBrk="0" hangingPunct="1">
        <a:spcBef>
          <a:spcPct val="20000"/>
        </a:spcBef>
        <a:buFont typeface="Arial" pitchFamily="34" charset="0"/>
        <a:buChar char="•"/>
        <a:defRPr sz="26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6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26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388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851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14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777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240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703" algn="l" defTabSz="1218926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8.emf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1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notesSlide" Target="../notesSlides/notesSlide1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56.xml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https://cth.edu.vn/wp-content/uploads/2018/03/phuong-phap-hoc-hop-tac-think-pair-share.jpg" TargetMode="External"/><Relationship Id="rId7" Type="http://schemas.openxmlformats.org/officeDocument/2006/relationships/image" Target="../media/image38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jpeg"/><Relationship Id="rId5" Type="http://schemas.microsoft.com/office/2007/relationships/hdphoto" Target="../media/hdphoto2.wdp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6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notesSlide" Target="../notesSlides/notesSlide6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56.xml"/><Relationship Id="rId9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8.emf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8.emf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5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38.jpeg"/><Relationship Id="rId5" Type="http://schemas.openxmlformats.org/officeDocument/2006/relationships/image" Target="../media/image42.png"/><Relationship Id="rId10" Type="http://schemas.openxmlformats.org/officeDocument/2006/relationships/image" Target="../media/image46.png"/><Relationship Id="rId4" Type="http://schemas.openxmlformats.org/officeDocument/2006/relationships/image" Target="../media/image26.png"/><Relationship Id="rId9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25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38.jpe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26.png"/><Relationship Id="rId9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7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notesSlide" Target="../notesSlides/notesSlide11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56.xml"/><Relationship Id="rId9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26.png"/><Relationship Id="rId7" Type="http://schemas.openxmlformats.org/officeDocument/2006/relationships/image" Target="../media/image38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27.png"/><Relationship Id="rId5" Type="http://schemas.openxmlformats.org/officeDocument/2006/relationships/image" Target="../media/image42.png"/><Relationship Id="rId4" Type="http://schemas.openxmlformats.org/officeDocument/2006/relationships/image" Target="../media/image52.png"/><Relationship Id="rId9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43.png"/><Relationship Id="rId5" Type="http://schemas.openxmlformats.org/officeDocument/2006/relationships/image" Target="../media/image38.jpeg"/><Relationship Id="rId4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6.png"/><Relationship Id="rId7" Type="http://schemas.openxmlformats.org/officeDocument/2006/relationships/image" Target="../media/image4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43.png"/><Relationship Id="rId5" Type="http://schemas.openxmlformats.org/officeDocument/2006/relationships/image" Target="../media/image38.jpeg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2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notesSlide" Target="../notesSlides/notesSlide2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56.xml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3.xml"/><Relationship Id="rId7" Type="http://schemas.openxmlformats.org/officeDocument/2006/relationships/image" Target="../media/image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openxmlformats.org/officeDocument/2006/relationships/notesSlide" Target="../notesSlides/notesSlide3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56.xml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6.xml"/><Relationship Id="rId1" Type="http://schemas.openxmlformats.org/officeDocument/2006/relationships/tags" Target="../tags/tag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164;p9"/>
          <p:cNvPicPr preferRelativeResize="0"/>
          <p:nvPr/>
        </p:nvPicPr>
        <p:blipFill rotWithShape="1">
          <a:blip r:embed="rId2">
            <a:alphaModFix/>
          </a:blip>
          <a:srcRect l="15285" t="10430" r="46645" b="11190"/>
          <a:stretch/>
        </p:blipFill>
        <p:spPr>
          <a:xfrm>
            <a:off x="-593092" y="-608318"/>
            <a:ext cx="13245869" cy="755260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2517913" y="307692"/>
            <a:ext cx="7612951" cy="1199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398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TRƯỜNG TRUNG HỌC CƠ SỞ TÔ HIỆU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398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TỔ KHOA HỌC XÃ HỘI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vi-VN" sz="2398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281226" y="1168400"/>
            <a:ext cx="4945440" cy="43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0000FF"/>
                </a:solidFill>
                <a:latin typeface=".VnCentury Schoolbook" panose="020B7200000000000000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vi-VN" sz="2198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NHÓM GDCD 8</a:t>
            </a:r>
          </a:p>
        </p:txBody>
      </p:sp>
      <p:pic>
        <p:nvPicPr>
          <p:cNvPr id="6" name="Picture 5" descr="IMG_1582517675295_1582518075254"/>
          <p:cNvPicPr>
            <a:picLocks noGrp="1" noChangeAspect="1"/>
          </p:cNvPicPr>
          <p:nvPr isPhoto="1"/>
        </p:nvPicPr>
        <p:blipFill>
          <a:blip r:embed="rId3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38" y="-24730"/>
            <a:ext cx="2095203" cy="2144713"/>
          </a:xfrm>
          <a:prstGeom prst="roundRect">
            <a:avLst>
              <a:gd name="adj" fmla="val 49675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2"/>
          <p:cNvGrpSpPr>
            <a:grpSpLocks noChangeAspect="1"/>
          </p:cNvGrpSpPr>
          <p:nvPr/>
        </p:nvGrpSpPr>
        <p:grpSpPr bwMode="auto">
          <a:xfrm>
            <a:off x="6281994" y="3690014"/>
            <a:ext cx="5642394" cy="3371903"/>
            <a:chOff x="0" y="0"/>
            <a:chExt cx="5460" cy="3810"/>
          </a:xfrm>
        </p:grpSpPr>
        <p:sp>
          <p:nvSpPr>
            <p:cNvPr id="8" name="AutoShape 3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5460" cy="3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>
                  <a:solidFill>
                    <a:srgbClr val="404040"/>
                  </a:solidFill>
                  <a:latin typeface="Trebuchet MS" panose="020B0603020202020204" pitchFamily="34" charset="0"/>
                </a:defRPr>
              </a:lvl1pPr>
              <a:lvl2pPr marL="742950" indent="-28575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600">
                  <a:solidFill>
                    <a:srgbClr val="404040"/>
                  </a:solidFill>
                  <a:latin typeface="Trebuchet MS" panose="020B0603020202020204" pitchFamily="34" charset="0"/>
                </a:defRPr>
              </a:lvl2pPr>
              <a:lvl3pPr marL="1143000" indent="-2286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400">
                  <a:solidFill>
                    <a:srgbClr val="404040"/>
                  </a:solidFill>
                  <a:latin typeface="Trebuchet MS" panose="020B0603020202020204" pitchFamily="34" charset="0"/>
                </a:defRPr>
              </a:lvl3pPr>
              <a:lvl4pPr marL="1600200" indent="-2286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4pPr>
              <a:lvl5pPr marL="2057400" indent="-228600">
                <a:spcBef>
                  <a:spcPts val="1000"/>
                </a:spcBef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5pPr>
              <a:lvl6pPr marL="25146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6pPr>
              <a:lvl7pPr marL="29718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7pPr>
              <a:lvl8pPr marL="34290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8pPr>
              <a:lvl9pPr marL="3886200" indent="-228600" eaLnBrk="0" fontAlgn="base" hangingPunct="0">
                <a:spcBef>
                  <a:spcPts val="100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3" panose="05040102010807070707" pitchFamily="18" charset="2"/>
                <a:buChar char=""/>
                <a:defRPr sz="1200">
                  <a:solidFill>
                    <a:srgbClr val="404040"/>
                  </a:solidFill>
                  <a:latin typeface="Trebuchet MS" panose="020B0603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Wingdings 3" panose="05040102010807070707" pitchFamily="18" charset="2"/>
                <a:buNone/>
                <a:tabLst/>
                <a:defRPr/>
              </a:pPr>
              <a:endParaRPr kumimoji="0" lang="en-US" alt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1120" y="906"/>
              <a:ext cx="3220" cy="1998"/>
            </a:xfrm>
            <a:custGeom>
              <a:avLst/>
              <a:gdLst>
                <a:gd name="T0" fmla="*/ 648 w 3220"/>
                <a:gd name="T1" fmla="*/ 48 h 1998"/>
                <a:gd name="T2" fmla="*/ 807 w 3220"/>
                <a:gd name="T3" fmla="*/ 100 h 1998"/>
                <a:gd name="T4" fmla="*/ 952 w 3220"/>
                <a:gd name="T5" fmla="*/ 104 h 1998"/>
                <a:gd name="T6" fmla="*/ 1091 w 3220"/>
                <a:gd name="T7" fmla="*/ 88 h 1998"/>
                <a:gd name="T8" fmla="*/ 1219 w 3220"/>
                <a:gd name="T9" fmla="*/ 68 h 1998"/>
                <a:gd name="T10" fmla="*/ 1339 w 3220"/>
                <a:gd name="T11" fmla="*/ 64 h 1998"/>
                <a:gd name="T12" fmla="*/ 1452 w 3220"/>
                <a:gd name="T13" fmla="*/ 96 h 1998"/>
                <a:gd name="T14" fmla="*/ 1560 w 3220"/>
                <a:gd name="T15" fmla="*/ 187 h 1998"/>
                <a:gd name="T16" fmla="*/ 1665 w 3220"/>
                <a:gd name="T17" fmla="*/ 195 h 1998"/>
                <a:gd name="T18" fmla="*/ 1759 w 3220"/>
                <a:gd name="T19" fmla="*/ 100 h 1998"/>
                <a:gd name="T20" fmla="*/ 1842 w 3220"/>
                <a:gd name="T21" fmla="*/ 44 h 1998"/>
                <a:gd name="T22" fmla="*/ 1918 w 3220"/>
                <a:gd name="T23" fmla="*/ 20 h 1998"/>
                <a:gd name="T24" fmla="*/ 1984 w 3220"/>
                <a:gd name="T25" fmla="*/ 16 h 1998"/>
                <a:gd name="T26" fmla="*/ 2049 w 3220"/>
                <a:gd name="T27" fmla="*/ 32 h 1998"/>
                <a:gd name="T28" fmla="*/ 2114 w 3220"/>
                <a:gd name="T29" fmla="*/ 52 h 1998"/>
                <a:gd name="T30" fmla="*/ 2188 w 3220"/>
                <a:gd name="T31" fmla="*/ 72 h 1998"/>
                <a:gd name="T32" fmla="*/ 2271 w 3220"/>
                <a:gd name="T33" fmla="*/ 92 h 1998"/>
                <a:gd name="T34" fmla="*/ 2365 w 3220"/>
                <a:gd name="T35" fmla="*/ 96 h 1998"/>
                <a:gd name="T36" fmla="*/ 2475 w 3220"/>
                <a:gd name="T37" fmla="*/ 88 h 1998"/>
                <a:gd name="T38" fmla="*/ 2600 w 3220"/>
                <a:gd name="T39" fmla="*/ 56 h 1998"/>
                <a:gd name="T40" fmla="*/ 2680 w 3220"/>
                <a:gd name="T41" fmla="*/ 68 h 1998"/>
                <a:gd name="T42" fmla="*/ 2714 w 3220"/>
                <a:gd name="T43" fmla="*/ 159 h 1998"/>
                <a:gd name="T44" fmla="*/ 2762 w 3220"/>
                <a:gd name="T45" fmla="*/ 251 h 1998"/>
                <a:gd name="T46" fmla="*/ 2811 w 3220"/>
                <a:gd name="T47" fmla="*/ 315 h 1998"/>
                <a:gd name="T48" fmla="*/ 3220 w 3220"/>
                <a:gd name="T49" fmla="*/ 1903 h 1998"/>
                <a:gd name="T50" fmla="*/ 1819 w 3220"/>
                <a:gd name="T51" fmla="*/ 1907 h 1998"/>
                <a:gd name="T52" fmla="*/ 1842 w 3220"/>
                <a:gd name="T53" fmla="*/ 1934 h 1998"/>
                <a:gd name="T54" fmla="*/ 1862 w 3220"/>
                <a:gd name="T55" fmla="*/ 1966 h 1998"/>
                <a:gd name="T56" fmla="*/ 1850 w 3220"/>
                <a:gd name="T57" fmla="*/ 1994 h 1998"/>
                <a:gd name="T58" fmla="*/ 1776 w 3220"/>
                <a:gd name="T59" fmla="*/ 1998 h 1998"/>
                <a:gd name="T60" fmla="*/ 1643 w 3220"/>
                <a:gd name="T61" fmla="*/ 1998 h 1998"/>
                <a:gd name="T62" fmla="*/ 1501 w 3220"/>
                <a:gd name="T63" fmla="*/ 1998 h 1998"/>
                <a:gd name="T64" fmla="*/ 1404 w 3220"/>
                <a:gd name="T65" fmla="*/ 1998 h 1998"/>
                <a:gd name="T66" fmla="*/ 1356 w 3220"/>
                <a:gd name="T67" fmla="*/ 1994 h 1998"/>
                <a:gd name="T68" fmla="*/ 1336 w 3220"/>
                <a:gd name="T69" fmla="*/ 1966 h 1998"/>
                <a:gd name="T70" fmla="*/ 1353 w 3220"/>
                <a:gd name="T71" fmla="*/ 1934 h 1998"/>
                <a:gd name="T72" fmla="*/ 1376 w 3220"/>
                <a:gd name="T73" fmla="*/ 1907 h 1998"/>
                <a:gd name="T74" fmla="*/ 0 w 3220"/>
                <a:gd name="T75" fmla="*/ 1903 h 1998"/>
                <a:gd name="T76" fmla="*/ 375 w 3220"/>
                <a:gd name="T77" fmla="*/ 299 h 1998"/>
                <a:gd name="T78" fmla="*/ 421 w 3220"/>
                <a:gd name="T79" fmla="*/ 255 h 1998"/>
                <a:gd name="T80" fmla="*/ 463 w 3220"/>
                <a:gd name="T81" fmla="*/ 191 h 1998"/>
                <a:gd name="T82" fmla="*/ 495 w 3220"/>
                <a:gd name="T83" fmla="*/ 116 h 1998"/>
                <a:gd name="T84" fmla="*/ 549 w 3220"/>
                <a:gd name="T85" fmla="*/ 84 h 199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20"/>
                <a:gd name="T130" fmla="*/ 0 h 1998"/>
                <a:gd name="T131" fmla="*/ 3220 w 3220"/>
                <a:gd name="T132" fmla="*/ 1998 h 199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20" h="1998">
                  <a:moveTo>
                    <a:pt x="563" y="0"/>
                  </a:moveTo>
                  <a:lnTo>
                    <a:pt x="648" y="48"/>
                  </a:lnTo>
                  <a:lnTo>
                    <a:pt x="728" y="80"/>
                  </a:lnTo>
                  <a:lnTo>
                    <a:pt x="807" y="100"/>
                  </a:lnTo>
                  <a:lnTo>
                    <a:pt x="881" y="108"/>
                  </a:lnTo>
                  <a:lnTo>
                    <a:pt x="952" y="104"/>
                  </a:lnTo>
                  <a:lnTo>
                    <a:pt x="1023" y="100"/>
                  </a:lnTo>
                  <a:lnTo>
                    <a:pt x="1091" y="88"/>
                  </a:lnTo>
                  <a:lnTo>
                    <a:pt x="1157" y="76"/>
                  </a:lnTo>
                  <a:lnTo>
                    <a:pt x="1219" y="68"/>
                  </a:lnTo>
                  <a:lnTo>
                    <a:pt x="1279" y="64"/>
                  </a:lnTo>
                  <a:lnTo>
                    <a:pt x="1339" y="64"/>
                  </a:lnTo>
                  <a:lnTo>
                    <a:pt x="1395" y="76"/>
                  </a:lnTo>
                  <a:lnTo>
                    <a:pt x="1452" y="96"/>
                  </a:lnTo>
                  <a:lnTo>
                    <a:pt x="1506" y="131"/>
                  </a:lnTo>
                  <a:lnTo>
                    <a:pt x="1560" y="187"/>
                  </a:lnTo>
                  <a:lnTo>
                    <a:pt x="1611" y="259"/>
                  </a:lnTo>
                  <a:lnTo>
                    <a:pt x="1665" y="195"/>
                  </a:lnTo>
                  <a:lnTo>
                    <a:pt x="1714" y="139"/>
                  </a:lnTo>
                  <a:lnTo>
                    <a:pt x="1759" y="100"/>
                  </a:lnTo>
                  <a:lnTo>
                    <a:pt x="1802" y="64"/>
                  </a:lnTo>
                  <a:lnTo>
                    <a:pt x="1842" y="44"/>
                  </a:lnTo>
                  <a:lnTo>
                    <a:pt x="1881" y="28"/>
                  </a:lnTo>
                  <a:lnTo>
                    <a:pt x="1918" y="20"/>
                  </a:lnTo>
                  <a:lnTo>
                    <a:pt x="1952" y="16"/>
                  </a:lnTo>
                  <a:lnTo>
                    <a:pt x="1984" y="16"/>
                  </a:lnTo>
                  <a:lnTo>
                    <a:pt x="2015" y="24"/>
                  </a:lnTo>
                  <a:lnTo>
                    <a:pt x="2049" y="32"/>
                  </a:lnTo>
                  <a:lnTo>
                    <a:pt x="2080" y="40"/>
                  </a:lnTo>
                  <a:lnTo>
                    <a:pt x="2114" y="52"/>
                  </a:lnTo>
                  <a:lnTo>
                    <a:pt x="2151" y="64"/>
                  </a:lnTo>
                  <a:lnTo>
                    <a:pt x="2188" y="72"/>
                  </a:lnTo>
                  <a:lnTo>
                    <a:pt x="2228" y="84"/>
                  </a:lnTo>
                  <a:lnTo>
                    <a:pt x="2271" y="92"/>
                  </a:lnTo>
                  <a:lnTo>
                    <a:pt x="2316" y="96"/>
                  </a:lnTo>
                  <a:lnTo>
                    <a:pt x="2365" y="96"/>
                  </a:lnTo>
                  <a:lnTo>
                    <a:pt x="2419" y="96"/>
                  </a:lnTo>
                  <a:lnTo>
                    <a:pt x="2475" y="88"/>
                  </a:lnTo>
                  <a:lnTo>
                    <a:pt x="2535" y="76"/>
                  </a:lnTo>
                  <a:lnTo>
                    <a:pt x="2600" y="56"/>
                  </a:lnTo>
                  <a:lnTo>
                    <a:pt x="2671" y="32"/>
                  </a:lnTo>
                  <a:lnTo>
                    <a:pt x="2680" y="68"/>
                  </a:lnTo>
                  <a:lnTo>
                    <a:pt x="2697" y="112"/>
                  </a:lnTo>
                  <a:lnTo>
                    <a:pt x="2714" y="159"/>
                  </a:lnTo>
                  <a:lnTo>
                    <a:pt x="2737" y="207"/>
                  </a:lnTo>
                  <a:lnTo>
                    <a:pt x="2762" y="251"/>
                  </a:lnTo>
                  <a:lnTo>
                    <a:pt x="2788" y="291"/>
                  </a:lnTo>
                  <a:lnTo>
                    <a:pt x="2811" y="315"/>
                  </a:lnTo>
                  <a:lnTo>
                    <a:pt x="2836" y="326"/>
                  </a:lnTo>
                  <a:lnTo>
                    <a:pt x="3220" y="1903"/>
                  </a:lnTo>
                  <a:lnTo>
                    <a:pt x="1813" y="1903"/>
                  </a:lnTo>
                  <a:lnTo>
                    <a:pt x="1819" y="1907"/>
                  </a:lnTo>
                  <a:lnTo>
                    <a:pt x="1827" y="1918"/>
                  </a:lnTo>
                  <a:lnTo>
                    <a:pt x="1842" y="1934"/>
                  </a:lnTo>
                  <a:lnTo>
                    <a:pt x="1853" y="1950"/>
                  </a:lnTo>
                  <a:lnTo>
                    <a:pt x="1862" y="1966"/>
                  </a:lnTo>
                  <a:lnTo>
                    <a:pt x="1862" y="1982"/>
                  </a:lnTo>
                  <a:lnTo>
                    <a:pt x="1850" y="1994"/>
                  </a:lnTo>
                  <a:lnTo>
                    <a:pt x="1822" y="1998"/>
                  </a:lnTo>
                  <a:lnTo>
                    <a:pt x="1776" y="1998"/>
                  </a:lnTo>
                  <a:lnTo>
                    <a:pt x="1714" y="1998"/>
                  </a:lnTo>
                  <a:lnTo>
                    <a:pt x="1643" y="1998"/>
                  </a:lnTo>
                  <a:lnTo>
                    <a:pt x="1569" y="1998"/>
                  </a:lnTo>
                  <a:lnTo>
                    <a:pt x="1501" y="1998"/>
                  </a:lnTo>
                  <a:lnTo>
                    <a:pt x="1444" y="1998"/>
                  </a:lnTo>
                  <a:lnTo>
                    <a:pt x="1404" y="1998"/>
                  </a:lnTo>
                  <a:lnTo>
                    <a:pt x="1390" y="1998"/>
                  </a:lnTo>
                  <a:lnTo>
                    <a:pt x="1356" y="1994"/>
                  </a:lnTo>
                  <a:lnTo>
                    <a:pt x="1339" y="1982"/>
                  </a:lnTo>
                  <a:lnTo>
                    <a:pt x="1336" y="1966"/>
                  </a:lnTo>
                  <a:lnTo>
                    <a:pt x="1341" y="1950"/>
                  </a:lnTo>
                  <a:lnTo>
                    <a:pt x="1353" y="1934"/>
                  </a:lnTo>
                  <a:lnTo>
                    <a:pt x="1367" y="1918"/>
                  </a:lnTo>
                  <a:lnTo>
                    <a:pt x="1376" y="1907"/>
                  </a:lnTo>
                  <a:lnTo>
                    <a:pt x="1381" y="1903"/>
                  </a:lnTo>
                  <a:lnTo>
                    <a:pt x="0" y="1903"/>
                  </a:lnTo>
                  <a:lnTo>
                    <a:pt x="355" y="307"/>
                  </a:lnTo>
                  <a:lnTo>
                    <a:pt x="375" y="299"/>
                  </a:lnTo>
                  <a:lnTo>
                    <a:pt x="398" y="283"/>
                  </a:lnTo>
                  <a:lnTo>
                    <a:pt x="421" y="255"/>
                  </a:lnTo>
                  <a:lnTo>
                    <a:pt x="443" y="227"/>
                  </a:lnTo>
                  <a:lnTo>
                    <a:pt x="463" y="191"/>
                  </a:lnTo>
                  <a:lnTo>
                    <a:pt x="480" y="155"/>
                  </a:lnTo>
                  <a:lnTo>
                    <a:pt x="495" y="116"/>
                  </a:lnTo>
                  <a:lnTo>
                    <a:pt x="506" y="80"/>
                  </a:lnTo>
                  <a:lnTo>
                    <a:pt x="549" y="84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1190" y="1121"/>
              <a:ext cx="401" cy="1512"/>
            </a:xfrm>
            <a:custGeom>
              <a:avLst/>
              <a:gdLst>
                <a:gd name="T0" fmla="*/ 315 w 401"/>
                <a:gd name="T1" fmla="*/ 111 h 1512"/>
                <a:gd name="T2" fmla="*/ 0 w 401"/>
                <a:gd name="T3" fmla="*/ 1512 h 1512"/>
                <a:gd name="T4" fmla="*/ 20 w 401"/>
                <a:gd name="T5" fmla="*/ 1496 h 1512"/>
                <a:gd name="T6" fmla="*/ 43 w 401"/>
                <a:gd name="T7" fmla="*/ 1473 h 1512"/>
                <a:gd name="T8" fmla="*/ 65 w 401"/>
                <a:gd name="T9" fmla="*/ 1441 h 1512"/>
                <a:gd name="T10" fmla="*/ 91 w 401"/>
                <a:gd name="T11" fmla="*/ 1409 h 1512"/>
                <a:gd name="T12" fmla="*/ 114 w 401"/>
                <a:gd name="T13" fmla="*/ 1373 h 1512"/>
                <a:gd name="T14" fmla="*/ 136 w 401"/>
                <a:gd name="T15" fmla="*/ 1341 h 1512"/>
                <a:gd name="T16" fmla="*/ 156 w 401"/>
                <a:gd name="T17" fmla="*/ 1305 h 1512"/>
                <a:gd name="T18" fmla="*/ 170 w 401"/>
                <a:gd name="T19" fmla="*/ 1274 h 1512"/>
                <a:gd name="T20" fmla="*/ 401 w 401"/>
                <a:gd name="T21" fmla="*/ 0 h 1512"/>
                <a:gd name="T22" fmla="*/ 395 w 401"/>
                <a:gd name="T23" fmla="*/ 12 h 1512"/>
                <a:gd name="T24" fmla="*/ 386 w 401"/>
                <a:gd name="T25" fmla="*/ 28 h 1512"/>
                <a:gd name="T26" fmla="*/ 375 w 401"/>
                <a:gd name="T27" fmla="*/ 44 h 1512"/>
                <a:gd name="T28" fmla="*/ 367 w 401"/>
                <a:gd name="T29" fmla="*/ 60 h 1512"/>
                <a:gd name="T30" fmla="*/ 352 w 401"/>
                <a:gd name="T31" fmla="*/ 76 h 1512"/>
                <a:gd name="T32" fmla="*/ 341 w 401"/>
                <a:gd name="T33" fmla="*/ 87 h 1512"/>
                <a:gd name="T34" fmla="*/ 330 w 401"/>
                <a:gd name="T35" fmla="*/ 99 h 1512"/>
                <a:gd name="T36" fmla="*/ 315 w 401"/>
                <a:gd name="T37" fmla="*/ 111 h 15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01"/>
                <a:gd name="T58" fmla="*/ 0 h 1512"/>
                <a:gd name="T59" fmla="*/ 401 w 401"/>
                <a:gd name="T60" fmla="*/ 1512 h 15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01" h="1512">
                  <a:moveTo>
                    <a:pt x="315" y="111"/>
                  </a:moveTo>
                  <a:lnTo>
                    <a:pt x="0" y="1512"/>
                  </a:lnTo>
                  <a:lnTo>
                    <a:pt x="20" y="1496"/>
                  </a:lnTo>
                  <a:lnTo>
                    <a:pt x="43" y="1473"/>
                  </a:lnTo>
                  <a:lnTo>
                    <a:pt x="65" y="1441"/>
                  </a:lnTo>
                  <a:lnTo>
                    <a:pt x="91" y="1409"/>
                  </a:lnTo>
                  <a:lnTo>
                    <a:pt x="114" y="1373"/>
                  </a:lnTo>
                  <a:lnTo>
                    <a:pt x="136" y="1341"/>
                  </a:lnTo>
                  <a:lnTo>
                    <a:pt x="156" y="1305"/>
                  </a:lnTo>
                  <a:lnTo>
                    <a:pt x="170" y="1274"/>
                  </a:lnTo>
                  <a:lnTo>
                    <a:pt x="401" y="0"/>
                  </a:lnTo>
                  <a:lnTo>
                    <a:pt x="395" y="12"/>
                  </a:lnTo>
                  <a:lnTo>
                    <a:pt x="386" y="28"/>
                  </a:lnTo>
                  <a:lnTo>
                    <a:pt x="375" y="44"/>
                  </a:lnTo>
                  <a:lnTo>
                    <a:pt x="367" y="60"/>
                  </a:lnTo>
                  <a:lnTo>
                    <a:pt x="352" y="76"/>
                  </a:lnTo>
                  <a:lnTo>
                    <a:pt x="341" y="87"/>
                  </a:lnTo>
                  <a:lnTo>
                    <a:pt x="330" y="99"/>
                  </a:lnTo>
                  <a:lnTo>
                    <a:pt x="315" y="111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1176" y="2527"/>
              <a:ext cx="1481" cy="199"/>
            </a:xfrm>
            <a:custGeom>
              <a:avLst/>
              <a:gdLst>
                <a:gd name="T0" fmla="*/ 11 w 1481"/>
                <a:gd name="T1" fmla="*/ 147 h 199"/>
                <a:gd name="T2" fmla="*/ 43 w 1481"/>
                <a:gd name="T3" fmla="*/ 115 h 199"/>
                <a:gd name="T4" fmla="*/ 77 w 1481"/>
                <a:gd name="T5" fmla="*/ 75 h 199"/>
                <a:gd name="T6" fmla="*/ 108 w 1481"/>
                <a:gd name="T7" fmla="*/ 40 h 199"/>
                <a:gd name="T8" fmla="*/ 273 w 1481"/>
                <a:gd name="T9" fmla="*/ 75 h 199"/>
                <a:gd name="T10" fmla="*/ 529 w 1481"/>
                <a:gd name="T11" fmla="*/ 123 h 199"/>
                <a:gd name="T12" fmla="*/ 728 w 1481"/>
                <a:gd name="T13" fmla="*/ 115 h 199"/>
                <a:gd name="T14" fmla="*/ 881 w 1481"/>
                <a:gd name="T15" fmla="*/ 79 h 199"/>
                <a:gd name="T16" fmla="*/ 1009 w 1481"/>
                <a:gd name="T17" fmla="*/ 36 h 199"/>
                <a:gd name="T18" fmla="*/ 1125 w 1481"/>
                <a:gd name="T19" fmla="*/ 4 h 199"/>
                <a:gd name="T20" fmla="*/ 1250 w 1481"/>
                <a:gd name="T21" fmla="*/ 8 h 199"/>
                <a:gd name="T22" fmla="*/ 1395 w 1481"/>
                <a:gd name="T23" fmla="*/ 67 h 199"/>
                <a:gd name="T24" fmla="*/ 1469 w 1481"/>
                <a:gd name="T25" fmla="*/ 131 h 199"/>
                <a:gd name="T26" fmla="*/ 1441 w 1481"/>
                <a:gd name="T27" fmla="*/ 151 h 199"/>
                <a:gd name="T28" fmla="*/ 1415 w 1481"/>
                <a:gd name="T29" fmla="*/ 175 h 199"/>
                <a:gd name="T30" fmla="*/ 1393 w 1481"/>
                <a:gd name="T31" fmla="*/ 191 h 199"/>
                <a:gd name="T32" fmla="*/ 1367 w 1481"/>
                <a:gd name="T33" fmla="*/ 175 h 199"/>
                <a:gd name="T34" fmla="*/ 1319 w 1481"/>
                <a:gd name="T35" fmla="*/ 139 h 199"/>
                <a:gd name="T36" fmla="*/ 1265 w 1481"/>
                <a:gd name="T37" fmla="*/ 115 h 199"/>
                <a:gd name="T38" fmla="*/ 1208 w 1481"/>
                <a:gd name="T39" fmla="*/ 103 h 199"/>
                <a:gd name="T40" fmla="*/ 1145 w 1481"/>
                <a:gd name="T41" fmla="*/ 99 h 199"/>
                <a:gd name="T42" fmla="*/ 1080 w 1481"/>
                <a:gd name="T43" fmla="*/ 103 h 199"/>
                <a:gd name="T44" fmla="*/ 1017 w 1481"/>
                <a:gd name="T45" fmla="*/ 123 h 199"/>
                <a:gd name="T46" fmla="*/ 955 w 1481"/>
                <a:gd name="T47" fmla="*/ 147 h 199"/>
                <a:gd name="T48" fmla="*/ 890 w 1481"/>
                <a:gd name="T49" fmla="*/ 163 h 199"/>
                <a:gd name="T50" fmla="*/ 782 w 1481"/>
                <a:gd name="T51" fmla="*/ 163 h 199"/>
                <a:gd name="T52" fmla="*/ 645 w 1481"/>
                <a:gd name="T53" fmla="*/ 163 h 199"/>
                <a:gd name="T54" fmla="*/ 495 w 1481"/>
                <a:gd name="T55" fmla="*/ 163 h 199"/>
                <a:gd name="T56" fmla="*/ 341 w 1481"/>
                <a:gd name="T57" fmla="*/ 159 h 199"/>
                <a:gd name="T58" fmla="*/ 202 w 1481"/>
                <a:gd name="T59" fmla="*/ 159 h 199"/>
                <a:gd name="T60" fmla="*/ 88 w 1481"/>
                <a:gd name="T61" fmla="*/ 159 h 199"/>
                <a:gd name="T62" fmla="*/ 17 w 1481"/>
                <a:gd name="T63" fmla="*/ 159 h 19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481"/>
                <a:gd name="T97" fmla="*/ 0 h 199"/>
                <a:gd name="T98" fmla="*/ 1481 w 1481"/>
                <a:gd name="T99" fmla="*/ 199 h 19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481" h="199">
                  <a:moveTo>
                    <a:pt x="0" y="159"/>
                  </a:moveTo>
                  <a:lnTo>
                    <a:pt x="11" y="147"/>
                  </a:lnTo>
                  <a:lnTo>
                    <a:pt x="26" y="135"/>
                  </a:lnTo>
                  <a:lnTo>
                    <a:pt x="43" y="115"/>
                  </a:lnTo>
                  <a:lnTo>
                    <a:pt x="60" y="95"/>
                  </a:lnTo>
                  <a:lnTo>
                    <a:pt x="77" y="75"/>
                  </a:lnTo>
                  <a:lnTo>
                    <a:pt x="94" y="55"/>
                  </a:lnTo>
                  <a:lnTo>
                    <a:pt x="108" y="40"/>
                  </a:lnTo>
                  <a:lnTo>
                    <a:pt x="117" y="28"/>
                  </a:lnTo>
                  <a:lnTo>
                    <a:pt x="273" y="75"/>
                  </a:lnTo>
                  <a:lnTo>
                    <a:pt x="409" y="107"/>
                  </a:lnTo>
                  <a:lnTo>
                    <a:pt x="529" y="123"/>
                  </a:lnTo>
                  <a:lnTo>
                    <a:pt x="634" y="123"/>
                  </a:lnTo>
                  <a:lnTo>
                    <a:pt x="728" y="115"/>
                  </a:lnTo>
                  <a:lnTo>
                    <a:pt x="810" y="99"/>
                  </a:lnTo>
                  <a:lnTo>
                    <a:pt x="881" y="79"/>
                  </a:lnTo>
                  <a:lnTo>
                    <a:pt x="949" y="55"/>
                  </a:lnTo>
                  <a:lnTo>
                    <a:pt x="1009" y="36"/>
                  </a:lnTo>
                  <a:lnTo>
                    <a:pt x="1069" y="16"/>
                  </a:lnTo>
                  <a:lnTo>
                    <a:pt x="1125" y="4"/>
                  </a:lnTo>
                  <a:lnTo>
                    <a:pt x="1185" y="0"/>
                  </a:lnTo>
                  <a:lnTo>
                    <a:pt x="1250" y="8"/>
                  </a:lnTo>
                  <a:lnTo>
                    <a:pt x="1319" y="28"/>
                  </a:lnTo>
                  <a:lnTo>
                    <a:pt x="1395" y="67"/>
                  </a:lnTo>
                  <a:lnTo>
                    <a:pt x="1481" y="123"/>
                  </a:lnTo>
                  <a:lnTo>
                    <a:pt x="1469" y="131"/>
                  </a:lnTo>
                  <a:lnTo>
                    <a:pt x="1455" y="143"/>
                  </a:lnTo>
                  <a:lnTo>
                    <a:pt x="1441" y="151"/>
                  </a:lnTo>
                  <a:lnTo>
                    <a:pt x="1427" y="163"/>
                  </a:lnTo>
                  <a:lnTo>
                    <a:pt x="1415" y="175"/>
                  </a:lnTo>
                  <a:lnTo>
                    <a:pt x="1404" y="183"/>
                  </a:lnTo>
                  <a:lnTo>
                    <a:pt x="1393" y="191"/>
                  </a:lnTo>
                  <a:lnTo>
                    <a:pt x="1387" y="199"/>
                  </a:lnTo>
                  <a:lnTo>
                    <a:pt x="1367" y="175"/>
                  </a:lnTo>
                  <a:lnTo>
                    <a:pt x="1344" y="155"/>
                  </a:lnTo>
                  <a:lnTo>
                    <a:pt x="1319" y="139"/>
                  </a:lnTo>
                  <a:lnTo>
                    <a:pt x="1293" y="127"/>
                  </a:lnTo>
                  <a:lnTo>
                    <a:pt x="1265" y="115"/>
                  </a:lnTo>
                  <a:lnTo>
                    <a:pt x="1236" y="107"/>
                  </a:lnTo>
                  <a:lnTo>
                    <a:pt x="1208" y="103"/>
                  </a:lnTo>
                  <a:lnTo>
                    <a:pt x="1177" y="99"/>
                  </a:lnTo>
                  <a:lnTo>
                    <a:pt x="1145" y="99"/>
                  </a:lnTo>
                  <a:lnTo>
                    <a:pt x="1114" y="99"/>
                  </a:lnTo>
                  <a:lnTo>
                    <a:pt x="1080" y="103"/>
                  </a:lnTo>
                  <a:lnTo>
                    <a:pt x="1049" y="111"/>
                  </a:lnTo>
                  <a:lnTo>
                    <a:pt x="1017" y="123"/>
                  </a:lnTo>
                  <a:lnTo>
                    <a:pt x="986" y="131"/>
                  </a:lnTo>
                  <a:lnTo>
                    <a:pt x="955" y="147"/>
                  </a:lnTo>
                  <a:lnTo>
                    <a:pt x="926" y="163"/>
                  </a:lnTo>
                  <a:lnTo>
                    <a:pt x="890" y="163"/>
                  </a:lnTo>
                  <a:lnTo>
                    <a:pt x="838" y="163"/>
                  </a:lnTo>
                  <a:lnTo>
                    <a:pt x="782" y="163"/>
                  </a:lnTo>
                  <a:lnTo>
                    <a:pt x="716" y="163"/>
                  </a:lnTo>
                  <a:lnTo>
                    <a:pt x="645" y="163"/>
                  </a:lnTo>
                  <a:lnTo>
                    <a:pt x="571" y="163"/>
                  </a:lnTo>
                  <a:lnTo>
                    <a:pt x="495" y="163"/>
                  </a:lnTo>
                  <a:lnTo>
                    <a:pt x="418" y="159"/>
                  </a:lnTo>
                  <a:lnTo>
                    <a:pt x="341" y="159"/>
                  </a:lnTo>
                  <a:lnTo>
                    <a:pt x="267" y="159"/>
                  </a:lnTo>
                  <a:lnTo>
                    <a:pt x="202" y="159"/>
                  </a:lnTo>
                  <a:lnTo>
                    <a:pt x="139" y="159"/>
                  </a:lnTo>
                  <a:lnTo>
                    <a:pt x="88" y="159"/>
                  </a:lnTo>
                  <a:lnTo>
                    <a:pt x="45" y="159"/>
                  </a:lnTo>
                  <a:lnTo>
                    <a:pt x="17" y="159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2739" y="2416"/>
              <a:ext cx="1475" cy="307"/>
            </a:xfrm>
            <a:custGeom>
              <a:avLst/>
              <a:gdLst>
                <a:gd name="T0" fmla="*/ 0 w 1475"/>
                <a:gd name="T1" fmla="*/ 227 h 307"/>
                <a:gd name="T2" fmla="*/ 96 w 1475"/>
                <a:gd name="T3" fmla="*/ 140 h 307"/>
                <a:gd name="T4" fmla="*/ 190 w 1475"/>
                <a:gd name="T5" fmla="*/ 76 h 307"/>
                <a:gd name="T6" fmla="*/ 284 w 1475"/>
                <a:gd name="T7" fmla="*/ 32 h 307"/>
                <a:gd name="T8" fmla="*/ 375 w 1475"/>
                <a:gd name="T9" fmla="*/ 8 h 307"/>
                <a:gd name="T10" fmla="*/ 466 w 1475"/>
                <a:gd name="T11" fmla="*/ 0 h 307"/>
                <a:gd name="T12" fmla="*/ 554 w 1475"/>
                <a:gd name="T13" fmla="*/ 4 h 307"/>
                <a:gd name="T14" fmla="*/ 642 w 1475"/>
                <a:gd name="T15" fmla="*/ 16 h 307"/>
                <a:gd name="T16" fmla="*/ 727 w 1475"/>
                <a:gd name="T17" fmla="*/ 36 h 307"/>
                <a:gd name="T18" fmla="*/ 809 w 1475"/>
                <a:gd name="T19" fmla="*/ 60 h 307"/>
                <a:gd name="T20" fmla="*/ 889 w 1475"/>
                <a:gd name="T21" fmla="*/ 84 h 307"/>
                <a:gd name="T22" fmla="*/ 969 w 1475"/>
                <a:gd name="T23" fmla="*/ 108 h 307"/>
                <a:gd name="T24" fmla="*/ 1043 w 1475"/>
                <a:gd name="T25" fmla="*/ 128 h 307"/>
                <a:gd name="T26" fmla="*/ 1116 w 1475"/>
                <a:gd name="T27" fmla="*/ 140 h 307"/>
                <a:gd name="T28" fmla="*/ 1185 w 1475"/>
                <a:gd name="T29" fmla="*/ 140 h 307"/>
                <a:gd name="T30" fmla="*/ 1253 w 1475"/>
                <a:gd name="T31" fmla="*/ 124 h 307"/>
                <a:gd name="T32" fmla="*/ 1315 w 1475"/>
                <a:gd name="T33" fmla="*/ 96 h 307"/>
                <a:gd name="T34" fmla="*/ 1330 w 1475"/>
                <a:gd name="T35" fmla="*/ 112 h 307"/>
                <a:gd name="T36" fmla="*/ 1344 w 1475"/>
                <a:gd name="T37" fmla="*/ 132 h 307"/>
                <a:gd name="T38" fmla="*/ 1361 w 1475"/>
                <a:gd name="T39" fmla="*/ 155 h 307"/>
                <a:gd name="T40" fmla="*/ 1384 w 1475"/>
                <a:gd name="T41" fmla="*/ 183 h 307"/>
                <a:gd name="T42" fmla="*/ 1403 w 1475"/>
                <a:gd name="T43" fmla="*/ 211 h 307"/>
                <a:gd name="T44" fmla="*/ 1426 w 1475"/>
                <a:gd name="T45" fmla="*/ 235 h 307"/>
                <a:gd name="T46" fmla="*/ 1449 w 1475"/>
                <a:gd name="T47" fmla="*/ 259 h 307"/>
                <a:gd name="T48" fmla="*/ 1475 w 1475"/>
                <a:gd name="T49" fmla="*/ 275 h 307"/>
                <a:gd name="T50" fmla="*/ 702 w 1475"/>
                <a:gd name="T51" fmla="*/ 275 h 307"/>
                <a:gd name="T52" fmla="*/ 684 w 1475"/>
                <a:gd name="T53" fmla="*/ 255 h 307"/>
                <a:gd name="T54" fmla="*/ 662 w 1475"/>
                <a:gd name="T55" fmla="*/ 235 h 307"/>
                <a:gd name="T56" fmla="*/ 630 w 1475"/>
                <a:gd name="T57" fmla="*/ 215 h 307"/>
                <a:gd name="T58" fmla="*/ 599 w 1475"/>
                <a:gd name="T59" fmla="*/ 203 h 307"/>
                <a:gd name="T60" fmla="*/ 559 w 1475"/>
                <a:gd name="T61" fmla="*/ 187 h 307"/>
                <a:gd name="T62" fmla="*/ 520 w 1475"/>
                <a:gd name="T63" fmla="*/ 179 h 307"/>
                <a:gd name="T64" fmla="*/ 474 w 1475"/>
                <a:gd name="T65" fmla="*/ 175 h 307"/>
                <a:gd name="T66" fmla="*/ 432 w 1475"/>
                <a:gd name="T67" fmla="*/ 171 h 307"/>
                <a:gd name="T68" fmla="*/ 383 w 1475"/>
                <a:gd name="T69" fmla="*/ 171 h 307"/>
                <a:gd name="T70" fmla="*/ 338 w 1475"/>
                <a:gd name="T71" fmla="*/ 179 h 307"/>
                <a:gd name="T72" fmla="*/ 292 w 1475"/>
                <a:gd name="T73" fmla="*/ 187 h 307"/>
                <a:gd name="T74" fmla="*/ 250 w 1475"/>
                <a:gd name="T75" fmla="*/ 199 h 307"/>
                <a:gd name="T76" fmla="*/ 207 w 1475"/>
                <a:gd name="T77" fmla="*/ 219 h 307"/>
                <a:gd name="T78" fmla="*/ 167 w 1475"/>
                <a:gd name="T79" fmla="*/ 243 h 307"/>
                <a:gd name="T80" fmla="*/ 133 w 1475"/>
                <a:gd name="T81" fmla="*/ 271 h 307"/>
                <a:gd name="T82" fmla="*/ 102 w 1475"/>
                <a:gd name="T83" fmla="*/ 307 h 307"/>
                <a:gd name="T84" fmla="*/ 93 w 1475"/>
                <a:gd name="T85" fmla="*/ 295 h 307"/>
                <a:gd name="T86" fmla="*/ 82 w 1475"/>
                <a:gd name="T87" fmla="*/ 283 h 307"/>
                <a:gd name="T88" fmla="*/ 71 w 1475"/>
                <a:gd name="T89" fmla="*/ 275 h 307"/>
                <a:gd name="T90" fmla="*/ 59 w 1475"/>
                <a:gd name="T91" fmla="*/ 263 h 307"/>
                <a:gd name="T92" fmla="*/ 45 w 1475"/>
                <a:gd name="T93" fmla="*/ 251 h 307"/>
                <a:gd name="T94" fmla="*/ 34 w 1475"/>
                <a:gd name="T95" fmla="*/ 243 h 307"/>
                <a:gd name="T96" fmla="*/ 17 w 1475"/>
                <a:gd name="T97" fmla="*/ 235 h 307"/>
                <a:gd name="T98" fmla="*/ 0 w 1475"/>
                <a:gd name="T99" fmla="*/ 227 h 30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475"/>
                <a:gd name="T151" fmla="*/ 0 h 307"/>
                <a:gd name="T152" fmla="*/ 1475 w 1475"/>
                <a:gd name="T153" fmla="*/ 307 h 30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475" h="307">
                  <a:moveTo>
                    <a:pt x="0" y="227"/>
                  </a:moveTo>
                  <a:lnTo>
                    <a:pt x="96" y="140"/>
                  </a:lnTo>
                  <a:lnTo>
                    <a:pt x="190" y="76"/>
                  </a:lnTo>
                  <a:lnTo>
                    <a:pt x="284" y="32"/>
                  </a:lnTo>
                  <a:lnTo>
                    <a:pt x="375" y="8"/>
                  </a:lnTo>
                  <a:lnTo>
                    <a:pt x="466" y="0"/>
                  </a:lnTo>
                  <a:lnTo>
                    <a:pt x="554" y="4"/>
                  </a:lnTo>
                  <a:lnTo>
                    <a:pt x="642" y="16"/>
                  </a:lnTo>
                  <a:lnTo>
                    <a:pt x="727" y="36"/>
                  </a:lnTo>
                  <a:lnTo>
                    <a:pt x="809" y="60"/>
                  </a:lnTo>
                  <a:lnTo>
                    <a:pt x="889" y="84"/>
                  </a:lnTo>
                  <a:lnTo>
                    <a:pt x="969" y="108"/>
                  </a:lnTo>
                  <a:lnTo>
                    <a:pt x="1043" y="128"/>
                  </a:lnTo>
                  <a:lnTo>
                    <a:pt x="1116" y="140"/>
                  </a:lnTo>
                  <a:lnTo>
                    <a:pt x="1185" y="140"/>
                  </a:lnTo>
                  <a:lnTo>
                    <a:pt x="1253" y="124"/>
                  </a:lnTo>
                  <a:lnTo>
                    <a:pt x="1315" y="96"/>
                  </a:lnTo>
                  <a:lnTo>
                    <a:pt x="1330" y="112"/>
                  </a:lnTo>
                  <a:lnTo>
                    <a:pt x="1344" y="132"/>
                  </a:lnTo>
                  <a:lnTo>
                    <a:pt x="1361" y="155"/>
                  </a:lnTo>
                  <a:lnTo>
                    <a:pt x="1384" y="183"/>
                  </a:lnTo>
                  <a:lnTo>
                    <a:pt x="1403" y="211"/>
                  </a:lnTo>
                  <a:lnTo>
                    <a:pt x="1426" y="235"/>
                  </a:lnTo>
                  <a:lnTo>
                    <a:pt x="1449" y="259"/>
                  </a:lnTo>
                  <a:lnTo>
                    <a:pt x="1475" y="275"/>
                  </a:lnTo>
                  <a:lnTo>
                    <a:pt x="702" y="275"/>
                  </a:lnTo>
                  <a:lnTo>
                    <a:pt x="684" y="255"/>
                  </a:lnTo>
                  <a:lnTo>
                    <a:pt x="662" y="235"/>
                  </a:lnTo>
                  <a:lnTo>
                    <a:pt x="630" y="215"/>
                  </a:lnTo>
                  <a:lnTo>
                    <a:pt x="599" y="203"/>
                  </a:lnTo>
                  <a:lnTo>
                    <a:pt x="559" y="187"/>
                  </a:lnTo>
                  <a:lnTo>
                    <a:pt x="520" y="179"/>
                  </a:lnTo>
                  <a:lnTo>
                    <a:pt x="474" y="175"/>
                  </a:lnTo>
                  <a:lnTo>
                    <a:pt x="432" y="171"/>
                  </a:lnTo>
                  <a:lnTo>
                    <a:pt x="383" y="171"/>
                  </a:lnTo>
                  <a:lnTo>
                    <a:pt x="338" y="179"/>
                  </a:lnTo>
                  <a:lnTo>
                    <a:pt x="292" y="187"/>
                  </a:lnTo>
                  <a:lnTo>
                    <a:pt x="250" y="199"/>
                  </a:lnTo>
                  <a:lnTo>
                    <a:pt x="207" y="219"/>
                  </a:lnTo>
                  <a:lnTo>
                    <a:pt x="167" y="243"/>
                  </a:lnTo>
                  <a:lnTo>
                    <a:pt x="133" y="271"/>
                  </a:lnTo>
                  <a:lnTo>
                    <a:pt x="102" y="307"/>
                  </a:lnTo>
                  <a:lnTo>
                    <a:pt x="93" y="295"/>
                  </a:lnTo>
                  <a:lnTo>
                    <a:pt x="82" y="283"/>
                  </a:lnTo>
                  <a:lnTo>
                    <a:pt x="71" y="275"/>
                  </a:lnTo>
                  <a:lnTo>
                    <a:pt x="59" y="263"/>
                  </a:lnTo>
                  <a:lnTo>
                    <a:pt x="45" y="251"/>
                  </a:lnTo>
                  <a:lnTo>
                    <a:pt x="34" y="243"/>
                  </a:lnTo>
                  <a:lnTo>
                    <a:pt x="17" y="235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2730" y="2305"/>
              <a:ext cx="1324" cy="334"/>
            </a:xfrm>
            <a:custGeom>
              <a:avLst/>
              <a:gdLst>
                <a:gd name="T0" fmla="*/ 0 w 1324"/>
                <a:gd name="T1" fmla="*/ 235 h 334"/>
                <a:gd name="T2" fmla="*/ 74 w 1324"/>
                <a:gd name="T3" fmla="*/ 143 h 334"/>
                <a:gd name="T4" fmla="*/ 156 w 1324"/>
                <a:gd name="T5" fmla="*/ 76 h 334"/>
                <a:gd name="T6" fmla="*/ 241 w 1324"/>
                <a:gd name="T7" fmla="*/ 32 h 334"/>
                <a:gd name="T8" fmla="*/ 329 w 1324"/>
                <a:gd name="T9" fmla="*/ 8 h 334"/>
                <a:gd name="T10" fmla="*/ 423 w 1324"/>
                <a:gd name="T11" fmla="*/ 0 h 334"/>
                <a:gd name="T12" fmla="*/ 517 w 1324"/>
                <a:gd name="T13" fmla="*/ 4 h 334"/>
                <a:gd name="T14" fmla="*/ 611 w 1324"/>
                <a:gd name="T15" fmla="*/ 20 h 334"/>
                <a:gd name="T16" fmla="*/ 705 w 1324"/>
                <a:gd name="T17" fmla="*/ 40 h 334"/>
                <a:gd name="T18" fmla="*/ 796 w 1324"/>
                <a:gd name="T19" fmla="*/ 68 h 334"/>
                <a:gd name="T20" fmla="*/ 884 w 1324"/>
                <a:gd name="T21" fmla="*/ 99 h 334"/>
                <a:gd name="T22" fmla="*/ 969 w 1324"/>
                <a:gd name="T23" fmla="*/ 127 h 334"/>
                <a:gd name="T24" fmla="*/ 1048 w 1324"/>
                <a:gd name="T25" fmla="*/ 151 h 334"/>
                <a:gd name="T26" fmla="*/ 1122 w 1324"/>
                <a:gd name="T27" fmla="*/ 167 h 334"/>
                <a:gd name="T28" fmla="*/ 1191 w 1324"/>
                <a:gd name="T29" fmla="*/ 175 h 334"/>
                <a:gd name="T30" fmla="*/ 1250 w 1324"/>
                <a:gd name="T31" fmla="*/ 167 h 334"/>
                <a:gd name="T32" fmla="*/ 1299 w 1324"/>
                <a:gd name="T33" fmla="*/ 147 h 334"/>
                <a:gd name="T34" fmla="*/ 1324 w 1324"/>
                <a:gd name="T35" fmla="*/ 199 h 334"/>
                <a:gd name="T36" fmla="*/ 1264 w 1324"/>
                <a:gd name="T37" fmla="*/ 227 h 334"/>
                <a:gd name="T38" fmla="*/ 1202 w 1324"/>
                <a:gd name="T39" fmla="*/ 235 h 334"/>
                <a:gd name="T40" fmla="*/ 1134 w 1324"/>
                <a:gd name="T41" fmla="*/ 231 h 334"/>
                <a:gd name="T42" fmla="*/ 1063 w 1324"/>
                <a:gd name="T43" fmla="*/ 219 h 334"/>
                <a:gd name="T44" fmla="*/ 989 w 1324"/>
                <a:gd name="T45" fmla="*/ 199 h 334"/>
                <a:gd name="T46" fmla="*/ 912 w 1324"/>
                <a:gd name="T47" fmla="*/ 171 h 334"/>
                <a:gd name="T48" fmla="*/ 832 w 1324"/>
                <a:gd name="T49" fmla="*/ 147 h 334"/>
                <a:gd name="T50" fmla="*/ 747 w 1324"/>
                <a:gd name="T51" fmla="*/ 119 h 334"/>
                <a:gd name="T52" fmla="*/ 662 w 1324"/>
                <a:gd name="T53" fmla="*/ 99 h 334"/>
                <a:gd name="T54" fmla="*/ 574 w 1324"/>
                <a:gd name="T55" fmla="*/ 87 h 334"/>
                <a:gd name="T56" fmla="*/ 483 w 1324"/>
                <a:gd name="T57" fmla="*/ 83 h 334"/>
                <a:gd name="T58" fmla="*/ 389 w 1324"/>
                <a:gd name="T59" fmla="*/ 95 h 334"/>
                <a:gd name="T60" fmla="*/ 295 w 1324"/>
                <a:gd name="T61" fmla="*/ 123 h 334"/>
                <a:gd name="T62" fmla="*/ 199 w 1324"/>
                <a:gd name="T63" fmla="*/ 171 h 334"/>
                <a:gd name="T64" fmla="*/ 99 w 1324"/>
                <a:gd name="T65" fmla="*/ 239 h 334"/>
                <a:gd name="T66" fmla="*/ 0 w 1324"/>
                <a:gd name="T67" fmla="*/ 334 h 334"/>
                <a:gd name="T68" fmla="*/ 3 w 1324"/>
                <a:gd name="T69" fmla="*/ 314 h 334"/>
                <a:gd name="T70" fmla="*/ 3 w 1324"/>
                <a:gd name="T71" fmla="*/ 290 h 334"/>
                <a:gd name="T72" fmla="*/ 3 w 1324"/>
                <a:gd name="T73" fmla="*/ 263 h 334"/>
                <a:gd name="T74" fmla="*/ 0 w 1324"/>
                <a:gd name="T75" fmla="*/ 235 h 33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324"/>
                <a:gd name="T115" fmla="*/ 0 h 334"/>
                <a:gd name="T116" fmla="*/ 1324 w 1324"/>
                <a:gd name="T117" fmla="*/ 334 h 33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324" h="334">
                  <a:moveTo>
                    <a:pt x="0" y="235"/>
                  </a:moveTo>
                  <a:lnTo>
                    <a:pt x="74" y="143"/>
                  </a:lnTo>
                  <a:lnTo>
                    <a:pt x="156" y="76"/>
                  </a:lnTo>
                  <a:lnTo>
                    <a:pt x="241" y="32"/>
                  </a:lnTo>
                  <a:lnTo>
                    <a:pt x="329" y="8"/>
                  </a:lnTo>
                  <a:lnTo>
                    <a:pt x="423" y="0"/>
                  </a:lnTo>
                  <a:lnTo>
                    <a:pt x="517" y="4"/>
                  </a:lnTo>
                  <a:lnTo>
                    <a:pt x="611" y="20"/>
                  </a:lnTo>
                  <a:lnTo>
                    <a:pt x="705" y="40"/>
                  </a:lnTo>
                  <a:lnTo>
                    <a:pt x="796" y="68"/>
                  </a:lnTo>
                  <a:lnTo>
                    <a:pt x="884" y="99"/>
                  </a:lnTo>
                  <a:lnTo>
                    <a:pt x="969" y="127"/>
                  </a:lnTo>
                  <a:lnTo>
                    <a:pt x="1048" y="151"/>
                  </a:lnTo>
                  <a:lnTo>
                    <a:pt x="1122" y="167"/>
                  </a:lnTo>
                  <a:lnTo>
                    <a:pt x="1191" y="175"/>
                  </a:lnTo>
                  <a:lnTo>
                    <a:pt x="1250" y="167"/>
                  </a:lnTo>
                  <a:lnTo>
                    <a:pt x="1299" y="147"/>
                  </a:lnTo>
                  <a:lnTo>
                    <a:pt x="1324" y="199"/>
                  </a:lnTo>
                  <a:lnTo>
                    <a:pt x="1264" y="227"/>
                  </a:lnTo>
                  <a:lnTo>
                    <a:pt x="1202" y="235"/>
                  </a:lnTo>
                  <a:lnTo>
                    <a:pt x="1134" y="231"/>
                  </a:lnTo>
                  <a:lnTo>
                    <a:pt x="1063" y="219"/>
                  </a:lnTo>
                  <a:lnTo>
                    <a:pt x="989" y="199"/>
                  </a:lnTo>
                  <a:lnTo>
                    <a:pt x="912" y="171"/>
                  </a:lnTo>
                  <a:lnTo>
                    <a:pt x="832" y="147"/>
                  </a:lnTo>
                  <a:lnTo>
                    <a:pt x="747" y="119"/>
                  </a:lnTo>
                  <a:lnTo>
                    <a:pt x="662" y="99"/>
                  </a:lnTo>
                  <a:lnTo>
                    <a:pt x="574" y="87"/>
                  </a:lnTo>
                  <a:lnTo>
                    <a:pt x="483" y="83"/>
                  </a:lnTo>
                  <a:lnTo>
                    <a:pt x="389" y="95"/>
                  </a:lnTo>
                  <a:lnTo>
                    <a:pt x="295" y="123"/>
                  </a:lnTo>
                  <a:lnTo>
                    <a:pt x="199" y="171"/>
                  </a:lnTo>
                  <a:lnTo>
                    <a:pt x="99" y="239"/>
                  </a:lnTo>
                  <a:lnTo>
                    <a:pt x="0" y="334"/>
                  </a:lnTo>
                  <a:lnTo>
                    <a:pt x="3" y="314"/>
                  </a:lnTo>
                  <a:lnTo>
                    <a:pt x="3" y="290"/>
                  </a:lnTo>
                  <a:lnTo>
                    <a:pt x="3" y="263"/>
                  </a:lnTo>
                  <a:lnTo>
                    <a:pt x="0" y="235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2922" y="2627"/>
              <a:ext cx="466" cy="68"/>
            </a:xfrm>
            <a:custGeom>
              <a:avLst/>
              <a:gdLst>
                <a:gd name="T0" fmla="*/ 466 w 466"/>
                <a:gd name="T1" fmla="*/ 68 h 68"/>
                <a:gd name="T2" fmla="*/ 0 w 466"/>
                <a:gd name="T3" fmla="*/ 68 h 68"/>
                <a:gd name="T4" fmla="*/ 23 w 466"/>
                <a:gd name="T5" fmla="*/ 52 h 68"/>
                <a:gd name="T6" fmla="*/ 49 w 466"/>
                <a:gd name="T7" fmla="*/ 36 h 68"/>
                <a:gd name="T8" fmla="*/ 77 w 466"/>
                <a:gd name="T9" fmla="*/ 24 h 68"/>
                <a:gd name="T10" fmla="*/ 108 w 466"/>
                <a:gd name="T11" fmla="*/ 16 h 68"/>
                <a:gd name="T12" fmla="*/ 140 w 466"/>
                <a:gd name="T13" fmla="*/ 8 h 68"/>
                <a:gd name="T14" fmla="*/ 171 w 466"/>
                <a:gd name="T15" fmla="*/ 4 h 68"/>
                <a:gd name="T16" fmla="*/ 205 w 466"/>
                <a:gd name="T17" fmla="*/ 0 h 68"/>
                <a:gd name="T18" fmla="*/ 239 w 466"/>
                <a:gd name="T19" fmla="*/ 0 h 68"/>
                <a:gd name="T20" fmla="*/ 273 w 466"/>
                <a:gd name="T21" fmla="*/ 4 h 68"/>
                <a:gd name="T22" fmla="*/ 304 w 466"/>
                <a:gd name="T23" fmla="*/ 8 h 68"/>
                <a:gd name="T24" fmla="*/ 336 w 466"/>
                <a:gd name="T25" fmla="*/ 12 h 68"/>
                <a:gd name="T26" fmla="*/ 367 w 466"/>
                <a:gd name="T27" fmla="*/ 20 h 68"/>
                <a:gd name="T28" fmla="*/ 395 w 466"/>
                <a:gd name="T29" fmla="*/ 28 h 68"/>
                <a:gd name="T30" fmla="*/ 421 w 466"/>
                <a:gd name="T31" fmla="*/ 40 h 68"/>
                <a:gd name="T32" fmla="*/ 446 w 466"/>
                <a:gd name="T33" fmla="*/ 52 h 68"/>
                <a:gd name="T34" fmla="*/ 466 w 466"/>
                <a:gd name="T35" fmla="*/ 68 h 6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6"/>
                <a:gd name="T55" fmla="*/ 0 h 68"/>
                <a:gd name="T56" fmla="*/ 466 w 466"/>
                <a:gd name="T57" fmla="*/ 68 h 6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6" h="68">
                  <a:moveTo>
                    <a:pt x="466" y="68"/>
                  </a:moveTo>
                  <a:lnTo>
                    <a:pt x="0" y="68"/>
                  </a:lnTo>
                  <a:lnTo>
                    <a:pt x="23" y="52"/>
                  </a:lnTo>
                  <a:lnTo>
                    <a:pt x="49" y="36"/>
                  </a:lnTo>
                  <a:lnTo>
                    <a:pt x="77" y="24"/>
                  </a:lnTo>
                  <a:lnTo>
                    <a:pt x="108" y="16"/>
                  </a:lnTo>
                  <a:lnTo>
                    <a:pt x="140" y="8"/>
                  </a:lnTo>
                  <a:lnTo>
                    <a:pt x="171" y="4"/>
                  </a:lnTo>
                  <a:lnTo>
                    <a:pt x="205" y="0"/>
                  </a:lnTo>
                  <a:lnTo>
                    <a:pt x="239" y="0"/>
                  </a:lnTo>
                  <a:lnTo>
                    <a:pt x="273" y="4"/>
                  </a:lnTo>
                  <a:lnTo>
                    <a:pt x="304" y="8"/>
                  </a:lnTo>
                  <a:lnTo>
                    <a:pt x="336" y="12"/>
                  </a:lnTo>
                  <a:lnTo>
                    <a:pt x="367" y="20"/>
                  </a:lnTo>
                  <a:lnTo>
                    <a:pt x="395" y="28"/>
                  </a:lnTo>
                  <a:lnTo>
                    <a:pt x="421" y="40"/>
                  </a:lnTo>
                  <a:lnTo>
                    <a:pt x="446" y="52"/>
                  </a:lnTo>
                  <a:lnTo>
                    <a:pt x="466" y="68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2225" y="2656"/>
              <a:ext cx="253" cy="28"/>
            </a:xfrm>
            <a:custGeom>
              <a:avLst/>
              <a:gdLst>
                <a:gd name="T0" fmla="*/ 0 w 253"/>
                <a:gd name="T1" fmla="*/ 24 h 28"/>
                <a:gd name="T2" fmla="*/ 31 w 253"/>
                <a:gd name="T3" fmla="*/ 12 h 28"/>
                <a:gd name="T4" fmla="*/ 65 w 253"/>
                <a:gd name="T5" fmla="*/ 8 h 28"/>
                <a:gd name="T6" fmla="*/ 102 w 253"/>
                <a:gd name="T7" fmla="*/ 4 h 28"/>
                <a:gd name="T8" fmla="*/ 139 w 253"/>
                <a:gd name="T9" fmla="*/ 0 h 28"/>
                <a:gd name="T10" fmla="*/ 173 w 253"/>
                <a:gd name="T11" fmla="*/ 4 h 28"/>
                <a:gd name="T12" fmla="*/ 205 w 253"/>
                <a:gd name="T13" fmla="*/ 8 h 28"/>
                <a:gd name="T14" fmla="*/ 230 w 253"/>
                <a:gd name="T15" fmla="*/ 16 h 28"/>
                <a:gd name="T16" fmla="*/ 253 w 253"/>
                <a:gd name="T17" fmla="*/ 28 h 28"/>
                <a:gd name="T18" fmla="*/ 0 w 253"/>
                <a:gd name="T19" fmla="*/ 24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3"/>
                <a:gd name="T31" fmla="*/ 0 h 28"/>
                <a:gd name="T32" fmla="*/ 253 w 253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3" h="28">
                  <a:moveTo>
                    <a:pt x="0" y="24"/>
                  </a:moveTo>
                  <a:lnTo>
                    <a:pt x="31" y="12"/>
                  </a:lnTo>
                  <a:lnTo>
                    <a:pt x="65" y="8"/>
                  </a:lnTo>
                  <a:lnTo>
                    <a:pt x="102" y="4"/>
                  </a:lnTo>
                  <a:lnTo>
                    <a:pt x="139" y="0"/>
                  </a:lnTo>
                  <a:lnTo>
                    <a:pt x="173" y="4"/>
                  </a:lnTo>
                  <a:lnTo>
                    <a:pt x="205" y="8"/>
                  </a:lnTo>
                  <a:lnTo>
                    <a:pt x="230" y="16"/>
                  </a:lnTo>
                  <a:lnTo>
                    <a:pt x="253" y="28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3829" y="1087"/>
              <a:ext cx="469" cy="1664"/>
            </a:xfrm>
            <a:custGeom>
              <a:avLst/>
              <a:gdLst>
                <a:gd name="T0" fmla="*/ 0 w 469"/>
                <a:gd name="T1" fmla="*/ 0 h 1664"/>
                <a:gd name="T2" fmla="*/ 242 w 469"/>
                <a:gd name="T3" fmla="*/ 1377 h 1664"/>
                <a:gd name="T4" fmla="*/ 253 w 469"/>
                <a:gd name="T5" fmla="*/ 1397 h 1664"/>
                <a:gd name="T6" fmla="*/ 273 w 469"/>
                <a:gd name="T7" fmla="*/ 1429 h 1664"/>
                <a:gd name="T8" fmla="*/ 299 w 469"/>
                <a:gd name="T9" fmla="*/ 1469 h 1664"/>
                <a:gd name="T10" fmla="*/ 327 w 469"/>
                <a:gd name="T11" fmla="*/ 1509 h 1664"/>
                <a:gd name="T12" fmla="*/ 358 w 469"/>
                <a:gd name="T13" fmla="*/ 1552 h 1664"/>
                <a:gd name="T14" fmla="*/ 395 w 469"/>
                <a:gd name="T15" fmla="*/ 1596 h 1664"/>
                <a:gd name="T16" fmla="*/ 432 w 469"/>
                <a:gd name="T17" fmla="*/ 1632 h 1664"/>
                <a:gd name="T18" fmla="*/ 469 w 469"/>
                <a:gd name="T19" fmla="*/ 1664 h 1664"/>
                <a:gd name="T20" fmla="*/ 111 w 469"/>
                <a:gd name="T21" fmla="*/ 191 h 1664"/>
                <a:gd name="T22" fmla="*/ 100 w 469"/>
                <a:gd name="T23" fmla="*/ 175 h 1664"/>
                <a:gd name="T24" fmla="*/ 85 w 469"/>
                <a:gd name="T25" fmla="*/ 151 h 1664"/>
                <a:gd name="T26" fmla="*/ 68 w 469"/>
                <a:gd name="T27" fmla="*/ 128 h 1664"/>
                <a:gd name="T28" fmla="*/ 51 w 469"/>
                <a:gd name="T29" fmla="*/ 100 h 1664"/>
                <a:gd name="T30" fmla="*/ 37 w 469"/>
                <a:gd name="T31" fmla="*/ 72 h 1664"/>
                <a:gd name="T32" fmla="*/ 23 w 469"/>
                <a:gd name="T33" fmla="*/ 48 h 1664"/>
                <a:gd name="T34" fmla="*/ 9 w 469"/>
                <a:gd name="T35" fmla="*/ 20 h 1664"/>
                <a:gd name="T36" fmla="*/ 0 w 469"/>
                <a:gd name="T37" fmla="*/ 0 h 166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69"/>
                <a:gd name="T58" fmla="*/ 0 h 1664"/>
                <a:gd name="T59" fmla="*/ 469 w 469"/>
                <a:gd name="T60" fmla="*/ 1664 h 166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69" h="1664">
                  <a:moveTo>
                    <a:pt x="0" y="0"/>
                  </a:moveTo>
                  <a:lnTo>
                    <a:pt x="242" y="1377"/>
                  </a:lnTo>
                  <a:lnTo>
                    <a:pt x="253" y="1397"/>
                  </a:lnTo>
                  <a:lnTo>
                    <a:pt x="273" y="1429"/>
                  </a:lnTo>
                  <a:lnTo>
                    <a:pt x="299" y="1469"/>
                  </a:lnTo>
                  <a:lnTo>
                    <a:pt x="327" y="1509"/>
                  </a:lnTo>
                  <a:lnTo>
                    <a:pt x="358" y="1552"/>
                  </a:lnTo>
                  <a:lnTo>
                    <a:pt x="395" y="1596"/>
                  </a:lnTo>
                  <a:lnTo>
                    <a:pt x="432" y="1632"/>
                  </a:lnTo>
                  <a:lnTo>
                    <a:pt x="469" y="1664"/>
                  </a:lnTo>
                  <a:lnTo>
                    <a:pt x="111" y="191"/>
                  </a:lnTo>
                  <a:lnTo>
                    <a:pt x="100" y="175"/>
                  </a:lnTo>
                  <a:lnTo>
                    <a:pt x="85" y="151"/>
                  </a:lnTo>
                  <a:lnTo>
                    <a:pt x="68" y="128"/>
                  </a:lnTo>
                  <a:lnTo>
                    <a:pt x="51" y="100"/>
                  </a:lnTo>
                  <a:lnTo>
                    <a:pt x="37" y="72"/>
                  </a:lnTo>
                  <a:lnTo>
                    <a:pt x="23" y="48"/>
                  </a:lnTo>
                  <a:lnTo>
                    <a:pt x="9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1400" y="987"/>
              <a:ext cx="974" cy="1472"/>
            </a:xfrm>
            <a:custGeom>
              <a:avLst/>
              <a:gdLst>
                <a:gd name="T0" fmla="*/ 244 w 974"/>
                <a:gd name="T1" fmla="*/ 0 h 1472"/>
                <a:gd name="T2" fmla="*/ 273 w 974"/>
                <a:gd name="T3" fmla="*/ 7 h 1472"/>
                <a:gd name="T4" fmla="*/ 68 w 974"/>
                <a:gd name="T5" fmla="*/ 1162 h 1472"/>
                <a:gd name="T6" fmla="*/ 91 w 974"/>
                <a:gd name="T7" fmla="*/ 1225 h 1472"/>
                <a:gd name="T8" fmla="*/ 122 w 974"/>
                <a:gd name="T9" fmla="*/ 1277 h 1472"/>
                <a:gd name="T10" fmla="*/ 156 w 974"/>
                <a:gd name="T11" fmla="*/ 1321 h 1472"/>
                <a:gd name="T12" fmla="*/ 199 w 974"/>
                <a:gd name="T13" fmla="*/ 1349 h 1472"/>
                <a:gd name="T14" fmla="*/ 244 w 974"/>
                <a:gd name="T15" fmla="*/ 1369 h 1472"/>
                <a:gd name="T16" fmla="*/ 292 w 974"/>
                <a:gd name="T17" fmla="*/ 1381 h 1472"/>
                <a:gd name="T18" fmla="*/ 344 w 974"/>
                <a:gd name="T19" fmla="*/ 1389 h 1472"/>
                <a:gd name="T20" fmla="*/ 398 w 974"/>
                <a:gd name="T21" fmla="*/ 1385 h 1472"/>
                <a:gd name="T22" fmla="*/ 452 w 974"/>
                <a:gd name="T23" fmla="*/ 1377 h 1472"/>
                <a:gd name="T24" fmla="*/ 508 w 974"/>
                <a:gd name="T25" fmla="*/ 1369 h 1472"/>
                <a:gd name="T26" fmla="*/ 562 w 974"/>
                <a:gd name="T27" fmla="*/ 1353 h 1472"/>
                <a:gd name="T28" fmla="*/ 616 w 974"/>
                <a:gd name="T29" fmla="*/ 1337 h 1472"/>
                <a:gd name="T30" fmla="*/ 670 w 974"/>
                <a:gd name="T31" fmla="*/ 1321 h 1472"/>
                <a:gd name="T32" fmla="*/ 719 w 974"/>
                <a:gd name="T33" fmla="*/ 1305 h 1472"/>
                <a:gd name="T34" fmla="*/ 767 w 974"/>
                <a:gd name="T35" fmla="*/ 1289 h 1472"/>
                <a:gd name="T36" fmla="*/ 810 w 974"/>
                <a:gd name="T37" fmla="*/ 1277 h 1472"/>
                <a:gd name="T38" fmla="*/ 830 w 974"/>
                <a:gd name="T39" fmla="*/ 1281 h 1472"/>
                <a:gd name="T40" fmla="*/ 849 w 974"/>
                <a:gd name="T41" fmla="*/ 1285 h 1472"/>
                <a:gd name="T42" fmla="*/ 869 w 974"/>
                <a:gd name="T43" fmla="*/ 1285 h 1472"/>
                <a:gd name="T44" fmla="*/ 889 w 974"/>
                <a:gd name="T45" fmla="*/ 1289 h 1472"/>
                <a:gd name="T46" fmla="*/ 906 w 974"/>
                <a:gd name="T47" fmla="*/ 1297 h 1472"/>
                <a:gd name="T48" fmla="*/ 926 w 974"/>
                <a:gd name="T49" fmla="*/ 1301 h 1472"/>
                <a:gd name="T50" fmla="*/ 949 w 974"/>
                <a:gd name="T51" fmla="*/ 1309 h 1472"/>
                <a:gd name="T52" fmla="*/ 974 w 974"/>
                <a:gd name="T53" fmla="*/ 1317 h 1472"/>
                <a:gd name="T54" fmla="*/ 898 w 974"/>
                <a:gd name="T55" fmla="*/ 1317 h 1472"/>
                <a:gd name="T56" fmla="*/ 824 w 974"/>
                <a:gd name="T57" fmla="*/ 1325 h 1472"/>
                <a:gd name="T58" fmla="*/ 758 w 974"/>
                <a:gd name="T59" fmla="*/ 1337 h 1472"/>
                <a:gd name="T60" fmla="*/ 699 w 974"/>
                <a:gd name="T61" fmla="*/ 1353 h 1472"/>
                <a:gd name="T62" fmla="*/ 642 w 974"/>
                <a:gd name="T63" fmla="*/ 1373 h 1472"/>
                <a:gd name="T64" fmla="*/ 588 w 974"/>
                <a:gd name="T65" fmla="*/ 1393 h 1472"/>
                <a:gd name="T66" fmla="*/ 534 w 974"/>
                <a:gd name="T67" fmla="*/ 1412 h 1472"/>
                <a:gd name="T68" fmla="*/ 483 w 974"/>
                <a:gd name="T69" fmla="*/ 1432 h 1472"/>
                <a:gd name="T70" fmla="*/ 432 w 974"/>
                <a:gd name="T71" fmla="*/ 1448 h 1472"/>
                <a:gd name="T72" fmla="*/ 381 w 974"/>
                <a:gd name="T73" fmla="*/ 1464 h 1472"/>
                <a:gd name="T74" fmla="*/ 327 w 974"/>
                <a:gd name="T75" fmla="*/ 1472 h 1472"/>
                <a:gd name="T76" fmla="*/ 270 w 974"/>
                <a:gd name="T77" fmla="*/ 1472 h 1472"/>
                <a:gd name="T78" fmla="*/ 210 w 974"/>
                <a:gd name="T79" fmla="*/ 1468 h 1472"/>
                <a:gd name="T80" fmla="*/ 145 w 974"/>
                <a:gd name="T81" fmla="*/ 1452 h 1472"/>
                <a:gd name="T82" fmla="*/ 76 w 974"/>
                <a:gd name="T83" fmla="*/ 1424 h 1472"/>
                <a:gd name="T84" fmla="*/ 0 w 974"/>
                <a:gd name="T85" fmla="*/ 1389 h 1472"/>
                <a:gd name="T86" fmla="*/ 244 w 974"/>
                <a:gd name="T87" fmla="*/ 0 h 147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974"/>
                <a:gd name="T133" fmla="*/ 0 h 1472"/>
                <a:gd name="T134" fmla="*/ 974 w 974"/>
                <a:gd name="T135" fmla="*/ 1472 h 147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974" h="1472">
                  <a:moveTo>
                    <a:pt x="244" y="0"/>
                  </a:moveTo>
                  <a:lnTo>
                    <a:pt x="273" y="7"/>
                  </a:lnTo>
                  <a:lnTo>
                    <a:pt x="68" y="1162"/>
                  </a:lnTo>
                  <a:lnTo>
                    <a:pt x="91" y="1225"/>
                  </a:lnTo>
                  <a:lnTo>
                    <a:pt x="122" y="1277"/>
                  </a:lnTo>
                  <a:lnTo>
                    <a:pt x="156" y="1321"/>
                  </a:lnTo>
                  <a:lnTo>
                    <a:pt x="199" y="1349"/>
                  </a:lnTo>
                  <a:lnTo>
                    <a:pt x="244" y="1369"/>
                  </a:lnTo>
                  <a:lnTo>
                    <a:pt x="292" y="1381"/>
                  </a:lnTo>
                  <a:lnTo>
                    <a:pt x="344" y="1389"/>
                  </a:lnTo>
                  <a:lnTo>
                    <a:pt x="398" y="1385"/>
                  </a:lnTo>
                  <a:lnTo>
                    <a:pt x="452" y="1377"/>
                  </a:lnTo>
                  <a:lnTo>
                    <a:pt x="508" y="1369"/>
                  </a:lnTo>
                  <a:lnTo>
                    <a:pt x="562" y="1353"/>
                  </a:lnTo>
                  <a:lnTo>
                    <a:pt x="616" y="1337"/>
                  </a:lnTo>
                  <a:lnTo>
                    <a:pt x="670" y="1321"/>
                  </a:lnTo>
                  <a:lnTo>
                    <a:pt x="719" y="1305"/>
                  </a:lnTo>
                  <a:lnTo>
                    <a:pt x="767" y="1289"/>
                  </a:lnTo>
                  <a:lnTo>
                    <a:pt x="810" y="1277"/>
                  </a:lnTo>
                  <a:lnTo>
                    <a:pt x="830" y="1281"/>
                  </a:lnTo>
                  <a:lnTo>
                    <a:pt x="849" y="1285"/>
                  </a:lnTo>
                  <a:lnTo>
                    <a:pt x="869" y="1285"/>
                  </a:lnTo>
                  <a:lnTo>
                    <a:pt x="889" y="1289"/>
                  </a:lnTo>
                  <a:lnTo>
                    <a:pt x="906" y="1297"/>
                  </a:lnTo>
                  <a:lnTo>
                    <a:pt x="926" y="1301"/>
                  </a:lnTo>
                  <a:lnTo>
                    <a:pt x="949" y="1309"/>
                  </a:lnTo>
                  <a:lnTo>
                    <a:pt x="974" y="1317"/>
                  </a:lnTo>
                  <a:lnTo>
                    <a:pt x="898" y="1317"/>
                  </a:lnTo>
                  <a:lnTo>
                    <a:pt x="824" y="1325"/>
                  </a:lnTo>
                  <a:lnTo>
                    <a:pt x="758" y="1337"/>
                  </a:lnTo>
                  <a:lnTo>
                    <a:pt x="699" y="1353"/>
                  </a:lnTo>
                  <a:lnTo>
                    <a:pt x="642" y="1373"/>
                  </a:lnTo>
                  <a:lnTo>
                    <a:pt x="588" y="1393"/>
                  </a:lnTo>
                  <a:lnTo>
                    <a:pt x="534" y="1412"/>
                  </a:lnTo>
                  <a:lnTo>
                    <a:pt x="483" y="1432"/>
                  </a:lnTo>
                  <a:lnTo>
                    <a:pt x="432" y="1448"/>
                  </a:lnTo>
                  <a:lnTo>
                    <a:pt x="381" y="1464"/>
                  </a:lnTo>
                  <a:lnTo>
                    <a:pt x="327" y="1472"/>
                  </a:lnTo>
                  <a:lnTo>
                    <a:pt x="270" y="1472"/>
                  </a:lnTo>
                  <a:lnTo>
                    <a:pt x="210" y="1468"/>
                  </a:lnTo>
                  <a:lnTo>
                    <a:pt x="145" y="1452"/>
                  </a:lnTo>
                  <a:lnTo>
                    <a:pt x="76" y="1424"/>
                  </a:lnTo>
                  <a:lnTo>
                    <a:pt x="0" y="1389"/>
                  </a:lnTo>
                  <a:lnTo>
                    <a:pt x="2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498" y="1413"/>
              <a:ext cx="682" cy="928"/>
            </a:xfrm>
            <a:custGeom>
              <a:avLst/>
              <a:gdLst>
                <a:gd name="T0" fmla="*/ 131 w 682"/>
                <a:gd name="T1" fmla="*/ 0 h 928"/>
                <a:gd name="T2" fmla="*/ 122 w 682"/>
                <a:gd name="T3" fmla="*/ 56 h 928"/>
                <a:gd name="T4" fmla="*/ 105 w 682"/>
                <a:gd name="T5" fmla="*/ 152 h 928"/>
                <a:gd name="T6" fmla="*/ 83 w 682"/>
                <a:gd name="T7" fmla="*/ 271 h 928"/>
                <a:gd name="T8" fmla="*/ 60 w 682"/>
                <a:gd name="T9" fmla="*/ 402 h 928"/>
                <a:gd name="T10" fmla="*/ 37 w 682"/>
                <a:gd name="T11" fmla="*/ 526 h 928"/>
                <a:gd name="T12" fmla="*/ 17 w 682"/>
                <a:gd name="T13" fmla="*/ 633 h 928"/>
                <a:gd name="T14" fmla="*/ 6 w 682"/>
                <a:gd name="T15" fmla="*/ 709 h 928"/>
                <a:gd name="T16" fmla="*/ 0 w 682"/>
                <a:gd name="T17" fmla="*/ 737 h 928"/>
                <a:gd name="T18" fmla="*/ 23 w 682"/>
                <a:gd name="T19" fmla="*/ 796 h 928"/>
                <a:gd name="T20" fmla="*/ 54 w 682"/>
                <a:gd name="T21" fmla="*/ 844 h 928"/>
                <a:gd name="T22" fmla="*/ 91 w 682"/>
                <a:gd name="T23" fmla="*/ 880 h 928"/>
                <a:gd name="T24" fmla="*/ 134 w 682"/>
                <a:gd name="T25" fmla="*/ 904 h 928"/>
                <a:gd name="T26" fmla="*/ 182 w 682"/>
                <a:gd name="T27" fmla="*/ 920 h 928"/>
                <a:gd name="T28" fmla="*/ 233 w 682"/>
                <a:gd name="T29" fmla="*/ 928 h 928"/>
                <a:gd name="T30" fmla="*/ 287 w 682"/>
                <a:gd name="T31" fmla="*/ 928 h 928"/>
                <a:gd name="T32" fmla="*/ 341 w 682"/>
                <a:gd name="T33" fmla="*/ 924 h 928"/>
                <a:gd name="T34" fmla="*/ 398 w 682"/>
                <a:gd name="T35" fmla="*/ 916 h 928"/>
                <a:gd name="T36" fmla="*/ 452 w 682"/>
                <a:gd name="T37" fmla="*/ 904 h 928"/>
                <a:gd name="T38" fmla="*/ 503 w 682"/>
                <a:gd name="T39" fmla="*/ 892 h 928"/>
                <a:gd name="T40" fmla="*/ 549 w 682"/>
                <a:gd name="T41" fmla="*/ 876 h 928"/>
                <a:gd name="T42" fmla="*/ 594 w 682"/>
                <a:gd name="T43" fmla="*/ 864 h 928"/>
                <a:gd name="T44" fmla="*/ 631 w 682"/>
                <a:gd name="T45" fmla="*/ 856 h 928"/>
                <a:gd name="T46" fmla="*/ 659 w 682"/>
                <a:gd name="T47" fmla="*/ 848 h 928"/>
                <a:gd name="T48" fmla="*/ 682 w 682"/>
                <a:gd name="T49" fmla="*/ 844 h 928"/>
                <a:gd name="T50" fmla="*/ 617 w 682"/>
                <a:gd name="T51" fmla="*/ 832 h 928"/>
                <a:gd name="T52" fmla="*/ 554 w 682"/>
                <a:gd name="T53" fmla="*/ 816 h 928"/>
                <a:gd name="T54" fmla="*/ 495 w 682"/>
                <a:gd name="T55" fmla="*/ 796 h 928"/>
                <a:gd name="T56" fmla="*/ 438 w 682"/>
                <a:gd name="T57" fmla="*/ 769 h 928"/>
                <a:gd name="T58" fmla="*/ 387 w 682"/>
                <a:gd name="T59" fmla="*/ 741 h 928"/>
                <a:gd name="T60" fmla="*/ 338 w 682"/>
                <a:gd name="T61" fmla="*/ 705 h 928"/>
                <a:gd name="T62" fmla="*/ 296 w 682"/>
                <a:gd name="T63" fmla="*/ 665 h 928"/>
                <a:gd name="T64" fmla="*/ 259 w 682"/>
                <a:gd name="T65" fmla="*/ 617 h 928"/>
                <a:gd name="T66" fmla="*/ 222 w 682"/>
                <a:gd name="T67" fmla="*/ 566 h 928"/>
                <a:gd name="T68" fmla="*/ 193 w 682"/>
                <a:gd name="T69" fmla="*/ 506 h 928"/>
                <a:gd name="T70" fmla="*/ 171 w 682"/>
                <a:gd name="T71" fmla="*/ 442 h 928"/>
                <a:gd name="T72" fmla="*/ 151 w 682"/>
                <a:gd name="T73" fmla="*/ 367 h 928"/>
                <a:gd name="T74" fmla="*/ 137 w 682"/>
                <a:gd name="T75" fmla="*/ 287 h 928"/>
                <a:gd name="T76" fmla="*/ 128 w 682"/>
                <a:gd name="T77" fmla="*/ 199 h 928"/>
                <a:gd name="T78" fmla="*/ 128 w 682"/>
                <a:gd name="T79" fmla="*/ 104 h 928"/>
                <a:gd name="T80" fmla="*/ 131 w 682"/>
                <a:gd name="T81" fmla="*/ 0 h 9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82"/>
                <a:gd name="T124" fmla="*/ 0 h 928"/>
                <a:gd name="T125" fmla="*/ 682 w 682"/>
                <a:gd name="T126" fmla="*/ 928 h 9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82" h="928">
                  <a:moveTo>
                    <a:pt x="131" y="0"/>
                  </a:moveTo>
                  <a:lnTo>
                    <a:pt x="122" y="56"/>
                  </a:lnTo>
                  <a:lnTo>
                    <a:pt x="105" y="152"/>
                  </a:lnTo>
                  <a:lnTo>
                    <a:pt x="83" y="271"/>
                  </a:lnTo>
                  <a:lnTo>
                    <a:pt x="60" y="402"/>
                  </a:lnTo>
                  <a:lnTo>
                    <a:pt x="37" y="526"/>
                  </a:lnTo>
                  <a:lnTo>
                    <a:pt x="17" y="633"/>
                  </a:lnTo>
                  <a:lnTo>
                    <a:pt x="6" y="709"/>
                  </a:lnTo>
                  <a:lnTo>
                    <a:pt x="0" y="737"/>
                  </a:lnTo>
                  <a:lnTo>
                    <a:pt x="23" y="796"/>
                  </a:lnTo>
                  <a:lnTo>
                    <a:pt x="54" y="844"/>
                  </a:lnTo>
                  <a:lnTo>
                    <a:pt x="91" y="880"/>
                  </a:lnTo>
                  <a:lnTo>
                    <a:pt x="134" y="904"/>
                  </a:lnTo>
                  <a:lnTo>
                    <a:pt x="182" y="920"/>
                  </a:lnTo>
                  <a:lnTo>
                    <a:pt x="233" y="928"/>
                  </a:lnTo>
                  <a:lnTo>
                    <a:pt x="287" y="928"/>
                  </a:lnTo>
                  <a:lnTo>
                    <a:pt x="341" y="924"/>
                  </a:lnTo>
                  <a:lnTo>
                    <a:pt x="398" y="916"/>
                  </a:lnTo>
                  <a:lnTo>
                    <a:pt x="452" y="904"/>
                  </a:lnTo>
                  <a:lnTo>
                    <a:pt x="503" y="892"/>
                  </a:lnTo>
                  <a:lnTo>
                    <a:pt x="549" y="876"/>
                  </a:lnTo>
                  <a:lnTo>
                    <a:pt x="594" y="864"/>
                  </a:lnTo>
                  <a:lnTo>
                    <a:pt x="631" y="856"/>
                  </a:lnTo>
                  <a:lnTo>
                    <a:pt x="659" y="848"/>
                  </a:lnTo>
                  <a:lnTo>
                    <a:pt x="682" y="844"/>
                  </a:lnTo>
                  <a:lnTo>
                    <a:pt x="617" y="832"/>
                  </a:lnTo>
                  <a:lnTo>
                    <a:pt x="554" y="816"/>
                  </a:lnTo>
                  <a:lnTo>
                    <a:pt x="495" y="796"/>
                  </a:lnTo>
                  <a:lnTo>
                    <a:pt x="438" y="769"/>
                  </a:lnTo>
                  <a:lnTo>
                    <a:pt x="387" y="741"/>
                  </a:lnTo>
                  <a:lnTo>
                    <a:pt x="338" y="705"/>
                  </a:lnTo>
                  <a:lnTo>
                    <a:pt x="296" y="665"/>
                  </a:lnTo>
                  <a:lnTo>
                    <a:pt x="259" y="617"/>
                  </a:lnTo>
                  <a:lnTo>
                    <a:pt x="222" y="566"/>
                  </a:lnTo>
                  <a:lnTo>
                    <a:pt x="193" y="506"/>
                  </a:lnTo>
                  <a:lnTo>
                    <a:pt x="171" y="442"/>
                  </a:lnTo>
                  <a:lnTo>
                    <a:pt x="151" y="367"/>
                  </a:lnTo>
                  <a:lnTo>
                    <a:pt x="137" y="287"/>
                  </a:lnTo>
                  <a:lnTo>
                    <a:pt x="128" y="199"/>
                  </a:lnTo>
                  <a:lnTo>
                    <a:pt x="128" y="104"/>
                  </a:lnTo>
                  <a:lnTo>
                    <a:pt x="1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652" y="957"/>
              <a:ext cx="1058" cy="1532"/>
            </a:xfrm>
            <a:custGeom>
              <a:avLst/>
              <a:gdLst>
                <a:gd name="T0" fmla="*/ 268 w 1058"/>
                <a:gd name="T1" fmla="*/ 923 h 1532"/>
                <a:gd name="T2" fmla="*/ 140 w 1058"/>
                <a:gd name="T3" fmla="*/ 871 h 1532"/>
                <a:gd name="T4" fmla="*/ 60 w 1058"/>
                <a:gd name="T5" fmla="*/ 780 h 1532"/>
                <a:gd name="T6" fmla="*/ 18 w 1058"/>
                <a:gd name="T7" fmla="*/ 656 h 1532"/>
                <a:gd name="T8" fmla="*/ 0 w 1058"/>
                <a:gd name="T9" fmla="*/ 517 h 1532"/>
                <a:gd name="T10" fmla="*/ 6 w 1058"/>
                <a:gd name="T11" fmla="*/ 370 h 1532"/>
                <a:gd name="T12" fmla="*/ 23 w 1058"/>
                <a:gd name="T13" fmla="*/ 231 h 1532"/>
                <a:gd name="T14" fmla="*/ 43 w 1058"/>
                <a:gd name="T15" fmla="*/ 103 h 1532"/>
                <a:gd name="T16" fmla="*/ 57 w 1058"/>
                <a:gd name="T17" fmla="*/ 0 h 1532"/>
                <a:gd name="T18" fmla="*/ 89 w 1058"/>
                <a:gd name="T19" fmla="*/ 20 h 1532"/>
                <a:gd name="T20" fmla="*/ 117 w 1058"/>
                <a:gd name="T21" fmla="*/ 36 h 1532"/>
                <a:gd name="T22" fmla="*/ 148 w 1058"/>
                <a:gd name="T23" fmla="*/ 52 h 1532"/>
                <a:gd name="T24" fmla="*/ 180 w 1058"/>
                <a:gd name="T25" fmla="*/ 59 h 1532"/>
                <a:gd name="T26" fmla="*/ 211 w 1058"/>
                <a:gd name="T27" fmla="*/ 71 h 1532"/>
                <a:gd name="T28" fmla="*/ 245 w 1058"/>
                <a:gd name="T29" fmla="*/ 79 h 1532"/>
                <a:gd name="T30" fmla="*/ 276 w 1058"/>
                <a:gd name="T31" fmla="*/ 83 h 1532"/>
                <a:gd name="T32" fmla="*/ 307 w 1058"/>
                <a:gd name="T33" fmla="*/ 87 h 1532"/>
                <a:gd name="T34" fmla="*/ 361 w 1058"/>
                <a:gd name="T35" fmla="*/ 87 h 1532"/>
                <a:gd name="T36" fmla="*/ 415 w 1058"/>
                <a:gd name="T37" fmla="*/ 87 h 1532"/>
                <a:gd name="T38" fmla="*/ 469 w 1058"/>
                <a:gd name="T39" fmla="*/ 83 h 1532"/>
                <a:gd name="T40" fmla="*/ 521 w 1058"/>
                <a:gd name="T41" fmla="*/ 75 h 1532"/>
                <a:gd name="T42" fmla="*/ 575 w 1058"/>
                <a:gd name="T43" fmla="*/ 67 h 1532"/>
                <a:gd name="T44" fmla="*/ 626 w 1058"/>
                <a:gd name="T45" fmla="*/ 59 h 1532"/>
                <a:gd name="T46" fmla="*/ 677 w 1058"/>
                <a:gd name="T47" fmla="*/ 55 h 1532"/>
                <a:gd name="T48" fmla="*/ 725 w 1058"/>
                <a:gd name="T49" fmla="*/ 52 h 1532"/>
                <a:gd name="T50" fmla="*/ 773 w 1058"/>
                <a:gd name="T51" fmla="*/ 52 h 1532"/>
                <a:gd name="T52" fmla="*/ 819 w 1058"/>
                <a:gd name="T53" fmla="*/ 59 h 1532"/>
                <a:gd name="T54" fmla="*/ 864 w 1058"/>
                <a:gd name="T55" fmla="*/ 67 h 1532"/>
                <a:gd name="T56" fmla="*/ 907 w 1058"/>
                <a:gd name="T57" fmla="*/ 83 h 1532"/>
                <a:gd name="T58" fmla="*/ 950 w 1058"/>
                <a:gd name="T59" fmla="*/ 111 h 1532"/>
                <a:gd name="T60" fmla="*/ 987 w 1058"/>
                <a:gd name="T61" fmla="*/ 143 h 1532"/>
                <a:gd name="T62" fmla="*/ 1024 w 1058"/>
                <a:gd name="T63" fmla="*/ 187 h 1532"/>
                <a:gd name="T64" fmla="*/ 1058 w 1058"/>
                <a:gd name="T65" fmla="*/ 239 h 1532"/>
                <a:gd name="T66" fmla="*/ 1058 w 1058"/>
                <a:gd name="T67" fmla="*/ 1532 h 1532"/>
                <a:gd name="T68" fmla="*/ 1001 w 1058"/>
                <a:gd name="T69" fmla="*/ 1472 h 1532"/>
                <a:gd name="T70" fmla="*/ 944 w 1058"/>
                <a:gd name="T71" fmla="*/ 1425 h 1532"/>
                <a:gd name="T72" fmla="*/ 887 w 1058"/>
                <a:gd name="T73" fmla="*/ 1389 h 1532"/>
                <a:gd name="T74" fmla="*/ 830 w 1058"/>
                <a:gd name="T75" fmla="*/ 1365 h 1532"/>
                <a:gd name="T76" fmla="*/ 776 w 1058"/>
                <a:gd name="T77" fmla="*/ 1345 h 1532"/>
                <a:gd name="T78" fmla="*/ 725 w 1058"/>
                <a:gd name="T79" fmla="*/ 1333 h 1532"/>
                <a:gd name="T80" fmla="*/ 674 w 1058"/>
                <a:gd name="T81" fmla="*/ 1321 h 1532"/>
                <a:gd name="T82" fmla="*/ 626 w 1058"/>
                <a:gd name="T83" fmla="*/ 1309 h 1532"/>
                <a:gd name="T84" fmla="*/ 583 w 1058"/>
                <a:gd name="T85" fmla="*/ 1293 h 1532"/>
                <a:gd name="T86" fmla="*/ 540 w 1058"/>
                <a:gd name="T87" fmla="*/ 1277 h 1532"/>
                <a:gd name="T88" fmla="*/ 501 w 1058"/>
                <a:gd name="T89" fmla="*/ 1250 h 1532"/>
                <a:gd name="T90" fmla="*/ 467 w 1058"/>
                <a:gd name="T91" fmla="*/ 1214 h 1532"/>
                <a:gd name="T92" fmla="*/ 435 w 1058"/>
                <a:gd name="T93" fmla="*/ 1166 h 1532"/>
                <a:gd name="T94" fmla="*/ 410 w 1058"/>
                <a:gd name="T95" fmla="*/ 1106 h 1532"/>
                <a:gd name="T96" fmla="*/ 390 w 1058"/>
                <a:gd name="T97" fmla="*/ 1027 h 1532"/>
                <a:gd name="T98" fmla="*/ 373 w 1058"/>
                <a:gd name="T99" fmla="*/ 927 h 1532"/>
                <a:gd name="T100" fmla="*/ 359 w 1058"/>
                <a:gd name="T101" fmla="*/ 927 h 1532"/>
                <a:gd name="T102" fmla="*/ 344 w 1058"/>
                <a:gd name="T103" fmla="*/ 927 h 1532"/>
                <a:gd name="T104" fmla="*/ 330 w 1058"/>
                <a:gd name="T105" fmla="*/ 927 h 1532"/>
                <a:gd name="T106" fmla="*/ 316 w 1058"/>
                <a:gd name="T107" fmla="*/ 927 h 1532"/>
                <a:gd name="T108" fmla="*/ 305 w 1058"/>
                <a:gd name="T109" fmla="*/ 927 h 1532"/>
                <a:gd name="T110" fmla="*/ 290 w 1058"/>
                <a:gd name="T111" fmla="*/ 927 h 1532"/>
                <a:gd name="T112" fmla="*/ 279 w 1058"/>
                <a:gd name="T113" fmla="*/ 923 h 1532"/>
                <a:gd name="T114" fmla="*/ 268 w 1058"/>
                <a:gd name="T115" fmla="*/ 923 h 153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058"/>
                <a:gd name="T175" fmla="*/ 0 h 1532"/>
                <a:gd name="T176" fmla="*/ 1058 w 1058"/>
                <a:gd name="T177" fmla="*/ 1532 h 153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058" h="1532">
                  <a:moveTo>
                    <a:pt x="268" y="923"/>
                  </a:moveTo>
                  <a:lnTo>
                    <a:pt x="140" y="871"/>
                  </a:lnTo>
                  <a:lnTo>
                    <a:pt x="60" y="780"/>
                  </a:lnTo>
                  <a:lnTo>
                    <a:pt x="18" y="656"/>
                  </a:lnTo>
                  <a:lnTo>
                    <a:pt x="0" y="517"/>
                  </a:lnTo>
                  <a:lnTo>
                    <a:pt x="6" y="370"/>
                  </a:lnTo>
                  <a:lnTo>
                    <a:pt x="23" y="231"/>
                  </a:lnTo>
                  <a:lnTo>
                    <a:pt x="43" y="103"/>
                  </a:lnTo>
                  <a:lnTo>
                    <a:pt x="57" y="0"/>
                  </a:lnTo>
                  <a:lnTo>
                    <a:pt x="89" y="20"/>
                  </a:lnTo>
                  <a:lnTo>
                    <a:pt x="117" y="36"/>
                  </a:lnTo>
                  <a:lnTo>
                    <a:pt x="148" y="52"/>
                  </a:lnTo>
                  <a:lnTo>
                    <a:pt x="180" y="59"/>
                  </a:lnTo>
                  <a:lnTo>
                    <a:pt x="211" y="71"/>
                  </a:lnTo>
                  <a:lnTo>
                    <a:pt x="245" y="79"/>
                  </a:lnTo>
                  <a:lnTo>
                    <a:pt x="276" y="83"/>
                  </a:lnTo>
                  <a:lnTo>
                    <a:pt x="307" y="87"/>
                  </a:lnTo>
                  <a:lnTo>
                    <a:pt x="361" y="87"/>
                  </a:lnTo>
                  <a:lnTo>
                    <a:pt x="415" y="87"/>
                  </a:lnTo>
                  <a:lnTo>
                    <a:pt x="469" y="83"/>
                  </a:lnTo>
                  <a:lnTo>
                    <a:pt x="521" y="75"/>
                  </a:lnTo>
                  <a:lnTo>
                    <a:pt x="575" y="67"/>
                  </a:lnTo>
                  <a:lnTo>
                    <a:pt x="626" y="59"/>
                  </a:lnTo>
                  <a:lnTo>
                    <a:pt x="677" y="55"/>
                  </a:lnTo>
                  <a:lnTo>
                    <a:pt x="725" y="52"/>
                  </a:lnTo>
                  <a:lnTo>
                    <a:pt x="773" y="52"/>
                  </a:lnTo>
                  <a:lnTo>
                    <a:pt x="819" y="59"/>
                  </a:lnTo>
                  <a:lnTo>
                    <a:pt x="864" y="67"/>
                  </a:lnTo>
                  <a:lnTo>
                    <a:pt x="907" y="83"/>
                  </a:lnTo>
                  <a:lnTo>
                    <a:pt x="950" y="111"/>
                  </a:lnTo>
                  <a:lnTo>
                    <a:pt x="987" y="143"/>
                  </a:lnTo>
                  <a:lnTo>
                    <a:pt x="1024" y="187"/>
                  </a:lnTo>
                  <a:lnTo>
                    <a:pt x="1058" y="239"/>
                  </a:lnTo>
                  <a:lnTo>
                    <a:pt x="1058" y="1532"/>
                  </a:lnTo>
                  <a:lnTo>
                    <a:pt x="1001" y="1472"/>
                  </a:lnTo>
                  <a:lnTo>
                    <a:pt x="944" y="1425"/>
                  </a:lnTo>
                  <a:lnTo>
                    <a:pt x="887" y="1389"/>
                  </a:lnTo>
                  <a:lnTo>
                    <a:pt x="830" y="1365"/>
                  </a:lnTo>
                  <a:lnTo>
                    <a:pt x="776" y="1345"/>
                  </a:lnTo>
                  <a:lnTo>
                    <a:pt x="725" y="1333"/>
                  </a:lnTo>
                  <a:lnTo>
                    <a:pt x="674" y="1321"/>
                  </a:lnTo>
                  <a:lnTo>
                    <a:pt x="626" y="1309"/>
                  </a:lnTo>
                  <a:lnTo>
                    <a:pt x="583" y="1293"/>
                  </a:lnTo>
                  <a:lnTo>
                    <a:pt x="540" y="1277"/>
                  </a:lnTo>
                  <a:lnTo>
                    <a:pt x="501" y="1250"/>
                  </a:lnTo>
                  <a:lnTo>
                    <a:pt x="467" y="1214"/>
                  </a:lnTo>
                  <a:lnTo>
                    <a:pt x="435" y="1166"/>
                  </a:lnTo>
                  <a:lnTo>
                    <a:pt x="410" y="1106"/>
                  </a:lnTo>
                  <a:lnTo>
                    <a:pt x="390" y="1027"/>
                  </a:lnTo>
                  <a:lnTo>
                    <a:pt x="373" y="927"/>
                  </a:lnTo>
                  <a:lnTo>
                    <a:pt x="359" y="927"/>
                  </a:lnTo>
                  <a:lnTo>
                    <a:pt x="344" y="927"/>
                  </a:lnTo>
                  <a:lnTo>
                    <a:pt x="330" y="927"/>
                  </a:lnTo>
                  <a:lnTo>
                    <a:pt x="316" y="927"/>
                  </a:lnTo>
                  <a:lnTo>
                    <a:pt x="305" y="927"/>
                  </a:lnTo>
                  <a:lnTo>
                    <a:pt x="290" y="927"/>
                  </a:lnTo>
                  <a:lnTo>
                    <a:pt x="279" y="923"/>
                  </a:lnTo>
                  <a:lnTo>
                    <a:pt x="268" y="9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666" y="1710"/>
              <a:ext cx="457" cy="501"/>
            </a:xfrm>
            <a:custGeom>
              <a:avLst/>
              <a:gdLst>
                <a:gd name="T0" fmla="*/ 0 w 457"/>
                <a:gd name="T1" fmla="*/ 0 h 501"/>
                <a:gd name="T2" fmla="*/ 23 w 457"/>
                <a:gd name="T3" fmla="*/ 44 h 501"/>
                <a:gd name="T4" fmla="*/ 51 w 457"/>
                <a:gd name="T5" fmla="*/ 84 h 501"/>
                <a:gd name="T6" fmla="*/ 85 w 457"/>
                <a:gd name="T7" fmla="*/ 119 h 501"/>
                <a:gd name="T8" fmla="*/ 125 w 457"/>
                <a:gd name="T9" fmla="*/ 147 h 501"/>
                <a:gd name="T10" fmla="*/ 173 w 457"/>
                <a:gd name="T11" fmla="*/ 175 h 501"/>
                <a:gd name="T12" fmla="*/ 222 w 457"/>
                <a:gd name="T13" fmla="*/ 191 h 501"/>
                <a:gd name="T14" fmla="*/ 278 w 457"/>
                <a:gd name="T15" fmla="*/ 203 h 501"/>
                <a:gd name="T16" fmla="*/ 335 w 457"/>
                <a:gd name="T17" fmla="*/ 203 h 501"/>
                <a:gd name="T18" fmla="*/ 338 w 457"/>
                <a:gd name="T19" fmla="*/ 235 h 501"/>
                <a:gd name="T20" fmla="*/ 344 w 457"/>
                <a:gd name="T21" fmla="*/ 275 h 501"/>
                <a:gd name="T22" fmla="*/ 352 w 457"/>
                <a:gd name="T23" fmla="*/ 310 h 501"/>
                <a:gd name="T24" fmla="*/ 364 w 457"/>
                <a:gd name="T25" fmla="*/ 350 h 501"/>
                <a:gd name="T26" fmla="*/ 378 w 457"/>
                <a:gd name="T27" fmla="*/ 394 h 501"/>
                <a:gd name="T28" fmla="*/ 401 w 457"/>
                <a:gd name="T29" fmla="*/ 430 h 501"/>
                <a:gd name="T30" fmla="*/ 426 w 457"/>
                <a:gd name="T31" fmla="*/ 470 h 501"/>
                <a:gd name="T32" fmla="*/ 457 w 457"/>
                <a:gd name="T33" fmla="*/ 501 h 501"/>
                <a:gd name="T34" fmla="*/ 412 w 457"/>
                <a:gd name="T35" fmla="*/ 489 h 501"/>
                <a:gd name="T36" fmla="*/ 369 w 457"/>
                <a:gd name="T37" fmla="*/ 478 h 501"/>
                <a:gd name="T38" fmla="*/ 329 w 457"/>
                <a:gd name="T39" fmla="*/ 462 h 501"/>
                <a:gd name="T40" fmla="*/ 290 w 457"/>
                <a:gd name="T41" fmla="*/ 442 h 501"/>
                <a:gd name="T42" fmla="*/ 250 w 457"/>
                <a:gd name="T43" fmla="*/ 418 h 501"/>
                <a:gd name="T44" fmla="*/ 216 w 457"/>
                <a:gd name="T45" fmla="*/ 394 h 501"/>
                <a:gd name="T46" fmla="*/ 182 w 457"/>
                <a:gd name="T47" fmla="*/ 366 h 501"/>
                <a:gd name="T48" fmla="*/ 150 w 457"/>
                <a:gd name="T49" fmla="*/ 334 h 501"/>
                <a:gd name="T50" fmla="*/ 122 w 457"/>
                <a:gd name="T51" fmla="*/ 302 h 501"/>
                <a:gd name="T52" fmla="*/ 94 w 457"/>
                <a:gd name="T53" fmla="*/ 267 h 501"/>
                <a:gd name="T54" fmla="*/ 71 w 457"/>
                <a:gd name="T55" fmla="*/ 231 h 501"/>
                <a:gd name="T56" fmla="*/ 51 w 457"/>
                <a:gd name="T57" fmla="*/ 187 h 501"/>
                <a:gd name="T58" fmla="*/ 34 w 457"/>
                <a:gd name="T59" fmla="*/ 147 h 501"/>
                <a:gd name="T60" fmla="*/ 20 w 457"/>
                <a:gd name="T61" fmla="*/ 99 h 501"/>
                <a:gd name="T62" fmla="*/ 8 w 457"/>
                <a:gd name="T63" fmla="*/ 52 h 501"/>
                <a:gd name="T64" fmla="*/ 0 w 457"/>
                <a:gd name="T65" fmla="*/ 0 h 5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57"/>
                <a:gd name="T100" fmla="*/ 0 h 501"/>
                <a:gd name="T101" fmla="*/ 457 w 457"/>
                <a:gd name="T102" fmla="*/ 501 h 50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57" h="501">
                  <a:moveTo>
                    <a:pt x="0" y="0"/>
                  </a:moveTo>
                  <a:lnTo>
                    <a:pt x="23" y="44"/>
                  </a:lnTo>
                  <a:lnTo>
                    <a:pt x="51" y="84"/>
                  </a:lnTo>
                  <a:lnTo>
                    <a:pt x="85" y="119"/>
                  </a:lnTo>
                  <a:lnTo>
                    <a:pt x="125" y="147"/>
                  </a:lnTo>
                  <a:lnTo>
                    <a:pt x="173" y="175"/>
                  </a:lnTo>
                  <a:lnTo>
                    <a:pt x="222" y="191"/>
                  </a:lnTo>
                  <a:lnTo>
                    <a:pt x="278" y="203"/>
                  </a:lnTo>
                  <a:lnTo>
                    <a:pt x="335" y="203"/>
                  </a:lnTo>
                  <a:lnTo>
                    <a:pt x="338" y="235"/>
                  </a:lnTo>
                  <a:lnTo>
                    <a:pt x="344" y="275"/>
                  </a:lnTo>
                  <a:lnTo>
                    <a:pt x="352" y="310"/>
                  </a:lnTo>
                  <a:lnTo>
                    <a:pt x="364" y="350"/>
                  </a:lnTo>
                  <a:lnTo>
                    <a:pt x="378" y="394"/>
                  </a:lnTo>
                  <a:lnTo>
                    <a:pt x="401" y="430"/>
                  </a:lnTo>
                  <a:lnTo>
                    <a:pt x="426" y="470"/>
                  </a:lnTo>
                  <a:lnTo>
                    <a:pt x="457" y="501"/>
                  </a:lnTo>
                  <a:lnTo>
                    <a:pt x="412" y="489"/>
                  </a:lnTo>
                  <a:lnTo>
                    <a:pt x="369" y="478"/>
                  </a:lnTo>
                  <a:lnTo>
                    <a:pt x="329" y="462"/>
                  </a:lnTo>
                  <a:lnTo>
                    <a:pt x="290" y="442"/>
                  </a:lnTo>
                  <a:lnTo>
                    <a:pt x="250" y="418"/>
                  </a:lnTo>
                  <a:lnTo>
                    <a:pt x="216" y="394"/>
                  </a:lnTo>
                  <a:lnTo>
                    <a:pt x="182" y="366"/>
                  </a:lnTo>
                  <a:lnTo>
                    <a:pt x="150" y="334"/>
                  </a:lnTo>
                  <a:lnTo>
                    <a:pt x="122" y="302"/>
                  </a:lnTo>
                  <a:lnTo>
                    <a:pt x="94" y="267"/>
                  </a:lnTo>
                  <a:lnTo>
                    <a:pt x="71" y="231"/>
                  </a:lnTo>
                  <a:lnTo>
                    <a:pt x="51" y="187"/>
                  </a:lnTo>
                  <a:lnTo>
                    <a:pt x="34" y="147"/>
                  </a:lnTo>
                  <a:lnTo>
                    <a:pt x="20" y="99"/>
                  </a:lnTo>
                  <a:lnTo>
                    <a:pt x="8" y="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680" y="958"/>
              <a:ext cx="307" cy="923"/>
            </a:xfrm>
            <a:custGeom>
              <a:avLst/>
              <a:gdLst>
                <a:gd name="T0" fmla="*/ 307 w 307"/>
                <a:gd name="T1" fmla="*/ 87 h 923"/>
                <a:gd name="T2" fmla="*/ 276 w 307"/>
                <a:gd name="T3" fmla="*/ 83 h 923"/>
                <a:gd name="T4" fmla="*/ 245 w 307"/>
                <a:gd name="T5" fmla="*/ 79 h 923"/>
                <a:gd name="T6" fmla="*/ 211 w 307"/>
                <a:gd name="T7" fmla="*/ 71 h 923"/>
                <a:gd name="T8" fmla="*/ 180 w 307"/>
                <a:gd name="T9" fmla="*/ 59 h 923"/>
                <a:gd name="T10" fmla="*/ 148 w 307"/>
                <a:gd name="T11" fmla="*/ 52 h 923"/>
                <a:gd name="T12" fmla="*/ 117 w 307"/>
                <a:gd name="T13" fmla="*/ 36 h 923"/>
                <a:gd name="T14" fmla="*/ 89 w 307"/>
                <a:gd name="T15" fmla="*/ 20 h 923"/>
                <a:gd name="T16" fmla="*/ 57 w 307"/>
                <a:gd name="T17" fmla="*/ 0 h 923"/>
                <a:gd name="T18" fmla="*/ 43 w 307"/>
                <a:gd name="T19" fmla="*/ 103 h 923"/>
                <a:gd name="T20" fmla="*/ 23 w 307"/>
                <a:gd name="T21" fmla="*/ 231 h 923"/>
                <a:gd name="T22" fmla="*/ 6 w 307"/>
                <a:gd name="T23" fmla="*/ 370 h 923"/>
                <a:gd name="T24" fmla="*/ 0 w 307"/>
                <a:gd name="T25" fmla="*/ 517 h 923"/>
                <a:gd name="T26" fmla="*/ 18 w 307"/>
                <a:gd name="T27" fmla="*/ 656 h 923"/>
                <a:gd name="T28" fmla="*/ 60 w 307"/>
                <a:gd name="T29" fmla="*/ 780 h 923"/>
                <a:gd name="T30" fmla="*/ 140 w 307"/>
                <a:gd name="T31" fmla="*/ 871 h 923"/>
                <a:gd name="T32" fmla="*/ 268 w 307"/>
                <a:gd name="T33" fmla="*/ 923 h 923"/>
                <a:gd name="T34" fmla="*/ 307 w 307"/>
                <a:gd name="T35" fmla="*/ 87 h 92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07"/>
                <a:gd name="T55" fmla="*/ 0 h 923"/>
                <a:gd name="T56" fmla="*/ 307 w 307"/>
                <a:gd name="T57" fmla="*/ 923 h 92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07" h="923">
                  <a:moveTo>
                    <a:pt x="307" y="87"/>
                  </a:moveTo>
                  <a:lnTo>
                    <a:pt x="276" y="83"/>
                  </a:lnTo>
                  <a:lnTo>
                    <a:pt x="245" y="79"/>
                  </a:lnTo>
                  <a:lnTo>
                    <a:pt x="211" y="71"/>
                  </a:lnTo>
                  <a:lnTo>
                    <a:pt x="180" y="59"/>
                  </a:lnTo>
                  <a:lnTo>
                    <a:pt x="148" y="52"/>
                  </a:lnTo>
                  <a:lnTo>
                    <a:pt x="117" y="36"/>
                  </a:lnTo>
                  <a:lnTo>
                    <a:pt x="89" y="20"/>
                  </a:lnTo>
                  <a:lnTo>
                    <a:pt x="57" y="0"/>
                  </a:lnTo>
                  <a:lnTo>
                    <a:pt x="43" y="103"/>
                  </a:lnTo>
                  <a:lnTo>
                    <a:pt x="23" y="231"/>
                  </a:lnTo>
                  <a:lnTo>
                    <a:pt x="6" y="370"/>
                  </a:lnTo>
                  <a:lnTo>
                    <a:pt x="0" y="517"/>
                  </a:lnTo>
                  <a:lnTo>
                    <a:pt x="18" y="656"/>
                  </a:lnTo>
                  <a:lnTo>
                    <a:pt x="60" y="780"/>
                  </a:lnTo>
                  <a:lnTo>
                    <a:pt x="140" y="871"/>
                  </a:lnTo>
                  <a:lnTo>
                    <a:pt x="268" y="923"/>
                  </a:lnTo>
                  <a:lnTo>
                    <a:pt x="307" y="8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3082" y="945"/>
              <a:ext cx="964" cy="1500"/>
            </a:xfrm>
            <a:custGeom>
              <a:avLst/>
              <a:gdLst>
                <a:gd name="T0" fmla="*/ 0 w 964"/>
                <a:gd name="T1" fmla="*/ 0 h 1500"/>
                <a:gd name="T2" fmla="*/ 0 w 964"/>
                <a:gd name="T3" fmla="*/ 1333 h 1500"/>
                <a:gd name="T4" fmla="*/ 66 w 964"/>
                <a:gd name="T5" fmla="*/ 1325 h 1500"/>
                <a:gd name="T6" fmla="*/ 131 w 964"/>
                <a:gd name="T7" fmla="*/ 1321 h 1500"/>
                <a:gd name="T8" fmla="*/ 199 w 964"/>
                <a:gd name="T9" fmla="*/ 1329 h 1500"/>
                <a:gd name="T10" fmla="*/ 268 w 964"/>
                <a:gd name="T11" fmla="*/ 1341 h 1500"/>
                <a:gd name="T12" fmla="*/ 336 w 964"/>
                <a:gd name="T13" fmla="*/ 1357 h 1500"/>
                <a:gd name="T14" fmla="*/ 404 w 964"/>
                <a:gd name="T15" fmla="*/ 1377 h 1500"/>
                <a:gd name="T16" fmla="*/ 469 w 964"/>
                <a:gd name="T17" fmla="*/ 1397 h 1500"/>
                <a:gd name="T18" fmla="*/ 535 w 964"/>
                <a:gd name="T19" fmla="*/ 1417 h 1500"/>
                <a:gd name="T20" fmla="*/ 600 w 964"/>
                <a:gd name="T21" fmla="*/ 1441 h 1500"/>
                <a:gd name="T22" fmla="*/ 660 w 964"/>
                <a:gd name="T23" fmla="*/ 1460 h 1500"/>
                <a:gd name="T24" fmla="*/ 719 w 964"/>
                <a:gd name="T25" fmla="*/ 1476 h 1500"/>
                <a:gd name="T26" fmla="*/ 776 w 964"/>
                <a:gd name="T27" fmla="*/ 1492 h 1500"/>
                <a:gd name="T28" fmla="*/ 830 w 964"/>
                <a:gd name="T29" fmla="*/ 1500 h 1500"/>
                <a:gd name="T30" fmla="*/ 879 w 964"/>
                <a:gd name="T31" fmla="*/ 1500 h 1500"/>
                <a:gd name="T32" fmla="*/ 924 w 964"/>
                <a:gd name="T33" fmla="*/ 1496 h 1500"/>
                <a:gd name="T34" fmla="*/ 964 w 964"/>
                <a:gd name="T35" fmla="*/ 1480 h 1500"/>
                <a:gd name="T36" fmla="*/ 708 w 964"/>
                <a:gd name="T37" fmla="*/ 16 h 1500"/>
                <a:gd name="T38" fmla="*/ 651 w 964"/>
                <a:gd name="T39" fmla="*/ 40 h 1500"/>
                <a:gd name="T40" fmla="*/ 594 w 964"/>
                <a:gd name="T41" fmla="*/ 55 h 1500"/>
                <a:gd name="T42" fmla="*/ 540 w 964"/>
                <a:gd name="T43" fmla="*/ 67 h 1500"/>
                <a:gd name="T44" fmla="*/ 484 w 964"/>
                <a:gd name="T45" fmla="*/ 75 h 1500"/>
                <a:gd name="T46" fmla="*/ 432 w 964"/>
                <a:gd name="T47" fmla="*/ 75 h 1500"/>
                <a:gd name="T48" fmla="*/ 378 w 964"/>
                <a:gd name="T49" fmla="*/ 75 h 1500"/>
                <a:gd name="T50" fmla="*/ 330 w 964"/>
                <a:gd name="T51" fmla="*/ 71 h 1500"/>
                <a:gd name="T52" fmla="*/ 282 w 964"/>
                <a:gd name="T53" fmla="*/ 63 h 1500"/>
                <a:gd name="T54" fmla="*/ 236 w 964"/>
                <a:gd name="T55" fmla="*/ 55 h 1500"/>
                <a:gd name="T56" fmla="*/ 194 w 964"/>
                <a:gd name="T57" fmla="*/ 47 h 1500"/>
                <a:gd name="T58" fmla="*/ 151 w 964"/>
                <a:gd name="T59" fmla="*/ 36 h 1500"/>
                <a:gd name="T60" fmla="*/ 114 w 964"/>
                <a:gd name="T61" fmla="*/ 28 h 1500"/>
                <a:gd name="T62" fmla="*/ 80 w 964"/>
                <a:gd name="T63" fmla="*/ 16 h 1500"/>
                <a:gd name="T64" fmla="*/ 52 w 964"/>
                <a:gd name="T65" fmla="*/ 8 h 1500"/>
                <a:gd name="T66" fmla="*/ 23 w 964"/>
                <a:gd name="T67" fmla="*/ 4 h 1500"/>
                <a:gd name="T68" fmla="*/ 0 w 964"/>
                <a:gd name="T69" fmla="*/ 0 h 150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64"/>
                <a:gd name="T106" fmla="*/ 0 h 1500"/>
                <a:gd name="T107" fmla="*/ 964 w 964"/>
                <a:gd name="T108" fmla="*/ 1500 h 150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64" h="1500">
                  <a:moveTo>
                    <a:pt x="0" y="0"/>
                  </a:moveTo>
                  <a:lnTo>
                    <a:pt x="0" y="1333"/>
                  </a:lnTo>
                  <a:lnTo>
                    <a:pt x="66" y="1325"/>
                  </a:lnTo>
                  <a:lnTo>
                    <a:pt x="131" y="1321"/>
                  </a:lnTo>
                  <a:lnTo>
                    <a:pt x="199" y="1329"/>
                  </a:lnTo>
                  <a:lnTo>
                    <a:pt x="268" y="1341"/>
                  </a:lnTo>
                  <a:lnTo>
                    <a:pt x="336" y="1357"/>
                  </a:lnTo>
                  <a:lnTo>
                    <a:pt x="404" y="1377"/>
                  </a:lnTo>
                  <a:lnTo>
                    <a:pt x="469" y="1397"/>
                  </a:lnTo>
                  <a:lnTo>
                    <a:pt x="535" y="1417"/>
                  </a:lnTo>
                  <a:lnTo>
                    <a:pt x="600" y="1441"/>
                  </a:lnTo>
                  <a:lnTo>
                    <a:pt x="660" y="1460"/>
                  </a:lnTo>
                  <a:lnTo>
                    <a:pt x="719" y="1476"/>
                  </a:lnTo>
                  <a:lnTo>
                    <a:pt x="776" y="1492"/>
                  </a:lnTo>
                  <a:lnTo>
                    <a:pt x="830" y="1500"/>
                  </a:lnTo>
                  <a:lnTo>
                    <a:pt x="879" y="1500"/>
                  </a:lnTo>
                  <a:lnTo>
                    <a:pt x="924" y="1496"/>
                  </a:lnTo>
                  <a:lnTo>
                    <a:pt x="964" y="1480"/>
                  </a:lnTo>
                  <a:lnTo>
                    <a:pt x="708" y="16"/>
                  </a:lnTo>
                  <a:lnTo>
                    <a:pt x="651" y="40"/>
                  </a:lnTo>
                  <a:lnTo>
                    <a:pt x="594" y="55"/>
                  </a:lnTo>
                  <a:lnTo>
                    <a:pt x="540" y="67"/>
                  </a:lnTo>
                  <a:lnTo>
                    <a:pt x="484" y="75"/>
                  </a:lnTo>
                  <a:lnTo>
                    <a:pt x="432" y="75"/>
                  </a:lnTo>
                  <a:lnTo>
                    <a:pt x="378" y="75"/>
                  </a:lnTo>
                  <a:lnTo>
                    <a:pt x="330" y="71"/>
                  </a:lnTo>
                  <a:lnTo>
                    <a:pt x="282" y="63"/>
                  </a:lnTo>
                  <a:lnTo>
                    <a:pt x="236" y="55"/>
                  </a:lnTo>
                  <a:lnTo>
                    <a:pt x="194" y="47"/>
                  </a:lnTo>
                  <a:lnTo>
                    <a:pt x="151" y="36"/>
                  </a:lnTo>
                  <a:lnTo>
                    <a:pt x="114" y="28"/>
                  </a:lnTo>
                  <a:lnTo>
                    <a:pt x="80" y="16"/>
                  </a:lnTo>
                  <a:lnTo>
                    <a:pt x="52" y="8"/>
                  </a:lnTo>
                  <a:lnTo>
                    <a:pt x="23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2739" y="949"/>
              <a:ext cx="341" cy="1548"/>
            </a:xfrm>
            <a:custGeom>
              <a:avLst/>
              <a:gdLst>
                <a:gd name="T0" fmla="*/ 0 w 341"/>
                <a:gd name="T1" fmla="*/ 258 h 1548"/>
                <a:gd name="T2" fmla="*/ 54 w 341"/>
                <a:gd name="T3" fmla="*/ 191 h 1548"/>
                <a:gd name="T4" fmla="*/ 103 w 341"/>
                <a:gd name="T5" fmla="*/ 135 h 1548"/>
                <a:gd name="T6" fmla="*/ 148 w 341"/>
                <a:gd name="T7" fmla="*/ 91 h 1548"/>
                <a:gd name="T8" fmla="*/ 191 w 341"/>
                <a:gd name="T9" fmla="*/ 55 h 1548"/>
                <a:gd name="T10" fmla="*/ 231 w 341"/>
                <a:gd name="T11" fmla="*/ 32 h 1548"/>
                <a:gd name="T12" fmla="*/ 270 w 341"/>
                <a:gd name="T13" fmla="*/ 12 h 1548"/>
                <a:gd name="T14" fmla="*/ 307 w 341"/>
                <a:gd name="T15" fmla="*/ 4 h 1548"/>
                <a:gd name="T16" fmla="*/ 341 w 341"/>
                <a:gd name="T17" fmla="*/ 0 h 1548"/>
                <a:gd name="T18" fmla="*/ 341 w 341"/>
                <a:gd name="T19" fmla="*/ 1333 h 1548"/>
                <a:gd name="T20" fmla="*/ 302 w 341"/>
                <a:gd name="T21" fmla="*/ 1341 h 1548"/>
                <a:gd name="T22" fmla="*/ 262 w 341"/>
                <a:gd name="T23" fmla="*/ 1353 h 1548"/>
                <a:gd name="T24" fmla="*/ 219 w 341"/>
                <a:gd name="T25" fmla="*/ 1373 h 1548"/>
                <a:gd name="T26" fmla="*/ 177 w 341"/>
                <a:gd name="T27" fmla="*/ 1393 h 1548"/>
                <a:gd name="T28" fmla="*/ 134 w 341"/>
                <a:gd name="T29" fmla="*/ 1421 h 1548"/>
                <a:gd name="T30" fmla="*/ 89 w 341"/>
                <a:gd name="T31" fmla="*/ 1456 h 1548"/>
                <a:gd name="T32" fmla="*/ 46 w 341"/>
                <a:gd name="T33" fmla="*/ 1500 h 1548"/>
                <a:gd name="T34" fmla="*/ 0 w 341"/>
                <a:gd name="T35" fmla="*/ 1548 h 1548"/>
                <a:gd name="T36" fmla="*/ 0 w 341"/>
                <a:gd name="T37" fmla="*/ 258 h 15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41"/>
                <a:gd name="T58" fmla="*/ 0 h 1548"/>
                <a:gd name="T59" fmla="*/ 341 w 341"/>
                <a:gd name="T60" fmla="*/ 1548 h 15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41" h="1548">
                  <a:moveTo>
                    <a:pt x="0" y="258"/>
                  </a:moveTo>
                  <a:lnTo>
                    <a:pt x="54" y="191"/>
                  </a:lnTo>
                  <a:lnTo>
                    <a:pt x="103" y="135"/>
                  </a:lnTo>
                  <a:lnTo>
                    <a:pt x="148" y="91"/>
                  </a:lnTo>
                  <a:lnTo>
                    <a:pt x="191" y="55"/>
                  </a:lnTo>
                  <a:lnTo>
                    <a:pt x="231" y="32"/>
                  </a:lnTo>
                  <a:lnTo>
                    <a:pt x="270" y="12"/>
                  </a:lnTo>
                  <a:lnTo>
                    <a:pt x="307" y="4"/>
                  </a:lnTo>
                  <a:lnTo>
                    <a:pt x="341" y="0"/>
                  </a:lnTo>
                  <a:lnTo>
                    <a:pt x="341" y="1333"/>
                  </a:lnTo>
                  <a:lnTo>
                    <a:pt x="302" y="1341"/>
                  </a:lnTo>
                  <a:lnTo>
                    <a:pt x="262" y="1353"/>
                  </a:lnTo>
                  <a:lnTo>
                    <a:pt x="219" y="1373"/>
                  </a:lnTo>
                  <a:lnTo>
                    <a:pt x="177" y="1393"/>
                  </a:lnTo>
                  <a:lnTo>
                    <a:pt x="134" y="1421"/>
                  </a:lnTo>
                  <a:lnTo>
                    <a:pt x="89" y="1456"/>
                  </a:lnTo>
                  <a:lnTo>
                    <a:pt x="46" y="1500"/>
                  </a:lnTo>
                  <a:lnTo>
                    <a:pt x="0" y="1548"/>
                  </a:lnTo>
                  <a:lnTo>
                    <a:pt x="0" y="258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826" y="0"/>
              <a:ext cx="1694" cy="2082"/>
            </a:xfrm>
            <a:custGeom>
              <a:avLst/>
              <a:gdLst>
                <a:gd name="T0" fmla="*/ 2124 w 1513"/>
                <a:gd name="T1" fmla="*/ 0 h 2076"/>
                <a:gd name="T2" fmla="*/ 1710 w 1513"/>
                <a:gd name="T3" fmla="*/ 106 h 2076"/>
                <a:gd name="T4" fmla="*/ 1310 w 1513"/>
                <a:gd name="T5" fmla="*/ 290 h 2076"/>
                <a:gd name="T6" fmla="*/ 949 w 1513"/>
                <a:gd name="T7" fmla="*/ 537 h 2076"/>
                <a:gd name="T8" fmla="*/ 631 w 1513"/>
                <a:gd name="T9" fmla="*/ 816 h 2076"/>
                <a:gd name="T10" fmla="*/ 368 w 1513"/>
                <a:gd name="T11" fmla="*/ 1131 h 2076"/>
                <a:gd name="T12" fmla="*/ 168 w 1513"/>
                <a:gd name="T13" fmla="*/ 1462 h 2076"/>
                <a:gd name="T14" fmla="*/ 40 w 1513"/>
                <a:gd name="T15" fmla="*/ 1790 h 2076"/>
                <a:gd name="T16" fmla="*/ 0 w 1513"/>
                <a:gd name="T17" fmla="*/ 2094 h 2076"/>
                <a:gd name="T18" fmla="*/ 19 w 1513"/>
                <a:gd name="T19" fmla="*/ 2048 h 2076"/>
                <a:gd name="T20" fmla="*/ 40 w 1513"/>
                <a:gd name="T21" fmla="*/ 1964 h 2076"/>
                <a:gd name="T22" fmla="*/ 62 w 1513"/>
                <a:gd name="T23" fmla="*/ 1936 h 2076"/>
                <a:gd name="T24" fmla="*/ 49 w 1513"/>
                <a:gd name="T25" fmla="*/ 1836 h 2076"/>
                <a:gd name="T26" fmla="*/ 113 w 1513"/>
                <a:gd name="T27" fmla="*/ 1698 h 2076"/>
                <a:gd name="T28" fmla="*/ 301 w 1513"/>
                <a:gd name="T29" fmla="*/ 1595 h 2076"/>
                <a:gd name="T30" fmla="*/ 652 w 1513"/>
                <a:gd name="T31" fmla="*/ 1584 h 2076"/>
                <a:gd name="T32" fmla="*/ 702 w 1513"/>
                <a:gd name="T33" fmla="*/ 1519 h 2076"/>
                <a:gd name="T34" fmla="*/ 890 w 1513"/>
                <a:gd name="T35" fmla="*/ 1302 h 2076"/>
                <a:gd name="T36" fmla="*/ 1127 w 1513"/>
                <a:gd name="T37" fmla="*/ 1066 h 2076"/>
                <a:gd name="T38" fmla="*/ 1338 w 1513"/>
                <a:gd name="T39" fmla="*/ 930 h 2076"/>
                <a:gd name="T40" fmla="*/ 1400 w 1513"/>
                <a:gd name="T41" fmla="*/ 933 h 2076"/>
                <a:gd name="T42" fmla="*/ 1333 w 1513"/>
                <a:gd name="T43" fmla="*/ 892 h 2076"/>
                <a:gd name="T44" fmla="*/ 1246 w 1513"/>
                <a:gd name="T45" fmla="*/ 884 h 2076"/>
                <a:gd name="T46" fmla="*/ 1134 w 1513"/>
                <a:gd name="T47" fmla="*/ 900 h 2076"/>
                <a:gd name="T48" fmla="*/ 1020 w 1513"/>
                <a:gd name="T49" fmla="*/ 947 h 2076"/>
                <a:gd name="T50" fmla="*/ 1056 w 1513"/>
                <a:gd name="T51" fmla="*/ 917 h 2076"/>
                <a:gd name="T52" fmla="*/ 1142 w 1513"/>
                <a:gd name="T53" fmla="*/ 860 h 2076"/>
                <a:gd name="T54" fmla="*/ 1256 w 1513"/>
                <a:gd name="T55" fmla="*/ 811 h 2076"/>
                <a:gd name="T56" fmla="*/ 1375 w 1513"/>
                <a:gd name="T57" fmla="*/ 797 h 2076"/>
                <a:gd name="T58" fmla="*/ 1438 w 1513"/>
                <a:gd name="T59" fmla="*/ 800 h 2076"/>
                <a:gd name="T60" fmla="*/ 1444 w 1513"/>
                <a:gd name="T61" fmla="*/ 697 h 2076"/>
                <a:gd name="T62" fmla="*/ 1518 w 1513"/>
                <a:gd name="T63" fmla="*/ 534 h 2076"/>
                <a:gd name="T64" fmla="*/ 1729 w 1513"/>
                <a:gd name="T65" fmla="*/ 309 h 2076"/>
                <a:gd name="T66" fmla="*/ 2124 w 1513"/>
                <a:gd name="T67" fmla="*/ 0 h 20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13"/>
                <a:gd name="T103" fmla="*/ 0 h 2076"/>
                <a:gd name="T104" fmla="*/ 1513 w 1513"/>
                <a:gd name="T105" fmla="*/ 2076 h 20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13" h="2076">
                  <a:moveTo>
                    <a:pt x="1513" y="0"/>
                  </a:moveTo>
                  <a:lnTo>
                    <a:pt x="1513" y="0"/>
                  </a:lnTo>
                  <a:lnTo>
                    <a:pt x="1361" y="43"/>
                  </a:lnTo>
                  <a:lnTo>
                    <a:pt x="1218" y="106"/>
                  </a:lnTo>
                  <a:lnTo>
                    <a:pt x="1071" y="192"/>
                  </a:lnTo>
                  <a:lnTo>
                    <a:pt x="933" y="287"/>
                  </a:lnTo>
                  <a:lnTo>
                    <a:pt x="801" y="398"/>
                  </a:lnTo>
                  <a:lnTo>
                    <a:pt x="676" y="531"/>
                  </a:lnTo>
                  <a:lnTo>
                    <a:pt x="558" y="667"/>
                  </a:lnTo>
                  <a:lnTo>
                    <a:pt x="450" y="810"/>
                  </a:lnTo>
                  <a:lnTo>
                    <a:pt x="350" y="962"/>
                  </a:lnTo>
                  <a:lnTo>
                    <a:pt x="263" y="1122"/>
                  </a:lnTo>
                  <a:lnTo>
                    <a:pt x="183" y="1284"/>
                  </a:lnTo>
                  <a:lnTo>
                    <a:pt x="120" y="1450"/>
                  </a:lnTo>
                  <a:lnTo>
                    <a:pt x="67" y="1610"/>
                  </a:lnTo>
                  <a:lnTo>
                    <a:pt x="29" y="1775"/>
                  </a:lnTo>
                  <a:lnTo>
                    <a:pt x="6" y="1927"/>
                  </a:lnTo>
                  <a:lnTo>
                    <a:pt x="0" y="2076"/>
                  </a:lnTo>
                  <a:lnTo>
                    <a:pt x="13" y="2030"/>
                  </a:lnTo>
                  <a:lnTo>
                    <a:pt x="22" y="1981"/>
                  </a:lnTo>
                  <a:lnTo>
                    <a:pt x="29" y="1946"/>
                  </a:lnTo>
                  <a:lnTo>
                    <a:pt x="44" y="1918"/>
                  </a:lnTo>
                  <a:lnTo>
                    <a:pt x="35" y="1878"/>
                  </a:lnTo>
                  <a:lnTo>
                    <a:pt x="35" y="1821"/>
                  </a:lnTo>
                  <a:lnTo>
                    <a:pt x="49" y="1756"/>
                  </a:lnTo>
                  <a:lnTo>
                    <a:pt x="80" y="1683"/>
                  </a:lnTo>
                  <a:lnTo>
                    <a:pt x="133" y="1626"/>
                  </a:lnTo>
                  <a:lnTo>
                    <a:pt x="214" y="1580"/>
                  </a:lnTo>
                  <a:lnTo>
                    <a:pt x="323" y="1555"/>
                  </a:lnTo>
                  <a:lnTo>
                    <a:pt x="464" y="1569"/>
                  </a:lnTo>
                  <a:lnTo>
                    <a:pt x="500" y="1507"/>
                  </a:lnTo>
                  <a:lnTo>
                    <a:pt x="558" y="1409"/>
                  </a:lnTo>
                  <a:lnTo>
                    <a:pt x="634" y="1290"/>
                  </a:lnTo>
                  <a:lnTo>
                    <a:pt x="718" y="1165"/>
                  </a:lnTo>
                  <a:lnTo>
                    <a:pt x="803" y="1057"/>
                  </a:lnTo>
                  <a:lnTo>
                    <a:pt x="888" y="965"/>
                  </a:lnTo>
                  <a:lnTo>
                    <a:pt x="953" y="921"/>
                  </a:lnTo>
                  <a:lnTo>
                    <a:pt x="997" y="924"/>
                  </a:lnTo>
                  <a:lnTo>
                    <a:pt x="977" y="900"/>
                  </a:lnTo>
                  <a:lnTo>
                    <a:pt x="950" y="883"/>
                  </a:lnTo>
                  <a:lnTo>
                    <a:pt x="919" y="875"/>
                  </a:lnTo>
                  <a:lnTo>
                    <a:pt x="888" y="875"/>
                  </a:lnTo>
                  <a:lnTo>
                    <a:pt x="850" y="878"/>
                  </a:lnTo>
                  <a:lnTo>
                    <a:pt x="808" y="891"/>
                  </a:lnTo>
                  <a:lnTo>
                    <a:pt x="767" y="913"/>
                  </a:lnTo>
                  <a:lnTo>
                    <a:pt x="727" y="938"/>
                  </a:lnTo>
                  <a:lnTo>
                    <a:pt x="752" y="908"/>
                  </a:lnTo>
                  <a:lnTo>
                    <a:pt x="779" y="878"/>
                  </a:lnTo>
                  <a:lnTo>
                    <a:pt x="814" y="854"/>
                  </a:lnTo>
                  <a:lnTo>
                    <a:pt x="852" y="826"/>
                  </a:lnTo>
                  <a:lnTo>
                    <a:pt x="895" y="805"/>
                  </a:lnTo>
                  <a:lnTo>
                    <a:pt x="937" y="794"/>
                  </a:lnTo>
                  <a:lnTo>
                    <a:pt x="980" y="791"/>
                  </a:lnTo>
                  <a:lnTo>
                    <a:pt x="1024" y="794"/>
                  </a:lnTo>
                  <a:lnTo>
                    <a:pt x="1022" y="748"/>
                  </a:lnTo>
                  <a:lnTo>
                    <a:pt x="1029" y="691"/>
                  </a:lnTo>
                  <a:lnTo>
                    <a:pt x="1049" y="612"/>
                  </a:lnTo>
                  <a:lnTo>
                    <a:pt x="1082" y="528"/>
                  </a:lnTo>
                  <a:lnTo>
                    <a:pt x="1142" y="425"/>
                  </a:lnTo>
                  <a:lnTo>
                    <a:pt x="1232" y="306"/>
                  </a:lnTo>
                  <a:lnTo>
                    <a:pt x="1350" y="163"/>
                  </a:lnTo>
                  <a:lnTo>
                    <a:pt x="1513" y="0"/>
                  </a:lnTo>
                </a:path>
              </a:pathLst>
            </a:custGeom>
            <a:noFill/>
            <a:ln w="19050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840" y="0"/>
              <a:ext cx="1680" cy="2076"/>
            </a:xfrm>
            <a:custGeom>
              <a:avLst/>
              <a:gdLst>
                <a:gd name="T0" fmla="*/ 2071 w 1513"/>
                <a:gd name="T1" fmla="*/ 0 h 2076"/>
                <a:gd name="T2" fmla="*/ 1863 w 1513"/>
                <a:gd name="T3" fmla="*/ 43 h 2076"/>
                <a:gd name="T4" fmla="*/ 1667 w 1513"/>
                <a:gd name="T5" fmla="*/ 106 h 2076"/>
                <a:gd name="T6" fmla="*/ 1466 w 1513"/>
                <a:gd name="T7" fmla="*/ 192 h 2076"/>
                <a:gd name="T8" fmla="*/ 1277 w 1513"/>
                <a:gd name="T9" fmla="*/ 287 h 2076"/>
                <a:gd name="T10" fmla="*/ 1096 w 1513"/>
                <a:gd name="T11" fmla="*/ 398 h 2076"/>
                <a:gd name="T12" fmla="*/ 926 w 1513"/>
                <a:gd name="T13" fmla="*/ 531 h 2076"/>
                <a:gd name="T14" fmla="*/ 764 w 1513"/>
                <a:gd name="T15" fmla="*/ 667 h 2076"/>
                <a:gd name="T16" fmla="*/ 616 w 1513"/>
                <a:gd name="T17" fmla="*/ 810 h 2076"/>
                <a:gd name="T18" fmla="*/ 480 w 1513"/>
                <a:gd name="T19" fmla="*/ 962 h 2076"/>
                <a:gd name="T20" fmla="*/ 360 w 1513"/>
                <a:gd name="T21" fmla="*/ 1122 h 2076"/>
                <a:gd name="T22" fmla="*/ 250 w 1513"/>
                <a:gd name="T23" fmla="*/ 1284 h 2076"/>
                <a:gd name="T24" fmla="*/ 164 w 1513"/>
                <a:gd name="T25" fmla="*/ 1450 h 2076"/>
                <a:gd name="T26" fmla="*/ 91 w 1513"/>
                <a:gd name="T27" fmla="*/ 1610 h 2076"/>
                <a:gd name="T28" fmla="*/ 40 w 1513"/>
                <a:gd name="T29" fmla="*/ 1775 h 2076"/>
                <a:gd name="T30" fmla="*/ 9 w 1513"/>
                <a:gd name="T31" fmla="*/ 1927 h 2076"/>
                <a:gd name="T32" fmla="*/ 0 w 1513"/>
                <a:gd name="T33" fmla="*/ 2076 h 2076"/>
                <a:gd name="T34" fmla="*/ 18 w 1513"/>
                <a:gd name="T35" fmla="*/ 2030 h 2076"/>
                <a:gd name="T36" fmla="*/ 30 w 1513"/>
                <a:gd name="T37" fmla="*/ 1981 h 2076"/>
                <a:gd name="T38" fmla="*/ 40 w 1513"/>
                <a:gd name="T39" fmla="*/ 1946 h 2076"/>
                <a:gd name="T40" fmla="*/ 60 w 1513"/>
                <a:gd name="T41" fmla="*/ 1918 h 2076"/>
                <a:gd name="T42" fmla="*/ 48 w 1513"/>
                <a:gd name="T43" fmla="*/ 1878 h 2076"/>
                <a:gd name="T44" fmla="*/ 48 w 1513"/>
                <a:gd name="T45" fmla="*/ 1821 h 2076"/>
                <a:gd name="T46" fmla="*/ 67 w 1513"/>
                <a:gd name="T47" fmla="*/ 1756 h 2076"/>
                <a:gd name="T48" fmla="*/ 110 w 1513"/>
                <a:gd name="T49" fmla="*/ 1683 h 2076"/>
                <a:gd name="T50" fmla="*/ 182 w 1513"/>
                <a:gd name="T51" fmla="*/ 1626 h 2076"/>
                <a:gd name="T52" fmla="*/ 293 w 1513"/>
                <a:gd name="T53" fmla="*/ 1580 h 2076"/>
                <a:gd name="T54" fmla="*/ 443 w 1513"/>
                <a:gd name="T55" fmla="*/ 1555 h 2076"/>
                <a:gd name="T56" fmla="*/ 635 w 1513"/>
                <a:gd name="T57" fmla="*/ 1569 h 2076"/>
                <a:gd name="T58" fmla="*/ 684 w 1513"/>
                <a:gd name="T59" fmla="*/ 1507 h 2076"/>
                <a:gd name="T60" fmla="*/ 764 w 1513"/>
                <a:gd name="T61" fmla="*/ 1409 h 2076"/>
                <a:gd name="T62" fmla="*/ 868 w 1513"/>
                <a:gd name="T63" fmla="*/ 1290 h 2076"/>
                <a:gd name="T64" fmla="*/ 983 w 1513"/>
                <a:gd name="T65" fmla="*/ 1165 h 2076"/>
                <a:gd name="T66" fmla="*/ 1099 w 1513"/>
                <a:gd name="T67" fmla="*/ 1057 h 2076"/>
                <a:gd name="T68" fmla="*/ 1216 w 1513"/>
                <a:gd name="T69" fmla="*/ 965 h 2076"/>
                <a:gd name="T70" fmla="*/ 1305 w 1513"/>
                <a:gd name="T71" fmla="*/ 921 h 2076"/>
                <a:gd name="T72" fmla="*/ 1365 w 1513"/>
                <a:gd name="T73" fmla="*/ 924 h 2076"/>
                <a:gd name="T74" fmla="*/ 1338 w 1513"/>
                <a:gd name="T75" fmla="*/ 900 h 2076"/>
                <a:gd name="T76" fmla="*/ 1300 w 1513"/>
                <a:gd name="T77" fmla="*/ 883 h 2076"/>
                <a:gd name="T78" fmla="*/ 1258 w 1513"/>
                <a:gd name="T79" fmla="*/ 875 h 2076"/>
                <a:gd name="T80" fmla="*/ 1216 w 1513"/>
                <a:gd name="T81" fmla="*/ 875 h 2076"/>
                <a:gd name="T82" fmla="*/ 1164 w 1513"/>
                <a:gd name="T83" fmla="*/ 878 h 2076"/>
                <a:gd name="T84" fmla="*/ 1106 w 1513"/>
                <a:gd name="T85" fmla="*/ 891 h 2076"/>
                <a:gd name="T86" fmla="*/ 1050 w 1513"/>
                <a:gd name="T87" fmla="*/ 913 h 2076"/>
                <a:gd name="T88" fmla="*/ 995 w 1513"/>
                <a:gd name="T89" fmla="*/ 938 h 2076"/>
                <a:gd name="T90" fmla="*/ 1029 w 1513"/>
                <a:gd name="T91" fmla="*/ 908 h 2076"/>
                <a:gd name="T92" fmla="*/ 1066 w 1513"/>
                <a:gd name="T93" fmla="*/ 878 h 2076"/>
                <a:gd name="T94" fmla="*/ 1115 w 1513"/>
                <a:gd name="T95" fmla="*/ 854 h 2076"/>
                <a:gd name="T96" fmla="*/ 1166 w 1513"/>
                <a:gd name="T97" fmla="*/ 826 h 2076"/>
                <a:gd name="T98" fmla="*/ 1226 w 1513"/>
                <a:gd name="T99" fmla="*/ 805 h 2076"/>
                <a:gd name="T100" fmla="*/ 1282 w 1513"/>
                <a:gd name="T101" fmla="*/ 794 h 2076"/>
                <a:gd name="T102" fmla="*/ 1341 w 1513"/>
                <a:gd name="T103" fmla="*/ 791 h 2076"/>
                <a:gd name="T104" fmla="*/ 1401 w 1513"/>
                <a:gd name="T105" fmla="*/ 794 h 2076"/>
                <a:gd name="T106" fmla="*/ 1399 w 1513"/>
                <a:gd name="T107" fmla="*/ 748 h 2076"/>
                <a:gd name="T108" fmla="*/ 1409 w 1513"/>
                <a:gd name="T109" fmla="*/ 691 h 2076"/>
                <a:gd name="T110" fmla="*/ 1437 w 1513"/>
                <a:gd name="T111" fmla="*/ 612 h 2076"/>
                <a:gd name="T112" fmla="*/ 1481 w 1513"/>
                <a:gd name="T113" fmla="*/ 528 h 2076"/>
                <a:gd name="T114" fmla="*/ 1563 w 1513"/>
                <a:gd name="T115" fmla="*/ 425 h 2076"/>
                <a:gd name="T116" fmla="*/ 1687 w 1513"/>
                <a:gd name="T117" fmla="*/ 306 h 2076"/>
                <a:gd name="T118" fmla="*/ 1848 w 1513"/>
                <a:gd name="T119" fmla="*/ 163 h 2076"/>
                <a:gd name="T120" fmla="*/ 2071 w 1513"/>
                <a:gd name="T121" fmla="*/ 0 h 207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13"/>
                <a:gd name="T184" fmla="*/ 0 h 2076"/>
                <a:gd name="T185" fmla="*/ 1513 w 1513"/>
                <a:gd name="T186" fmla="*/ 2076 h 207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13" h="2076">
                  <a:moveTo>
                    <a:pt x="1513" y="0"/>
                  </a:moveTo>
                  <a:lnTo>
                    <a:pt x="1361" y="43"/>
                  </a:lnTo>
                  <a:lnTo>
                    <a:pt x="1218" y="106"/>
                  </a:lnTo>
                  <a:lnTo>
                    <a:pt x="1071" y="192"/>
                  </a:lnTo>
                  <a:lnTo>
                    <a:pt x="933" y="287"/>
                  </a:lnTo>
                  <a:lnTo>
                    <a:pt x="801" y="398"/>
                  </a:lnTo>
                  <a:lnTo>
                    <a:pt x="676" y="531"/>
                  </a:lnTo>
                  <a:lnTo>
                    <a:pt x="558" y="667"/>
                  </a:lnTo>
                  <a:lnTo>
                    <a:pt x="450" y="810"/>
                  </a:lnTo>
                  <a:lnTo>
                    <a:pt x="350" y="962"/>
                  </a:lnTo>
                  <a:lnTo>
                    <a:pt x="263" y="1122"/>
                  </a:lnTo>
                  <a:lnTo>
                    <a:pt x="183" y="1284"/>
                  </a:lnTo>
                  <a:lnTo>
                    <a:pt x="120" y="1450"/>
                  </a:lnTo>
                  <a:lnTo>
                    <a:pt x="67" y="1610"/>
                  </a:lnTo>
                  <a:lnTo>
                    <a:pt x="29" y="1775"/>
                  </a:lnTo>
                  <a:lnTo>
                    <a:pt x="6" y="1927"/>
                  </a:lnTo>
                  <a:lnTo>
                    <a:pt x="0" y="2076"/>
                  </a:lnTo>
                  <a:lnTo>
                    <a:pt x="13" y="2030"/>
                  </a:lnTo>
                  <a:lnTo>
                    <a:pt x="22" y="1981"/>
                  </a:lnTo>
                  <a:lnTo>
                    <a:pt x="29" y="1946"/>
                  </a:lnTo>
                  <a:lnTo>
                    <a:pt x="44" y="1918"/>
                  </a:lnTo>
                  <a:lnTo>
                    <a:pt x="35" y="1878"/>
                  </a:lnTo>
                  <a:lnTo>
                    <a:pt x="35" y="1821"/>
                  </a:lnTo>
                  <a:lnTo>
                    <a:pt x="49" y="1756"/>
                  </a:lnTo>
                  <a:lnTo>
                    <a:pt x="80" y="1683"/>
                  </a:lnTo>
                  <a:lnTo>
                    <a:pt x="133" y="1626"/>
                  </a:lnTo>
                  <a:lnTo>
                    <a:pt x="214" y="1580"/>
                  </a:lnTo>
                  <a:lnTo>
                    <a:pt x="323" y="1555"/>
                  </a:lnTo>
                  <a:lnTo>
                    <a:pt x="464" y="1569"/>
                  </a:lnTo>
                  <a:lnTo>
                    <a:pt x="500" y="1507"/>
                  </a:lnTo>
                  <a:lnTo>
                    <a:pt x="558" y="1409"/>
                  </a:lnTo>
                  <a:lnTo>
                    <a:pt x="634" y="1290"/>
                  </a:lnTo>
                  <a:lnTo>
                    <a:pt x="718" y="1165"/>
                  </a:lnTo>
                  <a:lnTo>
                    <a:pt x="803" y="1057"/>
                  </a:lnTo>
                  <a:lnTo>
                    <a:pt x="888" y="965"/>
                  </a:lnTo>
                  <a:lnTo>
                    <a:pt x="953" y="921"/>
                  </a:lnTo>
                  <a:lnTo>
                    <a:pt x="997" y="924"/>
                  </a:lnTo>
                  <a:lnTo>
                    <a:pt x="977" y="900"/>
                  </a:lnTo>
                  <a:lnTo>
                    <a:pt x="950" y="883"/>
                  </a:lnTo>
                  <a:lnTo>
                    <a:pt x="919" y="875"/>
                  </a:lnTo>
                  <a:lnTo>
                    <a:pt x="888" y="875"/>
                  </a:lnTo>
                  <a:lnTo>
                    <a:pt x="850" y="878"/>
                  </a:lnTo>
                  <a:lnTo>
                    <a:pt x="808" y="891"/>
                  </a:lnTo>
                  <a:lnTo>
                    <a:pt x="767" y="913"/>
                  </a:lnTo>
                  <a:lnTo>
                    <a:pt x="727" y="938"/>
                  </a:lnTo>
                  <a:lnTo>
                    <a:pt x="752" y="908"/>
                  </a:lnTo>
                  <a:lnTo>
                    <a:pt x="779" y="878"/>
                  </a:lnTo>
                  <a:lnTo>
                    <a:pt x="814" y="854"/>
                  </a:lnTo>
                  <a:lnTo>
                    <a:pt x="852" y="826"/>
                  </a:lnTo>
                  <a:lnTo>
                    <a:pt x="895" y="805"/>
                  </a:lnTo>
                  <a:lnTo>
                    <a:pt x="937" y="794"/>
                  </a:lnTo>
                  <a:lnTo>
                    <a:pt x="980" y="791"/>
                  </a:lnTo>
                  <a:lnTo>
                    <a:pt x="1024" y="794"/>
                  </a:lnTo>
                  <a:lnTo>
                    <a:pt x="1022" y="748"/>
                  </a:lnTo>
                  <a:lnTo>
                    <a:pt x="1029" y="691"/>
                  </a:lnTo>
                  <a:lnTo>
                    <a:pt x="1049" y="612"/>
                  </a:lnTo>
                  <a:lnTo>
                    <a:pt x="1082" y="528"/>
                  </a:lnTo>
                  <a:lnTo>
                    <a:pt x="1142" y="425"/>
                  </a:lnTo>
                  <a:lnTo>
                    <a:pt x="1232" y="306"/>
                  </a:lnTo>
                  <a:lnTo>
                    <a:pt x="1350" y="163"/>
                  </a:lnTo>
                  <a:lnTo>
                    <a:pt x="1513" y="0"/>
                  </a:lnTo>
                  <a:close/>
                </a:path>
              </a:pathLst>
            </a:custGeom>
            <a:gradFill rotWithShape="1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616" y="1846"/>
              <a:ext cx="476" cy="569"/>
            </a:xfrm>
            <a:custGeom>
              <a:avLst/>
              <a:gdLst>
                <a:gd name="T0" fmla="*/ 622 w 395"/>
                <a:gd name="T1" fmla="*/ 569 h 569"/>
                <a:gd name="T2" fmla="*/ 657 w 395"/>
                <a:gd name="T3" fmla="*/ 566 h 569"/>
                <a:gd name="T4" fmla="*/ 688 w 395"/>
                <a:gd name="T5" fmla="*/ 547 h 569"/>
                <a:gd name="T6" fmla="*/ 692 w 395"/>
                <a:gd name="T7" fmla="*/ 512 h 569"/>
                <a:gd name="T8" fmla="*/ 692 w 395"/>
                <a:gd name="T9" fmla="*/ 466 h 569"/>
                <a:gd name="T10" fmla="*/ 664 w 395"/>
                <a:gd name="T11" fmla="*/ 368 h 569"/>
                <a:gd name="T12" fmla="*/ 640 w 395"/>
                <a:gd name="T13" fmla="*/ 295 h 569"/>
                <a:gd name="T14" fmla="*/ 609 w 395"/>
                <a:gd name="T15" fmla="*/ 241 h 569"/>
                <a:gd name="T16" fmla="*/ 587 w 395"/>
                <a:gd name="T17" fmla="*/ 208 h 569"/>
                <a:gd name="T18" fmla="*/ 558 w 395"/>
                <a:gd name="T19" fmla="*/ 189 h 569"/>
                <a:gd name="T20" fmla="*/ 527 w 395"/>
                <a:gd name="T21" fmla="*/ 179 h 569"/>
                <a:gd name="T22" fmla="*/ 495 w 395"/>
                <a:gd name="T23" fmla="*/ 170 h 569"/>
                <a:gd name="T24" fmla="*/ 469 w 395"/>
                <a:gd name="T25" fmla="*/ 170 h 569"/>
                <a:gd name="T26" fmla="*/ 469 w 395"/>
                <a:gd name="T27" fmla="*/ 168 h 569"/>
                <a:gd name="T28" fmla="*/ 469 w 395"/>
                <a:gd name="T29" fmla="*/ 154 h 569"/>
                <a:gd name="T30" fmla="*/ 469 w 395"/>
                <a:gd name="T31" fmla="*/ 141 h 569"/>
                <a:gd name="T32" fmla="*/ 469 w 395"/>
                <a:gd name="T33" fmla="*/ 119 h 569"/>
                <a:gd name="T34" fmla="*/ 507 w 395"/>
                <a:gd name="T35" fmla="*/ 114 h 569"/>
                <a:gd name="T36" fmla="*/ 539 w 395"/>
                <a:gd name="T37" fmla="*/ 97 h 569"/>
                <a:gd name="T38" fmla="*/ 566 w 395"/>
                <a:gd name="T39" fmla="*/ 73 h 569"/>
                <a:gd name="T40" fmla="*/ 571 w 395"/>
                <a:gd name="T41" fmla="*/ 49 h 569"/>
                <a:gd name="T42" fmla="*/ 566 w 395"/>
                <a:gd name="T43" fmla="*/ 27 h 569"/>
                <a:gd name="T44" fmla="*/ 539 w 395"/>
                <a:gd name="T45" fmla="*/ 8 h 569"/>
                <a:gd name="T46" fmla="*/ 507 w 395"/>
                <a:gd name="T47" fmla="*/ 0 h 569"/>
                <a:gd name="T48" fmla="*/ 469 w 395"/>
                <a:gd name="T49" fmla="*/ 0 h 569"/>
                <a:gd name="T50" fmla="*/ 225 w 395"/>
                <a:gd name="T51" fmla="*/ 0 h 569"/>
                <a:gd name="T52" fmla="*/ 184 w 395"/>
                <a:gd name="T53" fmla="*/ 0 h 569"/>
                <a:gd name="T54" fmla="*/ 155 w 395"/>
                <a:gd name="T55" fmla="*/ 8 h 569"/>
                <a:gd name="T56" fmla="*/ 134 w 395"/>
                <a:gd name="T57" fmla="*/ 27 h 569"/>
                <a:gd name="T58" fmla="*/ 125 w 395"/>
                <a:gd name="T59" fmla="*/ 49 h 569"/>
                <a:gd name="T60" fmla="*/ 134 w 395"/>
                <a:gd name="T61" fmla="*/ 73 h 569"/>
                <a:gd name="T62" fmla="*/ 155 w 395"/>
                <a:gd name="T63" fmla="*/ 97 h 569"/>
                <a:gd name="T64" fmla="*/ 184 w 395"/>
                <a:gd name="T65" fmla="*/ 114 h 569"/>
                <a:gd name="T66" fmla="*/ 225 w 395"/>
                <a:gd name="T67" fmla="*/ 119 h 569"/>
                <a:gd name="T68" fmla="*/ 225 w 395"/>
                <a:gd name="T69" fmla="*/ 141 h 569"/>
                <a:gd name="T70" fmla="*/ 225 w 395"/>
                <a:gd name="T71" fmla="*/ 154 h 569"/>
                <a:gd name="T72" fmla="*/ 225 w 395"/>
                <a:gd name="T73" fmla="*/ 168 h 569"/>
                <a:gd name="T74" fmla="*/ 225 w 395"/>
                <a:gd name="T75" fmla="*/ 170 h 569"/>
                <a:gd name="T76" fmla="*/ 194 w 395"/>
                <a:gd name="T77" fmla="*/ 170 h 569"/>
                <a:gd name="T78" fmla="*/ 169 w 395"/>
                <a:gd name="T79" fmla="*/ 179 h 569"/>
                <a:gd name="T80" fmla="*/ 136 w 395"/>
                <a:gd name="T81" fmla="*/ 189 h 569"/>
                <a:gd name="T82" fmla="*/ 108 w 395"/>
                <a:gd name="T83" fmla="*/ 208 h 569"/>
                <a:gd name="T84" fmla="*/ 86 w 395"/>
                <a:gd name="T85" fmla="*/ 241 h 569"/>
                <a:gd name="T86" fmla="*/ 54 w 395"/>
                <a:gd name="T87" fmla="*/ 295 h 569"/>
                <a:gd name="T88" fmla="*/ 33 w 395"/>
                <a:gd name="T89" fmla="*/ 368 h 569"/>
                <a:gd name="T90" fmla="*/ 0 w 395"/>
                <a:gd name="T91" fmla="*/ 466 h 569"/>
                <a:gd name="T92" fmla="*/ 0 w 395"/>
                <a:gd name="T93" fmla="*/ 512 h 569"/>
                <a:gd name="T94" fmla="*/ 16 w 395"/>
                <a:gd name="T95" fmla="*/ 547 h 569"/>
                <a:gd name="T96" fmla="*/ 35 w 395"/>
                <a:gd name="T97" fmla="*/ 566 h 569"/>
                <a:gd name="T98" fmla="*/ 74 w 395"/>
                <a:gd name="T99" fmla="*/ 569 h 569"/>
                <a:gd name="T100" fmla="*/ 622 w 395"/>
                <a:gd name="T101" fmla="*/ 569 h 56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95"/>
                <a:gd name="T154" fmla="*/ 0 h 569"/>
                <a:gd name="T155" fmla="*/ 395 w 395"/>
                <a:gd name="T156" fmla="*/ 569 h 56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95" h="569">
                  <a:moveTo>
                    <a:pt x="355" y="569"/>
                  </a:moveTo>
                  <a:lnTo>
                    <a:pt x="375" y="566"/>
                  </a:lnTo>
                  <a:lnTo>
                    <a:pt x="393" y="547"/>
                  </a:lnTo>
                  <a:lnTo>
                    <a:pt x="395" y="512"/>
                  </a:lnTo>
                  <a:lnTo>
                    <a:pt x="395" y="466"/>
                  </a:lnTo>
                  <a:lnTo>
                    <a:pt x="379" y="368"/>
                  </a:lnTo>
                  <a:lnTo>
                    <a:pt x="366" y="295"/>
                  </a:lnTo>
                  <a:lnTo>
                    <a:pt x="348" y="241"/>
                  </a:lnTo>
                  <a:lnTo>
                    <a:pt x="335" y="208"/>
                  </a:lnTo>
                  <a:lnTo>
                    <a:pt x="319" y="189"/>
                  </a:lnTo>
                  <a:lnTo>
                    <a:pt x="301" y="179"/>
                  </a:lnTo>
                  <a:lnTo>
                    <a:pt x="283" y="170"/>
                  </a:lnTo>
                  <a:lnTo>
                    <a:pt x="268" y="170"/>
                  </a:lnTo>
                  <a:lnTo>
                    <a:pt x="268" y="168"/>
                  </a:lnTo>
                  <a:lnTo>
                    <a:pt x="268" y="154"/>
                  </a:lnTo>
                  <a:lnTo>
                    <a:pt x="268" y="141"/>
                  </a:lnTo>
                  <a:lnTo>
                    <a:pt x="268" y="119"/>
                  </a:lnTo>
                  <a:lnTo>
                    <a:pt x="290" y="114"/>
                  </a:lnTo>
                  <a:lnTo>
                    <a:pt x="308" y="97"/>
                  </a:lnTo>
                  <a:lnTo>
                    <a:pt x="324" y="73"/>
                  </a:lnTo>
                  <a:lnTo>
                    <a:pt x="326" y="49"/>
                  </a:lnTo>
                  <a:lnTo>
                    <a:pt x="324" y="27"/>
                  </a:lnTo>
                  <a:lnTo>
                    <a:pt x="308" y="8"/>
                  </a:lnTo>
                  <a:lnTo>
                    <a:pt x="290" y="0"/>
                  </a:lnTo>
                  <a:lnTo>
                    <a:pt x="268" y="0"/>
                  </a:lnTo>
                  <a:lnTo>
                    <a:pt x="129" y="0"/>
                  </a:lnTo>
                  <a:lnTo>
                    <a:pt x="105" y="0"/>
                  </a:lnTo>
                  <a:lnTo>
                    <a:pt x="89" y="8"/>
                  </a:lnTo>
                  <a:lnTo>
                    <a:pt x="76" y="27"/>
                  </a:lnTo>
                  <a:lnTo>
                    <a:pt x="71" y="49"/>
                  </a:lnTo>
                  <a:lnTo>
                    <a:pt x="76" y="73"/>
                  </a:lnTo>
                  <a:lnTo>
                    <a:pt x="89" y="97"/>
                  </a:lnTo>
                  <a:lnTo>
                    <a:pt x="105" y="114"/>
                  </a:lnTo>
                  <a:lnTo>
                    <a:pt x="129" y="119"/>
                  </a:lnTo>
                  <a:lnTo>
                    <a:pt x="129" y="141"/>
                  </a:lnTo>
                  <a:lnTo>
                    <a:pt x="129" y="154"/>
                  </a:lnTo>
                  <a:lnTo>
                    <a:pt x="129" y="168"/>
                  </a:lnTo>
                  <a:lnTo>
                    <a:pt x="129" y="170"/>
                  </a:lnTo>
                  <a:lnTo>
                    <a:pt x="111" y="170"/>
                  </a:lnTo>
                  <a:lnTo>
                    <a:pt x="96" y="179"/>
                  </a:lnTo>
                  <a:lnTo>
                    <a:pt x="78" y="189"/>
                  </a:lnTo>
                  <a:lnTo>
                    <a:pt x="62" y="208"/>
                  </a:lnTo>
                  <a:lnTo>
                    <a:pt x="49" y="241"/>
                  </a:lnTo>
                  <a:lnTo>
                    <a:pt x="31" y="295"/>
                  </a:lnTo>
                  <a:lnTo>
                    <a:pt x="18" y="368"/>
                  </a:lnTo>
                  <a:lnTo>
                    <a:pt x="0" y="466"/>
                  </a:lnTo>
                  <a:lnTo>
                    <a:pt x="0" y="512"/>
                  </a:lnTo>
                  <a:lnTo>
                    <a:pt x="9" y="547"/>
                  </a:lnTo>
                  <a:lnTo>
                    <a:pt x="20" y="566"/>
                  </a:lnTo>
                  <a:lnTo>
                    <a:pt x="42" y="569"/>
                  </a:lnTo>
                  <a:lnTo>
                    <a:pt x="355" y="5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02" y="2335"/>
              <a:ext cx="1404" cy="318"/>
            </a:xfrm>
            <a:custGeom>
              <a:avLst/>
              <a:gdLst>
                <a:gd name="T0" fmla="*/ 120 w 1404"/>
                <a:gd name="T1" fmla="*/ 99 h 318"/>
                <a:gd name="T2" fmla="*/ 205 w 1404"/>
                <a:gd name="T3" fmla="*/ 131 h 318"/>
                <a:gd name="T4" fmla="*/ 282 w 1404"/>
                <a:gd name="T5" fmla="*/ 151 h 318"/>
                <a:gd name="T6" fmla="*/ 350 w 1404"/>
                <a:gd name="T7" fmla="*/ 163 h 318"/>
                <a:gd name="T8" fmla="*/ 415 w 1404"/>
                <a:gd name="T9" fmla="*/ 163 h 318"/>
                <a:gd name="T10" fmla="*/ 481 w 1404"/>
                <a:gd name="T11" fmla="*/ 151 h 318"/>
                <a:gd name="T12" fmla="*/ 546 w 1404"/>
                <a:gd name="T13" fmla="*/ 131 h 318"/>
                <a:gd name="T14" fmla="*/ 617 w 1404"/>
                <a:gd name="T15" fmla="*/ 103 h 318"/>
                <a:gd name="T16" fmla="*/ 694 w 1404"/>
                <a:gd name="T17" fmla="*/ 67 h 318"/>
                <a:gd name="T18" fmla="*/ 793 w 1404"/>
                <a:gd name="T19" fmla="*/ 36 h 318"/>
                <a:gd name="T20" fmla="*/ 910 w 1404"/>
                <a:gd name="T21" fmla="*/ 12 h 318"/>
                <a:gd name="T22" fmla="*/ 1029 w 1404"/>
                <a:gd name="T23" fmla="*/ 0 h 318"/>
                <a:gd name="T24" fmla="*/ 1149 w 1404"/>
                <a:gd name="T25" fmla="*/ 12 h 318"/>
                <a:gd name="T26" fmla="*/ 1254 w 1404"/>
                <a:gd name="T27" fmla="*/ 51 h 318"/>
                <a:gd name="T28" fmla="*/ 1339 w 1404"/>
                <a:gd name="T29" fmla="*/ 123 h 318"/>
                <a:gd name="T30" fmla="*/ 1393 w 1404"/>
                <a:gd name="T31" fmla="*/ 235 h 318"/>
                <a:gd name="T32" fmla="*/ 1396 w 1404"/>
                <a:gd name="T33" fmla="*/ 310 h 318"/>
                <a:gd name="T34" fmla="*/ 1379 w 1404"/>
                <a:gd name="T35" fmla="*/ 314 h 318"/>
                <a:gd name="T36" fmla="*/ 1345 w 1404"/>
                <a:gd name="T37" fmla="*/ 290 h 318"/>
                <a:gd name="T38" fmla="*/ 1294 w 1404"/>
                <a:gd name="T39" fmla="*/ 243 h 318"/>
                <a:gd name="T40" fmla="*/ 1234 w 1404"/>
                <a:gd name="T41" fmla="*/ 203 h 318"/>
                <a:gd name="T42" fmla="*/ 1168 w 1404"/>
                <a:gd name="T43" fmla="*/ 175 h 318"/>
                <a:gd name="T44" fmla="*/ 1092 w 1404"/>
                <a:gd name="T45" fmla="*/ 159 h 318"/>
                <a:gd name="T46" fmla="*/ 1006 w 1404"/>
                <a:gd name="T47" fmla="*/ 159 h 318"/>
                <a:gd name="T48" fmla="*/ 910 w 1404"/>
                <a:gd name="T49" fmla="*/ 179 h 318"/>
                <a:gd name="T50" fmla="*/ 799 w 1404"/>
                <a:gd name="T51" fmla="*/ 215 h 318"/>
                <a:gd name="T52" fmla="*/ 694 w 1404"/>
                <a:gd name="T53" fmla="*/ 262 h 318"/>
                <a:gd name="T54" fmla="*/ 592 w 1404"/>
                <a:gd name="T55" fmla="*/ 282 h 318"/>
                <a:gd name="T56" fmla="*/ 481 w 1404"/>
                <a:gd name="T57" fmla="*/ 286 h 318"/>
                <a:gd name="T58" fmla="*/ 370 w 1404"/>
                <a:gd name="T59" fmla="*/ 282 h 318"/>
                <a:gd name="T60" fmla="*/ 262 w 1404"/>
                <a:gd name="T61" fmla="*/ 266 h 318"/>
                <a:gd name="T62" fmla="*/ 165 w 1404"/>
                <a:gd name="T63" fmla="*/ 247 h 318"/>
                <a:gd name="T64" fmla="*/ 83 w 1404"/>
                <a:gd name="T65" fmla="*/ 227 h 318"/>
                <a:gd name="T66" fmla="*/ 20 w 1404"/>
                <a:gd name="T67" fmla="*/ 211 h 318"/>
                <a:gd name="T68" fmla="*/ 17 w 1404"/>
                <a:gd name="T69" fmla="*/ 175 h 318"/>
                <a:gd name="T70" fmla="*/ 60 w 1404"/>
                <a:gd name="T71" fmla="*/ 103 h 31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404"/>
                <a:gd name="T109" fmla="*/ 0 h 318"/>
                <a:gd name="T110" fmla="*/ 1404 w 1404"/>
                <a:gd name="T111" fmla="*/ 318 h 31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404" h="318">
                  <a:moveTo>
                    <a:pt x="74" y="79"/>
                  </a:moveTo>
                  <a:lnTo>
                    <a:pt x="120" y="99"/>
                  </a:lnTo>
                  <a:lnTo>
                    <a:pt x="165" y="115"/>
                  </a:lnTo>
                  <a:lnTo>
                    <a:pt x="205" y="131"/>
                  </a:lnTo>
                  <a:lnTo>
                    <a:pt x="245" y="143"/>
                  </a:lnTo>
                  <a:lnTo>
                    <a:pt x="282" y="151"/>
                  </a:lnTo>
                  <a:lnTo>
                    <a:pt x="316" y="159"/>
                  </a:lnTo>
                  <a:lnTo>
                    <a:pt x="350" y="163"/>
                  </a:lnTo>
                  <a:lnTo>
                    <a:pt x="384" y="163"/>
                  </a:lnTo>
                  <a:lnTo>
                    <a:pt x="415" y="163"/>
                  </a:lnTo>
                  <a:lnTo>
                    <a:pt x="447" y="159"/>
                  </a:lnTo>
                  <a:lnTo>
                    <a:pt x="481" y="151"/>
                  </a:lnTo>
                  <a:lnTo>
                    <a:pt x="512" y="143"/>
                  </a:lnTo>
                  <a:lnTo>
                    <a:pt x="546" y="131"/>
                  </a:lnTo>
                  <a:lnTo>
                    <a:pt x="580" y="119"/>
                  </a:lnTo>
                  <a:lnTo>
                    <a:pt x="617" y="103"/>
                  </a:lnTo>
                  <a:lnTo>
                    <a:pt x="654" y="87"/>
                  </a:lnTo>
                  <a:lnTo>
                    <a:pt x="694" y="67"/>
                  </a:lnTo>
                  <a:lnTo>
                    <a:pt x="742" y="51"/>
                  </a:lnTo>
                  <a:lnTo>
                    <a:pt x="793" y="36"/>
                  </a:lnTo>
                  <a:lnTo>
                    <a:pt x="850" y="24"/>
                  </a:lnTo>
                  <a:lnTo>
                    <a:pt x="910" y="12"/>
                  </a:lnTo>
                  <a:lnTo>
                    <a:pt x="970" y="4"/>
                  </a:lnTo>
                  <a:lnTo>
                    <a:pt x="1029" y="0"/>
                  </a:lnTo>
                  <a:lnTo>
                    <a:pt x="1089" y="4"/>
                  </a:lnTo>
                  <a:lnTo>
                    <a:pt x="1149" y="12"/>
                  </a:lnTo>
                  <a:lnTo>
                    <a:pt x="1203" y="28"/>
                  </a:lnTo>
                  <a:lnTo>
                    <a:pt x="1254" y="51"/>
                  </a:lnTo>
                  <a:lnTo>
                    <a:pt x="1299" y="83"/>
                  </a:lnTo>
                  <a:lnTo>
                    <a:pt x="1339" y="123"/>
                  </a:lnTo>
                  <a:lnTo>
                    <a:pt x="1370" y="175"/>
                  </a:lnTo>
                  <a:lnTo>
                    <a:pt x="1393" y="235"/>
                  </a:lnTo>
                  <a:lnTo>
                    <a:pt x="1404" y="310"/>
                  </a:lnTo>
                  <a:lnTo>
                    <a:pt x="1396" y="310"/>
                  </a:lnTo>
                  <a:lnTo>
                    <a:pt x="1387" y="314"/>
                  </a:lnTo>
                  <a:lnTo>
                    <a:pt x="1379" y="314"/>
                  </a:lnTo>
                  <a:lnTo>
                    <a:pt x="1370" y="318"/>
                  </a:lnTo>
                  <a:lnTo>
                    <a:pt x="1345" y="290"/>
                  </a:lnTo>
                  <a:lnTo>
                    <a:pt x="1319" y="266"/>
                  </a:lnTo>
                  <a:lnTo>
                    <a:pt x="1294" y="243"/>
                  </a:lnTo>
                  <a:lnTo>
                    <a:pt x="1265" y="223"/>
                  </a:lnTo>
                  <a:lnTo>
                    <a:pt x="1234" y="203"/>
                  </a:lnTo>
                  <a:lnTo>
                    <a:pt x="1203" y="187"/>
                  </a:lnTo>
                  <a:lnTo>
                    <a:pt x="1168" y="175"/>
                  </a:lnTo>
                  <a:lnTo>
                    <a:pt x="1132" y="167"/>
                  </a:lnTo>
                  <a:lnTo>
                    <a:pt x="1092" y="159"/>
                  </a:lnTo>
                  <a:lnTo>
                    <a:pt x="1052" y="159"/>
                  </a:lnTo>
                  <a:lnTo>
                    <a:pt x="1006" y="159"/>
                  </a:lnTo>
                  <a:lnTo>
                    <a:pt x="961" y="167"/>
                  </a:lnTo>
                  <a:lnTo>
                    <a:pt x="910" y="179"/>
                  </a:lnTo>
                  <a:lnTo>
                    <a:pt x="856" y="195"/>
                  </a:lnTo>
                  <a:lnTo>
                    <a:pt x="799" y="215"/>
                  </a:lnTo>
                  <a:lnTo>
                    <a:pt x="739" y="243"/>
                  </a:lnTo>
                  <a:lnTo>
                    <a:pt x="694" y="262"/>
                  </a:lnTo>
                  <a:lnTo>
                    <a:pt x="643" y="274"/>
                  </a:lnTo>
                  <a:lnTo>
                    <a:pt x="592" y="282"/>
                  </a:lnTo>
                  <a:lnTo>
                    <a:pt x="538" y="286"/>
                  </a:lnTo>
                  <a:lnTo>
                    <a:pt x="481" y="286"/>
                  </a:lnTo>
                  <a:lnTo>
                    <a:pt x="427" y="286"/>
                  </a:lnTo>
                  <a:lnTo>
                    <a:pt x="370" y="282"/>
                  </a:lnTo>
                  <a:lnTo>
                    <a:pt x="316" y="274"/>
                  </a:lnTo>
                  <a:lnTo>
                    <a:pt x="262" y="266"/>
                  </a:lnTo>
                  <a:lnTo>
                    <a:pt x="211" y="258"/>
                  </a:lnTo>
                  <a:lnTo>
                    <a:pt x="165" y="247"/>
                  </a:lnTo>
                  <a:lnTo>
                    <a:pt x="120" y="235"/>
                  </a:lnTo>
                  <a:lnTo>
                    <a:pt x="83" y="227"/>
                  </a:lnTo>
                  <a:lnTo>
                    <a:pt x="49" y="219"/>
                  </a:lnTo>
                  <a:lnTo>
                    <a:pt x="20" y="211"/>
                  </a:lnTo>
                  <a:lnTo>
                    <a:pt x="0" y="203"/>
                  </a:lnTo>
                  <a:lnTo>
                    <a:pt x="17" y="175"/>
                  </a:lnTo>
                  <a:lnTo>
                    <a:pt x="40" y="139"/>
                  </a:lnTo>
                  <a:lnTo>
                    <a:pt x="60" y="103"/>
                  </a:lnTo>
                  <a:lnTo>
                    <a:pt x="74" y="79"/>
                  </a:lnTo>
                  <a:close/>
                </a:path>
              </a:pathLst>
            </a:custGeom>
            <a:solidFill>
              <a:srgbClr val="33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9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6624832" y="3661355"/>
            <a:ext cx="329322" cy="298966"/>
          </a:xfrm>
          <a:prstGeom prst="irregularSeal1">
            <a:avLst/>
          </a:prstGeom>
          <a:gradFill rotWithShape="1">
            <a:gsLst>
              <a:gs pos="0">
                <a:srgbClr val="E6F8A6">
                  <a:alpha val="62000"/>
                </a:srgbClr>
              </a:gs>
              <a:gs pos="100000">
                <a:srgbClr val="FF00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C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4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9" name="AutoShape 8"/>
          <p:cNvSpPr>
            <a:spLocks noChangeArrowheads="1"/>
          </p:cNvSpPr>
          <p:nvPr/>
        </p:nvSpPr>
        <p:spPr bwMode="auto">
          <a:xfrm>
            <a:off x="4712321" y="742097"/>
            <a:ext cx="309805" cy="286219"/>
          </a:xfrm>
          <a:prstGeom prst="star5">
            <a:avLst/>
          </a:prstGeom>
          <a:gradFill rotWithShape="1">
            <a:gsLst>
              <a:gs pos="0">
                <a:srgbClr val="FF0000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4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0" name="AutoShape 10"/>
          <p:cNvSpPr>
            <a:spLocks noChangeArrowheads="1"/>
          </p:cNvSpPr>
          <p:nvPr/>
        </p:nvSpPr>
        <p:spPr bwMode="auto">
          <a:xfrm>
            <a:off x="6635304" y="63634"/>
            <a:ext cx="283398" cy="293031"/>
          </a:xfrm>
          <a:prstGeom prst="irregularSeal2">
            <a:avLst/>
          </a:prstGeom>
          <a:gradFill rotWithShape="1">
            <a:gsLst>
              <a:gs pos="0">
                <a:srgbClr val="FCA2B1">
                  <a:alpha val="87999"/>
                </a:srgbClr>
              </a:gs>
              <a:gs pos="100000">
                <a:srgbClr val="FF0000">
                  <a:alpha val="57999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4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1" name="AutoShape 14"/>
          <p:cNvSpPr>
            <a:spLocks noChangeArrowheads="1"/>
          </p:cNvSpPr>
          <p:nvPr/>
        </p:nvSpPr>
        <p:spPr bwMode="auto">
          <a:xfrm>
            <a:off x="7481699" y="1491955"/>
            <a:ext cx="296388" cy="320985"/>
          </a:xfrm>
          <a:prstGeom prst="star5">
            <a:avLst/>
          </a:prstGeom>
          <a:gradFill rotWithShape="1">
            <a:gsLst>
              <a:gs pos="0">
                <a:srgbClr val="1D9BB8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49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2" name="AutoShape 19"/>
          <p:cNvSpPr>
            <a:spLocks noChangeArrowheads="1"/>
          </p:cNvSpPr>
          <p:nvPr/>
        </p:nvSpPr>
        <p:spPr bwMode="auto">
          <a:xfrm>
            <a:off x="6898619" y="4332255"/>
            <a:ext cx="409819" cy="389351"/>
          </a:xfrm>
          <a:prstGeom prst="star5">
            <a:avLst/>
          </a:prstGeom>
          <a:gradFill rotWithShape="1">
            <a:gsLst>
              <a:gs pos="0">
                <a:srgbClr val="FFFF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34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auto">
          <a:xfrm>
            <a:off x="733084" y="2822772"/>
            <a:ext cx="281754" cy="315191"/>
          </a:xfrm>
          <a:prstGeom prst="irregularSeal1">
            <a:avLst/>
          </a:prstGeom>
          <a:gradFill rotWithShape="1">
            <a:gsLst>
              <a:gs pos="0">
                <a:srgbClr val="FF0066"/>
              </a:gs>
              <a:gs pos="100000">
                <a:srgbClr val="FF0000">
                  <a:alpha val="3998"/>
                </a:srgbClr>
              </a:gs>
            </a:gsLst>
            <a:path path="rect">
              <a:fillToRect r="100000" b="10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4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4" name="AutoShape 7"/>
          <p:cNvSpPr>
            <a:spLocks noChangeArrowheads="1"/>
          </p:cNvSpPr>
          <p:nvPr/>
        </p:nvSpPr>
        <p:spPr bwMode="auto">
          <a:xfrm>
            <a:off x="2266148" y="87182"/>
            <a:ext cx="351273" cy="500595"/>
          </a:xfrm>
          <a:prstGeom prst="irregularSeal1">
            <a:avLst/>
          </a:prstGeom>
          <a:gradFill rotWithShape="1">
            <a:gsLst>
              <a:gs pos="0">
                <a:srgbClr val="FF0000"/>
              </a:gs>
              <a:gs pos="100000">
                <a:srgbClr val="1907FD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altLang="en-US" sz="1499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5" name="WordArt 11"/>
          <p:cNvSpPr>
            <a:spLocks noChangeArrowheads="1" noChangeShapeType="1" noTextEdit="1"/>
          </p:cNvSpPr>
          <p:nvPr/>
        </p:nvSpPr>
        <p:spPr bwMode="auto">
          <a:xfrm>
            <a:off x="2266148" y="1517408"/>
            <a:ext cx="9239984" cy="2207756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  <a:contourClr>
                <a:srgbClr val="FFFF00"/>
              </a:contourClr>
            </a:sp3d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97" b="0" i="0" u="none" strike="noStrike" kern="10" cap="none" spc="0" normalizeH="0" baseline="0" noProof="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path path="rect">
                    <a:fillToRect l="50000" t="50000" r="50000" b="50000"/>
                  </a:path>
                </a:gradFill>
                <a:effectLst/>
                <a:uLnTx/>
                <a:uFillTx/>
                <a:latin typeface="#9Slide03 Aturdida" pitchFamily="2" charset="0"/>
                <a:ea typeface="+mn-ea"/>
                <a:cs typeface="#9Slide03 Arima Madurai Black" panose="00000A00000000000000" pitchFamily="2" charset="0"/>
              </a:rPr>
              <a:t>CHÀO MỪNG CÁC EM ĐẾN VỚI TIẾT HỌC NGÀY HÔM NAY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2109" y="3505353"/>
            <a:ext cx="4237734" cy="2636163"/>
          </a:xfrm>
          <a:prstGeom prst="rect">
            <a:avLst/>
          </a:prstGeom>
        </p:spPr>
      </p:pic>
      <p:grpSp>
        <p:nvGrpSpPr>
          <p:cNvPr id="37" name="Group 27"/>
          <p:cNvGrpSpPr>
            <a:grpSpLocks/>
          </p:cNvGrpSpPr>
          <p:nvPr/>
        </p:nvGrpSpPr>
        <p:grpSpPr bwMode="auto">
          <a:xfrm rot="-637170">
            <a:off x="8252361" y="4629774"/>
            <a:ext cx="2425043" cy="994442"/>
            <a:chOff x="336" y="2040"/>
            <a:chExt cx="1200" cy="2016"/>
          </a:xfrm>
        </p:grpSpPr>
        <p:pic>
          <p:nvPicPr>
            <p:cNvPr id="38" name="Picture 28" descr="p3012_5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25410">
              <a:off x="636" y="2328"/>
              <a:ext cx="900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29" descr="p3012_8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53848">
              <a:off x="480" y="2040"/>
              <a:ext cx="900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30" descr="p3012_8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2407644">
              <a:off x="336" y="2544"/>
              <a:ext cx="900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2866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528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528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3" grpId="0" animBg="1"/>
      <p:bldP spid="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0" y="-17716"/>
            <a:ext cx="12192000" cy="797205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PHIẾU BÀI TẬP</a:t>
            </a:r>
          </a:p>
        </p:txBody>
      </p:sp>
      <p:pic>
        <p:nvPicPr>
          <p:cNvPr id="8" name="Picture 2" descr="http://photos.myjoyonline.com/photos/news/201311/6579331693860_20014378402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824" y="-191962"/>
            <a:ext cx="2462173" cy="15388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gatorball.files.wordpress.com/2011/03/hybrid-1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337" y="-208757"/>
            <a:ext cx="1945822" cy="1362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15F026C-603F-70FF-05F9-24CCD5279AC0}"/>
              </a:ext>
            </a:extLst>
          </p:cNvPr>
          <p:cNvSpPr txBox="1"/>
          <p:nvPr/>
        </p:nvSpPr>
        <p:spPr>
          <a:xfrm>
            <a:off x="126151" y="970530"/>
            <a:ext cx="6262142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vi-VN" sz="2400" b="1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Tranh 1: Muốn tham gia đội tuyển bóng đá lớp 9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thời gian: lớp 9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Tranh 2: Dành thời gian dọn dẹp nhà cho bố mẹ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thời gian: 30 phút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Tranh 3: Tiết kiệm tiền 500.000 đồng.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thời gian: cuối năm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Tranh 4: Tham gia hoạt động tình nguyện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thời gian: 1 ngày.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Tranh 5: Chinh phục giải ma-ra-tông 15km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thời gian: 1 tháng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Tranh 6: Thuyết trình bằng tiếng Anh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thời gian: hết trung học cơ sở</a:t>
            </a:r>
          </a:p>
          <a:p>
            <a:pPr algn="l"/>
            <a:r>
              <a:rPr lang="vi-VN" sz="24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Mục tiêu cá nhân là: những kết quả cụ thể mà mỗi người mong muốn đạt được trong khoảng thời gian nhất định</a:t>
            </a:r>
          </a:p>
          <a:p>
            <a:pPr algn="l"/>
            <a:endParaRPr lang="vi-VN" sz="2400" b="0" i="0" dirty="0">
              <a:solidFill>
                <a:srgbClr val="0033CC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503B0A-3EBF-AD6C-189A-E197CC57B550}"/>
              </a:ext>
            </a:extLst>
          </p:cNvPr>
          <p:cNvSpPr txBox="1"/>
          <p:nvPr/>
        </p:nvSpPr>
        <p:spPr>
          <a:xfrm>
            <a:off x="6749322" y="1874728"/>
            <a:ext cx="5547609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vi-VN" sz="28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b. -Phát triển bản thân: dài hạn</a:t>
            </a:r>
          </a:p>
          <a:p>
            <a:pPr algn="l"/>
            <a:r>
              <a:rPr lang="vi-VN" sz="28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Gia đình và bạn bè: dài hạn</a:t>
            </a:r>
          </a:p>
          <a:p>
            <a:pPr algn="l"/>
            <a:r>
              <a:rPr lang="vi-VN" sz="28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Tài chính cá nhân: dài hạn</a:t>
            </a:r>
          </a:p>
          <a:p>
            <a:pPr algn="l"/>
            <a:r>
              <a:rPr lang="vi-VN" sz="28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Sức khỏe: dài hạn</a:t>
            </a:r>
          </a:p>
          <a:p>
            <a:pPr algn="l"/>
            <a:r>
              <a:rPr lang="vi-VN" sz="28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Học tập và nghề nghiệp: dài hạn</a:t>
            </a:r>
          </a:p>
          <a:p>
            <a:pPr algn="l"/>
            <a:r>
              <a:rPr lang="vi-VN" sz="2800" b="0" i="0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Trao tặng và cống hiến xã hội: dài hạn</a:t>
            </a:r>
          </a:p>
        </p:txBody>
      </p:sp>
    </p:spTree>
    <p:extLst>
      <p:ext uri="{BB962C8B-B14F-4D97-AF65-F5344CB8AC3E}">
        <p14:creationId xmlns:p14="http://schemas.microsoft.com/office/powerpoint/2010/main" val="3420135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2C2DF2B-8E0D-47A0-BA81-ED78E4C20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269"/>
            <a:ext cx="12192000" cy="679346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-704537" y="-599608"/>
            <a:ext cx="11642472" cy="7734925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8220876" y="686231"/>
            <a:ext cx="4166485" cy="6035244"/>
            <a:chOff x="8286614" y="0"/>
            <a:chExt cx="4166485" cy="6765160"/>
          </a:xfrm>
        </p:grpSpPr>
        <p:pic>
          <p:nvPicPr>
            <p:cNvPr id="6" name="图片 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66" t="43141" r="16000" b="18696"/>
            <a:stretch/>
          </p:blipFill>
          <p:spPr>
            <a:xfrm>
              <a:off x="9384566" y="3309038"/>
              <a:ext cx="1934005" cy="22895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67" t="20385" r="6933" b="5896"/>
            <a:stretch/>
          </p:blipFill>
          <p:spPr>
            <a:xfrm>
              <a:off x="10599915" y="0"/>
              <a:ext cx="1853184" cy="6584741"/>
            </a:xfrm>
            <a:prstGeom prst="rect">
              <a:avLst/>
            </a:prstGeom>
          </p:spPr>
        </p:pic>
        <p:pic>
          <p:nvPicPr>
            <p:cNvPr id="11" name="Picture 2" descr="http://photos.myjoyonline.com/photos/news/201311/6579331693860_2001437840207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6614" y="5226302"/>
              <a:ext cx="3031957" cy="15388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0FF14AE-E8C8-6947-4E18-F82001E1ECDC}"/>
              </a:ext>
            </a:extLst>
          </p:cNvPr>
          <p:cNvSpPr txBox="1"/>
          <p:nvPr/>
        </p:nvSpPr>
        <p:spPr>
          <a:xfrm>
            <a:off x="890185" y="1258177"/>
            <a:ext cx="9095016" cy="4591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srgbClr val="0033CC"/>
              </a:solidFill>
              <a:effectLst/>
              <a:latin typeface="#9Slide05 SVNVanilla Daisy Pro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mong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muốn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khoảng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33CC"/>
              </a:solidFill>
              <a:effectLst/>
              <a:latin typeface="#9Slide05 SVNVanilla Daisy Pro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800" dirty="0">
              <a:solidFill>
                <a:srgbClr val="0033CC"/>
              </a:solidFill>
              <a:effectLst/>
              <a:latin typeface="#9Slide05 SVNVanilla Daisy Pro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bè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chính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trao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cống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hiến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  <a:endParaRPr lang="en-US" sz="2800" dirty="0">
              <a:solidFill>
                <a:srgbClr val="0033CC"/>
              </a:solidFill>
              <a:effectLst/>
              <a:latin typeface="#9Slide05 SVNVanilla Daisy Pro" panose="000005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+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Mục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cá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nhân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thể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được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phân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loại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theo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gian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: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mục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ngắn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hạn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mục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tiêu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dài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hạn</a:t>
            </a:r>
            <a:r>
              <a:rPr lang="en-US" sz="2800" dirty="0">
                <a:solidFill>
                  <a:srgbClr val="0033CC"/>
                </a:solidFill>
                <a:effectLst/>
                <a:latin typeface="#9Slide05 SVNVanilla Daisy Pro" panose="00000500000000000000" pitchFamily="2" charset="0"/>
                <a:ea typeface="Times New Roman" panose="02020603050405020304" pitchFamily="18" charset="0"/>
              </a:rPr>
              <a:t>.</a:t>
            </a:r>
            <a:endParaRPr lang="en-US" sz="2800" dirty="0">
              <a:solidFill>
                <a:srgbClr val="0033CC"/>
              </a:solidFill>
              <a:latin typeface="#9Slide05 SVNVanilla Daisy Pro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50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26F44A5-92A8-48E6-8F29-7E57BC15F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538"/>
            <a:ext cx="12192000" cy="679346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-764498" y="298729"/>
            <a:ext cx="13326255" cy="2862207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220155" y="198217"/>
            <a:ext cx="4348456" cy="6707996"/>
            <a:chOff x="385137" y="57164"/>
            <a:chExt cx="4348456" cy="6707996"/>
          </a:xfrm>
        </p:grpSpPr>
        <p:grpSp>
          <p:nvGrpSpPr>
            <p:cNvPr id="2" name="Group 1"/>
            <p:cNvGrpSpPr/>
            <p:nvPr/>
          </p:nvGrpSpPr>
          <p:grpSpPr>
            <a:xfrm>
              <a:off x="385137" y="57164"/>
              <a:ext cx="2820187" cy="6584741"/>
              <a:chOff x="380638" y="180419"/>
              <a:chExt cx="2820187" cy="6584741"/>
            </a:xfrm>
          </p:grpSpPr>
          <p:pic>
            <p:nvPicPr>
              <p:cNvPr id="6" name="图片 7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866" t="43141" r="16000" b="18696"/>
              <a:stretch/>
            </p:blipFill>
            <p:spPr>
              <a:xfrm>
                <a:off x="1266820" y="3143138"/>
                <a:ext cx="1934005" cy="228952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67" t="20385" r="6933" b="5896"/>
              <a:stretch/>
            </p:blipFill>
            <p:spPr>
              <a:xfrm>
                <a:off x="380638" y="180419"/>
                <a:ext cx="1853184" cy="6584741"/>
              </a:xfrm>
              <a:prstGeom prst="rect">
                <a:avLst/>
              </a:prstGeom>
            </p:spPr>
          </p:pic>
        </p:grpSp>
        <p:pic>
          <p:nvPicPr>
            <p:cNvPr id="11" name="Picture 2" descr="http://photos.myjoyonline.com/photos/news/201311/6579331693860_2001437840207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1636" y="5226302"/>
              <a:ext cx="3031957" cy="15388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4" descr="https://gatorball.files.wordpress.com/2011/03/hybrid-10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784" y="3436670"/>
            <a:ext cx="3964048" cy="2442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818EB94-E09C-1497-A906-192FA487D668}"/>
              </a:ext>
            </a:extLst>
          </p:cNvPr>
          <p:cNvSpPr txBox="1"/>
          <p:nvPr/>
        </p:nvSpPr>
        <p:spPr>
          <a:xfrm>
            <a:off x="1441716" y="1139534"/>
            <a:ext cx="10655346" cy="904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sz="4800" b="1" dirty="0">
                <a:solidFill>
                  <a:srgbClr val="FF0000"/>
                </a:solidFill>
                <a:effectLst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vi-VN" sz="4800" b="1" dirty="0">
                <a:solidFill>
                  <a:srgbClr val="FF0000"/>
                </a:solidFill>
                <a:effectLst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Sự cần thiết phải xác định mục tiêu cá nhân</a:t>
            </a:r>
            <a:endParaRPr lang="en-US" sz="4000" dirty="0">
              <a:solidFill>
                <a:srgbClr val="FF0000"/>
              </a:solidFill>
              <a:effectLst/>
              <a:latin typeface="#9Slide05 Brannboll Ny" panose="020000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3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A479C4-3BD8-DBFB-4B05-BCA77EC7D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A7D9B2-71EF-1D1B-A1F0-2FBDD3F3A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134" y="20185"/>
            <a:ext cx="11077731" cy="340881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E947BA5-38C6-2851-C256-B59FB0D4C9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134" y="3266409"/>
            <a:ext cx="11077731" cy="357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428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87E3DAA-E396-4FAE-B7AB-11C4DEC10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2" name="图片 6">
            <a:extLst>
              <a:ext uri="{FF2B5EF4-FFF2-40B4-BE49-F238E27FC236}">
                <a16:creationId xmlns:a16="http://schemas.microsoft.com/office/drawing/2014/main" id="{FB6E761C-C8D6-4D13-BAE7-1C1FF426AB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102" y="2792936"/>
            <a:ext cx="1774413" cy="3955199"/>
          </a:xfrm>
          <a:prstGeom prst="rect">
            <a:avLst/>
          </a:prstGeom>
        </p:spPr>
      </p:pic>
      <p:pic>
        <p:nvPicPr>
          <p:cNvPr id="5" name="图片 2">
            <a:extLst>
              <a:ext uri="{FF2B5EF4-FFF2-40B4-BE49-F238E27FC236}">
                <a16:creationId xmlns:a16="http://schemas.microsoft.com/office/drawing/2014/main" id="{011E1504-3C29-4E22-BF62-C8AC9D8599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722" y="-134300"/>
            <a:ext cx="1694696" cy="1346220"/>
          </a:xfrm>
          <a:prstGeom prst="rect">
            <a:avLst/>
          </a:prstGeom>
        </p:spPr>
      </p:pic>
      <p:pic>
        <p:nvPicPr>
          <p:cNvPr id="6" name="图片 66">
            <a:extLst>
              <a:ext uri="{FF2B5EF4-FFF2-40B4-BE49-F238E27FC236}">
                <a16:creationId xmlns:a16="http://schemas.microsoft.com/office/drawing/2014/main" id="{E0106C5C-2049-42A2-8771-7304C6CFF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499" y="-20430"/>
            <a:ext cx="5443575" cy="970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F8A9EDE8-E157-499D-A393-DEEED3A614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7370" y="198537"/>
            <a:ext cx="4345937" cy="66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1pPr>
            <a:lvl2pPr marL="742950" indent="-28575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2pPr>
            <a:lvl3pPr marL="1143000" indent="-22860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3pPr>
            <a:lvl4pPr marL="1600200" indent="-22860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4pPr>
            <a:lvl5pPr marL="2057400" indent="-22860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THẢO LUẬN THEO BÀN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1" name="Rectangle 3">
            <a:extLst>
              <a:ext uri="{FF2B5EF4-FFF2-40B4-BE49-F238E27FC236}">
                <a16:creationId xmlns:a16="http://schemas.microsoft.com/office/drawing/2014/main" id="{E5323453-9503-4AF1-B7FF-C1363B605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371" y="1937288"/>
            <a:ext cx="4064201" cy="3250711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SVN-Vanilla Daisy Pro" panose="00000500000000000000" pitchFamily="2" charset="0"/>
              <a:ea typeface="+mn-ea"/>
              <a:cs typeface="+mn-cs"/>
            </a:endParaRPr>
          </a:p>
        </p:txBody>
      </p:sp>
      <p:sp>
        <p:nvSpPr>
          <p:cNvPr id="72" name="Rectangle 4">
            <a:extLst>
              <a:ext uri="{FF2B5EF4-FFF2-40B4-BE49-F238E27FC236}">
                <a16:creationId xmlns:a16="http://schemas.microsoft.com/office/drawing/2014/main" id="{EF80E8EB-E9B5-47E3-AC56-3E42E0E60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6770" y="2906288"/>
            <a:ext cx="1931482" cy="1460949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C441B"/>
              </a:solidFill>
              <a:effectLst/>
              <a:uLnTx/>
              <a:uFillTx/>
              <a:latin typeface="SVN-Vanilla Daisy Pro" panose="00000500000000000000" pitchFamily="2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Ý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kiến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chung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của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cả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nhóm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về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chủ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đề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SVN-Vanilla Daisy Pro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18663EA-35DE-4FF5-9CBD-FF8DD629FB8C}"/>
              </a:ext>
            </a:extLst>
          </p:cNvPr>
          <p:cNvGrpSpPr/>
          <p:nvPr/>
        </p:nvGrpSpPr>
        <p:grpSpPr>
          <a:xfrm>
            <a:off x="316935" y="1105107"/>
            <a:ext cx="4375638" cy="4082892"/>
            <a:chOff x="7704888" y="1384847"/>
            <a:chExt cx="4375638" cy="4082892"/>
          </a:xfrm>
        </p:grpSpPr>
        <p:sp>
          <p:nvSpPr>
            <p:cNvPr id="74" name="Text Box 5">
              <a:extLst>
                <a:ext uri="{FF2B5EF4-FFF2-40B4-BE49-F238E27FC236}">
                  <a16:creationId xmlns:a16="http://schemas.microsoft.com/office/drawing/2014/main" id="{B3268A6E-D207-4E53-9338-B5C33E35D6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36075" y="2603499"/>
              <a:ext cx="2110546" cy="4710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5" name="Line 6">
              <a:extLst>
                <a:ext uri="{FF2B5EF4-FFF2-40B4-BE49-F238E27FC236}">
                  <a16:creationId xmlns:a16="http://schemas.microsoft.com/office/drawing/2014/main" id="{ECB441F5-C0BD-40D2-A4C6-A81F38EDD3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96206" y="2233638"/>
              <a:ext cx="984320" cy="952390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6" name="Line 7">
              <a:extLst>
                <a:ext uri="{FF2B5EF4-FFF2-40B4-BE49-F238E27FC236}">
                  <a16:creationId xmlns:a16="http://schemas.microsoft.com/office/drawing/2014/main" id="{7955E8CE-FB95-400C-B3E9-B567D3FBB2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40547" y="4643170"/>
              <a:ext cx="1165461" cy="824569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7" name="Line 8">
              <a:extLst>
                <a:ext uri="{FF2B5EF4-FFF2-40B4-BE49-F238E27FC236}">
                  <a16:creationId xmlns:a16="http://schemas.microsoft.com/office/drawing/2014/main" id="{204D0040-29D6-458F-AEEC-1D99861004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040548" y="2233638"/>
              <a:ext cx="1133156" cy="935530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8" name="Line 9">
              <a:extLst>
                <a:ext uri="{FF2B5EF4-FFF2-40B4-BE49-F238E27FC236}">
                  <a16:creationId xmlns:a16="http://schemas.microsoft.com/office/drawing/2014/main" id="{FB4184A8-7ADB-4473-8A33-1B2CB66646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096205" y="4643170"/>
              <a:ext cx="984320" cy="824569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9" name="Oval 10">
              <a:extLst>
                <a:ext uri="{FF2B5EF4-FFF2-40B4-BE49-F238E27FC236}">
                  <a16:creationId xmlns:a16="http://schemas.microsoft.com/office/drawing/2014/main" id="{9563B8CE-EAE2-42B1-990B-34AC93D4D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1440" y="2343019"/>
              <a:ext cx="442862" cy="239811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80" name="Oval 11">
              <a:extLst>
                <a:ext uri="{FF2B5EF4-FFF2-40B4-BE49-F238E27FC236}">
                  <a16:creationId xmlns:a16="http://schemas.microsoft.com/office/drawing/2014/main" id="{A00020C0-3C9A-48E4-847C-6850AAF25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3167" y="5058345"/>
              <a:ext cx="427164" cy="255176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81" name="Oval 12">
              <a:extLst>
                <a:ext uri="{FF2B5EF4-FFF2-40B4-BE49-F238E27FC236}">
                  <a16:creationId xmlns:a16="http://schemas.microsoft.com/office/drawing/2014/main" id="{5F799674-F856-4917-90C0-435AAEBF544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643644" y="3758078"/>
              <a:ext cx="480665" cy="276260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82" name="Oval 13">
              <a:extLst>
                <a:ext uri="{FF2B5EF4-FFF2-40B4-BE49-F238E27FC236}">
                  <a16:creationId xmlns:a16="http://schemas.microsoft.com/office/drawing/2014/main" id="{272DBE7F-E335-4FC9-A837-04741DB20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3404" y="3666690"/>
              <a:ext cx="345956" cy="469848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83" name="Text Box 14">
              <a:extLst>
                <a:ext uri="{FF2B5EF4-FFF2-40B4-BE49-F238E27FC236}">
                  <a16:creationId xmlns:a16="http://schemas.microsoft.com/office/drawing/2014/main" id="{DB8E3A78-D17F-4D8C-A680-585B9B6BCD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06610" y="4722106"/>
              <a:ext cx="2110546" cy="2773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84" name="Text Box 15">
              <a:extLst>
                <a:ext uri="{FF2B5EF4-FFF2-40B4-BE49-F238E27FC236}">
                  <a16:creationId xmlns:a16="http://schemas.microsoft.com/office/drawing/2014/main" id="{6E206251-15F9-4566-9009-4165D5282E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>
              <a:off x="7262911" y="3663731"/>
              <a:ext cx="2276178" cy="51305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85" name="Text Box 16">
              <a:extLst>
                <a:ext uri="{FF2B5EF4-FFF2-40B4-BE49-F238E27FC236}">
                  <a16:creationId xmlns:a16="http://schemas.microsoft.com/office/drawing/2014/main" id="{575F0E6F-8728-4A9D-9F02-BE256D5355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10429518" y="3437221"/>
              <a:ext cx="2186529" cy="51908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86" name="Rectangle 17">
              <a:extLst>
                <a:ext uri="{FF2B5EF4-FFF2-40B4-BE49-F238E27FC236}">
                  <a16:creationId xmlns:a16="http://schemas.microsoft.com/office/drawing/2014/main" id="{E0314C92-D417-4AB4-B835-1193AED47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4888" y="1384847"/>
              <a:ext cx="43756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Kĩ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thuật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 </a:t>
              </a:r>
              <a:r>
                <a:rPr kumimoji="0" lang="nl-NL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“Khăn trải bàn”</a:t>
              </a:r>
              <a:r>
                <a:rPr kumimoji="0" lang="nl-NL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 </a:t>
              </a:r>
              <a:endPara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+mn-ea"/>
                <a:cs typeface="+mn-cs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3FC7F016-3902-4846-9E70-BC2B743418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66363" y="41652"/>
            <a:ext cx="1549407" cy="1466058"/>
          </a:xfrm>
          <a:prstGeom prst="rect">
            <a:avLst/>
          </a:prstGeom>
        </p:spPr>
      </p:pic>
      <p:sp>
        <p:nvSpPr>
          <p:cNvPr id="3" name="Text Box 11">
            <a:extLst>
              <a:ext uri="{FF2B5EF4-FFF2-40B4-BE49-F238E27FC236}">
                <a16:creationId xmlns:a16="http://schemas.microsoft.com/office/drawing/2014/main" id="{EF7F6E17-7B2A-A6AF-3FFA-E6D7191D5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86" y="79138"/>
            <a:ext cx="3959895" cy="830997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57150">
            <a:solidFill>
              <a:srgbClr val="4472C4"/>
            </a:solidFill>
          </a:ln>
        </p:spPr>
        <p:txBody>
          <a:bodyPr wrap="square"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Brannboll Ny" panose="02000000000000000000" pitchFamily="2" charset="0"/>
                <a:ea typeface="+mn-ea"/>
                <a:cs typeface="Times New Roman" panose="02020603050405020304" pitchFamily="18" charset="0"/>
              </a:rPr>
              <a:t>GÓC CHIA SẺ</a:t>
            </a:r>
            <a:endParaRPr kumimoji="0" lang="ru-RU" sz="48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BC89778-A7BF-A9F2-BABB-6095B0F6E6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6065" y="2171222"/>
            <a:ext cx="6084335" cy="32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976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3">
            <a:extLst>
              <a:ext uri="{FF2B5EF4-FFF2-40B4-BE49-F238E27FC236}">
                <a16:creationId xmlns:a16="http://schemas.microsoft.com/office/drawing/2014/main" id="{9E62A9F8-B897-F721-BC56-25C7796FC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371" y="1937288"/>
            <a:ext cx="4064201" cy="3250711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kumimoji="0" lang="en-US" altLang="en-US" sz="1800">
              <a:solidFill>
                <a:srgbClr val="DDDDDD"/>
              </a:solidFill>
              <a:latin typeface="SVN-Vanilla Daisy Pro" panose="00000500000000000000" pitchFamily="2" charset="0"/>
            </a:endParaRPr>
          </a:p>
        </p:txBody>
      </p:sp>
      <p:sp>
        <p:nvSpPr>
          <p:cNvPr id="27" name="Rectangle 4">
            <a:extLst>
              <a:ext uri="{FF2B5EF4-FFF2-40B4-BE49-F238E27FC236}">
                <a16:creationId xmlns:a16="http://schemas.microsoft.com/office/drawing/2014/main" id="{44CCFF52-B54F-C760-CD60-B345D67AF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6770" y="2906288"/>
            <a:ext cx="1931482" cy="1460949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kern="0" dirty="0">
              <a:solidFill>
                <a:srgbClr val="0C441B"/>
              </a:solidFill>
              <a:latin typeface="SVN-Vanilla Daisy Pro" panose="00000500000000000000" pitchFamily="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Ý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kiến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chung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của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cả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nhóm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về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chủ</a:t>
            </a:r>
            <a:r>
              <a:rPr lang="en-US" b="1" kern="0" dirty="0">
                <a:solidFill>
                  <a:srgbClr val="FF0000"/>
                </a:solidFill>
                <a:latin typeface="SVN-Vanilla Daisy Pro" panose="00000500000000000000" pitchFamily="2" charset="0"/>
              </a:rPr>
              <a:t> </a:t>
            </a:r>
            <a:r>
              <a:rPr lang="en-US" b="1" kern="0" dirty="0" err="1">
                <a:solidFill>
                  <a:srgbClr val="FF0000"/>
                </a:solidFill>
                <a:latin typeface="SVN-Vanilla Daisy Pro" panose="00000500000000000000" pitchFamily="2" charset="0"/>
              </a:rPr>
              <a:t>đề</a:t>
            </a:r>
            <a:endParaRPr lang="en-US" b="1" kern="0" dirty="0">
              <a:solidFill>
                <a:srgbClr val="FF0000"/>
              </a:solidFill>
              <a:latin typeface="SVN-Vanilla Daisy Pro" panose="00000500000000000000" pitchFamily="2" charset="0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AD02E26-9F2C-1A2E-1462-7DBC433FC562}"/>
              </a:ext>
            </a:extLst>
          </p:cNvPr>
          <p:cNvGrpSpPr/>
          <p:nvPr/>
        </p:nvGrpSpPr>
        <p:grpSpPr>
          <a:xfrm>
            <a:off x="316935" y="1105107"/>
            <a:ext cx="4375638" cy="4082892"/>
            <a:chOff x="7704888" y="1384847"/>
            <a:chExt cx="4375638" cy="4082892"/>
          </a:xfrm>
        </p:grpSpPr>
        <p:sp>
          <p:nvSpPr>
            <p:cNvPr id="29" name="Text Box 5">
              <a:extLst>
                <a:ext uri="{FF2B5EF4-FFF2-40B4-BE49-F238E27FC236}">
                  <a16:creationId xmlns:a16="http://schemas.microsoft.com/office/drawing/2014/main" id="{D43A4D27-E42F-4170-0790-77D81A33A4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36075" y="2603499"/>
              <a:ext cx="2110546" cy="4710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Viết</a:t>
              </a:r>
              <a:r>
                <a:rPr kumimoji="0"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ý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kiến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cá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nhân</a:t>
              </a:r>
              <a:endParaRPr kumimoji="0" lang="en-US" altLang="en-US" sz="1800" kern="0" dirty="0">
                <a:solidFill>
                  <a:srgbClr val="0C441B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30" name="Line 6">
              <a:extLst>
                <a:ext uri="{FF2B5EF4-FFF2-40B4-BE49-F238E27FC236}">
                  <a16:creationId xmlns:a16="http://schemas.microsoft.com/office/drawing/2014/main" id="{79ED66A7-821F-0EC3-4A51-49B3EC658A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96206" y="2233638"/>
              <a:ext cx="984320" cy="952390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en-US">
                <a:solidFill>
                  <a:srgbClr val="DDDDDD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31" name="Line 7">
              <a:extLst>
                <a:ext uri="{FF2B5EF4-FFF2-40B4-BE49-F238E27FC236}">
                  <a16:creationId xmlns:a16="http://schemas.microsoft.com/office/drawing/2014/main" id="{6E4AF5FC-4180-2311-736F-FBDE259B56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40547" y="4643170"/>
              <a:ext cx="1165461" cy="824569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en-US">
                <a:solidFill>
                  <a:srgbClr val="DDDDDD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32" name="Line 8">
              <a:extLst>
                <a:ext uri="{FF2B5EF4-FFF2-40B4-BE49-F238E27FC236}">
                  <a16:creationId xmlns:a16="http://schemas.microsoft.com/office/drawing/2014/main" id="{DA1FC67F-EFBA-247B-6682-62FC3C2CB4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040548" y="2233638"/>
              <a:ext cx="1133156" cy="935530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en-US">
                <a:solidFill>
                  <a:srgbClr val="DDDDDD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33" name="Line 9">
              <a:extLst>
                <a:ext uri="{FF2B5EF4-FFF2-40B4-BE49-F238E27FC236}">
                  <a16:creationId xmlns:a16="http://schemas.microsoft.com/office/drawing/2014/main" id="{F15704CC-4788-EEAB-0B4E-6D23C3CDA5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096205" y="4643170"/>
              <a:ext cx="984320" cy="824569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en-US">
                <a:solidFill>
                  <a:srgbClr val="DDDDDD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34" name="Oval 10">
              <a:extLst>
                <a:ext uri="{FF2B5EF4-FFF2-40B4-BE49-F238E27FC236}">
                  <a16:creationId xmlns:a16="http://schemas.microsoft.com/office/drawing/2014/main" id="{93A647D5-FFE5-37F3-A78C-6D03BE1A9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1440" y="2343019"/>
              <a:ext cx="442862" cy="239811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1</a:t>
              </a:r>
            </a:p>
          </p:txBody>
        </p:sp>
        <p:sp>
          <p:nvSpPr>
            <p:cNvPr id="35" name="Oval 11">
              <a:extLst>
                <a:ext uri="{FF2B5EF4-FFF2-40B4-BE49-F238E27FC236}">
                  <a16:creationId xmlns:a16="http://schemas.microsoft.com/office/drawing/2014/main" id="{97E24AA3-29F5-0A95-7E7E-3546DD92D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3167" y="5058345"/>
              <a:ext cx="427164" cy="255176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3</a:t>
              </a:r>
            </a:p>
          </p:txBody>
        </p:sp>
        <p:sp>
          <p:nvSpPr>
            <p:cNvPr id="36" name="Oval 12">
              <a:extLst>
                <a:ext uri="{FF2B5EF4-FFF2-40B4-BE49-F238E27FC236}">
                  <a16:creationId xmlns:a16="http://schemas.microsoft.com/office/drawing/2014/main" id="{D3B68C0F-C311-9E39-1114-A3DDA872538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643644" y="3758078"/>
              <a:ext cx="480665" cy="276260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800" kern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4</a:t>
              </a:r>
            </a:p>
          </p:txBody>
        </p:sp>
        <p:sp>
          <p:nvSpPr>
            <p:cNvPr id="37" name="Oval 13">
              <a:extLst>
                <a:ext uri="{FF2B5EF4-FFF2-40B4-BE49-F238E27FC236}">
                  <a16:creationId xmlns:a16="http://schemas.microsoft.com/office/drawing/2014/main" id="{F73F696A-DE2D-BA2B-D84E-6126926331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3404" y="3666690"/>
              <a:ext cx="345956" cy="469848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2</a:t>
              </a:r>
            </a:p>
          </p:txBody>
        </p:sp>
        <p:sp>
          <p:nvSpPr>
            <p:cNvPr id="38" name="Text Box 14">
              <a:extLst>
                <a:ext uri="{FF2B5EF4-FFF2-40B4-BE49-F238E27FC236}">
                  <a16:creationId xmlns:a16="http://schemas.microsoft.com/office/drawing/2014/main" id="{483EEC69-3CDF-927D-8742-91E76401A6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06610" y="4722106"/>
              <a:ext cx="2110546" cy="2773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Viết</a:t>
              </a:r>
              <a:r>
                <a:rPr kumimoji="0"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ý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kiến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cá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nhân</a:t>
              </a:r>
              <a:endParaRPr kumimoji="0" lang="en-US" altLang="en-US" sz="1800" kern="0" dirty="0">
                <a:solidFill>
                  <a:srgbClr val="0C441B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39" name="Text Box 15">
              <a:extLst>
                <a:ext uri="{FF2B5EF4-FFF2-40B4-BE49-F238E27FC236}">
                  <a16:creationId xmlns:a16="http://schemas.microsoft.com/office/drawing/2014/main" id="{439E6C9C-61AE-9F81-6F0B-095762C65C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>
              <a:off x="7262911" y="3663731"/>
              <a:ext cx="2276178" cy="51305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Viết</a:t>
              </a:r>
              <a:r>
                <a:rPr kumimoji="0"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ý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kiến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cá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nhân</a:t>
              </a:r>
              <a:endParaRPr kumimoji="0" lang="en-US" altLang="en-US" sz="1800" kern="0" dirty="0">
                <a:solidFill>
                  <a:srgbClr val="0C441B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40" name="Text Box 16">
              <a:extLst>
                <a:ext uri="{FF2B5EF4-FFF2-40B4-BE49-F238E27FC236}">
                  <a16:creationId xmlns:a16="http://schemas.microsoft.com/office/drawing/2014/main" id="{0A43AAFD-6884-0F7D-EFB5-E20FF32A6E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10429518" y="3437221"/>
              <a:ext cx="2186529" cy="51908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Viết</a:t>
              </a:r>
              <a:r>
                <a:rPr kumimoji="0" lang="en-US" altLang="en-US" sz="1800" kern="0" dirty="0">
                  <a:solidFill>
                    <a:srgbClr val="DDDDDD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ý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kiến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cá</a:t>
              </a:r>
              <a:r>
                <a:rPr kumimoji="0" lang="en-US" altLang="en-US" sz="1800" kern="0" dirty="0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 </a:t>
              </a:r>
              <a:r>
                <a:rPr kumimoji="0" lang="en-US" altLang="en-US" sz="1800" kern="0" dirty="0" err="1">
                  <a:solidFill>
                    <a:srgbClr val="0C441B"/>
                  </a:solidFill>
                  <a:latin typeface="SVN-Vanilla Daisy Pro" panose="00000500000000000000" pitchFamily="2" charset="0"/>
                </a:rPr>
                <a:t>nhân</a:t>
              </a:r>
              <a:endParaRPr kumimoji="0" lang="en-US" altLang="en-US" sz="1800" kern="0" dirty="0">
                <a:solidFill>
                  <a:srgbClr val="0C441B"/>
                </a:solidFill>
                <a:latin typeface="SVN-Vanilla Daisy Pro" panose="00000500000000000000" pitchFamily="2" charset="0"/>
              </a:endParaRPr>
            </a:p>
          </p:txBody>
        </p:sp>
        <p:sp>
          <p:nvSpPr>
            <p:cNvPr id="41" name="Rectangle 17">
              <a:extLst>
                <a:ext uri="{FF2B5EF4-FFF2-40B4-BE49-F238E27FC236}">
                  <a16:creationId xmlns:a16="http://schemas.microsoft.com/office/drawing/2014/main" id="{7BD4AC8A-FDC4-13CE-4691-10013A01E0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4888" y="1384847"/>
              <a:ext cx="43756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0" lang="en-US" altLang="en-US" sz="3600" kern="0" dirty="0" err="1">
                  <a:solidFill>
                    <a:srgbClr val="FF0000"/>
                  </a:solidFill>
                  <a:latin typeface="#9Slide05 Brannboll Ny" panose="02000000000000000000" pitchFamily="2" charset="0"/>
                </a:rPr>
                <a:t>Kĩ</a:t>
              </a:r>
              <a:r>
                <a:rPr kumimoji="0" lang="en-US" altLang="en-US" sz="3600" kern="0" dirty="0">
                  <a:solidFill>
                    <a:srgbClr val="FF0000"/>
                  </a:solidFill>
                  <a:latin typeface="#9Slide05 Brannboll Ny" panose="02000000000000000000" pitchFamily="2" charset="0"/>
                </a:rPr>
                <a:t> </a:t>
              </a:r>
              <a:r>
                <a:rPr kumimoji="0" lang="en-US" altLang="en-US" sz="3600" kern="0" dirty="0" err="1">
                  <a:solidFill>
                    <a:srgbClr val="FF0000"/>
                  </a:solidFill>
                  <a:latin typeface="#9Slide05 Brannboll Ny" panose="02000000000000000000" pitchFamily="2" charset="0"/>
                </a:rPr>
                <a:t>thuật</a:t>
              </a:r>
              <a:r>
                <a:rPr kumimoji="0" lang="en-US" altLang="en-US" sz="3600" kern="0" dirty="0">
                  <a:solidFill>
                    <a:srgbClr val="FF0000"/>
                  </a:solidFill>
                  <a:latin typeface="#9Slide05 Brannboll Ny" panose="02000000000000000000" pitchFamily="2" charset="0"/>
                </a:rPr>
                <a:t> </a:t>
              </a:r>
              <a:r>
                <a:rPr kumimoji="0" lang="nl-NL" altLang="en-US" sz="3600" b="1" kern="0" dirty="0">
                  <a:solidFill>
                    <a:srgbClr val="FF0000"/>
                  </a:solidFill>
                  <a:latin typeface="#9Slide05 Brannboll Ny" panose="02000000000000000000" pitchFamily="2" charset="0"/>
                </a:rPr>
                <a:t>“Khăn trải bàn”</a:t>
              </a:r>
              <a:r>
                <a:rPr kumimoji="0" lang="nl-NL" altLang="en-US" sz="3600" kern="0" dirty="0">
                  <a:solidFill>
                    <a:srgbClr val="FF0000"/>
                  </a:solidFill>
                  <a:latin typeface="#9Slide05 Brannboll Ny" panose="02000000000000000000" pitchFamily="2" charset="0"/>
                </a:rPr>
                <a:t> </a:t>
              </a:r>
              <a:endParaRPr kumimoji="0" lang="en-US" altLang="en-US" sz="3600" kern="0" dirty="0">
                <a:solidFill>
                  <a:srgbClr val="FF0000"/>
                </a:solidFill>
                <a:latin typeface="#9Slide05 Brannboll Ny" panose="02000000000000000000" pitchFamily="2" charset="0"/>
              </a:endParaRPr>
            </a:p>
          </p:txBody>
        </p:sp>
      </p:grpSp>
      <p:sp>
        <p:nvSpPr>
          <p:cNvPr id="42" name="Text Box 11">
            <a:extLst>
              <a:ext uri="{FF2B5EF4-FFF2-40B4-BE49-F238E27FC236}">
                <a16:creationId xmlns:a16="http://schemas.microsoft.com/office/drawing/2014/main" id="{E386AFB2-3744-AB58-BF0A-F8B213C990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86" y="79138"/>
            <a:ext cx="3959895" cy="830997"/>
          </a:xfrm>
          <a:prstGeom prst="rect">
            <a:avLst/>
          </a:prstGeom>
          <a:solidFill>
            <a:srgbClr val="ED7D31">
              <a:lumMod val="20000"/>
              <a:lumOff val="80000"/>
            </a:srgbClr>
          </a:solidFill>
          <a:ln w="57150">
            <a:solidFill>
              <a:srgbClr val="4472C4"/>
            </a:solidFill>
          </a:ln>
        </p:spPr>
        <p:txBody>
          <a:bodyPr wrap="square"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457200">
              <a:defRPr/>
            </a:pPr>
            <a:r>
              <a:rPr lang="vi-VN" sz="4800" kern="0" dirty="0">
                <a:solidFill>
                  <a:srgbClr val="0000FF"/>
                </a:solidFill>
                <a:latin typeface="#9Slide05 Brannboll Ny" panose="02000000000000000000" pitchFamily="2" charset="0"/>
                <a:cs typeface="Times New Roman" panose="02020603050405020304" pitchFamily="18" charset="0"/>
              </a:rPr>
              <a:t>GÓC CHIA SẺ</a:t>
            </a:r>
            <a:endParaRPr lang="ru-RU" sz="4800" kern="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4F47098-4F24-7CEE-7BF9-D3C21FF9FAB4}"/>
              </a:ext>
            </a:extLst>
          </p:cNvPr>
          <p:cNvSpPr txBox="1"/>
          <p:nvPr/>
        </p:nvSpPr>
        <p:spPr>
          <a:xfrm>
            <a:off x="4835189" y="113497"/>
            <a:ext cx="7274026" cy="6696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a:</a:t>
            </a:r>
            <a:endParaRPr lang="en-US" sz="24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1: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đăng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kí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rủ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Hùng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bơi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2: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,...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quyết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cuối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hẳn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so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b: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lực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thiện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ước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mơ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i="1" dirty="0" err="1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400" i="1" dirty="0"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rgbClr val="0033CC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4925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-1064301" y="-739667"/>
            <a:ext cx="13256302" cy="7879075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9923489" y="686231"/>
            <a:ext cx="2662067" cy="6035244"/>
            <a:chOff x="8286614" y="0"/>
            <a:chExt cx="4166485" cy="6765160"/>
          </a:xfrm>
        </p:grpSpPr>
        <p:pic>
          <p:nvPicPr>
            <p:cNvPr id="6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66" t="43141" r="16000" b="18696"/>
            <a:stretch/>
          </p:blipFill>
          <p:spPr>
            <a:xfrm>
              <a:off x="9384566" y="3309038"/>
              <a:ext cx="1934005" cy="22895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67" t="20385" r="6933" b="5896"/>
            <a:stretch/>
          </p:blipFill>
          <p:spPr>
            <a:xfrm>
              <a:off x="10599915" y="0"/>
              <a:ext cx="1853184" cy="6584741"/>
            </a:xfrm>
            <a:prstGeom prst="rect">
              <a:avLst/>
            </a:prstGeom>
          </p:spPr>
        </p:pic>
        <p:pic>
          <p:nvPicPr>
            <p:cNvPr id="11" name="Picture 2" descr="http://photos.myjoyonline.com/photos/news/201311/6579331693860_2001437840207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6614" y="5226302"/>
              <a:ext cx="3031957" cy="15388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6A7DBD7-6B2F-660F-2994-8ECF185DDE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9480" y="2124343"/>
            <a:ext cx="9413040" cy="260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538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26F44A5-92A8-48E6-8F29-7E57BC15F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269"/>
            <a:ext cx="12192000" cy="679346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-329783" y="596211"/>
            <a:ext cx="12521784" cy="2663423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551417" y="249608"/>
            <a:ext cx="4348456" cy="6707996"/>
            <a:chOff x="385137" y="57164"/>
            <a:chExt cx="4348456" cy="6707996"/>
          </a:xfrm>
        </p:grpSpPr>
        <p:grpSp>
          <p:nvGrpSpPr>
            <p:cNvPr id="2" name="Group 1"/>
            <p:cNvGrpSpPr/>
            <p:nvPr/>
          </p:nvGrpSpPr>
          <p:grpSpPr>
            <a:xfrm>
              <a:off x="385137" y="57164"/>
              <a:ext cx="2820187" cy="6584741"/>
              <a:chOff x="380638" y="180419"/>
              <a:chExt cx="2820187" cy="6584741"/>
            </a:xfrm>
          </p:grpSpPr>
          <p:pic>
            <p:nvPicPr>
              <p:cNvPr id="6" name="图片 7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866" t="43141" r="16000" b="18696"/>
              <a:stretch/>
            </p:blipFill>
            <p:spPr>
              <a:xfrm>
                <a:off x="1266820" y="3143138"/>
                <a:ext cx="1934005" cy="228952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67" t="20385" r="6933" b="5896"/>
              <a:stretch/>
            </p:blipFill>
            <p:spPr>
              <a:xfrm>
                <a:off x="380638" y="180419"/>
                <a:ext cx="1853184" cy="6584741"/>
              </a:xfrm>
              <a:prstGeom prst="rect">
                <a:avLst/>
              </a:prstGeom>
            </p:spPr>
          </p:pic>
        </p:grpSp>
        <p:pic>
          <p:nvPicPr>
            <p:cNvPr id="11" name="Picture 2" descr="http://photos.myjoyonline.com/photos/news/201311/6579331693860_2001437840207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1636" y="5226302"/>
              <a:ext cx="3031957" cy="15388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4" descr="https://gatorball.files.wordpress.com/2011/03/hybrid-10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784" y="3436670"/>
            <a:ext cx="3964048" cy="2442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F0E63CB-19E6-3BF0-E605-0884B317E6C4}"/>
              </a:ext>
            </a:extLst>
          </p:cNvPr>
          <p:cNvSpPr txBox="1"/>
          <p:nvPr/>
        </p:nvSpPr>
        <p:spPr>
          <a:xfrm>
            <a:off x="1441716" y="1139534"/>
            <a:ext cx="10655346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vi-VN" sz="4800" b="1" dirty="0">
                <a:solidFill>
                  <a:srgbClr val="FF0000"/>
                </a:solidFill>
                <a:effectLst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4800" b="1" dirty="0">
                <a:solidFill>
                  <a:srgbClr val="FF0000"/>
                </a:solidFill>
                <a:effectLst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4800" b="1" dirty="0">
                <a:solidFill>
                  <a:srgbClr val="FF0000"/>
                </a:solidFill>
                <a:effectLst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Cách xác định mục tiêu cá nhân và lập kế hoạch thực hiện mục tiêu cá nhân.</a:t>
            </a:r>
            <a:endParaRPr lang="en-US" sz="4000" dirty="0">
              <a:solidFill>
                <a:srgbClr val="FF0000"/>
              </a:solidFill>
              <a:effectLst/>
              <a:latin typeface="#9Slide05 Brannboll Ny" panose="02000000000000000000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37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A3E0B0-B7C6-290C-CBE6-9D15A1277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B095B4-4C61-6858-EDC3-1497F77223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744" y="284814"/>
            <a:ext cx="11167672" cy="657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3379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B4FAF3-1284-5F3A-BCC7-FE31E527C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13145C-B65F-F506-BE49-0EC016C06D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13" y="404734"/>
            <a:ext cx="11907186" cy="5951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82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F928D08-CBC1-47DA-8C48-8196F1B2EEA6}"/>
              </a:ext>
            </a:extLst>
          </p:cNvPr>
          <p:cNvGrpSpPr/>
          <p:nvPr/>
        </p:nvGrpSpPr>
        <p:grpSpPr>
          <a:xfrm>
            <a:off x="692734" y="3925262"/>
            <a:ext cx="4295235" cy="182228"/>
            <a:chOff x="1839287" y="5184146"/>
            <a:chExt cx="2767715" cy="9525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577B934-137D-471F-92A8-745622A85719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3A04EEC0-C353-4807-9231-1E063470048C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E3168D90-88BF-4838-96ED-600CB882BAE9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52" name="组合 51">
                    <a:extLst>
                      <a:ext uri="{FF2B5EF4-FFF2-40B4-BE49-F238E27FC236}">
                        <a16:creationId xmlns:a16="http://schemas.microsoft.com/office/drawing/2014/main" id="{ABC0AB3A-61F2-4CC9-8F76-A9B55C054955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6" name="直接连接符 55">
                      <a:extLst>
                        <a:ext uri="{FF2B5EF4-FFF2-40B4-BE49-F238E27FC236}">
                          <a16:creationId xmlns:a16="http://schemas.microsoft.com/office/drawing/2014/main" id="{BA278040-AE0D-4B79-9A0B-3937FFB327A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" name="直接连接符 56">
                      <a:extLst>
                        <a:ext uri="{FF2B5EF4-FFF2-40B4-BE49-F238E27FC236}">
                          <a16:creationId xmlns:a16="http://schemas.microsoft.com/office/drawing/2014/main" id="{4B97F930-11FE-4B76-B9EA-6F360ED937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id="{8BC2509A-32C5-47D8-A144-AF79AB805221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8FB7C591-8E2E-48EB-A211-BD5B74B8EEB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直接连接符 54">
                      <a:extLst>
                        <a:ext uri="{FF2B5EF4-FFF2-40B4-BE49-F238E27FC236}">
                          <a16:creationId xmlns:a16="http://schemas.microsoft.com/office/drawing/2014/main" id="{3D991750-E596-42DE-9919-241299CBDB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5B35DF56-71FE-448A-838A-CFB36F4682E0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6" name="组合 45">
                    <a:extLst>
                      <a:ext uri="{FF2B5EF4-FFF2-40B4-BE49-F238E27FC236}">
                        <a16:creationId xmlns:a16="http://schemas.microsoft.com/office/drawing/2014/main" id="{A1C008D4-5B1E-4E08-A537-4A6ED56F4EF3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0" name="直接连接符 49">
                      <a:extLst>
                        <a:ext uri="{FF2B5EF4-FFF2-40B4-BE49-F238E27FC236}">
                          <a16:creationId xmlns:a16="http://schemas.microsoft.com/office/drawing/2014/main" id="{8962AF4E-C2B4-4C61-A64D-16D369D4101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AF01E6DB-BD06-4F3E-B418-8E4431EEBE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7" name="组合 46">
                    <a:extLst>
                      <a:ext uri="{FF2B5EF4-FFF2-40B4-BE49-F238E27FC236}">
                        <a16:creationId xmlns:a16="http://schemas.microsoft.com/office/drawing/2014/main" id="{A41ED293-A4FC-4106-8EC7-5EE00D610F94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65C60AB7-0C14-4587-BD87-C8D88AD31F6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直接连接符 48">
                      <a:extLst>
                        <a:ext uri="{FF2B5EF4-FFF2-40B4-BE49-F238E27FC236}">
                          <a16:creationId xmlns:a16="http://schemas.microsoft.com/office/drawing/2014/main" id="{2F5AFBF0-84AA-4E7C-8096-B330C69057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3F09D8A-7AA2-4647-BFD1-CEFCDB814F50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AF08E449-FEC8-43DE-A7B3-E0E30FECBDB0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8" name="组合 37">
                    <a:extLst>
                      <a:ext uri="{FF2B5EF4-FFF2-40B4-BE49-F238E27FC236}">
                        <a16:creationId xmlns:a16="http://schemas.microsoft.com/office/drawing/2014/main" id="{5C6A4EC3-7785-4A60-853B-9E56F0893C38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2" name="直接连接符 41">
                      <a:extLst>
                        <a:ext uri="{FF2B5EF4-FFF2-40B4-BE49-F238E27FC236}">
                          <a16:creationId xmlns:a16="http://schemas.microsoft.com/office/drawing/2014/main" id="{2B1BBD35-240F-4421-B5CA-7D522002850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直接连接符 42">
                      <a:extLst>
                        <a:ext uri="{FF2B5EF4-FFF2-40B4-BE49-F238E27FC236}">
                          <a16:creationId xmlns:a16="http://schemas.microsoft.com/office/drawing/2014/main" id="{8FEF4AEA-A4A4-4420-AAA0-631E396565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9" name="组合 38">
                    <a:extLst>
                      <a:ext uri="{FF2B5EF4-FFF2-40B4-BE49-F238E27FC236}">
                        <a16:creationId xmlns:a16="http://schemas.microsoft.com/office/drawing/2014/main" id="{71182518-79A1-4254-B4DD-5F03D89FA7A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F853FC5F-0598-49A2-BCEB-9D46AA1EFC8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>
                      <a:extLst>
                        <a:ext uri="{FF2B5EF4-FFF2-40B4-BE49-F238E27FC236}">
                          <a16:creationId xmlns:a16="http://schemas.microsoft.com/office/drawing/2014/main" id="{45861C6C-8AAC-4546-9FED-5C6AA5B273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13883051-94D2-4FC8-8956-00028E125C04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id="{AA0852F7-EF8F-470F-8C46-3EEC5502928A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6" name="直接连接符 35">
                      <a:extLst>
                        <a:ext uri="{FF2B5EF4-FFF2-40B4-BE49-F238E27FC236}">
                          <a16:creationId xmlns:a16="http://schemas.microsoft.com/office/drawing/2014/main" id="{C016293A-5F02-4A33-8C03-943D25BC8B1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954877A3-84A8-44EB-86BA-CD3619B7D8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" name="组合 32">
                    <a:extLst>
                      <a:ext uri="{FF2B5EF4-FFF2-40B4-BE49-F238E27FC236}">
                        <a16:creationId xmlns:a16="http://schemas.microsoft.com/office/drawing/2014/main" id="{11D56664-0055-4964-9581-B8590E5C2168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F3D755C6-89D4-4AD9-9437-B3DC4B82653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直接连接符 34">
                      <a:extLst>
                        <a:ext uri="{FF2B5EF4-FFF2-40B4-BE49-F238E27FC236}">
                          <a16:creationId xmlns:a16="http://schemas.microsoft.com/office/drawing/2014/main" id="{4D6746C3-0B2E-46B5-8A5F-2A7065EC60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3B6EEB-1A8D-4DA8-A1F9-78A7B3C0512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45CF4E7A-635B-4350-BD21-2FFC7E3D641D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CB579A2F-B672-4872-A880-05766ABA687A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4A507684-B782-4CCC-9BEA-8401E4F97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A7EDAAB-1F76-4B0B-95B7-EDD3C99DCF62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834324F8-997A-4820-9FCC-F7EAC809AF94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79B0D6E4-BBCF-4986-9701-BD340734C4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49D3BFD0-7F67-407E-A629-420D055934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2BBEAB88-9923-4EB8-A058-CF71B92027F3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D9F1A1D6-1DCF-468C-9AAC-633AECED17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85009E07-6E68-4671-8847-5703C04CFA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" name="Rectangle 1"/>
          <p:cNvSpPr/>
          <p:nvPr/>
        </p:nvSpPr>
        <p:spPr>
          <a:xfrm>
            <a:off x="372575" y="1605933"/>
            <a:ext cx="4484183" cy="2584916"/>
          </a:xfrm>
          <a:prstGeom prst="rect">
            <a:avLst/>
          </a:prstGeom>
          <a:noFill/>
        </p:spPr>
        <p:txBody>
          <a:bodyPr wrap="square" lIns="91419" tIns="45709" rIns="91419" bIns="45709">
            <a:spAutoFit/>
          </a:bodyPr>
          <a:lstStyle/>
          <a:p>
            <a:pPr algn="ctr" defTabSz="914217"/>
            <a:r>
              <a:rPr lang="vi-VN" sz="5399" b="1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 ĐỊNH MỤC TIÊU CÁ NHÂN</a:t>
            </a:r>
            <a:endParaRPr lang="en-US" sz="5399" b="1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22155" y="857289"/>
            <a:ext cx="1703919" cy="923116"/>
          </a:xfrm>
          <a:prstGeom prst="rect">
            <a:avLst/>
          </a:prstGeom>
          <a:noFill/>
        </p:spPr>
        <p:txBody>
          <a:bodyPr wrap="none" lIns="91419" tIns="45709" rIns="91419" bIns="45709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defTabSz="914217"/>
            <a:r>
              <a:rPr lang="en-US" sz="5399" b="1" dirty="0" err="1">
                <a:ln/>
                <a:solidFill>
                  <a:srgbClr val="01B3C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399" b="1" dirty="0">
                <a:ln/>
                <a:solidFill>
                  <a:srgbClr val="01B3C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</a:t>
            </a:r>
          </a:p>
        </p:txBody>
      </p:sp>
      <p:pic>
        <p:nvPicPr>
          <p:cNvPr id="5" name="HelloVietnamBeatInstrumental-V.A-36116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48237" y="4468841"/>
            <a:ext cx="609459" cy="6094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82FC38-3D8E-7FCD-C204-3EF4EE22C7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082264" cy="116465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4F30A74-5A4A-ED35-848E-6EC35694F629}"/>
              </a:ext>
            </a:extLst>
          </p:cNvPr>
          <p:cNvGrpSpPr/>
          <p:nvPr/>
        </p:nvGrpSpPr>
        <p:grpSpPr>
          <a:xfrm>
            <a:off x="6939830" y="-69289"/>
            <a:ext cx="3099448" cy="1930623"/>
            <a:chOff x="4525460" y="4108799"/>
            <a:chExt cx="3364300" cy="222027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B871D28-46E3-9564-ED50-59ACE7FC02EF}"/>
                </a:ext>
              </a:extLst>
            </p:cNvPr>
            <p:cNvGrpSpPr/>
            <p:nvPr/>
          </p:nvGrpSpPr>
          <p:grpSpPr>
            <a:xfrm>
              <a:off x="4525460" y="4108799"/>
              <a:ext cx="3364300" cy="2220276"/>
              <a:chOff x="4479297" y="4126245"/>
              <a:chExt cx="3364300" cy="2220276"/>
            </a:xfrm>
          </p:grpSpPr>
          <p:pic>
            <p:nvPicPr>
              <p:cNvPr id="10" name="PA_库_图片 27">
                <a:extLst>
                  <a:ext uri="{FF2B5EF4-FFF2-40B4-BE49-F238E27FC236}">
                    <a16:creationId xmlns:a16="http://schemas.microsoft.com/office/drawing/2014/main" id="{75C8EFC0-A8F1-963E-A6BA-5A016697101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 rot="5174318">
                <a:off x="5156669" y="3659594"/>
                <a:ext cx="2009555" cy="3364300"/>
              </a:xfrm>
              <a:prstGeom prst="rect">
                <a:avLst/>
              </a:prstGeom>
            </p:spPr>
          </p:pic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F9473D8-E76C-54A3-666F-B5D9913740DE}"/>
                  </a:ext>
                </a:extLst>
              </p:cNvPr>
              <p:cNvSpPr/>
              <p:nvPr/>
            </p:nvSpPr>
            <p:spPr>
              <a:xfrm>
                <a:off x="5551490" y="4126245"/>
                <a:ext cx="1510350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en-US" sz="32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en-US" sz="1600" b="1" dirty="0">
                    <a:solidFill>
                      <a:srgbClr val="FF0000"/>
                    </a:solidFill>
                    <a:latin typeface="SVN-Vanilla Daisy Pro" panose="00000500000000000000" pitchFamily="2" charset="0"/>
                    <a:cs typeface="Times New Roman" pitchFamily="18" charset="0"/>
                  </a:rPr>
                  <a:t>CÔ TUYẾT</a:t>
                </a:r>
              </a:p>
              <a:p>
                <a:pPr>
                  <a:defRPr/>
                </a:pPr>
                <a:r>
                  <a:rPr lang="en-US" sz="1600" b="1" dirty="0">
                    <a:solidFill>
                      <a:srgbClr val="FF0000"/>
                    </a:solidFill>
                    <a:latin typeface="SVN-Vanilla Daisy Pro" panose="00000500000000000000" pitchFamily="2" charset="0"/>
                    <a:cs typeface="Times New Roman" pitchFamily="18" charset="0"/>
                  </a:rPr>
                  <a:t>THCS TÔ HIỆU</a:t>
                </a:r>
                <a:endParaRPr lang="en-US" sz="1600" dirty="0">
                  <a:solidFill>
                    <a:srgbClr val="5F5F5F"/>
                  </a:solidFill>
                  <a:latin typeface="SVN-Vanilla Daisy Pro" panose="00000500000000000000" pitchFamily="2" charset="0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82E6E23-9ACC-0D5B-F517-09E8E72B3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backgroundMark x1="16719" y1="37632" x2="8906" y2="51583"/>
                          <a14:backgroundMark x1="17578" y1="36577" x2="26563" y2="27784"/>
                          <a14:backgroundMark x1="27969" y1="29426" x2="39141" y2="35756"/>
                          <a14:backgroundMark x1="76797" y1="12661" x2="75938" y2="8053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55644" y="4705586"/>
              <a:ext cx="2420357" cy="1599842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9E2C95DC-8194-AF8F-4BCE-7414250923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43003" y="4049199"/>
            <a:ext cx="6794163" cy="2526011"/>
          </a:xfrm>
          <a:prstGeom prst="rect">
            <a:avLst/>
          </a:prstGeom>
        </p:spPr>
      </p:pic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BB23DD32-7C50-1F73-6C0E-FED789792C47}"/>
              </a:ext>
            </a:extLst>
          </p:cNvPr>
          <p:cNvSpPr txBox="1">
            <a:spLocks/>
          </p:cNvSpPr>
          <p:nvPr/>
        </p:nvSpPr>
        <p:spPr>
          <a:xfrm>
            <a:off x="7038728" y="178040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800">
                <a:solidFill>
                  <a:srgbClr val="002060"/>
                </a:solidFill>
                <a:latin typeface="#9Slide05 Brannboll Ny" panose="02000000000000000000" pitchFamily="2" charset="0"/>
              </a:rPr>
              <a:t>Vũ Thị Ánh Tuyết-THCS Tô Hiêu-Lê Chân</a:t>
            </a:r>
            <a:endParaRPr lang="en-US" sz="1800" dirty="0">
              <a:solidFill>
                <a:srgbClr val="002060"/>
              </a:solidFill>
              <a:latin typeface="#9Slide05 Brannboll Ny" panose="02000000000000000000" pitchFamily="2" charset="0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1F23CE7-BB51-1BD8-D62F-276E690160D4}"/>
              </a:ext>
            </a:extLst>
          </p:cNvPr>
          <p:cNvSpPr/>
          <p:nvPr/>
        </p:nvSpPr>
        <p:spPr>
          <a:xfrm>
            <a:off x="5983527" y="2188654"/>
            <a:ext cx="4484183" cy="923179"/>
          </a:xfrm>
          <a:prstGeom prst="rect">
            <a:avLst/>
          </a:prstGeom>
          <a:noFill/>
        </p:spPr>
        <p:txBody>
          <a:bodyPr wrap="square" lIns="91419" tIns="45709" rIns="91419" bIns="45709">
            <a:spAutoFit/>
          </a:bodyPr>
          <a:lstStyle/>
          <a:p>
            <a:pPr algn="ctr" defTabSz="914217"/>
            <a:r>
              <a:rPr lang="vi-VN" sz="5399" b="1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MỞ ĐẦU</a:t>
            </a:r>
            <a:endParaRPr lang="en-US" sz="5399" b="1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424996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2872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DBAF297-AE12-44E4-9E9E-90F0EFE7F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"/>
            <a:ext cx="12192000" cy="6797040"/>
          </a:xfrm>
          <a:prstGeom prst="rect">
            <a:avLst/>
          </a:prstGeom>
        </p:spPr>
      </p:pic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49368C2B-08BB-4567-BA27-2402FAA3C31F}"/>
              </a:ext>
            </a:extLst>
          </p:cNvPr>
          <p:cNvSpPr/>
          <p:nvPr/>
        </p:nvSpPr>
        <p:spPr>
          <a:xfrm>
            <a:off x="2419003" y="194888"/>
            <a:ext cx="6888480" cy="13004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itchFamily="18" charset="0"/>
              </a:rPr>
              <a:t>PHIẾU BÀI TẬP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itchFamily="18" charset="0"/>
              </a:rPr>
              <a:t>(THẢO LUẬN NHÓM ĐÔI)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8" name="Rectangle: Rounded Corners 13">
            <a:extLst>
              <a:ext uri="{FF2B5EF4-FFF2-40B4-BE49-F238E27FC236}">
                <a16:creationId xmlns:a16="http://schemas.microsoft.com/office/drawing/2014/main" id="{D57A15F4-FE97-4AD2-BA74-AA0DC8068413}"/>
              </a:ext>
            </a:extLst>
          </p:cNvPr>
          <p:cNvSpPr/>
          <p:nvPr/>
        </p:nvSpPr>
        <p:spPr>
          <a:xfrm>
            <a:off x="173717" y="2186247"/>
            <a:ext cx="11458650" cy="1996009"/>
          </a:xfrm>
          <a:prstGeom prst="roundRect">
            <a:avLst/>
          </a:prstGeom>
          <a:solidFill>
            <a:srgbClr val="CC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dưới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tắc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S.M.A.R.T:</a:t>
            </a:r>
            <a:endParaRPr lang="en-US" sz="20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trượt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pa-tanh.</a:t>
            </a:r>
            <a:endParaRPr lang="en-US" sz="20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i="1" dirty="0">
                <a:solidFill>
                  <a:srgbClr val="00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23">
            <a:extLst>
              <a:ext uri="{FF2B5EF4-FFF2-40B4-BE49-F238E27FC236}">
                <a16:creationId xmlns:a16="http://schemas.microsoft.com/office/drawing/2014/main" id="{7FC44327-CEE4-4E8B-92C5-96305680DC6A}"/>
              </a:ext>
            </a:extLst>
          </p:cNvPr>
          <p:cNvSpPr/>
          <p:nvPr/>
        </p:nvSpPr>
        <p:spPr>
          <a:xfrm>
            <a:off x="715586" y="4629728"/>
            <a:ext cx="3680806" cy="212205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</p:txBody>
      </p:sp>
      <p:sp>
        <p:nvSpPr>
          <p:cNvPr id="13" name="Rectangle: Rounded Corners 25">
            <a:extLst>
              <a:ext uri="{FF2B5EF4-FFF2-40B4-BE49-F238E27FC236}">
                <a16:creationId xmlns:a16="http://schemas.microsoft.com/office/drawing/2014/main" id="{80C22BBF-9AA1-43CF-8D6D-95361CBA2933}"/>
              </a:ext>
            </a:extLst>
          </p:cNvPr>
          <p:cNvSpPr/>
          <p:nvPr/>
        </p:nvSpPr>
        <p:spPr>
          <a:xfrm>
            <a:off x="8749989" y="4821083"/>
            <a:ext cx="3332480" cy="181863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...................................................................................................................................................................................................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76D9141-C5C8-4EDF-8BAE-38C3C91A0D8B}"/>
              </a:ext>
            </a:extLst>
          </p:cNvPr>
          <p:cNvCxnSpPr>
            <a:cxnSpLocks/>
          </p:cNvCxnSpPr>
          <p:nvPr/>
        </p:nvCxnSpPr>
        <p:spPr>
          <a:xfrm>
            <a:off x="2660303" y="3959168"/>
            <a:ext cx="0" cy="670559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8EAD728-281A-4CBC-B6CB-AC46CE78C292}"/>
              </a:ext>
            </a:extLst>
          </p:cNvPr>
          <p:cNvCxnSpPr>
            <a:cxnSpLocks/>
          </p:cNvCxnSpPr>
          <p:nvPr/>
        </p:nvCxnSpPr>
        <p:spPr>
          <a:xfrm>
            <a:off x="6348383" y="3959168"/>
            <a:ext cx="0" cy="670559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6C6F0E5-34EA-4A9B-B75B-08619F47AE1E}"/>
              </a:ext>
            </a:extLst>
          </p:cNvPr>
          <p:cNvCxnSpPr>
            <a:cxnSpLocks/>
          </p:cNvCxnSpPr>
          <p:nvPr/>
        </p:nvCxnSpPr>
        <p:spPr>
          <a:xfrm>
            <a:off x="10052974" y="4025207"/>
            <a:ext cx="0" cy="670559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9" name="Rectangle: Rounded Corners 23">
            <a:extLst>
              <a:ext uri="{FF2B5EF4-FFF2-40B4-BE49-F238E27FC236}">
                <a16:creationId xmlns:a16="http://schemas.microsoft.com/office/drawing/2014/main" id="{C8AB731C-B5A9-4087-9248-FB90CEB654D6}"/>
              </a:ext>
            </a:extLst>
          </p:cNvPr>
          <p:cNvSpPr/>
          <p:nvPr/>
        </p:nvSpPr>
        <p:spPr>
          <a:xfrm>
            <a:off x="4748311" y="4669376"/>
            <a:ext cx="3680806" cy="212205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.............................................................................................................................................................................................................................................................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C42D1DB-6186-445C-9000-B473B780E42B}"/>
              </a:ext>
            </a:extLst>
          </p:cNvPr>
          <p:cNvCxnSpPr>
            <a:cxnSpLocks/>
          </p:cNvCxnSpPr>
          <p:nvPr/>
        </p:nvCxnSpPr>
        <p:spPr>
          <a:xfrm>
            <a:off x="6225321" y="1495368"/>
            <a:ext cx="0" cy="690879"/>
          </a:xfrm>
          <a:prstGeom prst="straightConnector1">
            <a:avLst/>
          </a:prstGeom>
          <a:ln w="28575">
            <a:solidFill>
              <a:srgbClr val="FF993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474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3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28600" y="2202177"/>
          <a:ext cx="11734800" cy="4626584"/>
        </p:xfrm>
        <a:graphic>
          <a:graphicData uri="http://schemas.openxmlformats.org/drawingml/2006/table">
            <a:tbl>
              <a:tblPr firstRow="1" firstCol="1" bandRow="1"/>
              <a:tblGrid>
                <a:gridCol w="252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145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9552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- 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Học</a:t>
                      </a:r>
                      <a:r>
                        <a:rPr lang="en-US" sz="3200" b="1" baseline="0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sinh</a:t>
                      </a:r>
                      <a:r>
                        <a:rPr lang="en-US" sz="3200" b="1" baseline="0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thực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hiện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hoạt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động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cá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nhân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“Think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”: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Suy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nghĩ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độc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lập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về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vi-VN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bài tập 1 và hoàn thành phiếu bài tập số 1</a:t>
                      </a:r>
                      <a:r>
                        <a:rPr lang="en-US" sz="3200" baseline="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:</a:t>
                      </a:r>
                      <a:endParaRPr lang="en-US" sz="3200" b="0" i="0" kern="1200" dirty="0">
                        <a:solidFill>
                          <a:schemeClr val="tx1"/>
                        </a:solidFill>
                        <a:effectLst/>
                        <a:latin typeface="#9Slide05 Brannboll Ny" panose="02000000000000000000" pitchFamily="2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511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-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Học</a:t>
                      </a:r>
                      <a:r>
                        <a:rPr lang="en-US" sz="3200" b="1" baseline="0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sinh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thực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hiện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hoạt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động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cặp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đôi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“Pair”: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Trao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đổi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với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bạn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suy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nghĩ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của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mình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.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5945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-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Học</a:t>
                      </a:r>
                      <a:r>
                        <a:rPr lang="en-US" sz="3200" b="1" baseline="0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sinh</a:t>
                      </a:r>
                      <a:r>
                        <a:rPr lang="en-US" sz="3200" b="1" baseline="0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trình</a:t>
                      </a:r>
                      <a:r>
                        <a:rPr lang="en-US" sz="3200" b="1" baseline="0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baseline="0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bày</a:t>
                      </a:r>
                      <a:r>
                        <a:rPr lang="en-US" sz="3200" b="1" baseline="0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cá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nhân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trước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lớp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hoạt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b="1" dirty="0" err="1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động</a:t>
                      </a:r>
                      <a:r>
                        <a:rPr lang="en-US" sz="3200" b="1" dirty="0">
                          <a:solidFill>
                            <a:srgbClr val="FF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“Share”: 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Chia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sẻ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những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điều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vừa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trao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đổi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về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vi-VN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bài tập 1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trước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 </a:t>
                      </a: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lớp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.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  <a:ea typeface="DengXian"/>
                        </a:rPr>
                        <a:t> </a:t>
                      </a:r>
                      <a:endParaRPr lang="en-US" sz="32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0" name="Picture 9" descr="Think, Pair, Share – phương pháp học tốt cho nhóm trẻ - CTH EDU"/>
          <p:cNvPicPr/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0" y="0"/>
            <a:ext cx="3324357" cy="220217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WordArt 5"/>
          <p:cNvSpPr>
            <a:spLocks noChangeArrowheads="1" noChangeShapeType="1" noTextEdit="1"/>
          </p:cNvSpPr>
          <p:nvPr/>
        </p:nvSpPr>
        <p:spPr bwMode="auto">
          <a:xfrm>
            <a:off x="3603429" y="312357"/>
            <a:ext cx="6381297" cy="93619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06"/>
              </a:avLst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0" cap="none" spc="0" normalizeH="0" baseline="0" noProof="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7763" dir="13500000" algn="ctr" rotWithShape="0">
                    <a:srgbClr val="808080">
                      <a:alpha val="50000"/>
                    </a:srgbClr>
                  </a:outerShdw>
                </a:effectLst>
                <a:uLnTx/>
                <a:uFillTx/>
                <a:latin typeface="#9Slide07 Marbelia Regular" panose="02000500000000000000" pitchFamily="2" charset="0"/>
                <a:ea typeface="Verdana" panose="020B0604030504040204" pitchFamily="34" charset="0"/>
                <a:cs typeface="+mn-cs"/>
              </a:rPr>
              <a:t>Thảo</a:t>
            </a:r>
            <a:r>
              <a:rPr kumimoji="0" lang="en-US" sz="3600" b="1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9DD00"/>
                </a:solidFill>
                <a:effectLst>
                  <a:outerShdw dist="107763" dir="13500000" algn="ctr" rotWithShape="0">
                    <a:srgbClr val="808080">
                      <a:alpha val="50000"/>
                    </a:srgbClr>
                  </a:outerShdw>
                </a:effectLst>
                <a:uLnTx/>
                <a:uFillTx/>
                <a:latin typeface="#9Slide07 Marbelia Regular" panose="02000500000000000000" pitchFamily="2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US" sz="3600" b="1" i="0" u="none" strike="noStrike" kern="10" cap="none" spc="0" normalizeH="0" baseline="0" noProof="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7763" dir="13500000" algn="ctr" rotWithShape="0">
                    <a:srgbClr val="808080">
                      <a:alpha val="50000"/>
                    </a:srgbClr>
                  </a:outerShdw>
                </a:effectLst>
                <a:uLnTx/>
                <a:uFillTx/>
                <a:latin typeface="#9Slide07 Marbelia Regular" panose="02000500000000000000" pitchFamily="2" charset="0"/>
                <a:ea typeface="Verdana" panose="020B0604030504040204" pitchFamily="34" charset="0"/>
                <a:cs typeface="+mn-cs"/>
              </a:rPr>
              <a:t>luận</a:t>
            </a:r>
            <a:r>
              <a:rPr kumimoji="0" lang="en-US" sz="3600" b="1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9DD00"/>
                </a:solidFill>
                <a:effectLst>
                  <a:outerShdw dist="107763" dir="13500000" algn="ctr" rotWithShape="0">
                    <a:srgbClr val="808080">
                      <a:alpha val="50000"/>
                    </a:srgbClr>
                  </a:outerShdw>
                </a:effectLst>
                <a:uLnTx/>
                <a:uFillTx/>
                <a:latin typeface="#9Slide07 Marbelia Regular" panose="02000500000000000000" pitchFamily="2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US" sz="3600" b="1" i="0" u="none" strike="noStrike" kern="10" cap="none" spc="0" normalizeH="0" baseline="0" noProof="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9DD00"/>
                </a:solidFill>
                <a:effectLst>
                  <a:outerShdw dist="107763" dir="13500000" algn="ctr" rotWithShape="0">
                    <a:srgbClr val="808080">
                      <a:alpha val="50000"/>
                    </a:srgbClr>
                  </a:outerShdw>
                </a:effectLst>
                <a:uLnTx/>
                <a:uFillTx/>
                <a:latin typeface="#9Slide07 Marbelia Regular" panose="02000500000000000000" pitchFamily="2" charset="0"/>
                <a:ea typeface="Verdana" panose="020B0604030504040204" pitchFamily="34" charset="0"/>
                <a:cs typeface="+mn-cs"/>
              </a:rPr>
              <a:t>nhóm</a:t>
            </a:r>
            <a:r>
              <a:rPr kumimoji="0" lang="en-US" sz="3600" b="1" i="0" u="none" strike="noStrike" kern="10" cap="none" spc="0" normalizeH="0" baseline="0" noProof="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9DD00"/>
                </a:solidFill>
                <a:effectLst>
                  <a:outerShdw dist="107763" dir="13500000" algn="ctr" rotWithShape="0">
                    <a:srgbClr val="808080">
                      <a:alpha val="50000"/>
                    </a:srgbClr>
                  </a:outerShdw>
                </a:effectLst>
                <a:uLnTx/>
                <a:uFillTx/>
                <a:latin typeface="#9Slide07 Marbelia Regular" panose="02000500000000000000" pitchFamily="2" charset="0"/>
                <a:ea typeface="Verdana" panose="020B0604030504040204" pitchFamily="34" charset="0"/>
                <a:cs typeface="+mn-cs"/>
              </a:rPr>
              <a:t> </a:t>
            </a:r>
            <a:r>
              <a:rPr kumimoji="0" lang="en-US" sz="3600" b="1" i="0" u="none" strike="noStrike" kern="10" cap="none" spc="0" normalizeH="0" baseline="0" noProof="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9DD00"/>
                </a:solidFill>
                <a:effectLst>
                  <a:outerShdw dist="107763" dir="13500000" algn="ctr" rotWithShape="0">
                    <a:srgbClr val="808080">
                      <a:alpha val="50000"/>
                    </a:srgbClr>
                  </a:outerShdw>
                </a:effectLst>
                <a:uLnTx/>
                <a:uFillTx/>
                <a:latin typeface="#9Slide07 Marbelia Regular" panose="02000500000000000000" pitchFamily="2" charset="0"/>
                <a:ea typeface="Verdana" panose="020B0604030504040204" pitchFamily="34" charset="0"/>
                <a:cs typeface="+mn-cs"/>
              </a:rPr>
              <a:t>đôi</a:t>
            </a:r>
            <a:endParaRPr kumimoji="0" lang="en-US" sz="3600" b="1" i="0" u="none" strike="noStrike" kern="10" cap="none" spc="0" normalizeH="0" baseline="0" noProof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9DD00"/>
              </a:solidFill>
              <a:effectLst>
                <a:outerShdw dist="107763" dir="13500000" algn="ctr" rotWithShape="0">
                  <a:srgbClr val="808080">
                    <a:alpha val="50000"/>
                  </a:srgbClr>
                </a:outerShdw>
              </a:effectLst>
              <a:uLnTx/>
              <a:uFillTx/>
              <a:latin typeface="#9Slide07 Marbelia Regular" panose="02000500000000000000" pitchFamily="2" charset="0"/>
              <a:ea typeface="Verdana" panose="020B0604030504040204" pitchFamily="34" charset="0"/>
              <a:cs typeface="+mn-cs"/>
            </a:endParaRPr>
          </a:p>
        </p:txBody>
      </p:sp>
      <p:grpSp>
        <p:nvGrpSpPr>
          <p:cNvPr id="15" name="Group 14"/>
          <p:cNvGrpSpPr/>
          <p:nvPr/>
        </p:nvGrpSpPr>
        <p:grpSpPr>
          <a:xfrm rot="198028">
            <a:off x="3129280" y="-151836"/>
            <a:ext cx="8001285" cy="1402334"/>
            <a:chOff x="5855626" y="-119829"/>
            <a:chExt cx="5927300" cy="3556577"/>
          </a:xfrm>
        </p:grpSpPr>
        <p:sp>
          <p:nvSpPr>
            <p:cNvPr id="16" name="Rectangle 15"/>
            <p:cNvSpPr/>
            <p:nvPr/>
          </p:nvSpPr>
          <p:spPr>
            <a:xfrm rot="21415615">
              <a:off x="6017340" y="626201"/>
              <a:ext cx="5027723" cy="2810547"/>
            </a:xfrm>
            <a:prstGeom prst="rect">
              <a:avLst/>
            </a:prstGeom>
            <a:noFill/>
            <a:ln w="57150" cap="flat" cmpd="sng" algn="ctr">
              <a:solidFill>
                <a:srgbClr val="AFC98A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2800" l="46286" r="100000">
                          <a14:foregroundMark x1="4429" y1="30800" x2="4429" y2="30800"/>
                          <a14:foregroundMark x1="5714" y1="52000" x2="5714" y2="52400"/>
                          <a14:foregroundMark x1="6857" y1="64800" x2="6857" y2="64800"/>
                          <a14:foregroundMark x1="5714" y1="79400" x2="5714" y2="79400"/>
                          <a14:foregroundMark x1="16143" y1="79400" x2="16143" y2="79400"/>
                          <a14:foregroundMark x1="9143" y1="62000" x2="9143" y2="62000"/>
                          <a14:foregroundMark x1="9286" y1="62600" x2="5000" y2="65200"/>
                          <a14:foregroundMark x1="5857" y1="41400" x2="5857" y2="41400"/>
                          <a14:foregroundMark x1="3857" y1="19200" x2="3857" y2="19200"/>
                          <a14:foregroundMark x1="2571" y1="12600" x2="2571" y2="12600"/>
                          <a14:foregroundMark x1="5714" y1="71200" x2="5714" y2="71200"/>
                          <a14:foregroundMark x1="50143" y1="61000" x2="50143" y2="61000"/>
                          <a14:foregroundMark x1="41857" y1="78200" x2="41857" y2="78200"/>
                          <a14:foregroundMark x1="40143" y1="96400" x2="40143" y2="96400"/>
                          <a14:foregroundMark x1="51000" y1="62000" x2="51000" y2="62000"/>
                          <a14:foregroundMark x1="58857" y1="55200" x2="58857" y2="55200"/>
                          <a14:foregroundMark x1="70143" y1="57000" x2="70143" y2="57000"/>
                          <a14:foregroundMark x1="78714" y1="66400" x2="78714" y2="66400"/>
                          <a14:foregroundMark x1="84714" y1="78400" x2="84714" y2="78400"/>
                          <a14:foregroundMark x1="84429" y1="96200" x2="84429" y2="96200"/>
                          <a14:foregroundMark x1="43571" y1="71200" x2="43571" y2="71200"/>
                          <a14:foregroundMark x1="42571" y1="74200" x2="45000" y2="69800"/>
                          <a14:foregroundMark x1="45429" y1="64000" x2="45429" y2="64000"/>
                          <a14:foregroundMark x1="46571" y1="58600" x2="46571" y2="58600"/>
                          <a14:foregroundMark x1="44286" y1="55600" x2="44286" y2="55600"/>
                          <a14:foregroundMark x1="79429" y1="65400" x2="79429" y2="65400"/>
                          <a14:foregroundMark x1="75571" y1="61200" x2="75571" y2="61200"/>
                          <a14:foregroundMark x1="74714" y1="60400" x2="74714" y2="60400"/>
                          <a14:foregroundMark x1="76286" y1="62600" x2="76286" y2="62600"/>
                          <a14:foregroundMark x1="71000" y1="59200" x2="71000" y2="59200"/>
                          <a14:foregroundMark x1="73571" y1="60200" x2="73571" y2="60200"/>
                          <a14:foregroundMark x1="49286" y1="6800" x2="49286" y2="6800"/>
                          <a14:foregroundMark x1="54714" y1="7800" x2="54714" y2="7800"/>
                          <a14:foregroundMark x1="49286" y1="8600" x2="49286" y2="8600"/>
                          <a14:foregroundMark x1="59143" y1="6400" x2="59143" y2="6400"/>
                          <a14:foregroundMark x1="60286" y1="6200" x2="60286" y2="6200"/>
                          <a14:foregroundMark x1="65714" y1="6600" x2="65714" y2="6600"/>
                          <a14:foregroundMark x1="56714" y1="6200" x2="56714" y2="6200"/>
                          <a14:foregroundMark x1="53000" y1="6600" x2="53000" y2="6600"/>
                          <a14:foregroundMark x1="48714" y1="13000" x2="48714" y2="13000"/>
                          <a14:foregroundMark x1="48714" y1="14600" x2="48714" y2="14600"/>
                          <a14:foregroundMark x1="48857" y1="16800" x2="48857" y2="16800"/>
                          <a14:foregroundMark x1="48857" y1="19800" x2="48857" y2="19800"/>
                          <a14:foregroundMark x1="49000" y1="22200" x2="49000" y2="22200"/>
                          <a14:foregroundMark x1="49000" y1="24600" x2="49000" y2="24600"/>
                          <a14:foregroundMark x1="49143" y1="26400" x2="49143" y2="26400"/>
                          <a14:foregroundMark x1="49286" y1="29400" x2="49286" y2="29400"/>
                          <a14:foregroundMark x1="49143" y1="31800" x2="49143" y2="31800"/>
                          <a14:foregroundMark x1="49143" y1="34600" x2="49143" y2="35200"/>
                          <a14:foregroundMark x1="49143" y1="38200" x2="49143" y2="38600"/>
                          <a14:foregroundMark x1="49286" y1="40200" x2="49286" y2="40200"/>
                          <a14:foregroundMark x1="49571" y1="43200" x2="49571" y2="43200"/>
                          <a14:foregroundMark x1="49714" y1="45600" x2="49714" y2="45600"/>
                          <a14:foregroundMark x1="48571" y1="19000" x2="48429" y2="18600"/>
                          <a14:foregroundMark x1="48429" y1="14000" x2="48429" y2="14000"/>
                          <a14:foregroundMark x1="48429" y1="12600" x2="48429" y2="12600"/>
                          <a14:foregroundMark x1="48143" y1="10400" x2="48143" y2="10400"/>
                          <a14:foregroundMark x1="49000" y1="36600" x2="49000" y2="37200"/>
                          <a14:foregroundMark x1="49429" y1="40000" x2="49429" y2="40600"/>
                          <a14:foregroundMark x1="49714" y1="47200" x2="49714" y2="47200"/>
                          <a14:foregroundMark x1="49857" y1="49600" x2="49857" y2="49600"/>
                          <a14:foregroundMark x1="49857" y1="55600" x2="49857" y2="55600"/>
                          <a14:foregroundMark x1="80000" y1="65600" x2="80000" y2="65600"/>
                          <a14:foregroundMark x1="82714" y1="73800" x2="82714" y2="73800"/>
                          <a14:foregroundMark x1="83571" y1="79200" x2="83571" y2="79200"/>
                          <a14:foregroundMark x1="81571" y1="72000" x2="81571" y2="72000"/>
                          <a14:foregroundMark x1="81000" y1="69600" x2="81000" y2="69600"/>
                          <a14:foregroundMark x1="84429" y1="84800" x2="84429" y2="84800"/>
                          <a14:foregroundMark x1="84571" y1="90000" x2="84571" y2="90000"/>
                          <a14:foregroundMark x1="81429" y1="5200" x2="81429" y2="5200"/>
                          <a14:foregroundMark x1="88571" y1="4600" x2="88571" y2="4600"/>
                          <a14:foregroundMark x1="93429" y1="3400" x2="93429" y2="3400"/>
                          <a14:foregroundMark x1="94714" y1="4400" x2="94714" y2="4400"/>
                          <a14:foregroundMark x1="77286" y1="4800" x2="77286" y2="4800"/>
                          <a14:foregroundMark x1="76000" y1="5400" x2="76000" y2="5400"/>
                          <a14:foregroundMark x1="72429" y1="5800" x2="72429" y2="5800"/>
                          <a14:foregroundMark x1="68286" y1="5600" x2="68286" y2="5600"/>
                          <a14:foregroundMark x1="79286" y1="4800" x2="79286" y2="4800"/>
                          <a14:foregroundMark x1="89571" y1="4400" x2="89571" y2="4400"/>
                          <a14:foregroundMark x1="94143" y1="8200" x2="94143" y2="8200"/>
                          <a14:foregroundMark x1="51571" y1="60000" x2="51571" y2="60000"/>
                          <a14:foregroundMark x1="8429" y1="76200" x2="8429" y2="76200"/>
                          <a14:foregroundMark x1="3571" y1="65000" x2="3571" y2="65000"/>
                          <a14:foregroundMark x1="8571" y1="69200" x2="8571" y2="69200"/>
                          <a14:foregroundMark x1="8143" y1="70600" x2="8143" y2="70600"/>
                          <a14:foregroundMark x1="3000" y1="69400" x2="3000" y2="69400"/>
                          <a14:foregroundMark x1="4714" y1="76000" x2="4714" y2="76000"/>
                          <a14:foregroundMark x1="7571" y1="81800" x2="7571" y2="81800"/>
                          <a14:foregroundMark x1="7429" y1="83600" x2="7429" y2="83600"/>
                          <a14:foregroundMark x1="2714" y1="79600" x2="2714" y2="79600"/>
                          <a14:foregroundMark x1="3429" y1="83000" x2="3429" y2="83000"/>
                          <a14:foregroundMark x1="10571" y1="84000" x2="10571" y2="84000"/>
                          <a14:foregroundMark x1="11286" y1="78600" x2="11286" y2="78600"/>
                          <a14:foregroundMark x1="10857" y1="74800" x2="10857" y2="74800"/>
                          <a14:foregroundMark x1="6143" y1="55800" x2="6143" y2="55800"/>
                          <a14:foregroundMark x1="5429" y1="46800" x2="5429" y2="46800"/>
                          <a14:foregroundMark x1="5571" y1="56600" x2="5571" y2="56600"/>
                          <a14:foregroundMark x1="16714" y1="80000" x2="16714" y2="80000"/>
                          <a14:foregroundMark x1="40714" y1="85600" x2="40714" y2="85600"/>
                          <a14:foregroundMark x1="40571" y1="90000" x2="40571" y2="90000"/>
                          <a14:foregroundMark x1="41000" y1="82600" x2="41000" y2="82600"/>
                          <a14:foregroundMark x1="40571" y1="86600" x2="40571" y2="86600"/>
                          <a14:foregroundMark x1="40714" y1="89600" x2="40714" y2="89600"/>
                          <a14:foregroundMark x1="40714" y1="83600" x2="40714" y2="83600"/>
                          <a14:foregroundMark x1="17714" y1="77200" x2="17714" y2="77200"/>
                          <a14:foregroundMark x1="87429" y1="4000" x2="87429" y2="4000"/>
                          <a14:foregroundMark x1="86429" y1="4600" x2="86429" y2="4600"/>
                          <a14:foregroundMark x1="85714" y1="5000" x2="85714" y2="5000"/>
                          <a14:foregroundMark x1="64000" y1="5800" x2="64000" y2="5800"/>
                          <a14:backgroundMark x1="47571" y1="4600" x2="49571" y2="2600"/>
                          <a14:backgroundMark x1="50429" y1="3200" x2="51571" y2="3400"/>
                          <a14:backgroundMark x1="53000" y1="3800" x2="53000" y2="3800"/>
                          <a14:backgroundMark x1="61714" y1="1600" x2="61714" y2="1600"/>
                          <a14:backgroundMark x1="65000" y1="2600" x2="65000" y2="2600"/>
                          <a14:backgroundMark x1="74714" y1="1400" x2="74714" y2="1400"/>
                          <a14:backgroundMark x1="76571" y1="1800" x2="76571" y2="1800"/>
                          <a14:backgroundMark x1="75429" y1="3800" x2="75429" y2="3800"/>
                          <a14:backgroundMark x1="77286" y1="1800" x2="77286" y2="1800"/>
                          <a14:backgroundMark x1="78714" y1="2000" x2="78714" y2="2000"/>
                          <a14:backgroundMark x1="78714" y1="2000" x2="78714" y2="2000"/>
                          <a14:backgroundMark x1="84429" y1="1400" x2="84429" y2="1400"/>
                          <a14:backgroundMark x1="86143" y1="1800" x2="86429" y2="2200"/>
                          <a14:backgroundMark x1="87714" y1="2200" x2="87714" y2="2200"/>
                          <a14:backgroundMark x1="86286" y1="4400" x2="86286" y2="4400"/>
                          <a14:backgroundMark x1="88857" y1="1800" x2="88857" y2="1800"/>
                          <a14:backgroundMark x1="95143" y1="1000" x2="95143" y2="1000"/>
                          <a14:backgroundMark x1="97000" y1="3200" x2="97000" y2="3200"/>
                          <a14:backgroundMark x1="96429" y1="6600" x2="96429" y2="6600"/>
                          <a14:backgroundMark x1="97000" y1="7800" x2="97000" y2="78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086" t="-6463" r="-779" b="87337"/>
            <a:stretch/>
          </p:blipFill>
          <p:spPr>
            <a:xfrm>
              <a:off x="5855626" y="-119829"/>
              <a:ext cx="5927300" cy="1209103"/>
            </a:xfrm>
            <a:prstGeom prst="rect">
              <a:avLst/>
            </a:prstGeom>
          </p:spPr>
        </p:pic>
      </p:grpSp>
      <p:pic>
        <p:nvPicPr>
          <p:cNvPr id="20" name="Picture 12" descr="Ink, Think, Pair Share - Welcome!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68"/>
          <a:stretch/>
        </p:blipFill>
        <p:spPr bwMode="auto">
          <a:xfrm>
            <a:off x="393446" y="2780676"/>
            <a:ext cx="2208127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Ink, Think, Pair Share - Welcome!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88" b="29105"/>
          <a:stretch/>
        </p:blipFill>
        <p:spPr bwMode="auto">
          <a:xfrm>
            <a:off x="393446" y="3959289"/>
            <a:ext cx="2208127" cy="859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8" descr="Ink, Think, Pair Share - Welcome!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39"/>
          <a:stretch/>
        </p:blipFill>
        <p:spPr bwMode="auto">
          <a:xfrm>
            <a:off x="306472" y="5375988"/>
            <a:ext cx="2084491" cy="1374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IMG_1582517675295_1582518075254">
            <a:extLst>
              <a:ext uri="{FF2B5EF4-FFF2-40B4-BE49-F238E27FC236}">
                <a16:creationId xmlns:a16="http://schemas.microsoft.com/office/drawing/2014/main" id="{274CE9D6-85AB-47A9-9E62-874FE9FCFD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3952" y="162485"/>
            <a:ext cx="1660691" cy="1512664"/>
          </a:xfrm>
          <a:prstGeom prst="roundRect">
            <a:avLst>
              <a:gd name="adj" fmla="val 49675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43BA95-8540-45D8-BD8D-C331960A9503}"/>
              </a:ext>
            </a:extLst>
          </p:cNvPr>
          <p:cNvSpPr txBox="1"/>
          <p:nvPr/>
        </p:nvSpPr>
        <p:spPr>
          <a:xfrm>
            <a:off x="3886382" y="1408736"/>
            <a:ext cx="679128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#9Slide05 Brannboll Ny" panose="02000000000000000000" pitchFamily="2" charset="0"/>
                <a:ea typeface="DengXian"/>
                <a:cs typeface="+mn-cs"/>
              </a:rPr>
              <a:t>Nhiệm vụ: Hoàn thành phiếu bài tập số 1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#9Slide05 Brannboll Ny" panose="02000000000000000000" pitchFamily="2" charset="0"/>
                <a:ea typeface="DengXian"/>
                <a:cs typeface="+mn-cs"/>
              </a:rPr>
              <a:t>: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7022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49AA5D-DBE9-80E4-0206-6535C44CC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: Rounded Corners 1">
            <a:extLst>
              <a:ext uri="{FF2B5EF4-FFF2-40B4-BE49-F238E27FC236}">
                <a16:creationId xmlns:a16="http://schemas.microsoft.com/office/drawing/2014/main" id="{6001D228-CD30-42EA-82F0-AA2722772087}"/>
              </a:ext>
            </a:extLst>
          </p:cNvPr>
          <p:cNvSpPr/>
          <p:nvPr/>
        </p:nvSpPr>
        <p:spPr>
          <a:xfrm>
            <a:off x="2215796" y="39498"/>
            <a:ext cx="6888480" cy="63506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itchFamily="18" charset="0"/>
              </a:rPr>
              <a:t>PHIẾU BÀI TẬP</a:t>
            </a:r>
          </a:p>
        </p:txBody>
      </p:sp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9A3BBA9B-F97D-4F17-D6B2-22D9260944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516120"/>
              </p:ext>
            </p:extLst>
          </p:nvPr>
        </p:nvGraphicFramePr>
        <p:xfrm>
          <a:off x="324787" y="699262"/>
          <a:ext cx="11682334" cy="6158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1326">
                  <a:extLst>
                    <a:ext uri="{9D8B030D-6E8A-4147-A177-3AD203B41FA5}">
                      <a16:colId xmlns:a16="http://schemas.microsoft.com/office/drawing/2014/main" val="1109707924"/>
                    </a:ext>
                  </a:extLst>
                </a:gridCol>
                <a:gridCol w="10241008">
                  <a:extLst>
                    <a:ext uri="{9D8B030D-6E8A-4147-A177-3AD203B41FA5}">
                      <a16:colId xmlns:a16="http://schemas.microsoft.com/office/drawing/2014/main" val="7961997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Bước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Xin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bố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mẹ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tiền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giày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trượt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pa-tanh</a:t>
                      </a:r>
                      <a:endParaRPr lang="en-US" sz="18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Đăng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kí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khóa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trượt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pa-tanh</a:t>
                      </a:r>
                      <a:endParaRPr lang="en-US" sz="18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Mua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giày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trượt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pa-tanh</a:t>
                      </a:r>
                      <a:endParaRPr lang="en-US" sz="18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Rủ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cùng</a:t>
                      </a:r>
                      <a:endParaRPr lang="en-US" sz="18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Sắp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xếp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trượt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pa-tanh</a:t>
                      </a:r>
                      <a:endParaRPr lang="en-US" sz="18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clip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endParaRPr lang="en-US" sz="1800" b="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0253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Bước 2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công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ưu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tiên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Xin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bố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mẹ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tiền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mua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giày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trượt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pa-tanh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Sắp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xếp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trượt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pa-tanh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Mua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giày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trượt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pa-tanh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335198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Bước 3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thiết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tuần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một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buổi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buổi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45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phút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lực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thiết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bè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cùng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3896377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Bước 4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Đánh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bộ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mình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buổi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567493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Bước 5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số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lượng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buổi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tùy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hoạch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lực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tiền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đăng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kí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clip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tiền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mua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giày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mới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mua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giày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đã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qua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sử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dụng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,...).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2784019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Bước 6</a:t>
                      </a:r>
                      <a:endParaRPr lang="en-US" sz="18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Cam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hoạch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giấy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dán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bảng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hoạch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nhờ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bố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mẹ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nhắc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nhở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viên</a:t>
                      </a:r>
                      <a:r>
                        <a:rPr lang="en-US" sz="18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,...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17427756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179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49AA5D-DBE9-80E4-0206-6535C44CC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1E5DD502-CD9B-A262-4423-15E995F86E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2407" y="136525"/>
            <a:ext cx="932718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 1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thuyết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000" b="1" i="0" u="none" strike="noStrike" cap="none" normalizeH="0" baseline="0" dirty="0" err="1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solidFill>
                  <a:srgbClr val="0033C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en-US" altLang="en-US" sz="2000" b="0" i="0" u="none" strike="noStrike" cap="none" normalizeH="0" baseline="0" dirty="0">
              <a:ln>
                <a:noFill/>
              </a:ln>
              <a:solidFill>
                <a:srgbClr val="0033CC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5E4C305B-3295-EB23-0292-41BECDA55F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1481822"/>
              </p:ext>
            </p:extLst>
          </p:nvPr>
        </p:nvGraphicFramePr>
        <p:xfrm>
          <a:off x="95784" y="0"/>
          <a:ext cx="12000431" cy="68008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7731">
                  <a:extLst>
                    <a:ext uri="{9D8B030D-6E8A-4147-A177-3AD203B41FA5}">
                      <a16:colId xmlns:a16="http://schemas.microsoft.com/office/drawing/2014/main" val="2088967319"/>
                    </a:ext>
                  </a:extLst>
                </a:gridCol>
                <a:gridCol w="11082700">
                  <a:extLst>
                    <a:ext uri="{9D8B030D-6E8A-4147-A177-3AD203B41FA5}">
                      <a16:colId xmlns:a16="http://schemas.microsoft.com/office/drawing/2014/main" val="27316113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Bước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Lựa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Dành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tuần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30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phút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thân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quen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đình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lúc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rút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nghiệm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clip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diễn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giả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hỏi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nghiệm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Đăng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kí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khóa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kĩ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36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Bước 2</a:t>
                      </a:r>
                      <a:endParaRPr lang="en-US" sz="1800" b="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Lựa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chọn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chủ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đề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dung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       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Dành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tuần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30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phút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28824278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Bước 3</a:t>
                      </a:r>
                      <a:endParaRPr lang="en-US" sz="1800" b="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tuần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buổi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buổi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15-30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phút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Nguồn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lực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đăng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kí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khóa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cần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thiết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nối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internet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thêm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clip.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3799063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Bước 4</a:t>
                      </a:r>
                      <a:endParaRPr lang="en-US" sz="1800" b="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Đánh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thân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dành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chuẩn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bị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luyện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lại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âm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ghi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đánh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sự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bộ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nhờ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bè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xem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phản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hồi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giúp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945825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Bước 5</a:t>
                      </a:r>
                      <a:endParaRPr lang="en-US" sz="1800" b="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chỉnh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Nếu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mà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thấy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khó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khăn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thể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thay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đổi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như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đăng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kí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khóa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nhờ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thầy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cô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chị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trước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nhờ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bè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phản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hồi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,...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Tự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đánh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thân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tuần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hoạch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3998961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Bước 6</a:t>
                      </a:r>
                      <a:endParaRPr lang="en-US" sz="1800" b="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Cam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hoạch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cách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viết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ra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giấy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dán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lên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bảng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kế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hoạch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nhờ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bố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mẹ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nhắc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nhở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viên</a:t>
                      </a:r>
                      <a:r>
                        <a:rPr lang="en-US" sz="1800" b="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,...</a:t>
                      </a:r>
                      <a:endParaRPr lang="en-US" sz="1800" b="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539596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33163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-1064301" y="-739667"/>
            <a:ext cx="13256302" cy="7879075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9923489" y="686231"/>
            <a:ext cx="2662067" cy="6035244"/>
            <a:chOff x="8286614" y="0"/>
            <a:chExt cx="4166485" cy="6765160"/>
          </a:xfrm>
        </p:grpSpPr>
        <p:pic>
          <p:nvPicPr>
            <p:cNvPr id="6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66" t="43141" r="16000" b="18696"/>
            <a:stretch/>
          </p:blipFill>
          <p:spPr>
            <a:xfrm>
              <a:off x="9384566" y="3309038"/>
              <a:ext cx="1934005" cy="22895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67" t="20385" r="6933" b="5896"/>
            <a:stretch/>
          </p:blipFill>
          <p:spPr>
            <a:xfrm>
              <a:off x="10599915" y="0"/>
              <a:ext cx="1853184" cy="6584741"/>
            </a:xfrm>
            <a:prstGeom prst="rect">
              <a:avLst/>
            </a:prstGeom>
          </p:spPr>
        </p:pic>
        <p:pic>
          <p:nvPicPr>
            <p:cNvPr id="11" name="Picture 2" descr="http://photos.myjoyonline.com/photos/news/201311/6579331693860_2001437840207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6614" y="5226302"/>
              <a:ext cx="3031957" cy="15388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DE4592CF-9C57-2A77-ABB1-512856AA95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9096" y="869430"/>
            <a:ext cx="9084038" cy="5691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86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-1064301" y="-739667"/>
            <a:ext cx="13256302" cy="7879075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9923489" y="686231"/>
            <a:ext cx="2662067" cy="6035244"/>
            <a:chOff x="8286614" y="0"/>
            <a:chExt cx="4166485" cy="6765160"/>
          </a:xfrm>
        </p:grpSpPr>
        <p:pic>
          <p:nvPicPr>
            <p:cNvPr id="6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66" t="43141" r="16000" b="18696"/>
            <a:stretch/>
          </p:blipFill>
          <p:spPr>
            <a:xfrm>
              <a:off x="9384566" y="3309038"/>
              <a:ext cx="1934005" cy="228952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867" t="20385" r="6933" b="5896"/>
            <a:stretch/>
          </p:blipFill>
          <p:spPr>
            <a:xfrm>
              <a:off x="10599915" y="0"/>
              <a:ext cx="1853184" cy="6584741"/>
            </a:xfrm>
            <a:prstGeom prst="rect">
              <a:avLst/>
            </a:prstGeom>
          </p:spPr>
        </p:pic>
        <p:pic>
          <p:nvPicPr>
            <p:cNvPr id="11" name="Picture 2" descr="http://photos.myjoyonline.com/photos/news/201311/6579331693860_2001437840207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6614" y="5226302"/>
              <a:ext cx="3031957" cy="15388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1068011C-ECB5-48B0-BB4E-B12B696515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4283" y="1124262"/>
            <a:ext cx="9530714" cy="4814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73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F928D08-CBC1-47DA-8C48-8196F1B2EEA6}"/>
              </a:ext>
            </a:extLst>
          </p:cNvPr>
          <p:cNvGrpSpPr/>
          <p:nvPr/>
        </p:nvGrpSpPr>
        <p:grpSpPr>
          <a:xfrm>
            <a:off x="692734" y="3925262"/>
            <a:ext cx="4295235" cy="182228"/>
            <a:chOff x="1839287" y="5184146"/>
            <a:chExt cx="2767715" cy="9525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577B934-137D-471F-92A8-745622A85719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3A04EEC0-C353-4807-9231-1E063470048C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E3168D90-88BF-4838-96ED-600CB882BAE9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52" name="组合 51">
                    <a:extLst>
                      <a:ext uri="{FF2B5EF4-FFF2-40B4-BE49-F238E27FC236}">
                        <a16:creationId xmlns:a16="http://schemas.microsoft.com/office/drawing/2014/main" id="{ABC0AB3A-61F2-4CC9-8F76-A9B55C054955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6" name="直接连接符 55">
                      <a:extLst>
                        <a:ext uri="{FF2B5EF4-FFF2-40B4-BE49-F238E27FC236}">
                          <a16:creationId xmlns:a16="http://schemas.microsoft.com/office/drawing/2014/main" id="{BA278040-AE0D-4B79-9A0B-3937FFB327A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" name="直接连接符 56">
                      <a:extLst>
                        <a:ext uri="{FF2B5EF4-FFF2-40B4-BE49-F238E27FC236}">
                          <a16:creationId xmlns:a16="http://schemas.microsoft.com/office/drawing/2014/main" id="{4B97F930-11FE-4B76-B9EA-6F360ED937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id="{8BC2509A-32C5-47D8-A144-AF79AB805221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8FB7C591-8E2E-48EB-A211-BD5B74B8EEB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直接连接符 54">
                      <a:extLst>
                        <a:ext uri="{FF2B5EF4-FFF2-40B4-BE49-F238E27FC236}">
                          <a16:creationId xmlns:a16="http://schemas.microsoft.com/office/drawing/2014/main" id="{3D991750-E596-42DE-9919-241299CBDB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5B35DF56-71FE-448A-838A-CFB36F4682E0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6" name="组合 45">
                    <a:extLst>
                      <a:ext uri="{FF2B5EF4-FFF2-40B4-BE49-F238E27FC236}">
                        <a16:creationId xmlns:a16="http://schemas.microsoft.com/office/drawing/2014/main" id="{A1C008D4-5B1E-4E08-A537-4A6ED56F4EF3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0" name="直接连接符 49">
                      <a:extLst>
                        <a:ext uri="{FF2B5EF4-FFF2-40B4-BE49-F238E27FC236}">
                          <a16:creationId xmlns:a16="http://schemas.microsoft.com/office/drawing/2014/main" id="{8962AF4E-C2B4-4C61-A64D-16D369D4101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AF01E6DB-BD06-4F3E-B418-8E4431EEBE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7" name="组合 46">
                    <a:extLst>
                      <a:ext uri="{FF2B5EF4-FFF2-40B4-BE49-F238E27FC236}">
                        <a16:creationId xmlns:a16="http://schemas.microsoft.com/office/drawing/2014/main" id="{A41ED293-A4FC-4106-8EC7-5EE00D610F94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65C60AB7-0C14-4587-BD87-C8D88AD31F6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直接连接符 48">
                      <a:extLst>
                        <a:ext uri="{FF2B5EF4-FFF2-40B4-BE49-F238E27FC236}">
                          <a16:creationId xmlns:a16="http://schemas.microsoft.com/office/drawing/2014/main" id="{2F5AFBF0-84AA-4E7C-8096-B330C69057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3F09D8A-7AA2-4647-BFD1-CEFCDB814F50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AF08E449-FEC8-43DE-A7B3-E0E30FECBDB0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8" name="组合 37">
                    <a:extLst>
                      <a:ext uri="{FF2B5EF4-FFF2-40B4-BE49-F238E27FC236}">
                        <a16:creationId xmlns:a16="http://schemas.microsoft.com/office/drawing/2014/main" id="{5C6A4EC3-7785-4A60-853B-9E56F0893C38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2" name="直接连接符 41">
                      <a:extLst>
                        <a:ext uri="{FF2B5EF4-FFF2-40B4-BE49-F238E27FC236}">
                          <a16:creationId xmlns:a16="http://schemas.microsoft.com/office/drawing/2014/main" id="{2B1BBD35-240F-4421-B5CA-7D522002850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直接连接符 42">
                      <a:extLst>
                        <a:ext uri="{FF2B5EF4-FFF2-40B4-BE49-F238E27FC236}">
                          <a16:creationId xmlns:a16="http://schemas.microsoft.com/office/drawing/2014/main" id="{8FEF4AEA-A4A4-4420-AAA0-631E396565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9" name="组合 38">
                    <a:extLst>
                      <a:ext uri="{FF2B5EF4-FFF2-40B4-BE49-F238E27FC236}">
                        <a16:creationId xmlns:a16="http://schemas.microsoft.com/office/drawing/2014/main" id="{71182518-79A1-4254-B4DD-5F03D89FA7A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F853FC5F-0598-49A2-BCEB-9D46AA1EFC8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>
                      <a:extLst>
                        <a:ext uri="{FF2B5EF4-FFF2-40B4-BE49-F238E27FC236}">
                          <a16:creationId xmlns:a16="http://schemas.microsoft.com/office/drawing/2014/main" id="{45861C6C-8AAC-4546-9FED-5C6AA5B273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13883051-94D2-4FC8-8956-00028E125C04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id="{AA0852F7-EF8F-470F-8C46-3EEC5502928A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6" name="直接连接符 35">
                      <a:extLst>
                        <a:ext uri="{FF2B5EF4-FFF2-40B4-BE49-F238E27FC236}">
                          <a16:creationId xmlns:a16="http://schemas.microsoft.com/office/drawing/2014/main" id="{C016293A-5F02-4A33-8C03-943D25BC8B1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954877A3-84A8-44EB-86BA-CD3619B7D8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" name="组合 32">
                    <a:extLst>
                      <a:ext uri="{FF2B5EF4-FFF2-40B4-BE49-F238E27FC236}">
                        <a16:creationId xmlns:a16="http://schemas.microsoft.com/office/drawing/2014/main" id="{11D56664-0055-4964-9581-B8590E5C2168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F3D755C6-89D4-4AD9-9437-B3DC4B82653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直接连接符 34">
                      <a:extLst>
                        <a:ext uri="{FF2B5EF4-FFF2-40B4-BE49-F238E27FC236}">
                          <a16:creationId xmlns:a16="http://schemas.microsoft.com/office/drawing/2014/main" id="{4D6746C3-0B2E-46B5-8A5F-2A7065EC60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3B6EEB-1A8D-4DA8-A1F9-78A7B3C0512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45CF4E7A-635B-4350-BD21-2FFC7E3D641D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CB579A2F-B672-4872-A880-05766ABA687A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4A507684-B782-4CCC-9BEA-8401E4F97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A7EDAAB-1F76-4B0B-95B7-EDD3C99DCF62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834324F8-997A-4820-9FCC-F7EAC809AF94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79B0D6E4-BBCF-4986-9701-BD340734C4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49D3BFD0-7F67-407E-A629-420D055934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2BBEAB88-9923-4EB8-A058-CF71B92027F3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D9F1A1D6-1DCF-468C-9AAC-633AECED17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85009E07-6E68-4671-8847-5703C04CFA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" name="Rectangle 1"/>
          <p:cNvSpPr/>
          <p:nvPr/>
        </p:nvSpPr>
        <p:spPr>
          <a:xfrm>
            <a:off x="372575" y="1605933"/>
            <a:ext cx="4484183" cy="2584916"/>
          </a:xfrm>
          <a:prstGeom prst="rect">
            <a:avLst/>
          </a:prstGeom>
          <a:noFill/>
        </p:spPr>
        <p:txBody>
          <a:bodyPr wrap="square" lIns="91419" tIns="45709" rIns="91419" bIns="45709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399" b="1" i="0" u="none" strike="noStrike" kern="1200" cap="none" spc="0" normalizeH="0" baseline="0" noProof="0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XÁC ĐỊNH MỤC TIÊU CÁ NHÂN</a:t>
            </a:r>
            <a:endParaRPr kumimoji="0" lang="en-US" sz="5399" b="1" i="0" u="none" strike="noStrike" kern="1200" cap="none" spc="0" normalizeH="0" baseline="0" noProof="0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22155" y="857289"/>
            <a:ext cx="1703919" cy="923116"/>
          </a:xfrm>
          <a:prstGeom prst="rect">
            <a:avLst/>
          </a:prstGeom>
          <a:noFill/>
        </p:spPr>
        <p:txBody>
          <a:bodyPr wrap="none" lIns="91419" tIns="45709" rIns="91419" bIns="45709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99" b="1" i="0" u="none" strike="noStrike" kern="1200" cap="none" spc="0" normalizeH="0" baseline="0" noProof="0" dirty="0" err="1">
                <a:ln/>
                <a:solidFill>
                  <a:srgbClr val="01B3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5399" b="1" i="0" u="none" strike="noStrike" kern="1200" cap="none" spc="0" normalizeH="0" baseline="0" noProof="0" dirty="0">
                <a:ln/>
                <a:solidFill>
                  <a:srgbClr val="01B3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6</a:t>
            </a:r>
          </a:p>
        </p:txBody>
      </p:sp>
      <p:pic>
        <p:nvPicPr>
          <p:cNvPr id="5" name="HelloVietnamBeatInstrumental-V.A-36116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48237" y="4468841"/>
            <a:ext cx="609459" cy="6094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82FC38-3D8E-7FCD-C204-3EF4EE22C7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082264" cy="116465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4F30A74-5A4A-ED35-848E-6EC35694F629}"/>
              </a:ext>
            </a:extLst>
          </p:cNvPr>
          <p:cNvGrpSpPr/>
          <p:nvPr/>
        </p:nvGrpSpPr>
        <p:grpSpPr>
          <a:xfrm>
            <a:off x="6939830" y="-69289"/>
            <a:ext cx="3099448" cy="1930623"/>
            <a:chOff x="4525460" y="4108799"/>
            <a:chExt cx="3364300" cy="222027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B871D28-46E3-9564-ED50-59ACE7FC02EF}"/>
                </a:ext>
              </a:extLst>
            </p:cNvPr>
            <p:cNvGrpSpPr/>
            <p:nvPr/>
          </p:nvGrpSpPr>
          <p:grpSpPr>
            <a:xfrm>
              <a:off x="4525460" y="4108799"/>
              <a:ext cx="3364300" cy="2220276"/>
              <a:chOff x="4479297" y="4126245"/>
              <a:chExt cx="3364300" cy="2220276"/>
            </a:xfrm>
          </p:grpSpPr>
          <p:pic>
            <p:nvPicPr>
              <p:cNvPr id="10" name="PA_库_图片 27">
                <a:extLst>
                  <a:ext uri="{FF2B5EF4-FFF2-40B4-BE49-F238E27FC236}">
                    <a16:creationId xmlns:a16="http://schemas.microsoft.com/office/drawing/2014/main" id="{75C8EFC0-A8F1-963E-A6BA-5A016697101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 rot="5174318">
                <a:off x="5156669" y="3659594"/>
                <a:ext cx="2009555" cy="3364300"/>
              </a:xfrm>
              <a:prstGeom prst="rect">
                <a:avLst/>
              </a:prstGeom>
            </p:spPr>
          </p:pic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F9473D8-E76C-54A3-666F-B5D9913740DE}"/>
                  </a:ext>
                </a:extLst>
              </p:cNvPr>
              <p:cNvSpPr/>
              <p:nvPr/>
            </p:nvSpPr>
            <p:spPr>
              <a:xfrm>
                <a:off x="5551490" y="4126245"/>
                <a:ext cx="1510350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 </a:t>
                </a:r>
                <a:r>
                  <a:rPr kumimoji="0" lang="en-US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SVN-Vanilla Daisy Pro" panose="00000500000000000000" pitchFamily="2" charset="0"/>
                    <a:ea typeface="+mn-ea"/>
                    <a:cs typeface="Times New Roman" pitchFamily="18" charset="0"/>
                  </a:rPr>
                  <a:t>CÔ TUYẾT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SVN-Vanilla Daisy Pro" panose="00000500000000000000" pitchFamily="2" charset="0"/>
                    <a:ea typeface="+mn-ea"/>
                    <a:cs typeface="Times New Roman" pitchFamily="18" charset="0"/>
                  </a:rPr>
                  <a:t>THCS TÔ HIỆU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82E6E23-9ACC-0D5B-F517-09E8E72B3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backgroundMark x1="16719" y1="37632" x2="8906" y2="51583"/>
                          <a14:backgroundMark x1="17578" y1="36577" x2="26563" y2="27784"/>
                          <a14:backgroundMark x1="27969" y1="29426" x2="39141" y2="35756"/>
                          <a14:backgroundMark x1="76797" y1="12661" x2="75938" y2="8053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55644" y="4705586"/>
              <a:ext cx="2420357" cy="1599842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9E2C95DC-8194-AF8F-4BCE-7414250923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43003" y="4049199"/>
            <a:ext cx="6794163" cy="2526011"/>
          </a:xfrm>
          <a:prstGeom prst="rect">
            <a:avLst/>
          </a:prstGeom>
        </p:spPr>
      </p:pic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BB23DD32-7C50-1F73-6C0E-FED789792C47}"/>
              </a:ext>
            </a:extLst>
          </p:cNvPr>
          <p:cNvSpPr txBox="1">
            <a:spLocks/>
          </p:cNvSpPr>
          <p:nvPr/>
        </p:nvSpPr>
        <p:spPr>
          <a:xfrm>
            <a:off x="7038728" y="178040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Brannboll Ny" panose="02000000000000000000" pitchFamily="2" charset="0"/>
                <a:ea typeface="+mn-ea"/>
                <a:cs typeface="+mn-cs"/>
              </a:rPr>
              <a:t>Vũ Thị Ánh Tuyết-THCS Tô Hiêu-Lê Chân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5 Brannboll Ny" panose="02000000000000000000" pitchFamily="2" charset="0"/>
              <a:ea typeface="+mn-ea"/>
              <a:cs typeface="+mn-cs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1F23CE7-BB51-1BD8-D62F-276E690160D4}"/>
              </a:ext>
            </a:extLst>
          </p:cNvPr>
          <p:cNvSpPr/>
          <p:nvPr/>
        </p:nvSpPr>
        <p:spPr>
          <a:xfrm>
            <a:off x="5983527" y="2505821"/>
            <a:ext cx="5835898" cy="923179"/>
          </a:xfrm>
          <a:prstGeom prst="rect">
            <a:avLst/>
          </a:prstGeom>
          <a:noFill/>
        </p:spPr>
        <p:txBody>
          <a:bodyPr wrap="square" lIns="91419" tIns="45709" rIns="91419" bIns="45709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399" b="1" i="0" u="none" strike="noStrike" kern="1200" cap="none" spc="0" normalizeH="0" baseline="0" noProof="0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III. LUYỆN TẬP</a:t>
            </a:r>
            <a:endParaRPr kumimoji="0" lang="en-US" sz="5399" b="1" i="0" u="none" strike="noStrike" kern="1200" cap="none" spc="0" normalizeH="0" baseline="0" noProof="0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0107874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2872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E88E89E-FE04-B502-A72D-17E65A401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0DB61F-9C90-94C1-A2EE-E1CD1E2E58A2}"/>
              </a:ext>
            </a:extLst>
          </p:cNvPr>
          <p:cNvSpPr txBox="1"/>
          <p:nvPr/>
        </p:nvSpPr>
        <p:spPr>
          <a:xfrm>
            <a:off x="674557" y="331397"/>
            <a:ext cx="11062741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3200" b="0" i="0" dirty="0">
                <a:solidFill>
                  <a:srgbClr val="FF0000"/>
                </a:solidFill>
                <a:effectLst/>
                <a:latin typeface="#9Slide05 Brannboll Ny" panose="02000000000000000000" pitchFamily="2" charset="0"/>
              </a:rPr>
              <a:t>Em hãy phân loại các mục tiêu cá nhân dưới đây theo các lĩnh vực và theo thời gian.</a:t>
            </a:r>
          </a:p>
          <a:p>
            <a:pPr algn="just"/>
            <a:r>
              <a:rPr lang="vi-VN" sz="3200" b="0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a) Bạn T đặt mục tiêu năm 18 tuổi sẽ chinh phục đỉnh Phan-xi-păng, đỉnh núi cao nhất Việt Nam.</a:t>
            </a:r>
          </a:p>
          <a:p>
            <a:pPr algn="just"/>
            <a:r>
              <a:rPr lang="vi-VN" sz="3200" b="0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b) Anh K quyết tâm mỗi sáng sẽ dậy sớm chạy ba vòng quanh khu chung cư.</a:t>
            </a:r>
          </a:p>
          <a:p>
            <a:pPr algn="just"/>
            <a:r>
              <a:rPr lang="vi-VN" sz="3200" b="0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c) Chị M đặt mục tiêu trong tháng này sẽ đọc xong cuốn sách về kĩ năng làm việc nhóm và giải quyết vấn đề.</a:t>
            </a:r>
          </a:p>
          <a:p>
            <a:pPr algn="just"/>
            <a:r>
              <a:rPr lang="vi-VN" sz="3200" b="0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d) Bạn G đặt mục tiêu năm 24 tuổi sẽ trở thành nhà văn viết truyện cho thiếu nhi.</a:t>
            </a:r>
          </a:p>
          <a:p>
            <a:pPr algn="just"/>
            <a:r>
              <a:rPr lang="vi-VN" sz="3200" b="0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e) Mùa đông này, anh S sẽ quyên góp hai thùng quần áo ẩm cho trẻ em nghèo.</a:t>
            </a:r>
          </a:p>
        </p:txBody>
      </p:sp>
    </p:spTree>
    <p:extLst>
      <p:ext uri="{BB962C8B-B14F-4D97-AF65-F5344CB8AC3E}">
        <p14:creationId xmlns:p14="http://schemas.microsoft.com/office/powerpoint/2010/main" val="27796093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EB34322-441A-4398-9039-01AB8830C2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D6C051-512B-41B0-B548-2F20624B54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B886643-BE90-44D0-A5EC-881698C3F5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3312" y="4569919"/>
            <a:ext cx="1791826" cy="2536577"/>
          </a:xfrm>
          <a:prstGeom prst="rect">
            <a:avLst/>
          </a:prstGeom>
        </p:spPr>
      </p:pic>
      <p:graphicFrame>
        <p:nvGraphicFramePr>
          <p:cNvPr id="3" name="Table 4">
            <a:extLst>
              <a:ext uri="{FF2B5EF4-FFF2-40B4-BE49-F238E27FC236}">
                <a16:creationId xmlns:a16="http://schemas.microsoft.com/office/drawing/2014/main" id="{5B4E1F04-9AE0-1CBF-9190-D47B5A91DD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497359"/>
              </p:ext>
            </p:extLst>
          </p:nvPr>
        </p:nvGraphicFramePr>
        <p:xfrm>
          <a:off x="269824" y="434715"/>
          <a:ext cx="11452485" cy="6319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76733">
                  <a:extLst>
                    <a:ext uri="{9D8B030D-6E8A-4147-A177-3AD203B41FA5}">
                      <a16:colId xmlns:a16="http://schemas.microsoft.com/office/drawing/2014/main" val="2750296652"/>
                    </a:ext>
                  </a:extLst>
                </a:gridCol>
                <a:gridCol w="3567659">
                  <a:extLst>
                    <a:ext uri="{9D8B030D-6E8A-4147-A177-3AD203B41FA5}">
                      <a16:colId xmlns:a16="http://schemas.microsoft.com/office/drawing/2014/main" val="1597489623"/>
                    </a:ext>
                  </a:extLst>
                </a:gridCol>
                <a:gridCol w="2908093">
                  <a:extLst>
                    <a:ext uri="{9D8B030D-6E8A-4147-A177-3AD203B41FA5}">
                      <a16:colId xmlns:a16="http://schemas.microsoft.com/office/drawing/2014/main" val="480078795"/>
                    </a:ext>
                  </a:extLst>
                </a:gridCol>
              </a:tblGrid>
              <a:tr h="925655">
                <a:tc>
                  <a:txBody>
                    <a:bodyPr/>
                    <a:lstStyle/>
                    <a:p>
                      <a:pPr algn="ctr" fontAlgn="t"/>
                      <a:r>
                        <a:rPr lang="vi-VN" sz="2400" b="1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Trường hợp</a:t>
                      </a:r>
                      <a:endParaRPr lang="vi-VN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Phân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loại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theo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  <a:p>
                      <a:pPr algn="ctr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thời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gian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Phân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loại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theo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  <a:p>
                      <a:pPr algn="ctr" fontAlgn="t"/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lĩnh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b="1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vực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444925"/>
                  </a:ext>
                </a:extLst>
              </a:tr>
              <a:tr h="130868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a)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Bạn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T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đặt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tiêu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năm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18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tuổi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sẽ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chinh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phục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đỉnh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Phan-xi-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păng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,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đỉnh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núi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cao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nhất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Việt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Nam.</a:t>
                      </a:r>
                    </a:p>
                  </a:txBody>
                  <a:tcPr marL="76200" marR="76200" marT="76200" marB="7620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tiêu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dài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hạn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tiêu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phát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triển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bản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thân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881789"/>
                  </a:ext>
                </a:extLst>
              </a:tr>
              <a:tr h="925655">
                <a:tc>
                  <a:txBody>
                    <a:bodyPr/>
                    <a:lstStyle/>
                    <a:p>
                      <a:pPr algn="just" fontAlgn="t"/>
                      <a:r>
                        <a:rPr lang="vi-VN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b) Anh K quyết tâm mỗi sáng sẽ dậy sớm chạy ba vòng quanh khu chung cư.</a:t>
                      </a:r>
                    </a:p>
                  </a:txBody>
                  <a:tcPr marL="76200" marR="76200" marT="76200" marB="762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tiêu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ngắn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hạn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tiêu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sức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khỏe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4299775"/>
                  </a:ext>
                </a:extLst>
              </a:tr>
              <a:tr h="130868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c) Chị M đặt mục tiêu trong tháng này sẽ đọc xong cuốn sách về kĩ năng làm việc nhóm và giải quyết vấn đề.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tiêu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ngắn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hạn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Mục tiêu phát triển bản thân</a:t>
                      </a: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3203494652"/>
                  </a:ext>
                </a:extLst>
              </a:tr>
              <a:tr h="92565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d)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Bạn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G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đặt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tiêu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năm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24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tuổi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sẽ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trở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thành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nhà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văn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viết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truyện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cho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thiếu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nhi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.</a:t>
                      </a:r>
                    </a:p>
                  </a:txBody>
                  <a:tcPr marL="76200" marR="76200" marT="76200" marB="762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tiêu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dài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hạn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tiêu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nghề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nghiệp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1098688"/>
                  </a:ext>
                </a:extLst>
              </a:tr>
              <a:tr h="925655">
                <a:tc>
                  <a:txBody>
                    <a:bodyPr/>
                    <a:lstStyle/>
                    <a:p>
                      <a:pPr algn="just" fontAlgn="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e) Mùa đông này, anh S sẽ quyên góp hai thùng quần áo ẩm cho trẻ em nghèo.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Mục tiêu</a:t>
                      </a:r>
                    </a:p>
                    <a:p>
                      <a:pPr algn="ctr" fontAlgn="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ngắn hạn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Mục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tiêu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cống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hiến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xã</a:t>
                      </a:r>
                      <a:r>
                        <a:rPr lang="en-US" sz="2400" dirty="0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sz="2400" dirty="0" err="1">
                          <a:solidFill>
                            <a:srgbClr val="000000"/>
                          </a:solidFill>
                          <a:effectLst/>
                          <a:latin typeface="#9Slide05 Brannboll Ny" panose="02000000000000000000" pitchFamily="2" charset="0"/>
                        </a:rPr>
                        <a:t>hội</a:t>
                      </a:r>
                      <a:endParaRPr lang="en-US" sz="2400" dirty="0">
                        <a:solidFill>
                          <a:srgbClr val="000000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6646944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89372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87E3DAA-E396-4FAE-B7AB-11C4DEC10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5102" y="1"/>
            <a:ext cx="12192000" cy="6857999"/>
          </a:xfrm>
          <a:prstGeom prst="rect">
            <a:avLst/>
          </a:prstGeom>
        </p:spPr>
      </p:pic>
      <p:pic>
        <p:nvPicPr>
          <p:cNvPr id="2" name="图片 6">
            <a:extLst>
              <a:ext uri="{FF2B5EF4-FFF2-40B4-BE49-F238E27FC236}">
                <a16:creationId xmlns:a16="http://schemas.microsoft.com/office/drawing/2014/main" id="{FB6E761C-C8D6-4D13-BAE7-1C1FF426AB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102" y="2792936"/>
            <a:ext cx="1774413" cy="3955199"/>
          </a:xfrm>
          <a:prstGeom prst="rect">
            <a:avLst/>
          </a:prstGeom>
        </p:spPr>
      </p:pic>
      <p:pic>
        <p:nvPicPr>
          <p:cNvPr id="5" name="图片 2">
            <a:extLst>
              <a:ext uri="{FF2B5EF4-FFF2-40B4-BE49-F238E27FC236}">
                <a16:creationId xmlns:a16="http://schemas.microsoft.com/office/drawing/2014/main" id="{011E1504-3C29-4E22-BF62-C8AC9D8599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722" y="-134300"/>
            <a:ext cx="1694696" cy="1346220"/>
          </a:xfrm>
          <a:prstGeom prst="rect">
            <a:avLst/>
          </a:prstGeom>
        </p:spPr>
      </p:pic>
      <p:pic>
        <p:nvPicPr>
          <p:cNvPr id="6" name="图片 66">
            <a:extLst>
              <a:ext uri="{FF2B5EF4-FFF2-40B4-BE49-F238E27FC236}">
                <a16:creationId xmlns:a16="http://schemas.microsoft.com/office/drawing/2014/main" id="{E0106C5C-2049-42A2-8771-7304C6CFF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275" y="-20430"/>
            <a:ext cx="7990800" cy="970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F8A9EDE8-E157-499D-A393-DEEED3A614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8169" y="154860"/>
            <a:ext cx="5869355" cy="66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1pPr>
            <a:lvl2pPr marL="742950" indent="-28575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2pPr>
            <a:lvl3pPr marL="1143000" indent="-22860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3pPr>
            <a:lvl4pPr marL="1600200" indent="-22860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4pPr>
            <a:lvl5pPr marL="2057400" indent="-22860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THẢO LUẬN THEO BÀN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1" name="Rectangle 3">
            <a:extLst>
              <a:ext uri="{FF2B5EF4-FFF2-40B4-BE49-F238E27FC236}">
                <a16:creationId xmlns:a16="http://schemas.microsoft.com/office/drawing/2014/main" id="{E5323453-9503-4AF1-B7FF-C1363B605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585" y="1937288"/>
            <a:ext cx="4064201" cy="3250711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SVN-Vanilla Daisy Pro" panose="00000500000000000000" pitchFamily="2" charset="0"/>
              <a:ea typeface="+mn-ea"/>
              <a:cs typeface="+mn-cs"/>
            </a:endParaRPr>
          </a:p>
        </p:txBody>
      </p:sp>
      <p:sp>
        <p:nvSpPr>
          <p:cNvPr id="72" name="Rectangle 4">
            <a:extLst>
              <a:ext uri="{FF2B5EF4-FFF2-40B4-BE49-F238E27FC236}">
                <a16:creationId xmlns:a16="http://schemas.microsoft.com/office/drawing/2014/main" id="{EF80E8EB-E9B5-47E3-AC56-3E42E0E60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984" y="2906288"/>
            <a:ext cx="1931482" cy="1460949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C441B"/>
              </a:solidFill>
              <a:effectLst/>
              <a:uLnTx/>
              <a:uFillTx/>
              <a:latin typeface="SVN-Vanilla Daisy Pro" panose="00000500000000000000" pitchFamily="2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Ý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kiến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chung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của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cả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nhóm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về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chủ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đề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SVN-Vanilla Daisy Pro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18663EA-35DE-4FF5-9CBD-FF8DD629FB8C}"/>
              </a:ext>
            </a:extLst>
          </p:cNvPr>
          <p:cNvGrpSpPr/>
          <p:nvPr/>
        </p:nvGrpSpPr>
        <p:grpSpPr>
          <a:xfrm>
            <a:off x="234149" y="1105107"/>
            <a:ext cx="4375638" cy="4082892"/>
            <a:chOff x="7704888" y="1384847"/>
            <a:chExt cx="4375638" cy="4082892"/>
          </a:xfrm>
        </p:grpSpPr>
        <p:sp>
          <p:nvSpPr>
            <p:cNvPr id="74" name="Text Box 5">
              <a:extLst>
                <a:ext uri="{FF2B5EF4-FFF2-40B4-BE49-F238E27FC236}">
                  <a16:creationId xmlns:a16="http://schemas.microsoft.com/office/drawing/2014/main" id="{B3268A6E-D207-4E53-9338-B5C33E35D6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36075" y="2603499"/>
              <a:ext cx="2110546" cy="4710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kiến cá nhân</a:t>
              </a:r>
            </a:p>
          </p:txBody>
        </p:sp>
        <p:sp>
          <p:nvSpPr>
            <p:cNvPr id="75" name="Line 6">
              <a:extLst>
                <a:ext uri="{FF2B5EF4-FFF2-40B4-BE49-F238E27FC236}">
                  <a16:creationId xmlns:a16="http://schemas.microsoft.com/office/drawing/2014/main" id="{ECB441F5-C0BD-40D2-A4C6-A81F38EDD3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96206" y="2233638"/>
              <a:ext cx="984320" cy="952390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6" name="Line 7">
              <a:extLst>
                <a:ext uri="{FF2B5EF4-FFF2-40B4-BE49-F238E27FC236}">
                  <a16:creationId xmlns:a16="http://schemas.microsoft.com/office/drawing/2014/main" id="{7955E8CE-FB95-400C-B3E9-B567D3FBB2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40547" y="4643170"/>
              <a:ext cx="1165461" cy="824569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7" name="Line 8">
              <a:extLst>
                <a:ext uri="{FF2B5EF4-FFF2-40B4-BE49-F238E27FC236}">
                  <a16:creationId xmlns:a16="http://schemas.microsoft.com/office/drawing/2014/main" id="{204D0040-29D6-458F-AEEC-1D99861004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040548" y="2233638"/>
              <a:ext cx="1133156" cy="935530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8" name="Line 9">
              <a:extLst>
                <a:ext uri="{FF2B5EF4-FFF2-40B4-BE49-F238E27FC236}">
                  <a16:creationId xmlns:a16="http://schemas.microsoft.com/office/drawing/2014/main" id="{FB4184A8-7ADB-4473-8A33-1B2CB66646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096205" y="4643170"/>
              <a:ext cx="984320" cy="824569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9" name="Oval 10">
              <a:extLst>
                <a:ext uri="{FF2B5EF4-FFF2-40B4-BE49-F238E27FC236}">
                  <a16:creationId xmlns:a16="http://schemas.microsoft.com/office/drawing/2014/main" id="{9563B8CE-EAE2-42B1-990B-34AC93D4D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1440" y="2343019"/>
              <a:ext cx="442862" cy="239811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80" name="Oval 11">
              <a:extLst>
                <a:ext uri="{FF2B5EF4-FFF2-40B4-BE49-F238E27FC236}">
                  <a16:creationId xmlns:a16="http://schemas.microsoft.com/office/drawing/2014/main" id="{A00020C0-3C9A-48E4-847C-6850AAF25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3167" y="5058345"/>
              <a:ext cx="427164" cy="255176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81" name="Oval 12">
              <a:extLst>
                <a:ext uri="{FF2B5EF4-FFF2-40B4-BE49-F238E27FC236}">
                  <a16:creationId xmlns:a16="http://schemas.microsoft.com/office/drawing/2014/main" id="{5F799674-F856-4917-90C0-435AAEBF544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643644" y="3758078"/>
              <a:ext cx="480665" cy="276260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82" name="Oval 13">
              <a:extLst>
                <a:ext uri="{FF2B5EF4-FFF2-40B4-BE49-F238E27FC236}">
                  <a16:creationId xmlns:a16="http://schemas.microsoft.com/office/drawing/2014/main" id="{272DBE7F-E335-4FC9-A837-04741DB20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3404" y="3666690"/>
              <a:ext cx="345956" cy="469848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83" name="Text Box 14">
              <a:extLst>
                <a:ext uri="{FF2B5EF4-FFF2-40B4-BE49-F238E27FC236}">
                  <a16:creationId xmlns:a16="http://schemas.microsoft.com/office/drawing/2014/main" id="{DB8E3A78-D17F-4D8C-A680-585B9B6BCD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06610" y="4722106"/>
              <a:ext cx="2110546" cy="2773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84" name="Text Box 15">
              <a:extLst>
                <a:ext uri="{FF2B5EF4-FFF2-40B4-BE49-F238E27FC236}">
                  <a16:creationId xmlns:a16="http://schemas.microsoft.com/office/drawing/2014/main" id="{6E206251-15F9-4566-9009-4165D5282E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>
              <a:off x="7262911" y="3663731"/>
              <a:ext cx="2276178" cy="51305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85" name="Text Box 16">
              <a:extLst>
                <a:ext uri="{FF2B5EF4-FFF2-40B4-BE49-F238E27FC236}">
                  <a16:creationId xmlns:a16="http://schemas.microsoft.com/office/drawing/2014/main" id="{575F0E6F-8728-4A9D-9F02-BE256D5355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10429518" y="3437221"/>
              <a:ext cx="2186529" cy="51908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86" name="Rectangle 17">
              <a:extLst>
                <a:ext uri="{FF2B5EF4-FFF2-40B4-BE49-F238E27FC236}">
                  <a16:creationId xmlns:a16="http://schemas.microsoft.com/office/drawing/2014/main" id="{E0314C92-D417-4AB4-B835-1193AED47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4888" y="1384847"/>
              <a:ext cx="43756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Kĩ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thuật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 </a:t>
              </a:r>
              <a:r>
                <a:rPr kumimoji="0" lang="nl-NL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“Khăn trải bàn”</a:t>
              </a:r>
              <a:r>
                <a:rPr kumimoji="0" lang="nl-NL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 </a:t>
              </a:r>
              <a:endPara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+mn-ea"/>
                <a:cs typeface="+mn-cs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3FC7F016-3902-4846-9E70-BC2B743418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66364" y="41652"/>
            <a:ext cx="1097982" cy="103891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2902D9D-3F7B-5483-6C1C-24759EB983E8}"/>
              </a:ext>
            </a:extLst>
          </p:cNvPr>
          <p:cNvSpPr txBox="1"/>
          <p:nvPr/>
        </p:nvSpPr>
        <p:spPr>
          <a:xfrm>
            <a:off x="4609786" y="893123"/>
            <a:ext cx="722318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800" b="0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Em hãy nhận xét mục tiêu và kế hoạch hành động của các bạn dưới đây và đưa ra góp ý để giúp bạn hoàn thiện:</a:t>
            </a:r>
          </a:p>
          <a:p>
            <a:pPr algn="just"/>
            <a:r>
              <a:rPr lang="vi-VN" sz="2800" b="0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a) Bạn K đặt mục tiêu cá nhân là có sức khoẻ tốt. Kế hoạch hành động của K là sẽ ăn đúng bữa và ăn nhiều rau xanh.</a:t>
            </a:r>
          </a:p>
          <a:p>
            <a:pPr algn="just"/>
            <a:r>
              <a:rPr lang="vi-VN" sz="2800" b="0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b) Bạn B lập mục tiêu và kế hoạch hành động như sau:</a:t>
            </a:r>
          </a:p>
        </p:txBody>
      </p:sp>
      <p:pic>
        <p:nvPicPr>
          <p:cNvPr id="4098" name="Picture 2" descr="Em hãy nhận xét mục tiêu và kế hoạch hành động của các bạn dưới đây và đưa ra góp ý để giúp bạn hoàn thiện">
            <a:extLst>
              <a:ext uri="{FF2B5EF4-FFF2-40B4-BE49-F238E27FC236}">
                <a16:creationId xmlns:a16="http://schemas.microsoft.com/office/drawing/2014/main" id="{F00352C3-EF82-BE6C-F855-41605EA6B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948" y="3959274"/>
            <a:ext cx="5938022" cy="2926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464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图片 1">
            <a:extLst>
              <a:ext uri="{FF2B5EF4-FFF2-40B4-BE49-F238E27FC236}">
                <a16:creationId xmlns:a16="http://schemas.microsoft.com/office/drawing/2014/main" id="{E684F970-923A-4D54-900E-8A6D225EE2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91" y="241766"/>
            <a:ext cx="10695708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7D90C57D-D673-4D60-BCD5-CB64D8AC7D81}"/>
              </a:ext>
            </a:extLst>
          </p:cNvPr>
          <p:cNvSpPr txBox="1"/>
          <p:nvPr/>
        </p:nvSpPr>
        <p:spPr>
          <a:xfrm>
            <a:off x="362515" y="2697969"/>
            <a:ext cx="11599635" cy="1107996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644825"/>
                </a:solidFill>
                <a:effectLst/>
                <a:uLnTx/>
                <a:uFillTx/>
                <a:latin typeface="#9Slide05 Brannboll Ny" panose="02000000000000000000" pitchFamily="2" charset="0"/>
                <a:ea typeface="inpin heiti" charset="-122"/>
                <a:cs typeface="inpin heiti" charset="-122"/>
              </a:rPr>
              <a:t>Trò</a:t>
            </a:r>
            <a:r>
              <a:rPr kumimoji="1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644825"/>
                </a:solidFill>
                <a:effectLst/>
                <a:uLnTx/>
                <a:uFillTx/>
                <a:latin typeface="#9Slide05 Brannboll Ny" panose="02000000000000000000" pitchFamily="2" charset="0"/>
                <a:ea typeface="inpin heiti" charset="-122"/>
                <a:cs typeface="inpin heiti" charset="-122"/>
              </a:rPr>
              <a:t> </a:t>
            </a:r>
            <a:r>
              <a:rPr kumimoji="1" lang="en-US" altLang="zh-CN" sz="6600" b="1" i="0" u="none" strike="noStrike" kern="1200" cap="none" spc="0" normalizeH="0" baseline="0" noProof="0" dirty="0" err="1">
                <a:ln>
                  <a:noFill/>
                </a:ln>
                <a:solidFill>
                  <a:srgbClr val="644825"/>
                </a:solidFill>
                <a:effectLst/>
                <a:uLnTx/>
                <a:uFillTx/>
                <a:latin typeface="#9Slide05 Brannboll Ny" panose="02000000000000000000" pitchFamily="2" charset="0"/>
                <a:ea typeface="inpin heiti" charset="-122"/>
                <a:cs typeface="inpin heiti" charset="-122"/>
              </a:rPr>
              <a:t>chơi</a:t>
            </a:r>
            <a:r>
              <a:rPr kumimoji="1" lang="en-US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644825"/>
                </a:solidFill>
                <a:effectLst/>
                <a:uLnTx/>
                <a:uFillTx/>
                <a:latin typeface="#9Slide05 Brannboll Ny" panose="02000000000000000000" pitchFamily="2" charset="0"/>
                <a:ea typeface="inpin heiti" charset="-122"/>
                <a:cs typeface="inpin heiti" charset="-122"/>
              </a:rPr>
              <a:t>: </a:t>
            </a:r>
            <a:r>
              <a:rPr kumimoji="1" lang="vi-VN" altLang="zh-CN" sz="6600" b="1" i="0" u="none" strike="noStrike" kern="1200" cap="none" spc="0" normalizeH="0" baseline="0" noProof="0" dirty="0">
                <a:ln>
                  <a:noFill/>
                </a:ln>
                <a:solidFill>
                  <a:srgbClr val="644825"/>
                </a:solidFill>
                <a:effectLst/>
                <a:uLnTx/>
                <a:uFillTx/>
                <a:latin typeface="#9Slide05 Brannboll Ny" panose="02000000000000000000" pitchFamily="2" charset="0"/>
                <a:ea typeface="inpin heiti" charset="-122"/>
                <a:cs typeface="inpin heiti" charset="-122"/>
              </a:rPr>
              <a:t>Người hoạch định tương lai</a:t>
            </a:r>
            <a:endParaRPr kumimoji="1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644825"/>
              </a:solidFill>
              <a:effectLst/>
              <a:uLnTx/>
              <a:uFillTx/>
              <a:latin typeface="#9Slide05 Brannboll Ny" panose="02000000000000000000" pitchFamily="2" charset="0"/>
              <a:ea typeface="inpin heiti" charset="-122"/>
              <a:cs typeface="inpin heiti" charset="-122"/>
            </a:endParaRPr>
          </a:p>
        </p:txBody>
      </p:sp>
      <p:pic>
        <p:nvPicPr>
          <p:cNvPr id="6" name="图片 11">
            <a:extLst>
              <a:ext uri="{FF2B5EF4-FFF2-40B4-BE49-F238E27FC236}">
                <a16:creationId xmlns:a16="http://schemas.microsoft.com/office/drawing/2014/main" id="{22158275-793E-4BE1-A862-10544D902D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9638">
            <a:off x="508640" y="-318863"/>
            <a:ext cx="1875686" cy="31577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11F461A-49C0-450F-8E8C-B4EAA22EF3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2225" y="-2028313"/>
            <a:ext cx="4144378" cy="52064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2E2FDD5-C234-294E-D70C-B5E24675E0FE}"/>
              </a:ext>
            </a:extLst>
          </p:cNvPr>
          <p:cNvSpPr txBox="1"/>
          <p:nvPr/>
        </p:nvSpPr>
        <p:spPr>
          <a:xfrm>
            <a:off x="1379543" y="4136938"/>
            <a:ext cx="10582607" cy="21826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160020" algn="just">
              <a:spcAft>
                <a:spcPts val="800"/>
              </a:spcAft>
            </a:pPr>
            <a:r>
              <a:rPr lang="en-US" sz="2400" b="1" dirty="0" err="1">
                <a:effectLst/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Luật</a:t>
            </a:r>
            <a:r>
              <a:rPr lang="en-US" sz="2400" b="1" dirty="0">
                <a:effectLst/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effectLst/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2400" b="1" dirty="0">
                <a:effectLst/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400" dirty="0">
              <a:effectLst/>
              <a:latin typeface="#9Slide05 Fourth Medium" panose="00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300"/>
              </a:spcBef>
              <a:spcAft>
                <a:spcPts val="800"/>
              </a:spcAft>
              <a:tabLst>
                <a:tab pos="1898650" algn="l"/>
              </a:tabLst>
            </a:pPr>
            <a:r>
              <a:rPr lang="vi-VN" sz="2400" dirty="0">
                <a:effectLst/>
                <a:latin typeface="#9Slide05 Fourth Medium" panose="00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GV tổ chức cho HS chơi theo đội và chia lớp thành 2 đội.</a:t>
            </a:r>
            <a:endParaRPr lang="en-US" sz="2400" dirty="0">
              <a:effectLst/>
              <a:latin typeface="#9Slide05 Fourth Medium" panose="00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Aft>
                <a:spcPts val="800"/>
              </a:spcAft>
            </a:pPr>
            <a:r>
              <a:rPr lang="vi-VN" sz="2400" dirty="0">
                <a:solidFill>
                  <a:srgbClr val="000000"/>
                </a:solidFill>
                <a:effectLst/>
                <a:latin typeface="#9Slide05 Fourth Medium" panose="00000600000000000000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Phổ biến thể lệ: Hai đội sẽ cử đại diện lên chia sẻ mục tiêu cá nhân trong thời gian 2 phút. Hết thời gian quy định, bạn nào kể tên được nhiều hành động thực hiện mục tiêu cá nhân có tính khả thi hơn sẽ giành chiến thắng.</a:t>
            </a:r>
            <a:endParaRPr lang="en-US" sz="2400" dirty="0">
              <a:effectLst/>
              <a:latin typeface="#9Slide05 Fourth Medium" panose="00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HelloVietnamBeatInstrumental-V.A-3611635">
            <a:hlinkClick r:id="" action="ppaction://media"/>
            <a:extLst>
              <a:ext uri="{FF2B5EF4-FFF2-40B4-BE49-F238E27FC236}">
                <a16:creationId xmlns:a16="http://schemas.microsoft.com/office/drawing/2014/main" id="{CDCFBEA6-7BAC-449F-F34E-AF3170DD70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75046" y="181458"/>
            <a:ext cx="609459" cy="609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84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928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87E3DAA-E396-4FAE-B7AB-11C4DEC10C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5102" y="1"/>
            <a:ext cx="12192000" cy="6857999"/>
          </a:xfrm>
          <a:prstGeom prst="rect">
            <a:avLst/>
          </a:prstGeom>
        </p:spPr>
      </p:pic>
      <p:pic>
        <p:nvPicPr>
          <p:cNvPr id="2" name="图片 6">
            <a:extLst>
              <a:ext uri="{FF2B5EF4-FFF2-40B4-BE49-F238E27FC236}">
                <a16:creationId xmlns:a16="http://schemas.microsoft.com/office/drawing/2014/main" id="{FB6E761C-C8D6-4D13-BAE7-1C1FF426AB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102" y="2792936"/>
            <a:ext cx="1774413" cy="3955199"/>
          </a:xfrm>
          <a:prstGeom prst="rect">
            <a:avLst/>
          </a:prstGeom>
        </p:spPr>
      </p:pic>
      <p:pic>
        <p:nvPicPr>
          <p:cNvPr id="5" name="图片 2">
            <a:extLst>
              <a:ext uri="{FF2B5EF4-FFF2-40B4-BE49-F238E27FC236}">
                <a16:creationId xmlns:a16="http://schemas.microsoft.com/office/drawing/2014/main" id="{011E1504-3C29-4E22-BF62-C8AC9D8599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722" y="-134300"/>
            <a:ext cx="1694696" cy="1346220"/>
          </a:xfrm>
          <a:prstGeom prst="rect">
            <a:avLst/>
          </a:prstGeom>
        </p:spPr>
      </p:pic>
      <p:pic>
        <p:nvPicPr>
          <p:cNvPr id="6" name="图片 66">
            <a:extLst>
              <a:ext uri="{FF2B5EF4-FFF2-40B4-BE49-F238E27FC236}">
                <a16:creationId xmlns:a16="http://schemas.microsoft.com/office/drawing/2014/main" id="{E0106C5C-2049-42A2-8771-7304C6CFFC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275" y="-20430"/>
            <a:ext cx="7990800" cy="970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F8A9EDE8-E157-499D-A393-DEEED3A614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88169" y="154860"/>
            <a:ext cx="5869355" cy="66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1pPr>
            <a:lvl2pPr marL="742950" indent="-28575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2pPr>
            <a:lvl3pPr marL="1143000" indent="-22860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3pPr>
            <a:lvl4pPr marL="1600200" indent="-22860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4pPr>
            <a:lvl5pPr marL="2057400" indent="-228600" algn="ctr">
              <a:spcBef>
                <a:spcPct val="50000"/>
              </a:spcBef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50000"/>
              </a:spcBef>
              <a:spcAft>
                <a:spcPct val="0"/>
              </a:spcAft>
              <a:defRPr sz="2400">
                <a:solidFill>
                  <a:srgbClr val="A5002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THẢO LUẬN THEO BÀN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1" name="Rectangle 3">
            <a:extLst>
              <a:ext uri="{FF2B5EF4-FFF2-40B4-BE49-F238E27FC236}">
                <a16:creationId xmlns:a16="http://schemas.microsoft.com/office/drawing/2014/main" id="{E5323453-9503-4AF1-B7FF-C1363B605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585" y="1937288"/>
            <a:ext cx="4064201" cy="3250711"/>
          </a:xfrm>
          <a:prstGeom prst="rect">
            <a:avLst/>
          </a:prstGeom>
          <a:solidFill>
            <a:srgbClr val="FFFFFF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800" b="0" i="0" u="none" strike="noStrike" kern="1200" cap="none" spc="0" normalizeH="0" baseline="0" noProof="0">
              <a:ln>
                <a:noFill/>
              </a:ln>
              <a:solidFill>
                <a:srgbClr val="DDDDDD"/>
              </a:solidFill>
              <a:effectLst/>
              <a:uLnTx/>
              <a:uFillTx/>
              <a:latin typeface="SVN-Vanilla Daisy Pro" panose="00000500000000000000" pitchFamily="2" charset="0"/>
              <a:ea typeface="+mn-ea"/>
              <a:cs typeface="+mn-cs"/>
            </a:endParaRPr>
          </a:p>
        </p:txBody>
      </p:sp>
      <p:sp>
        <p:nvSpPr>
          <p:cNvPr id="72" name="Rectangle 4">
            <a:extLst>
              <a:ext uri="{FF2B5EF4-FFF2-40B4-BE49-F238E27FC236}">
                <a16:creationId xmlns:a16="http://schemas.microsoft.com/office/drawing/2014/main" id="{EF80E8EB-E9B5-47E3-AC56-3E42E0E60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984" y="2906288"/>
            <a:ext cx="1931482" cy="1460949"/>
          </a:xfrm>
          <a:prstGeom prst="rect">
            <a:avLst/>
          </a:prstGeom>
          <a:solidFill>
            <a:srgbClr val="ED7D31">
              <a:lumMod val="40000"/>
              <a:lumOff val="60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C441B"/>
              </a:solidFill>
              <a:effectLst/>
              <a:uLnTx/>
              <a:uFillTx/>
              <a:latin typeface="SVN-Vanilla Daisy Pro" panose="00000500000000000000" pitchFamily="2" charset="0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Ý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kiến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chung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của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cả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nhóm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về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chủ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rPr>
              <a:t>đề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SVN-Vanilla Daisy Pro" panose="00000500000000000000" pitchFamily="2" charset="0"/>
              <a:ea typeface="+mn-ea"/>
              <a:cs typeface="+mn-cs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18663EA-35DE-4FF5-9CBD-FF8DD629FB8C}"/>
              </a:ext>
            </a:extLst>
          </p:cNvPr>
          <p:cNvGrpSpPr/>
          <p:nvPr/>
        </p:nvGrpSpPr>
        <p:grpSpPr>
          <a:xfrm>
            <a:off x="234149" y="1105107"/>
            <a:ext cx="4375638" cy="4082892"/>
            <a:chOff x="7704888" y="1384847"/>
            <a:chExt cx="4375638" cy="4082892"/>
          </a:xfrm>
        </p:grpSpPr>
        <p:sp>
          <p:nvSpPr>
            <p:cNvPr id="74" name="Text Box 5">
              <a:extLst>
                <a:ext uri="{FF2B5EF4-FFF2-40B4-BE49-F238E27FC236}">
                  <a16:creationId xmlns:a16="http://schemas.microsoft.com/office/drawing/2014/main" id="{B3268A6E-D207-4E53-9338-B5C33E35D6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36075" y="2603499"/>
              <a:ext cx="2110546" cy="4710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kiến cá nhân</a:t>
              </a:r>
            </a:p>
          </p:txBody>
        </p:sp>
        <p:sp>
          <p:nvSpPr>
            <p:cNvPr id="75" name="Line 6">
              <a:extLst>
                <a:ext uri="{FF2B5EF4-FFF2-40B4-BE49-F238E27FC236}">
                  <a16:creationId xmlns:a16="http://schemas.microsoft.com/office/drawing/2014/main" id="{ECB441F5-C0BD-40D2-A4C6-A81F38EDD3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096206" y="2233638"/>
              <a:ext cx="984320" cy="952390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6" name="Line 7">
              <a:extLst>
                <a:ext uri="{FF2B5EF4-FFF2-40B4-BE49-F238E27FC236}">
                  <a16:creationId xmlns:a16="http://schemas.microsoft.com/office/drawing/2014/main" id="{7955E8CE-FB95-400C-B3E9-B567D3FBB2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040547" y="4643170"/>
              <a:ext cx="1165461" cy="824569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7" name="Line 8">
              <a:extLst>
                <a:ext uri="{FF2B5EF4-FFF2-40B4-BE49-F238E27FC236}">
                  <a16:creationId xmlns:a16="http://schemas.microsoft.com/office/drawing/2014/main" id="{204D0040-29D6-458F-AEEC-1D99861004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040548" y="2233638"/>
              <a:ext cx="1133156" cy="935530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8" name="Line 9">
              <a:extLst>
                <a:ext uri="{FF2B5EF4-FFF2-40B4-BE49-F238E27FC236}">
                  <a16:creationId xmlns:a16="http://schemas.microsoft.com/office/drawing/2014/main" id="{FB4184A8-7ADB-4473-8A33-1B2CB66646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096205" y="4643170"/>
              <a:ext cx="984320" cy="824569"/>
            </a:xfrm>
            <a:prstGeom prst="line">
              <a:avLst/>
            </a:prstGeom>
            <a:noFill/>
            <a:ln w="38100">
              <a:solidFill>
                <a:srgbClr val="0C441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en-US" sz="1800" b="0" i="0" u="none" strike="noStrike" kern="1200" cap="none" spc="0" normalizeH="0" baseline="0" noProof="0">
                <a:ln>
                  <a:noFill/>
                </a:ln>
                <a:solidFill>
                  <a:srgbClr val="DDDDDD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79" name="Oval 10">
              <a:extLst>
                <a:ext uri="{FF2B5EF4-FFF2-40B4-BE49-F238E27FC236}">
                  <a16:creationId xmlns:a16="http://schemas.microsoft.com/office/drawing/2014/main" id="{9563B8CE-EAE2-42B1-990B-34AC93D4D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51440" y="2343019"/>
              <a:ext cx="442862" cy="239811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80" name="Oval 11">
              <a:extLst>
                <a:ext uri="{FF2B5EF4-FFF2-40B4-BE49-F238E27FC236}">
                  <a16:creationId xmlns:a16="http://schemas.microsoft.com/office/drawing/2014/main" id="{A00020C0-3C9A-48E4-847C-6850AAF25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13167" y="5058345"/>
              <a:ext cx="427164" cy="255176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81" name="Oval 12">
              <a:extLst>
                <a:ext uri="{FF2B5EF4-FFF2-40B4-BE49-F238E27FC236}">
                  <a16:creationId xmlns:a16="http://schemas.microsoft.com/office/drawing/2014/main" id="{5F799674-F856-4917-90C0-435AAEBF544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643644" y="3758078"/>
              <a:ext cx="480665" cy="276260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82" name="Oval 13">
              <a:extLst>
                <a:ext uri="{FF2B5EF4-FFF2-40B4-BE49-F238E27FC236}">
                  <a16:creationId xmlns:a16="http://schemas.microsoft.com/office/drawing/2014/main" id="{272DBE7F-E335-4FC9-A837-04741DB20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3404" y="3666690"/>
              <a:ext cx="345956" cy="469848"/>
            </a:xfrm>
            <a:prstGeom prst="ellipse">
              <a:avLst/>
            </a:prstGeom>
            <a:solidFill>
              <a:srgbClr val="009999"/>
            </a:solidFill>
            <a:ln w="12700" cap="sq">
              <a:solidFill>
                <a:srgbClr val="DDDDDD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83" name="Text Box 14">
              <a:extLst>
                <a:ext uri="{FF2B5EF4-FFF2-40B4-BE49-F238E27FC236}">
                  <a16:creationId xmlns:a16="http://schemas.microsoft.com/office/drawing/2014/main" id="{DB8E3A78-D17F-4D8C-A680-585B9B6BCD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06610" y="4722106"/>
              <a:ext cx="2110546" cy="2773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84" name="Text Box 15">
              <a:extLst>
                <a:ext uri="{FF2B5EF4-FFF2-40B4-BE49-F238E27FC236}">
                  <a16:creationId xmlns:a16="http://schemas.microsoft.com/office/drawing/2014/main" id="{6E206251-15F9-4566-9009-4165D5282E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>
              <a:off x="7262911" y="3663731"/>
              <a:ext cx="2276178" cy="513050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85" name="Text Box 16">
              <a:extLst>
                <a:ext uri="{FF2B5EF4-FFF2-40B4-BE49-F238E27FC236}">
                  <a16:creationId xmlns:a16="http://schemas.microsoft.com/office/drawing/2014/main" id="{575F0E6F-8728-4A9D-9F02-BE256D5355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16200000">
              <a:off x="10429518" y="3437221"/>
              <a:ext cx="2186529" cy="519086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Viết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DDDDDD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ý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kiến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cá</a:t>
              </a:r>
              <a:r>
                <a:rPr kumimoji="0" lang="en-US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1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C441B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rPr>
                <a:t>nhân</a:t>
              </a:r>
              <a:endPara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C441B"/>
                </a:solidFill>
                <a:effectLst/>
                <a:uLnTx/>
                <a:uFillTx/>
                <a:latin typeface="SVN-Vanilla Daisy Pro" panose="00000500000000000000" pitchFamily="2" charset="0"/>
                <a:ea typeface="+mn-ea"/>
                <a:cs typeface="+mn-cs"/>
              </a:endParaRPr>
            </a:p>
          </p:txBody>
        </p:sp>
        <p:sp>
          <p:nvSpPr>
            <p:cNvPr id="86" name="Rectangle 17">
              <a:extLst>
                <a:ext uri="{FF2B5EF4-FFF2-40B4-BE49-F238E27FC236}">
                  <a16:creationId xmlns:a16="http://schemas.microsoft.com/office/drawing/2014/main" id="{E0314C92-D417-4AB4-B835-1193AED47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04888" y="1384847"/>
              <a:ext cx="437563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eaLnBrk="0" hangingPunct="0"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Kĩ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 </a:t>
              </a:r>
              <a:r>
                <a:rPr kumimoji="0" lang="en-US" altLang="en-US" sz="36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thuật</a:t>
              </a:r>
              <a:r>
                <a:rPr kumimoji="0" lang="en-US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 </a:t>
              </a:r>
              <a:r>
                <a:rPr kumimoji="0" lang="nl-NL" altLang="en-US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“Khăn trải bàn”</a:t>
              </a:r>
              <a:r>
                <a:rPr kumimoji="0" lang="nl-NL" altLang="en-US" sz="36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+mn-ea"/>
                  <a:cs typeface="+mn-cs"/>
                </a:rPr>
                <a:t> </a:t>
              </a:r>
              <a:endParaRPr kumimoji="0" lang="en-US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+mn-ea"/>
                <a:cs typeface="+mn-cs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3FC7F016-3902-4846-9E70-BC2B7434184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13301" y="-26637"/>
            <a:ext cx="1054785" cy="99804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33712DD-AD98-1E37-2D10-582A72338706}"/>
              </a:ext>
            </a:extLst>
          </p:cNvPr>
          <p:cNvSpPr txBox="1"/>
          <p:nvPr/>
        </p:nvSpPr>
        <p:spPr>
          <a:xfrm>
            <a:off x="4785579" y="1784766"/>
            <a:ext cx="66722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2800" b="1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-Trường hợp a)</a:t>
            </a:r>
            <a:r>
              <a:rPr lang="vi-VN" sz="2800" b="0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 Nhận xét: bạn K đã có ý thức đặt mục tiêu cá nhân. Những mục tiêu và kế hoạch bạn đưa ra chưa đầy đủ. Ví dụ:</a:t>
            </a:r>
          </a:p>
          <a:p>
            <a:pPr algn="just"/>
            <a:r>
              <a:rPr lang="vi-VN" sz="2800" b="0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+ Mục tiêu bạn K đưa ra thiếu dữ liệu về thời gian thực hiện.</a:t>
            </a:r>
          </a:p>
          <a:p>
            <a:pPr algn="just"/>
            <a:r>
              <a:rPr lang="vi-VN" sz="2800" b="0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+ Kế hoạch hành động chưa cụ thể.</a:t>
            </a:r>
          </a:p>
          <a:p>
            <a:pPr algn="just"/>
            <a:r>
              <a:rPr lang="vi-VN" sz="2800" b="1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Trường hợp b)</a:t>
            </a:r>
            <a:r>
              <a:rPr lang="vi-VN" sz="2800" b="0" i="0" dirty="0">
                <a:solidFill>
                  <a:srgbClr val="3333CC"/>
                </a:solidFill>
                <a:effectLst/>
                <a:latin typeface="#9Slide05 Brannboll Ny" panose="02000000000000000000" pitchFamily="2" charset="0"/>
              </a:rPr>
              <a:t> Nhận xét: bạn B đã biết cách xác định mục tiêu cá nhân và lập kế hoạch thực hiện mục tiêu ấy.</a:t>
            </a:r>
          </a:p>
        </p:txBody>
      </p:sp>
    </p:spTree>
    <p:extLst>
      <p:ext uri="{BB962C8B-B14F-4D97-AF65-F5344CB8AC3E}">
        <p14:creationId xmlns:p14="http://schemas.microsoft.com/office/powerpoint/2010/main" val="14269780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4E6524-B52D-4001-B722-21F88C5E9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22" y="93929"/>
            <a:ext cx="12192000" cy="6857999"/>
          </a:xfrm>
          <a:prstGeom prst="rect">
            <a:avLst/>
          </a:prstGeom>
        </p:spPr>
      </p:pic>
      <p:pic>
        <p:nvPicPr>
          <p:cNvPr id="3" name="图片 6">
            <a:extLst>
              <a:ext uri="{FF2B5EF4-FFF2-40B4-BE49-F238E27FC236}">
                <a16:creationId xmlns:a16="http://schemas.microsoft.com/office/drawing/2014/main" id="{B838AB8A-46FD-4DE5-B6B9-4F7C787966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7193" y="1893421"/>
            <a:ext cx="3188719" cy="53793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53" y="1131654"/>
            <a:ext cx="1695058" cy="215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IMG_1582517675295_1582518075254">
            <a:extLst>
              <a:ext uri="{FF2B5EF4-FFF2-40B4-BE49-F238E27FC236}">
                <a16:creationId xmlns:a16="http://schemas.microsoft.com/office/drawing/2014/main" id="{BCA39A04-626B-47ED-A2BA-1DB8ED9606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377" y="270001"/>
            <a:ext cx="1660691" cy="1512664"/>
          </a:xfrm>
          <a:prstGeom prst="roundRect">
            <a:avLst>
              <a:gd name="adj" fmla="val 49675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22858PICdbgea5Gz679dY_PIC2018.png">
            <a:extLst>
              <a:ext uri="{FF2B5EF4-FFF2-40B4-BE49-F238E27FC236}">
                <a16:creationId xmlns:a16="http://schemas.microsoft.com/office/drawing/2014/main" id="{711C018D-157D-4FBA-AD5A-BAEF179052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1448" y="3002112"/>
            <a:ext cx="2164572" cy="397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8" descr="6fc417983c9675ce1b60e983870aeb8a">
            <a:extLst>
              <a:ext uri="{FF2B5EF4-FFF2-40B4-BE49-F238E27FC236}">
                <a16:creationId xmlns:a16="http://schemas.microsoft.com/office/drawing/2014/main" id="{AC112249-1651-4AFF-A7AF-44D11541B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962" y="5279737"/>
            <a:ext cx="3010467" cy="20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">
            <a:extLst>
              <a:ext uri="{FF2B5EF4-FFF2-40B4-BE49-F238E27FC236}">
                <a16:creationId xmlns:a16="http://schemas.microsoft.com/office/drawing/2014/main" id="{2176EC08-F0EF-41C2-9A1D-B35CE7A7DE3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2648017" y="5393945"/>
            <a:ext cx="2687293" cy="1548203"/>
          </a:xfrm>
          <a:prstGeom prst="rect">
            <a:avLst/>
          </a:prstGeom>
        </p:spPr>
      </p:pic>
      <p:grpSp>
        <p:nvGrpSpPr>
          <p:cNvPr id="14" name="组合 135">
            <a:extLst>
              <a:ext uri="{FF2B5EF4-FFF2-40B4-BE49-F238E27FC236}">
                <a16:creationId xmlns:a16="http://schemas.microsoft.com/office/drawing/2014/main" id="{82BB745A-ECC9-43EF-846A-F4E291A48393}"/>
              </a:ext>
            </a:extLst>
          </p:cNvPr>
          <p:cNvGrpSpPr/>
          <p:nvPr/>
        </p:nvGrpSpPr>
        <p:grpSpPr>
          <a:xfrm>
            <a:off x="839449" y="0"/>
            <a:ext cx="10681175" cy="7359445"/>
            <a:chOff x="3246438" y="1047943"/>
            <a:chExt cx="5711825" cy="4698808"/>
          </a:xfrm>
          <a:solidFill>
            <a:schemeClr val="tx1"/>
          </a:soli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80B6CDA6-C6DD-40ED-949C-D4BEBA0DEEEE}"/>
                </a:ext>
              </a:extLst>
            </p:cNvPr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7B1F8391-3DEC-4017-A2F1-7F6D482254DD}"/>
                </a:ext>
              </a:extLst>
            </p:cNvPr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4998E217-E070-42CE-9127-C9DB2F6D5417}"/>
                </a:ext>
              </a:extLst>
            </p:cNvPr>
            <p:cNvSpPr/>
            <p:nvPr/>
          </p:nvSpPr>
          <p:spPr bwMode="auto">
            <a:xfrm>
              <a:off x="5124265" y="1047943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945F6A03-672D-43A2-A619-81FA07E3A614}"/>
                </a:ext>
              </a:extLst>
            </p:cNvPr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ED1EFA8A-E55D-4C79-AFC1-EFBDB4BC2DAF}"/>
                </a:ext>
              </a:extLst>
            </p:cNvPr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7DE8DF48-4413-46E3-A285-84EDF14E5F8E}"/>
                </a:ext>
              </a:extLst>
            </p:cNvPr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866C9446-BF40-4596-8B4A-DEC15D12D71F}"/>
                </a:ext>
              </a:extLst>
            </p:cNvPr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grpSp>
          <p:nvGrpSpPr>
            <p:cNvPr id="23" name="组合 143">
              <a:extLst>
                <a:ext uri="{FF2B5EF4-FFF2-40B4-BE49-F238E27FC236}">
                  <a16:creationId xmlns:a16="http://schemas.microsoft.com/office/drawing/2014/main" id="{3F3896C8-BFC2-4805-8C3A-DE12FC0A6014}"/>
                </a:ext>
              </a:extLst>
            </p:cNvPr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8DE3AFCB-E9EA-4940-8BC8-5E9F5B1DED6A}"/>
                  </a:ext>
                </a:extLst>
              </p:cNvPr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37B0873E-8E74-4372-810E-C4A941105CBD}"/>
                  </a:ext>
                </a:extLst>
              </p:cNvPr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id="{B587A5D3-357A-4A50-B2CE-02E8AEC5BA34}"/>
                  </a:ext>
                </a:extLst>
              </p:cNvPr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7" name="Freeform 15">
                <a:extLst>
                  <a:ext uri="{FF2B5EF4-FFF2-40B4-BE49-F238E27FC236}">
                    <a16:creationId xmlns:a16="http://schemas.microsoft.com/office/drawing/2014/main" id="{28A9E012-E8B2-47FD-B68E-1F07892EFBD6}"/>
                  </a:ext>
                </a:extLst>
              </p:cNvPr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8" name="Freeform 16">
                <a:extLst>
                  <a:ext uri="{FF2B5EF4-FFF2-40B4-BE49-F238E27FC236}">
                    <a16:creationId xmlns:a16="http://schemas.microsoft.com/office/drawing/2014/main" id="{8B9E3E01-D630-4D8D-89E2-881EE1C6775E}"/>
                  </a:ext>
                </a:extLst>
              </p:cNvPr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9" name="Freeform 17">
                <a:extLst>
                  <a:ext uri="{FF2B5EF4-FFF2-40B4-BE49-F238E27FC236}">
                    <a16:creationId xmlns:a16="http://schemas.microsoft.com/office/drawing/2014/main" id="{E2AF9949-2C87-44D7-883E-7479E135DFF8}"/>
                  </a:ext>
                </a:extLst>
              </p:cNvPr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0" name="Freeform 18">
                <a:extLst>
                  <a:ext uri="{FF2B5EF4-FFF2-40B4-BE49-F238E27FC236}">
                    <a16:creationId xmlns:a16="http://schemas.microsoft.com/office/drawing/2014/main" id="{2D2EC26F-1997-40C7-82A1-61A7CCC966C5}"/>
                  </a:ext>
                </a:extLst>
              </p:cNvPr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1" name="Freeform 19">
                <a:extLst>
                  <a:ext uri="{FF2B5EF4-FFF2-40B4-BE49-F238E27FC236}">
                    <a16:creationId xmlns:a16="http://schemas.microsoft.com/office/drawing/2014/main" id="{A13D16B6-952C-45C1-AC55-2DB6C8C91CAA}"/>
                  </a:ext>
                </a:extLst>
              </p:cNvPr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2" name="Freeform 20">
                <a:extLst>
                  <a:ext uri="{FF2B5EF4-FFF2-40B4-BE49-F238E27FC236}">
                    <a16:creationId xmlns:a16="http://schemas.microsoft.com/office/drawing/2014/main" id="{F06965AA-4620-483A-9400-2ED904574F99}"/>
                  </a:ext>
                </a:extLst>
              </p:cNvPr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3" name="Freeform 21">
                <a:extLst>
                  <a:ext uri="{FF2B5EF4-FFF2-40B4-BE49-F238E27FC236}">
                    <a16:creationId xmlns:a16="http://schemas.microsoft.com/office/drawing/2014/main" id="{F24483B1-A3D6-410A-9D55-A3EA4AFB910A}"/>
                  </a:ext>
                </a:extLst>
              </p:cNvPr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4" name="Freeform 22">
                <a:extLst>
                  <a:ext uri="{FF2B5EF4-FFF2-40B4-BE49-F238E27FC236}">
                    <a16:creationId xmlns:a16="http://schemas.microsoft.com/office/drawing/2014/main" id="{81640741-A68E-4F2A-831E-3B3BBF183AB5}"/>
                  </a:ext>
                </a:extLst>
              </p:cNvPr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5" name="Freeform 23">
                <a:extLst>
                  <a:ext uri="{FF2B5EF4-FFF2-40B4-BE49-F238E27FC236}">
                    <a16:creationId xmlns:a16="http://schemas.microsoft.com/office/drawing/2014/main" id="{1D1C32CC-78EB-4327-A0B9-8F770BF9CA54}"/>
                  </a:ext>
                </a:extLst>
              </p:cNvPr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6" name="Freeform 24">
                <a:extLst>
                  <a:ext uri="{FF2B5EF4-FFF2-40B4-BE49-F238E27FC236}">
                    <a16:creationId xmlns:a16="http://schemas.microsoft.com/office/drawing/2014/main" id="{E80D35CE-8223-4973-987D-D2A6F3E1250C}"/>
                  </a:ext>
                </a:extLst>
              </p:cNvPr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7" name="Freeform 25">
                <a:extLst>
                  <a:ext uri="{FF2B5EF4-FFF2-40B4-BE49-F238E27FC236}">
                    <a16:creationId xmlns:a16="http://schemas.microsoft.com/office/drawing/2014/main" id="{A8721213-A1C3-4AC5-B6FD-55B3D3DD2A57}"/>
                  </a:ext>
                </a:extLst>
              </p:cNvPr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8" name="Freeform 26">
                <a:extLst>
                  <a:ext uri="{FF2B5EF4-FFF2-40B4-BE49-F238E27FC236}">
                    <a16:creationId xmlns:a16="http://schemas.microsoft.com/office/drawing/2014/main" id="{196BA70D-587E-4651-846A-66890AE61680}"/>
                  </a:ext>
                </a:extLst>
              </p:cNvPr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9" name="Freeform 27">
                <a:extLst>
                  <a:ext uri="{FF2B5EF4-FFF2-40B4-BE49-F238E27FC236}">
                    <a16:creationId xmlns:a16="http://schemas.microsoft.com/office/drawing/2014/main" id="{31D330D3-78EC-4288-B7E5-433089A4D8C2}"/>
                  </a:ext>
                </a:extLst>
              </p:cNvPr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0" name="Freeform 28">
                <a:extLst>
                  <a:ext uri="{FF2B5EF4-FFF2-40B4-BE49-F238E27FC236}">
                    <a16:creationId xmlns:a16="http://schemas.microsoft.com/office/drawing/2014/main" id="{90300FEF-37C0-426F-8266-72D66D6C5DE9}"/>
                  </a:ext>
                </a:extLst>
              </p:cNvPr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1" name="Freeform 29">
                <a:extLst>
                  <a:ext uri="{FF2B5EF4-FFF2-40B4-BE49-F238E27FC236}">
                    <a16:creationId xmlns:a16="http://schemas.microsoft.com/office/drawing/2014/main" id="{70B0614C-3D85-4C24-8918-088B58A17DD7}"/>
                  </a:ext>
                </a:extLst>
              </p:cNvPr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2" name="Freeform 30">
                <a:extLst>
                  <a:ext uri="{FF2B5EF4-FFF2-40B4-BE49-F238E27FC236}">
                    <a16:creationId xmlns:a16="http://schemas.microsoft.com/office/drawing/2014/main" id="{E4076D13-4BB0-4048-BE4D-A66004F8E0CD}"/>
                  </a:ext>
                </a:extLst>
              </p:cNvPr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3" name="Freeform 31">
                <a:extLst>
                  <a:ext uri="{FF2B5EF4-FFF2-40B4-BE49-F238E27FC236}">
                    <a16:creationId xmlns:a16="http://schemas.microsoft.com/office/drawing/2014/main" id="{AF37FA04-E5AC-4DE6-AF99-672E8082EEA1}"/>
                  </a:ext>
                </a:extLst>
              </p:cNvPr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4" name="Freeform 32">
                <a:extLst>
                  <a:ext uri="{FF2B5EF4-FFF2-40B4-BE49-F238E27FC236}">
                    <a16:creationId xmlns:a16="http://schemas.microsoft.com/office/drawing/2014/main" id="{8EC074BC-94DD-47E3-9F3A-0DDAF35589C1}"/>
                  </a:ext>
                </a:extLst>
              </p:cNvPr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5" name="Freeform 33">
                <a:extLst>
                  <a:ext uri="{FF2B5EF4-FFF2-40B4-BE49-F238E27FC236}">
                    <a16:creationId xmlns:a16="http://schemas.microsoft.com/office/drawing/2014/main" id="{1D36E8CF-A427-4770-8AF1-60826ABE50C2}"/>
                  </a:ext>
                </a:extLst>
              </p:cNvPr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6" name="Freeform 34">
                <a:extLst>
                  <a:ext uri="{FF2B5EF4-FFF2-40B4-BE49-F238E27FC236}">
                    <a16:creationId xmlns:a16="http://schemas.microsoft.com/office/drawing/2014/main" id="{115D45BA-3EFD-48C0-B244-EA786179FFD0}"/>
                  </a:ext>
                </a:extLst>
              </p:cNvPr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7" name="Freeform 35">
                <a:extLst>
                  <a:ext uri="{FF2B5EF4-FFF2-40B4-BE49-F238E27FC236}">
                    <a16:creationId xmlns:a16="http://schemas.microsoft.com/office/drawing/2014/main" id="{C49831DE-E8CF-45DD-9C1D-039A10335B65}"/>
                  </a:ext>
                </a:extLst>
              </p:cNvPr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8" name="Freeform 36">
                <a:extLst>
                  <a:ext uri="{FF2B5EF4-FFF2-40B4-BE49-F238E27FC236}">
                    <a16:creationId xmlns:a16="http://schemas.microsoft.com/office/drawing/2014/main" id="{970A8388-9C7F-452E-9C46-6446A61B31AF}"/>
                  </a:ext>
                </a:extLst>
              </p:cNvPr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9" name="Freeform 37">
                <a:extLst>
                  <a:ext uri="{FF2B5EF4-FFF2-40B4-BE49-F238E27FC236}">
                    <a16:creationId xmlns:a16="http://schemas.microsoft.com/office/drawing/2014/main" id="{960D613A-09EE-4D54-844C-D0C140647C98}"/>
                  </a:ext>
                </a:extLst>
              </p:cNvPr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0" name="Freeform 38">
                <a:extLst>
                  <a:ext uri="{FF2B5EF4-FFF2-40B4-BE49-F238E27FC236}">
                    <a16:creationId xmlns:a16="http://schemas.microsoft.com/office/drawing/2014/main" id="{7382F0DB-8678-4F32-9191-3CC1E5EFEB29}"/>
                  </a:ext>
                </a:extLst>
              </p:cNvPr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1" name="Freeform 39">
                <a:extLst>
                  <a:ext uri="{FF2B5EF4-FFF2-40B4-BE49-F238E27FC236}">
                    <a16:creationId xmlns:a16="http://schemas.microsoft.com/office/drawing/2014/main" id="{62ECFFF0-F9F2-43EC-8DBF-F860EA513935}"/>
                  </a:ext>
                </a:extLst>
              </p:cNvPr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2" name="Freeform 40">
                <a:extLst>
                  <a:ext uri="{FF2B5EF4-FFF2-40B4-BE49-F238E27FC236}">
                    <a16:creationId xmlns:a16="http://schemas.microsoft.com/office/drawing/2014/main" id="{AF0A5322-543C-47FC-91E8-40255E2C1F26}"/>
                  </a:ext>
                </a:extLst>
              </p:cNvPr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3" name="Freeform 41">
                <a:extLst>
                  <a:ext uri="{FF2B5EF4-FFF2-40B4-BE49-F238E27FC236}">
                    <a16:creationId xmlns:a16="http://schemas.microsoft.com/office/drawing/2014/main" id="{9385A3B2-1E35-4423-98DB-651A7A7DE6FC}"/>
                  </a:ext>
                </a:extLst>
              </p:cNvPr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4" name="Freeform 42">
                <a:extLst>
                  <a:ext uri="{FF2B5EF4-FFF2-40B4-BE49-F238E27FC236}">
                    <a16:creationId xmlns:a16="http://schemas.microsoft.com/office/drawing/2014/main" id="{2AEF9CFD-B661-46A4-A15B-07F03963C59A}"/>
                  </a:ext>
                </a:extLst>
              </p:cNvPr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5" name="Freeform 43">
                <a:extLst>
                  <a:ext uri="{FF2B5EF4-FFF2-40B4-BE49-F238E27FC236}">
                    <a16:creationId xmlns:a16="http://schemas.microsoft.com/office/drawing/2014/main" id="{86C85FF0-7173-4CBE-88E7-41A6ADF92CC2}"/>
                  </a:ext>
                </a:extLst>
              </p:cNvPr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6" name="Freeform 44">
                <a:extLst>
                  <a:ext uri="{FF2B5EF4-FFF2-40B4-BE49-F238E27FC236}">
                    <a16:creationId xmlns:a16="http://schemas.microsoft.com/office/drawing/2014/main" id="{FA45B30B-C4A8-4316-90BF-7AD107E1889F}"/>
                  </a:ext>
                </a:extLst>
              </p:cNvPr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7" name="Freeform 45">
                <a:extLst>
                  <a:ext uri="{FF2B5EF4-FFF2-40B4-BE49-F238E27FC236}">
                    <a16:creationId xmlns:a16="http://schemas.microsoft.com/office/drawing/2014/main" id="{B8DC8B4D-4367-4F76-AEFD-64AF3B898ED0}"/>
                  </a:ext>
                </a:extLst>
              </p:cNvPr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8" name="Freeform 46">
                <a:extLst>
                  <a:ext uri="{FF2B5EF4-FFF2-40B4-BE49-F238E27FC236}">
                    <a16:creationId xmlns:a16="http://schemas.microsoft.com/office/drawing/2014/main" id="{7A5A3754-0245-4D85-AB19-3225E18D0C46}"/>
                  </a:ext>
                </a:extLst>
              </p:cNvPr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9" name="Freeform 47">
                <a:extLst>
                  <a:ext uri="{FF2B5EF4-FFF2-40B4-BE49-F238E27FC236}">
                    <a16:creationId xmlns:a16="http://schemas.microsoft.com/office/drawing/2014/main" id="{8D09F59A-D93A-4C65-A064-F3E844398328}"/>
                  </a:ext>
                </a:extLst>
              </p:cNvPr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0" name="Freeform 48">
                <a:extLst>
                  <a:ext uri="{FF2B5EF4-FFF2-40B4-BE49-F238E27FC236}">
                    <a16:creationId xmlns:a16="http://schemas.microsoft.com/office/drawing/2014/main" id="{4269B545-1A75-4E7E-9A65-9DF1A12F94B8}"/>
                  </a:ext>
                </a:extLst>
              </p:cNvPr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1" name="Freeform 49">
                <a:extLst>
                  <a:ext uri="{FF2B5EF4-FFF2-40B4-BE49-F238E27FC236}">
                    <a16:creationId xmlns:a16="http://schemas.microsoft.com/office/drawing/2014/main" id="{D7B5E889-EA92-426C-A2CA-89BFCBC5F9FB}"/>
                  </a:ext>
                </a:extLst>
              </p:cNvPr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2" name="Freeform 50">
                <a:extLst>
                  <a:ext uri="{FF2B5EF4-FFF2-40B4-BE49-F238E27FC236}">
                    <a16:creationId xmlns:a16="http://schemas.microsoft.com/office/drawing/2014/main" id="{58733A19-0FA0-4473-B39F-8CF1A8B8E42C}"/>
                  </a:ext>
                </a:extLst>
              </p:cNvPr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3" name="Freeform 51">
                <a:extLst>
                  <a:ext uri="{FF2B5EF4-FFF2-40B4-BE49-F238E27FC236}">
                    <a16:creationId xmlns:a16="http://schemas.microsoft.com/office/drawing/2014/main" id="{2C0824BB-90C2-498F-B559-AE75B1665EC9}"/>
                  </a:ext>
                </a:extLst>
              </p:cNvPr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4" name="Freeform 52">
                <a:extLst>
                  <a:ext uri="{FF2B5EF4-FFF2-40B4-BE49-F238E27FC236}">
                    <a16:creationId xmlns:a16="http://schemas.microsoft.com/office/drawing/2014/main" id="{627D4A9D-35E6-4B69-BE7E-BF1C85386B52}"/>
                  </a:ext>
                </a:extLst>
              </p:cNvPr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5" name="Freeform 53">
                <a:extLst>
                  <a:ext uri="{FF2B5EF4-FFF2-40B4-BE49-F238E27FC236}">
                    <a16:creationId xmlns:a16="http://schemas.microsoft.com/office/drawing/2014/main" id="{9DF924BE-103C-495F-899B-937F192B316A}"/>
                  </a:ext>
                </a:extLst>
              </p:cNvPr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6" name="Freeform 54">
                <a:extLst>
                  <a:ext uri="{FF2B5EF4-FFF2-40B4-BE49-F238E27FC236}">
                    <a16:creationId xmlns:a16="http://schemas.microsoft.com/office/drawing/2014/main" id="{F6CEB51D-C9FB-4421-BAF4-4F5E1329B58E}"/>
                  </a:ext>
                </a:extLst>
              </p:cNvPr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7" name="Freeform 55">
                <a:extLst>
                  <a:ext uri="{FF2B5EF4-FFF2-40B4-BE49-F238E27FC236}">
                    <a16:creationId xmlns:a16="http://schemas.microsoft.com/office/drawing/2014/main" id="{A549066E-D4A1-4536-92D1-8A2665256A6F}"/>
                  </a:ext>
                </a:extLst>
              </p:cNvPr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8" name="Freeform 56">
                <a:extLst>
                  <a:ext uri="{FF2B5EF4-FFF2-40B4-BE49-F238E27FC236}">
                    <a16:creationId xmlns:a16="http://schemas.microsoft.com/office/drawing/2014/main" id="{1F75ABAC-6736-4300-830D-9A6492923113}"/>
                  </a:ext>
                </a:extLst>
              </p:cNvPr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9" name="Freeform 57">
                <a:extLst>
                  <a:ext uri="{FF2B5EF4-FFF2-40B4-BE49-F238E27FC236}">
                    <a16:creationId xmlns:a16="http://schemas.microsoft.com/office/drawing/2014/main" id="{6605C066-31B0-40B2-AD47-924A36CAD1E7}"/>
                  </a:ext>
                </a:extLst>
              </p:cNvPr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0" name="Freeform 58">
                <a:extLst>
                  <a:ext uri="{FF2B5EF4-FFF2-40B4-BE49-F238E27FC236}">
                    <a16:creationId xmlns:a16="http://schemas.microsoft.com/office/drawing/2014/main" id="{6702A30A-4579-48A0-9425-B6FF939AE47D}"/>
                  </a:ext>
                </a:extLst>
              </p:cNvPr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1" name="Freeform 59">
                <a:extLst>
                  <a:ext uri="{FF2B5EF4-FFF2-40B4-BE49-F238E27FC236}">
                    <a16:creationId xmlns:a16="http://schemas.microsoft.com/office/drawing/2014/main" id="{0379C1B2-20AB-4860-9D1A-F142C12B8F38}"/>
                  </a:ext>
                </a:extLst>
              </p:cNvPr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2" name="Freeform 60">
                <a:extLst>
                  <a:ext uri="{FF2B5EF4-FFF2-40B4-BE49-F238E27FC236}">
                    <a16:creationId xmlns:a16="http://schemas.microsoft.com/office/drawing/2014/main" id="{F75B9D9E-08FB-45C9-A5B1-EAD9873DB817}"/>
                  </a:ext>
                </a:extLst>
              </p:cNvPr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3" name="Freeform 61">
                <a:extLst>
                  <a:ext uri="{FF2B5EF4-FFF2-40B4-BE49-F238E27FC236}">
                    <a16:creationId xmlns:a16="http://schemas.microsoft.com/office/drawing/2014/main" id="{DC766D6D-7731-4C1F-A04A-266596492E98}"/>
                  </a:ext>
                </a:extLst>
              </p:cNvPr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4" name="Freeform 62">
                <a:extLst>
                  <a:ext uri="{FF2B5EF4-FFF2-40B4-BE49-F238E27FC236}">
                    <a16:creationId xmlns:a16="http://schemas.microsoft.com/office/drawing/2014/main" id="{1489C3A4-9C92-43AC-9B5F-F67E2C50A45D}"/>
                  </a:ext>
                </a:extLst>
              </p:cNvPr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5" name="Freeform 63">
                <a:extLst>
                  <a:ext uri="{FF2B5EF4-FFF2-40B4-BE49-F238E27FC236}">
                    <a16:creationId xmlns:a16="http://schemas.microsoft.com/office/drawing/2014/main" id="{0E38EDCB-AF28-4AA1-9F5E-A05AC274C3A0}"/>
                  </a:ext>
                </a:extLst>
              </p:cNvPr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6" name="Freeform 64">
                <a:extLst>
                  <a:ext uri="{FF2B5EF4-FFF2-40B4-BE49-F238E27FC236}">
                    <a16:creationId xmlns:a16="http://schemas.microsoft.com/office/drawing/2014/main" id="{EAC983FC-EE0F-474C-973A-9A0DBA6AC859}"/>
                  </a:ext>
                </a:extLst>
              </p:cNvPr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7" name="Freeform 65">
                <a:extLst>
                  <a:ext uri="{FF2B5EF4-FFF2-40B4-BE49-F238E27FC236}">
                    <a16:creationId xmlns:a16="http://schemas.microsoft.com/office/drawing/2014/main" id="{2AC5DFB9-CBCC-447D-8C95-AB1A7A264EF0}"/>
                  </a:ext>
                </a:extLst>
              </p:cNvPr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8" name="Freeform 66">
                <a:extLst>
                  <a:ext uri="{FF2B5EF4-FFF2-40B4-BE49-F238E27FC236}">
                    <a16:creationId xmlns:a16="http://schemas.microsoft.com/office/drawing/2014/main" id="{27E214A9-6946-42E5-8856-CB33BBB87B8F}"/>
                  </a:ext>
                </a:extLst>
              </p:cNvPr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9" name="Freeform 67">
                <a:extLst>
                  <a:ext uri="{FF2B5EF4-FFF2-40B4-BE49-F238E27FC236}">
                    <a16:creationId xmlns:a16="http://schemas.microsoft.com/office/drawing/2014/main" id="{5B0DDBA6-5F02-4C16-8F0B-25297EBA5808}"/>
                  </a:ext>
                </a:extLst>
              </p:cNvPr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0" name="Freeform 68">
                <a:extLst>
                  <a:ext uri="{FF2B5EF4-FFF2-40B4-BE49-F238E27FC236}">
                    <a16:creationId xmlns:a16="http://schemas.microsoft.com/office/drawing/2014/main" id="{FB61DFE5-E625-45CE-A6AF-1AC492D32DC3}"/>
                  </a:ext>
                </a:extLst>
              </p:cNvPr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1" name="Freeform 69">
                <a:extLst>
                  <a:ext uri="{FF2B5EF4-FFF2-40B4-BE49-F238E27FC236}">
                    <a16:creationId xmlns:a16="http://schemas.microsoft.com/office/drawing/2014/main" id="{52CE5B56-E107-4F34-AF5C-78CB30760933}"/>
                  </a:ext>
                </a:extLst>
              </p:cNvPr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2" name="Freeform 70">
                <a:extLst>
                  <a:ext uri="{FF2B5EF4-FFF2-40B4-BE49-F238E27FC236}">
                    <a16:creationId xmlns:a16="http://schemas.microsoft.com/office/drawing/2014/main" id="{950C3C2C-AA36-4090-AB6D-F0F6CA06BE96}"/>
                  </a:ext>
                </a:extLst>
              </p:cNvPr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3" name="Freeform 71">
                <a:extLst>
                  <a:ext uri="{FF2B5EF4-FFF2-40B4-BE49-F238E27FC236}">
                    <a16:creationId xmlns:a16="http://schemas.microsoft.com/office/drawing/2014/main" id="{740BFDBC-ADE0-4903-984E-DA994B8F8B92}"/>
                  </a:ext>
                </a:extLst>
              </p:cNvPr>
              <p:cNvSpPr/>
              <p:nvPr/>
            </p:nvSpPr>
            <p:spPr bwMode="auto">
              <a:xfrm>
                <a:off x="4145361" y="1703388"/>
                <a:ext cx="109538" cy="19051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4" name="Freeform 72">
                <a:extLst>
                  <a:ext uri="{FF2B5EF4-FFF2-40B4-BE49-F238E27FC236}">
                    <a16:creationId xmlns:a16="http://schemas.microsoft.com/office/drawing/2014/main" id="{38BFCEE0-09C1-48D6-BA65-0CC51429C68C}"/>
                  </a:ext>
                </a:extLst>
              </p:cNvPr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5" name="Freeform 73">
                <a:extLst>
                  <a:ext uri="{FF2B5EF4-FFF2-40B4-BE49-F238E27FC236}">
                    <a16:creationId xmlns:a16="http://schemas.microsoft.com/office/drawing/2014/main" id="{1BEFD8FE-2424-48D2-AFE7-CDC3661DF956}"/>
                  </a:ext>
                </a:extLst>
              </p:cNvPr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6" name="Freeform 74">
                <a:extLst>
                  <a:ext uri="{FF2B5EF4-FFF2-40B4-BE49-F238E27FC236}">
                    <a16:creationId xmlns:a16="http://schemas.microsoft.com/office/drawing/2014/main" id="{39E11DB6-9C7C-4F45-B41B-4B6CD872A9DE}"/>
                  </a:ext>
                </a:extLst>
              </p:cNvPr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7" name="Freeform 75">
                <a:extLst>
                  <a:ext uri="{FF2B5EF4-FFF2-40B4-BE49-F238E27FC236}">
                    <a16:creationId xmlns:a16="http://schemas.microsoft.com/office/drawing/2014/main" id="{885116C3-E1B5-4275-A7E8-0552A3826A6A}"/>
                  </a:ext>
                </a:extLst>
              </p:cNvPr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8" name="Freeform 76">
                <a:extLst>
                  <a:ext uri="{FF2B5EF4-FFF2-40B4-BE49-F238E27FC236}">
                    <a16:creationId xmlns:a16="http://schemas.microsoft.com/office/drawing/2014/main" id="{A0509A08-C3F9-44EA-A5CD-23F2B18F1DC2}"/>
                  </a:ext>
                </a:extLst>
              </p:cNvPr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9" name="Freeform 77">
                <a:extLst>
                  <a:ext uri="{FF2B5EF4-FFF2-40B4-BE49-F238E27FC236}">
                    <a16:creationId xmlns:a16="http://schemas.microsoft.com/office/drawing/2014/main" id="{A59201E9-B97E-4C45-93E7-14EB41DB7D57}"/>
                  </a:ext>
                </a:extLst>
              </p:cNvPr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0" name="Freeform 78">
                <a:extLst>
                  <a:ext uri="{FF2B5EF4-FFF2-40B4-BE49-F238E27FC236}">
                    <a16:creationId xmlns:a16="http://schemas.microsoft.com/office/drawing/2014/main" id="{F422E267-39EF-4076-8740-631B55571242}"/>
                  </a:ext>
                </a:extLst>
              </p:cNvPr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1" name="Freeform 79">
                <a:extLst>
                  <a:ext uri="{FF2B5EF4-FFF2-40B4-BE49-F238E27FC236}">
                    <a16:creationId xmlns:a16="http://schemas.microsoft.com/office/drawing/2014/main" id="{0C799271-6826-4F2C-A9FB-DD6CC392EDDC}"/>
                  </a:ext>
                </a:extLst>
              </p:cNvPr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2" name="Freeform 80">
                <a:extLst>
                  <a:ext uri="{FF2B5EF4-FFF2-40B4-BE49-F238E27FC236}">
                    <a16:creationId xmlns:a16="http://schemas.microsoft.com/office/drawing/2014/main" id="{F168B025-9279-44B0-B3D4-F0AA140B534A}"/>
                  </a:ext>
                </a:extLst>
              </p:cNvPr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3" name="Freeform 81">
                <a:extLst>
                  <a:ext uri="{FF2B5EF4-FFF2-40B4-BE49-F238E27FC236}">
                    <a16:creationId xmlns:a16="http://schemas.microsoft.com/office/drawing/2014/main" id="{4EE751E0-308A-410E-93E3-A878B98A86F1}"/>
                  </a:ext>
                </a:extLst>
              </p:cNvPr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4" name="Freeform 82">
                <a:extLst>
                  <a:ext uri="{FF2B5EF4-FFF2-40B4-BE49-F238E27FC236}">
                    <a16:creationId xmlns:a16="http://schemas.microsoft.com/office/drawing/2014/main" id="{858ED0C2-ED86-43FE-99E7-88D705829A7C}"/>
                  </a:ext>
                </a:extLst>
              </p:cNvPr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5" name="Freeform 83">
                <a:extLst>
                  <a:ext uri="{FF2B5EF4-FFF2-40B4-BE49-F238E27FC236}">
                    <a16:creationId xmlns:a16="http://schemas.microsoft.com/office/drawing/2014/main" id="{4A159939-A435-4C50-9A31-C25D1F084D93}"/>
                  </a:ext>
                </a:extLst>
              </p:cNvPr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6" name="Freeform 84">
                <a:extLst>
                  <a:ext uri="{FF2B5EF4-FFF2-40B4-BE49-F238E27FC236}">
                    <a16:creationId xmlns:a16="http://schemas.microsoft.com/office/drawing/2014/main" id="{2ACD8E5E-E45C-4612-AB7C-FB422AAD4E56}"/>
                  </a:ext>
                </a:extLst>
              </p:cNvPr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7" name="Freeform 85">
                <a:extLst>
                  <a:ext uri="{FF2B5EF4-FFF2-40B4-BE49-F238E27FC236}">
                    <a16:creationId xmlns:a16="http://schemas.microsoft.com/office/drawing/2014/main" id="{FB2003C4-1627-4D4A-AE32-99FF94D9EB44}"/>
                  </a:ext>
                </a:extLst>
              </p:cNvPr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8" name="Freeform 86">
                <a:extLst>
                  <a:ext uri="{FF2B5EF4-FFF2-40B4-BE49-F238E27FC236}">
                    <a16:creationId xmlns:a16="http://schemas.microsoft.com/office/drawing/2014/main" id="{55936854-475E-44F8-89B5-C1679A876D2B}"/>
                  </a:ext>
                </a:extLst>
              </p:cNvPr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9" name="Freeform 87">
                <a:extLst>
                  <a:ext uri="{FF2B5EF4-FFF2-40B4-BE49-F238E27FC236}">
                    <a16:creationId xmlns:a16="http://schemas.microsoft.com/office/drawing/2014/main" id="{10C3A086-4E2E-47F5-90E7-144B1DE56AA8}"/>
                  </a:ext>
                </a:extLst>
              </p:cNvPr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0" name="Freeform 88">
                <a:extLst>
                  <a:ext uri="{FF2B5EF4-FFF2-40B4-BE49-F238E27FC236}">
                    <a16:creationId xmlns:a16="http://schemas.microsoft.com/office/drawing/2014/main" id="{B51076D3-62B1-4B15-8AD2-5929078D11A4}"/>
                  </a:ext>
                </a:extLst>
              </p:cNvPr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1" name="Freeform 89">
                <a:extLst>
                  <a:ext uri="{FF2B5EF4-FFF2-40B4-BE49-F238E27FC236}">
                    <a16:creationId xmlns:a16="http://schemas.microsoft.com/office/drawing/2014/main" id="{A3A54C95-E20E-4A0F-A5DD-601E346E56E8}"/>
                  </a:ext>
                </a:extLst>
              </p:cNvPr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2" name="Freeform 90">
                <a:extLst>
                  <a:ext uri="{FF2B5EF4-FFF2-40B4-BE49-F238E27FC236}">
                    <a16:creationId xmlns:a16="http://schemas.microsoft.com/office/drawing/2014/main" id="{0838C221-D24D-4F91-883C-BE4518A5551A}"/>
                  </a:ext>
                </a:extLst>
              </p:cNvPr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3" name="Freeform 91">
                <a:extLst>
                  <a:ext uri="{FF2B5EF4-FFF2-40B4-BE49-F238E27FC236}">
                    <a16:creationId xmlns:a16="http://schemas.microsoft.com/office/drawing/2014/main" id="{340713F0-C4D0-414E-9DCA-0065B7B1E392}"/>
                  </a:ext>
                </a:extLst>
              </p:cNvPr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4" name="Freeform 92">
                <a:extLst>
                  <a:ext uri="{FF2B5EF4-FFF2-40B4-BE49-F238E27FC236}">
                    <a16:creationId xmlns:a16="http://schemas.microsoft.com/office/drawing/2014/main" id="{DD17C8D4-5E6F-4B85-805E-1F8A3EDE03C7}"/>
                  </a:ext>
                </a:extLst>
              </p:cNvPr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</p:grpSp>
      </p:grpSp>
      <p:sp>
        <p:nvSpPr>
          <p:cNvPr id="106" name="Rectangle: Rounded Corners 1">
            <a:extLst>
              <a:ext uri="{FF2B5EF4-FFF2-40B4-BE49-F238E27FC236}">
                <a16:creationId xmlns:a16="http://schemas.microsoft.com/office/drawing/2014/main" id="{B7F8E7F3-718B-4362-BB52-15DFDC3F0352}"/>
              </a:ext>
            </a:extLst>
          </p:cNvPr>
          <p:cNvSpPr/>
          <p:nvPr/>
        </p:nvSpPr>
        <p:spPr>
          <a:xfrm>
            <a:off x="134081" y="85922"/>
            <a:ext cx="4447275" cy="769760"/>
          </a:xfrm>
          <a:prstGeom prst="roundRect">
            <a:avLst/>
          </a:prstGeom>
          <a:solidFill>
            <a:srgbClr val="ED7D31">
              <a:lumMod val="20000"/>
              <a:lumOff val="80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>
            <a:glow rad="139700">
              <a:srgbClr val="ED7D31">
                <a:satMod val="175000"/>
                <a:alpha val="40000"/>
              </a:srgbClr>
            </a:glow>
          </a:effectLst>
        </p:spPr>
        <p:txBody>
          <a:bodyPr rtlCol="0" anchor="ctr"/>
          <a:lstStyle/>
          <a:p>
            <a:pPr marL="0" marR="0" lvl="0" indent="1651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Brannboll Ny" panose="020000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1651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itchFamily="18" charset="0"/>
              </a:rPr>
              <a:t>TRÒ CHƠI: ĐÓNG VAI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Brannboll Ny" panose="020000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+mn-cs"/>
              </a:rPr>
              <a:t> 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B066B94-E79C-6770-87CD-22EED6EC50B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14967" y="1347035"/>
            <a:ext cx="7962066" cy="416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9802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4E6524-B52D-4001-B722-21F88C5E96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22" y="93929"/>
            <a:ext cx="12192000" cy="6857999"/>
          </a:xfrm>
          <a:prstGeom prst="rect">
            <a:avLst/>
          </a:prstGeom>
        </p:spPr>
      </p:pic>
      <p:pic>
        <p:nvPicPr>
          <p:cNvPr id="3" name="图片 6">
            <a:extLst>
              <a:ext uri="{FF2B5EF4-FFF2-40B4-BE49-F238E27FC236}">
                <a16:creationId xmlns:a16="http://schemas.microsoft.com/office/drawing/2014/main" id="{B838AB8A-46FD-4DE5-B6B9-4F7C787966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7193" y="1893421"/>
            <a:ext cx="3188719" cy="53793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53" y="1131654"/>
            <a:ext cx="1695058" cy="215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IMG_1582517675295_1582518075254">
            <a:extLst>
              <a:ext uri="{FF2B5EF4-FFF2-40B4-BE49-F238E27FC236}">
                <a16:creationId xmlns:a16="http://schemas.microsoft.com/office/drawing/2014/main" id="{BCA39A04-626B-47ED-A2BA-1DB8ED9606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6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377" y="270001"/>
            <a:ext cx="1660691" cy="1512664"/>
          </a:xfrm>
          <a:prstGeom prst="roundRect">
            <a:avLst>
              <a:gd name="adj" fmla="val 49675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22858PICdbgea5Gz679dY_PIC2018.png">
            <a:extLst>
              <a:ext uri="{FF2B5EF4-FFF2-40B4-BE49-F238E27FC236}">
                <a16:creationId xmlns:a16="http://schemas.microsoft.com/office/drawing/2014/main" id="{711C018D-157D-4FBA-AD5A-BAEF179052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1448" y="3002112"/>
            <a:ext cx="2164572" cy="397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8" descr="6fc417983c9675ce1b60e983870aeb8a">
            <a:extLst>
              <a:ext uri="{FF2B5EF4-FFF2-40B4-BE49-F238E27FC236}">
                <a16:creationId xmlns:a16="http://schemas.microsoft.com/office/drawing/2014/main" id="{AC112249-1651-4AFF-A7AF-44D11541B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8962" y="5279737"/>
            <a:ext cx="3010467" cy="20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">
            <a:extLst>
              <a:ext uri="{FF2B5EF4-FFF2-40B4-BE49-F238E27FC236}">
                <a16:creationId xmlns:a16="http://schemas.microsoft.com/office/drawing/2014/main" id="{2176EC08-F0EF-41C2-9A1D-B35CE7A7DE3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2648017" y="5393945"/>
            <a:ext cx="2687293" cy="1548203"/>
          </a:xfrm>
          <a:prstGeom prst="rect">
            <a:avLst/>
          </a:prstGeom>
        </p:spPr>
      </p:pic>
      <p:grpSp>
        <p:nvGrpSpPr>
          <p:cNvPr id="14" name="组合 135">
            <a:extLst>
              <a:ext uri="{FF2B5EF4-FFF2-40B4-BE49-F238E27FC236}">
                <a16:creationId xmlns:a16="http://schemas.microsoft.com/office/drawing/2014/main" id="{82BB745A-ECC9-43EF-846A-F4E291A48393}"/>
              </a:ext>
            </a:extLst>
          </p:cNvPr>
          <p:cNvGrpSpPr/>
          <p:nvPr/>
        </p:nvGrpSpPr>
        <p:grpSpPr>
          <a:xfrm>
            <a:off x="839449" y="0"/>
            <a:ext cx="10681175" cy="7359445"/>
            <a:chOff x="3246438" y="1047943"/>
            <a:chExt cx="5711825" cy="4698808"/>
          </a:xfrm>
          <a:solidFill>
            <a:schemeClr val="tx1"/>
          </a:soli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80B6CDA6-C6DD-40ED-949C-D4BEBA0DEEEE}"/>
                </a:ext>
              </a:extLst>
            </p:cNvPr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7B1F8391-3DEC-4017-A2F1-7F6D482254DD}"/>
                </a:ext>
              </a:extLst>
            </p:cNvPr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18" name="Freeform 7">
              <a:extLst>
                <a:ext uri="{FF2B5EF4-FFF2-40B4-BE49-F238E27FC236}">
                  <a16:creationId xmlns:a16="http://schemas.microsoft.com/office/drawing/2014/main" id="{4998E217-E070-42CE-9127-C9DB2F6D5417}"/>
                </a:ext>
              </a:extLst>
            </p:cNvPr>
            <p:cNvSpPr/>
            <p:nvPr/>
          </p:nvSpPr>
          <p:spPr bwMode="auto">
            <a:xfrm>
              <a:off x="5124265" y="1047943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945F6A03-672D-43A2-A619-81FA07E3A614}"/>
                </a:ext>
              </a:extLst>
            </p:cNvPr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ED1EFA8A-E55D-4C79-AFC1-EFBDB4BC2DAF}"/>
                </a:ext>
              </a:extLst>
            </p:cNvPr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21" name="Freeform 10">
              <a:extLst>
                <a:ext uri="{FF2B5EF4-FFF2-40B4-BE49-F238E27FC236}">
                  <a16:creationId xmlns:a16="http://schemas.microsoft.com/office/drawing/2014/main" id="{7DE8DF48-4413-46E3-A285-84EDF14E5F8E}"/>
                </a:ext>
              </a:extLst>
            </p:cNvPr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sp>
          <p:nvSpPr>
            <p:cNvPr id="22" name="Freeform 11">
              <a:extLst>
                <a:ext uri="{FF2B5EF4-FFF2-40B4-BE49-F238E27FC236}">
                  <a16:creationId xmlns:a16="http://schemas.microsoft.com/office/drawing/2014/main" id="{866C9446-BF40-4596-8B4A-DEC15D12D71F}"/>
                </a:ext>
              </a:extLst>
            </p:cNvPr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静蕾简体" panose="02000000000000000000" pitchFamily="2" charset="-122"/>
                <a:ea typeface="方正静蕾简体" panose="02000000000000000000" pitchFamily="2" charset="-122"/>
                <a:cs typeface="+mn-cs"/>
              </a:endParaRPr>
            </a:p>
          </p:txBody>
        </p:sp>
        <p:grpSp>
          <p:nvGrpSpPr>
            <p:cNvPr id="23" name="组合 143">
              <a:extLst>
                <a:ext uri="{FF2B5EF4-FFF2-40B4-BE49-F238E27FC236}">
                  <a16:creationId xmlns:a16="http://schemas.microsoft.com/office/drawing/2014/main" id="{3F3896C8-BFC2-4805-8C3A-DE12FC0A6014}"/>
                </a:ext>
              </a:extLst>
            </p:cNvPr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8DE3AFCB-E9EA-4940-8BC8-5E9F5B1DED6A}"/>
                  </a:ext>
                </a:extLst>
              </p:cNvPr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37B0873E-8E74-4372-810E-C4A941105CBD}"/>
                  </a:ext>
                </a:extLst>
              </p:cNvPr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id="{B587A5D3-357A-4A50-B2CE-02E8AEC5BA34}"/>
                  </a:ext>
                </a:extLst>
              </p:cNvPr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7" name="Freeform 15">
                <a:extLst>
                  <a:ext uri="{FF2B5EF4-FFF2-40B4-BE49-F238E27FC236}">
                    <a16:creationId xmlns:a16="http://schemas.microsoft.com/office/drawing/2014/main" id="{28A9E012-E8B2-47FD-B68E-1F07892EFBD6}"/>
                  </a:ext>
                </a:extLst>
              </p:cNvPr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8" name="Freeform 16">
                <a:extLst>
                  <a:ext uri="{FF2B5EF4-FFF2-40B4-BE49-F238E27FC236}">
                    <a16:creationId xmlns:a16="http://schemas.microsoft.com/office/drawing/2014/main" id="{8B9E3E01-D630-4D8D-89E2-881EE1C6775E}"/>
                  </a:ext>
                </a:extLst>
              </p:cNvPr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9" name="Freeform 17">
                <a:extLst>
                  <a:ext uri="{FF2B5EF4-FFF2-40B4-BE49-F238E27FC236}">
                    <a16:creationId xmlns:a16="http://schemas.microsoft.com/office/drawing/2014/main" id="{E2AF9949-2C87-44D7-883E-7479E135DFF8}"/>
                  </a:ext>
                </a:extLst>
              </p:cNvPr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0" name="Freeform 18">
                <a:extLst>
                  <a:ext uri="{FF2B5EF4-FFF2-40B4-BE49-F238E27FC236}">
                    <a16:creationId xmlns:a16="http://schemas.microsoft.com/office/drawing/2014/main" id="{2D2EC26F-1997-40C7-82A1-61A7CCC966C5}"/>
                  </a:ext>
                </a:extLst>
              </p:cNvPr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1" name="Freeform 19">
                <a:extLst>
                  <a:ext uri="{FF2B5EF4-FFF2-40B4-BE49-F238E27FC236}">
                    <a16:creationId xmlns:a16="http://schemas.microsoft.com/office/drawing/2014/main" id="{A13D16B6-952C-45C1-AC55-2DB6C8C91CAA}"/>
                  </a:ext>
                </a:extLst>
              </p:cNvPr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2" name="Freeform 20">
                <a:extLst>
                  <a:ext uri="{FF2B5EF4-FFF2-40B4-BE49-F238E27FC236}">
                    <a16:creationId xmlns:a16="http://schemas.microsoft.com/office/drawing/2014/main" id="{F06965AA-4620-483A-9400-2ED904574F99}"/>
                  </a:ext>
                </a:extLst>
              </p:cNvPr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3" name="Freeform 21">
                <a:extLst>
                  <a:ext uri="{FF2B5EF4-FFF2-40B4-BE49-F238E27FC236}">
                    <a16:creationId xmlns:a16="http://schemas.microsoft.com/office/drawing/2014/main" id="{F24483B1-A3D6-410A-9D55-A3EA4AFB910A}"/>
                  </a:ext>
                </a:extLst>
              </p:cNvPr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4" name="Freeform 22">
                <a:extLst>
                  <a:ext uri="{FF2B5EF4-FFF2-40B4-BE49-F238E27FC236}">
                    <a16:creationId xmlns:a16="http://schemas.microsoft.com/office/drawing/2014/main" id="{81640741-A68E-4F2A-831E-3B3BBF183AB5}"/>
                  </a:ext>
                </a:extLst>
              </p:cNvPr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5" name="Freeform 23">
                <a:extLst>
                  <a:ext uri="{FF2B5EF4-FFF2-40B4-BE49-F238E27FC236}">
                    <a16:creationId xmlns:a16="http://schemas.microsoft.com/office/drawing/2014/main" id="{1D1C32CC-78EB-4327-A0B9-8F770BF9CA54}"/>
                  </a:ext>
                </a:extLst>
              </p:cNvPr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6" name="Freeform 24">
                <a:extLst>
                  <a:ext uri="{FF2B5EF4-FFF2-40B4-BE49-F238E27FC236}">
                    <a16:creationId xmlns:a16="http://schemas.microsoft.com/office/drawing/2014/main" id="{E80D35CE-8223-4973-987D-D2A6F3E1250C}"/>
                  </a:ext>
                </a:extLst>
              </p:cNvPr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7" name="Freeform 25">
                <a:extLst>
                  <a:ext uri="{FF2B5EF4-FFF2-40B4-BE49-F238E27FC236}">
                    <a16:creationId xmlns:a16="http://schemas.microsoft.com/office/drawing/2014/main" id="{A8721213-A1C3-4AC5-B6FD-55B3D3DD2A57}"/>
                  </a:ext>
                </a:extLst>
              </p:cNvPr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8" name="Freeform 26">
                <a:extLst>
                  <a:ext uri="{FF2B5EF4-FFF2-40B4-BE49-F238E27FC236}">
                    <a16:creationId xmlns:a16="http://schemas.microsoft.com/office/drawing/2014/main" id="{196BA70D-587E-4651-846A-66890AE61680}"/>
                  </a:ext>
                </a:extLst>
              </p:cNvPr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39" name="Freeform 27">
                <a:extLst>
                  <a:ext uri="{FF2B5EF4-FFF2-40B4-BE49-F238E27FC236}">
                    <a16:creationId xmlns:a16="http://schemas.microsoft.com/office/drawing/2014/main" id="{31D330D3-78EC-4288-B7E5-433089A4D8C2}"/>
                  </a:ext>
                </a:extLst>
              </p:cNvPr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0" name="Freeform 28">
                <a:extLst>
                  <a:ext uri="{FF2B5EF4-FFF2-40B4-BE49-F238E27FC236}">
                    <a16:creationId xmlns:a16="http://schemas.microsoft.com/office/drawing/2014/main" id="{90300FEF-37C0-426F-8266-72D66D6C5DE9}"/>
                  </a:ext>
                </a:extLst>
              </p:cNvPr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1" name="Freeform 29">
                <a:extLst>
                  <a:ext uri="{FF2B5EF4-FFF2-40B4-BE49-F238E27FC236}">
                    <a16:creationId xmlns:a16="http://schemas.microsoft.com/office/drawing/2014/main" id="{70B0614C-3D85-4C24-8918-088B58A17DD7}"/>
                  </a:ext>
                </a:extLst>
              </p:cNvPr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2" name="Freeform 30">
                <a:extLst>
                  <a:ext uri="{FF2B5EF4-FFF2-40B4-BE49-F238E27FC236}">
                    <a16:creationId xmlns:a16="http://schemas.microsoft.com/office/drawing/2014/main" id="{E4076D13-4BB0-4048-BE4D-A66004F8E0CD}"/>
                  </a:ext>
                </a:extLst>
              </p:cNvPr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3" name="Freeform 31">
                <a:extLst>
                  <a:ext uri="{FF2B5EF4-FFF2-40B4-BE49-F238E27FC236}">
                    <a16:creationId xmlns:a16="http://schemas.microsoft.com/office/drawing/2014/main" id="{AF37FA04-E5AC-4DE6-AF99-672E8082EEA1}"/>
                  </a:ext>
                </a:extLst>
              </p:cNvPr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4" name="Freeform 32">
                <a:extLst>
                  <a:ext uri="{FF2B5EF4-FFF2-40B4-BE49-F238E27FC236}">
                    <a16:creationId xmlns:a16="http://schemas.microsoft.com/office/drawing/2014/main" id="{8EC074BC-94DD-47E3-9F3A-0DDAF35589C1}"/>
                  </a:ext>
                </a:extLst>
              </p:cNvPr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5" name="Freeform 33">
                <a:extLst>
                  <a:ext uri="{FF2B5EF4-FFF2-40B4-BE49-F238E27FC236}">
                    <a16:creationId xmlns:a16="http://schemas.microsoft.com/office/drawing/2014/main" id="{1D36E8CF-A427-4770-8AF1-60826ABE50C2}"/>
                  </a:ext>
                </a:extLst>
              </p:cNvPr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6" name="Freeform 34">
                <a:extLst>
                  <a:ext uri="{FF2B5EF4-FFF2-40B4-BE49-F238E27FC236}">
                    <a16:creationId xmlns:a16="http://schemas.microsoft.com/office/drawing/2014/main" id="{115D45BA-3EFD-48C0-B244-EA786179FFD0}"/>
                  </a:ext>
                </a:extLst>
              </p:cNvPr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7" name="Freeform 35">
                <a:extLst>
                  <a:ext uri="{FF2B5EF4-FFF2-40B4-BE49-F238E27FC236}">
                    <a16:creationId xmlns:a16="http://schemas.microsoft.com/office/drawing/2014/main" id="{C49831DE-E8CF-45DD-9C1D-039A10335B65}"/>
                  </a:ext>
                </a:extLst>
              </p:cNvPr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8" name="Freeform 36">
                <a:extLst>
                  <a:ext uri="{FF2B5EF4-FFF2-40B4-BE49-F238E27FC236}">
                    <a16:creationId xmlns:a16="http://schemas.microsoft.com/office/drawing/2014/main" id="{970A8388-9C7F-452E-9C46-6446A61B31AF}"/>
                  </a:ext>
                </a:extLst>
              </p:cNvPr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49" name="Freeform 37">
                <a:extLst>
                  <a:ext uri="{FF2B5EF4-FFF2-40B4-BE49-F238E27FC236}">
                    <a16:creationId xmlns:a16="http://schemas.microsoft.com/office/drawing/2014/main" id="{960D613A-09EE-4D54-844C-D0C140647C98}"/>
                  </a:ext>
                </a:extLst>
              </p:cNvPr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0" name="Freeform 38">
                <a:extLst>
                  <a:ext uri="{FF2B5EF4-FFF2-40B4-BE49-F238E27FC236}">
                    <a16:creationId xmlns:a16="http://schemas.microsoft.com/office/drawing/2014/main" id="{7382F0DB-8678-4F32-9191-3CC1E5EFEB29}"/>
                  </a:ext>
                </a:extLst>
              </p:cNvPr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1" name="Freeform 39">
                <a:extLst>
                  <a:ext uri="{FF2B5EF4-FFF2-40B4-BE49-F238E27FC236}">
                    <a16:creationId xmlns:a16="http://schemas.microsoft.com/office/drawing/2014/main" id="{62ECFFF0-F9F2-43EC-8DBF-F860EA513935}"/>
                  </a:ext>
                </a:extLst>
              </p:cNvPr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2" name="Freeform 40">
                <a:extLst>
                  <a:ext uri="{FF2B5EF4-FFF2-40B4-BE49-F238E27FC236}">
                    <a16:creationId xmlns:a16="http://schemas.microsoft.com/office/drawing/2014/main" id="{AF0A5322-543C-47FC-91E8-40255E2C1F26}"/>
                  </a:ext>
                </a:extLst>
              </p:cNvPr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3" name="Freeform 41">
                <a:extLst>
                  <a:ext uri="{FF2B5EF4-FFF2-40B4-BE49-F238E27FC236}">
                    <a16:creationId xmlns:a16="http://schemas.microsoft.com/office/drawing/2014/main" id="{9385A3B2-1E35-4423-98DB-651A7A7DE6FC}"/>
                  </a:ext>
                </a:extLst>
              </p:cNvPr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4" name="Freeform 42">
                <a:extLst>
                  <a:ext uri="{FF2B5EF4-FFF2-40B4-BE49-F238E27FC236}">
                    <a16:creationId xmlns:a16="http://schemas.microsoft.com/office/drawing/2014/main" id="{2AEF9CFD-B661-46A4-A15B-07F03963C59A}"/>
                  </a:ext>
                </a:extLst>
              </p:cNvPr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5" name="Freeform 43">
                <a:extLst>
                  <a:ext uri="{FF2B5EF4-FFF2-40B4-BE49-F238E27FC236}">
                    <a16:creationId xmlns:a16="http://schemas.microsoft.com/office/drawing/2014/main" id="{86C85FF0-7173-4CBE-88E7-41A6ADF92CC2}"/>
                  </a:ext>
                </a:extLst>
              </p:cNvPr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6" name="Freeform 44">
                <a:extLst>
                  <a:ext uri="{FF2B5EF4-FFF2-40B4-BE49-F238E27FC236}">
                    <a16:creationId xmlns:a16="http://schemas.microsoft.com/office/drawing/2014/main" id="{FA45B30B-C4A8-4316-90BF-7AD107E1889F}"/>
                  </a:ext>
                </a:extLst>
              </p:cNvPr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7" name="Freeform 45">
                <a:extLst>
                  <a:ext uri="{FF2B5EF4-FFF2-40B4-BE49-F238E27FC236}">
                    <a16:creationId xmlns:a16="http://schemas.microsoft.com/office/drawing/2014/main" id="{B8DC8B4D-4367-4F76-AEFD-64AF3B898ED0}"/>
                  </a:ext>
                </a:extLst>
              </p:cNvPr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8" name="Freeform 46">
                <a:extLst>
                  <a:ext uri="{FF2B5EF4-FFF2-40B4-BE49-F238E27FC236}">
                    <a16:creationId xmlns:a16="http://schemas.microsoft.com/office/drawing/2014/main" id="{7A5A3754-0245-4D85-AB19-3225E18D0C46}"/>
                  </a:ext>
                </a:extLst>
              </p:cNvPr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59" name="Freeform 47">
                <a:extLst>
                  <a:ext uri="{FF2B5EF4-FFF2-40B4-BE49-F238E27FC236}">
                    <a16:creationId xmlns:a16="http://schemas.microsoft.com/office/drawing/2014/main" id="{8D09F59A-D93A-4C65-A064-F3E844398328}"/>
                  </a:ext>
                </a:extLst>
              </p:cNvPr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0" name="Freeform 48">
                <a:extLst>
                  <a:ext uri="{FF2B5EF4-FFF2-40B4-BE49-F238E27FC236}">
                    <a16:creationId xmlns:a16="http://schemas.microsoft.com/office/drawing/2014/main" id="{4269B545-1A75-4E7E-9A65-9DF1A12F94B8}"/>
                  </a:ext>
                </a:extLst>
              </p:cNvPr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1" name="Freeform 49">
                <a:extLst>
                  <a:ext uri="{FF2B5EF4-FFF2-40B4-BE49-F238E27FC236}">
                    <a16:creationId xmlns:a16="http://schemas.microsoft.com/office/drawing/2014/main" id="{D7B5E889-EA92-426C-A2CA-89BFCBC5F9FB}"/>
                  </a:ext>
                </a:extLst>
              </p:cNvPr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2" name="Freeform 50">
                <a:extLst>
                  <a:ext uri="{FF2B5EF4-FFF2-40B4-BE49-F238E27FC236}">
                    <a16:creationId xmlns:a16="http://schemas.microsoft.com/office/drawing/2014/main" id="{58733A19-0FA0-4473-B39F-8CF1A8B8E42C}"/>
                  </a:ext>
                </a:extLst>
              </p:cNvPr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3" name="Freeform 51">
                <a:extLst>
                  <a:ext uri="{FF2B5EF4-FFF2-40B4-BE49-F238E27FC236}">
                    <a16:creationId xmlns:a16="http://schemas.microsoft.com/office/drawing/2014/main" id="{2C0824BB-90C2-498F-B559-AE75B1665EC9}"/>
                  </a:ext>
                </a:extLst>
              </p:cNvPr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4" name="Freeform 52">
                <a:extLst>
                  <a:ext uri="{FF2B5EF4-FFF2-40B4-BE49-F238E27FC236}">
                    <a16:creationId xmlns:a16="http://schemas.microsoft.com/office/drawing/2014/main" id="{627D4A9D-35E6-4B69-BE7E-BF1C85386B52}"/>
                  </a:ext>
                </a:extLst>
              </p:cNvPr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5" name="Freeform 53">
                <a:extLst>
                  <a:ext uri="{FF2B5EF4-FFF2-40B4-BE49-F238E27FC236}">
                    <a16:creationId xmlns:a16="http://schemas.microsoft.com/office/drawing/2014/main" id="{9DF924BE-103C-495F-899B-937F192B316A}"/>
                  </a:ext>
                </a:extLst>
              </p:cNvPr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6" name="Freeform 54">
                <a:extLst>
                  <a:ext uri="{FF2B5EF4-FFF2-40B4-BE49-F238E27FC236}">
                    <a16:creationId xmlns:a16="http://schemas.microsoft.com/office/drawing/2014/main" id="{F6CEB51D-C9FB-4421-BAF4-4F5E1329B58E}"/>
                  </a:ext>
                </a:extLst>
              </p:cNvPr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7" name="Freeform 55">
                <a:extLst>
                  <a:ext uri="{FF2B5EF4-FFF2-40B4-BE49-F238E27FC236}">
                    <a16:creationId xmlns:a16="http://schemas.microsoft.com/office/drawing/2014/main" id="{A549066E-D4A1-4536-92D1-8A2665256A6F}"/>
                  </a:ext>
                </a:extLst>
              </p:cNvPr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8" name="Freeform 56">
                <a:extLst>
                  <a:ext uri="{FF2B5EF4-FFF2-40B4-BE49-F238E27FC236}">
                    <a16:creationId xmlns:a16="http://schemas.microsoft.com/office/drawing/2014/main" id="{1F75ABAC-6736-4300-830D-9A6492923113}"/>
                  </a:ext>
                </a:extLst>
              </p:cNvPr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69" name="Freeform 57">
                <a:extLst>
                  <a:ext uri="{FF2B5EF4-FFF2-40B4-BE49-F238E27FC236}">
                    <a16:creationId xmlns:a16="http://schemas.microsoft.com/office/drawing/2014/main" id="{6605C066-31B0-40B2-AD47-924A36CAD1E7}"/>
                  </a:ext>
                </a:extLst>
              </p:cNvPr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0" name="Freeform 58">
                <a:extLst>
                  <a:ext uri="{FF2B5EF4-FFF2-40B4-BE49-F238E27FC236}">
                    <a16:creationId xmlns:a16="http://schemas.microsoft.com/office/drawing/2014/main" id="{6702A30A-4579-48A0-9425-B6FF939AE47D}"/>
                  </a:ext>
                </a:extLst>
              </p:cNvPr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1" name="Freeform 59">
                <a:extLst>
                  <a:ext uri="{FF2B5EF4-FFF2-40B4-BE49-F238E27FC236}">
                    <a16:creationId xmlns:a16="http://schemas.microsoft.com/office/drawing/2014/main" id="{0379C1B2-20AB-4860-9D1A-F142C12B8F38}"/>
                  </a:ext>
                </a:extLst>
              </p:cNvPr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2" name="Freeform 60">
                <a:extLst>
                  <a:ext uri="{FF2B5EF4-FFF2-40B4-BE49-F238E27FC236}">
                    <a16:creationId xmlns:a16="http://schemas.microsoft.com/office/drawing/2014/main" id="{F75B9D9E-08FB-45C9-A5B1-EAD9873DB817}"/>
                  </a:ext>
                </a:extLst>
              </p:cNvPr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3" name="Freeform 61">
                <a:extLst>
                  <a:ext uri="{FF2B5EF4-FFF2-40B4-BE49-F238E27FC236}">
                    <a16:creationId xmlns:a16="http://schemas.microsoft.com/office/drawing/2014/main" id="{DC766D6D-7731-4C1F-A04A-266596492E98}"/>
                  </a:ext>
                </a:extLst>
              </p:cNvPr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4" name="Freeform 62">
                <a:extLst>
                  <a:ext uri="{FF2B5EF4-FFF2-40B4-BE49-F238E27FC236}">
                    <a16:creationId xmlns:a16="http://schemas.microsoft.com/office/drawing/2014/main" id="{1489C3A4-9C92-43AC-9B5F-F67E2C50A45D}"/>
                  </a:ext>
                </a:extLst>
              </p:cNvPr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5" name="Freeform 63">
                <a:extLst>
                  <a:ext uri="{FF2B5EF4-FFF2-40B4-BE49-F238E27FC236}">
                    <a16:creationId xmlns:a16="http://schemas.microsoft.com/office/drawing/2014/main" id="{0E38EDCB-AF28-4AA1-9F5E-A05AC274C3A0}"/>
                  </a:ext>
                </a:extLst>
              </p:cNvPr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6" name="Freeform 64">
                <a:extLst>
                  <a:ext uri="{FF2B5EF4-FFF2-40B4-BE49-F238E27FC236}">
                    <a16:creationId xmlns:a16="http://schemas.microsoft.com/office/drawing/2014/main" id="{EAC983FC-EE0F-474C-973A-9A0DBA6AC859}"/>
                  </a:ext>
                </a:extLst>
              </p:cNvPr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7" name="Freeform 65">
                <a:extLst>
                  <a:ext uri="{FF2B5EF4-FFF2-40B4-BE49-F238E27FC236}">
                    <a16:creationId xmlns:a16="http://schemas.microsoft.com/office/drawing/2014/main" id="{2AC5DFB9-CBCC-447D-8C95-AB1A7A264EF0}"/>
                  </a:ext>
                </a:extLst>
              </p:cNvPr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8" name="Freeform 66">
                <a:extLst>
                  <a:ext uri="{FF2B5EF4-FFF2-40B4-BE49-F238E27FC236}">
                    <a16:creationId xmlns:a16="http://schemas.microsoft.com/office/drawing/2014/main" id="{27E214A9-6946-42E5-8856-CB33BBB87B8F}"/>
                  </a:ext>
                </a:extLst>
              </p:cNvPr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79" name="Freeform 67">
                <a:extLst>
                  <a:ext uri="{FF2B5EF4-FFF2-40B4-BE49-F238E27FC236}">
                    <a16:creationId xmlns:a16="http://schemas.microsoft.com/office/drawing/2014/main" id="{5B0DDBA6-5F02-4C16-8F0B-25297EBA5808}"/>
                  </a:ext>
                </a:extLst>
              </p:cNvPr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0" name="Freeform 68">
                <a:extLst>
                  <a:ext uri="{FF2B5EF4-FFF2-40B4-BE49-F238E27FC236}">
                    <a16:creationId xmlns:a16="http://schemas.microsoft.com/office/drawing/2014/main" id="{FB61DFE5-E625-45CE-A6AF-1AC492D32DC3}"/>
                  </a:ext>
                </a:extLst>
              </p:cNvPr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1" name="Freeform 69">
                <a:extLst>
                  <a:ext uri="{FF2B5EF4-FFF2-40B4-BE49-F238E27FC236}">
                    <a16:creationId xmlns:a16="http://schemas.microsoft.com/office/drawing/2014/main" id="{52CE5B56-E107-4F34-AF5C-78CB30760933}"/>
                  </a:ext>
                </a:extLst>
              </p:cNvPr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2" name="Freeform 70">
                <a:extLst>
                  <a:ext uri="{FF2B5EF4-FFF2-40B4-BE49-F238E27FC236}">
                    <a16:creationId xmlns:a16="http://schemas.microsoft.com/office/drawing/2014/main" id="{950C3C2C-AA36-4090-AB6D-F0F6CA06BE96}"/>
                  </a:ext>
                </a:extLst>
              </p:cNvPr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3" name="Freeform 71">
                <a:extLst>
                  <a:ext uri="{FF2B5EF4-FFF2-40B4-BE49-F238E27FC236}">
                    <a16:creationId xmlns:a16="http://schemas.microsoft.com/office/drawing/2014/main" id="{740BFDBC-ADE0-4903-984E-DA994B8F8B92}"/>
                  </a:ext>
                </a:extLst>
              </p:cNvPr>
              <p:cNvSpPr/>
              <p:nvPr/>
            </p:nvSpPr>
            <p:spPr bwMode="auto">
              <a:xfrm>
                <a:off x="4145361" y="1703388"/>
                <a:ext cx="109538" cy="19051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4" name="Freeform 72">
                <a:extLst>
                  <a:ext uri="{FF2B5EF4-FFF2-40B4-BE49-F238E27FC236}">
                    <a16:creationId xmlns:a16="http://schemas.microsoft.com/office/drawing/2014/main" id="{38BFCEE0-09C1-48D6-BA65-0CC51429C68C}"/>
                  </a:ext>
                </a:extLst>
              </p:cNvPr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5" name="Freeform 73">
                <a:extLst>
                  <a:ext uri="{FF2B5EF4-FFF2-40B4-BE49-F238E27FC236}">
                    <a16:creationId xmlns:a16="http://schemas.microsoft.com/office/drawing/2014/main" id="{1BEFD8FE-2424-48D2-AFE7-CDC3661DF956}"/>
                  </a:ext>
                </a:extLst>
              </p:cNvPr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6" name="Freeform 74">
                <a:extLst>
                  <a:ext uri="{FF2B5EF4-FFF2-40B4-BE49-F238E27FC236}">
                    <a16:creationId xmlns:a16="http://schemas.microsoft.com/office/drawing/2014/main" id="{39E11DB6-9C7C-4F45-B41B-4B6CD872A9DE}"/>
                  </a:ext>
                </a:extLst>
              </p:cNvPr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7" name="Freeform 75">
                <a:extLst>
                  <a:ext uri="{FF2B5EF4-FFF2-40B4-BE49-F238E27FC236}">
                    <a16:creationId xmlns:a16="http://schemas.microsoft.com/office/drawing/2014/main" id="{885116C3-E1B5-4275-A7E8-0552A3826A6A}"/>
                  </a:ext>
                </a:extLst>
              </p:cNvPr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8" name="Freeform 76">
                <a:extLst>
                  <a:ext uri="{FF2B5EF4-FFF2-40B4-BE49-F238E27FC236}">
                    <a16:creationId xmlns:a16="http://schemas.microsoft.com/office/drawing/2014/main" id="{A0509A08-C3F9-44EA-A5CD-23F2B18F1DC2}"/>
                  </a:ext>
                </a:extLst>
              </p:cNvPr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89" name="Freeform 77">
                <a:extLst>
                  <a:ext uri="{FF2B5EF4-FFF2-40B4-BE49-F238E27FC236}">
                    <a16:creationId xmlns:a16="http://schemas.microsoft.com/office/drawing/2014/main" id="{A59201E9-B97E-4C45-93E7-14EB41DB7D57}"/>
                  </a:ext>
                </a:extLst>
              </p:cNvPr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0" name="Freeform 78">
                <a:extLst>
                  <a:ext uri="{FF2B5EF4-FFF2-40B4-BE49-F238E27FC236}">
                    <a16:creationId xmlns:a16="http://schemas.microsoft.com/office/drawing/2014/main" id="{F422E267-39EF-4076-8740-631B55571242}"/>
                  </a:ext>
                </a:extLst>
              </p:cNvPr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1" name="Freeform 79">
                <a:extLst>
                  <a:ext uri="{FF2B5EF4-FFF2-40B4-BE49-F238E27FC236}">
                    <a16:creationId xmlns:a16="http://schemas.microsoft.com/office/drawing/2014/main" id="{0C799271-6826-4F2C-A9FB-DD6CC392EDDC}"/>
                  </a:ext>
                </a:extLst>
              </p:cNvPr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2" name="Freeform 80">
                <a:extLst>
                  <a:ext uri="{FF2B5EF4-FFF2-40B4-BE49-F238E27FC236}">
                    <a16:creationId xmlns:a16="http://schemas.microsoft.com/office/drawing/2014/main" id="{F168B025-9279-44B0-B3D4-F0AA140B534A}"/>
                  </a:ext>
                </a:extLst>
              </p:cNvPr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3" name="Freeform 81">
                <a:extLst>
                  <a:ext uri="{FF2B5EF4-FFF2-40B4-BE49-F238E27FC236}">
                    <a16:creationId xmlns:a16="http://schemas.microsoft.com/office/drawing/2014/main" id="{4EE751E0-308A-410E-93E3-A878B98A86F1}"/>
                  </a:ext>
                </a:extLst>
              </p:cNvPr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4" name="Freeform 82">
                <a:extLst>
                  <a:ext uri="{FF2B5EF4-FFF2-40B4-BE49-F238E27FC236}">
                    <a16:creationId xmlns:a16="http://schemas.microsoft.com/office/drawing/2014/main" id="{858ED0C2-ED86-43FE-99E7-88D705829A7C}"/>
                  </a:ext>
                </a:extLst>
              </p:cNvPr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5" name="Freeform 83">
                <a:extLst>
                  <a:ext uri="{FF2B5EF4-FFF2-40B4-BE49-F238E27FC236}">
                    <a16:creationId xmlns:a16="http://schemas.microsoft.com/office/drawing/2014/main" id="{4A159939-A435-4C50-9A31-C25D1F084D93}"/>
                  </a:ext>
                </a:extLst>
              </p:cNvPr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6" name="Freeform 84">
                <a:extLst>
                  <a:ext uri="{FF2B5EF4-FFF2-40B4-BE49-F238E27FC236}">
                    <a16:creationId xmlns:a16="http://schemas.microsoft.com/office/drawing/2014/main" id="{2ACD8E5E-E45C-4612-AB7C-FB422AAD4E56}"/>
                  </a:ext>
                </a:extLst>
              </p:cNvPr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7" name="Freeform 85">
                <a:extLst>
                  <a:ext uri="{FF2B5EF4-FFF2-40B4-BE49-F238E27FC236}">
                    <a16:creationId xmlns:a16="http://schemas.microsoft.com/office/drawing/2014/main" id="{FB2003C4-1627-4D4A-AE32-99FF94D9EB44}"/>
                  </a:ext>
                </a:extLst>
              </p:cNvPr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8" name="Freeform 86">
                <a:extLst>
                  <a:ext uri="{FF2B5EF4-FFF2-40B4-BE49-F238E27FC236}">
                    <a16:creationId xmlns:a16="http://schemas.microsoft.com/office/drawing/2014/main" id="{55936854-475E-44F8-89B5-C1679A876D2B}"/>
                  </a:ext>
                </a:extLst>
              </p:cNvPr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99" name="Freeform 87">
                <a:extLst>
                  <a:ext uri="{FF2B5EF4-FFF2-40B4-BE49-F238E27FC236}">
                    <a16:creationId xmlns:a16="http://schemas.microsoft.com/office/drawing/2014/main" id="{10C3A086-4E2E-47F5-90E7-144B1DE56AA8}"/>
                  </a:ext>
                </a:extLst>
              </p:cNvPr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0" name="Freeform 88">
                <a:extLst>
                  <a:ext uri="{FF2B5EF4-FFF2-40B4-BE49-F238E27FC236}">
                    <a16:creationId xmlns:a16="http://schemas.microsoft.com/office/drawing/2014/main" id="{B51076D3-62B1-4B15-8AD2-5929078D11A4}"/>
                  </a:ext>
                </a:extLst>
              </p:cNvPr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1" name="Freeform 89">
                <a:extLst>
                  <a:ext uri="{FF2B5EF4-FFF2-40B4-BE49-F238E27FC236}">
                    <a16:creationId xmlns:a16="http://schemas.microsoft.com/office/drawing/2014/main" id="{A3A54C95-E20E-4A0F-A5DD-601E346E56E8}"/>
                  </a:ext>
                </a:extLst>
              </p:cNvPr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2" name="Freeform 90">
                <a:extLst>
                  <a:ext uri="{FF2B5EF4-FFF2-40B4-BE49-F238E27FC236}">
                    <a16:creationId xmlns:a16="http://schemas.microsoft.com/office/drawing/2014/main" id="{0838C221-D24D-4F91-883C-BE4518A5551A}"/>
                  </a:ext>
                </a:extLst>
              </p:cNvPr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3" name="Freeform 91">
                <a:extLst>
                  <a:ext uri="{FF2B5EF4-FFF2-40B4-BE49-F238E27FC236}">
                    <a16:creationId xmlns:a16="http://schemas.microsoft.com/office/drawing/2014/main" id="{340713F0-C4D0-414E-9DCA-0065B7B1E392}"/>
                  </a:ext>
                </a:extLst>
              </p:cNvPr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04" name="Freeform 92">
                <a:extLst>
                  <a:ext uri="{FF2B5EF4-FFF2-40B4-BE49-F238E27FC236}">
                    <a16:creationId xmlns:a16="http://schemas.microsoft.com/office/drawing/2014/main" id="{DD17C8D4-5E6F-4B85-805E-1F8A3EDE03C7}"/>
                  </a:ext>
                </a:extLst>
              </p:cNvPr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</p:grpSp>
      </p:grpSp>
      <p:sp>
        <p:nvSpPr>
          <p:cNvPr id="106" name="Rectangle: Rounded Corners 1">
            <a:extLst>
              <a:ext uri="{FF2B5EF4-FFF2-40B4-BE49-F238E27FC236}">
                <a16:creationId xmlns:a16="http://schemas.microsoft.com/office/drawing/2014/main" id="{B7F8E7F3-718B-4362-BB52-15DFDC3F0352}"/>
              </a:ext>
            </a:extLst>
          </p:cNvPr>
          <p:cNvSpPr/>
          <p:nvPr/>
        </p:nvSpPr>
        <p:spPr>
          <a:xfrm>
            <a:off x="134081" y="85922"/>
            <a:ext cx="4447275" cy="769760"/>
          </a:xfrm>
          <a:prstGeom prst="roundRect">
            <a:avLst/>
          </a:prstGeom>
          <a:solidFill>
            <a:srgbClr val="ED7D31">
              <a:lumMod val="20000"/>
              <a:lumOff val="80000"/>
            </a:srgbClr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>
            <a:glow rad="139700">
              <a:srgbClr val="ED7D31">
                <a:satMod val="175000"/>
                <a:alpha val="40000"/>
              </a:srgbClr>
            </a:glow>
          </a:effectLst>
        </p:spPr>
        <p:txBody>
          <a:bodyPr rtlCol="0" anchor="ctr"/>
          <a:lstStyle/>
          <a:p>
            <a:pPr marL="0" marR="0" lvl="0" indent="1651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Brannboll Ny" panose="020000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1651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itchFamily="18" charset="0"/>
              </a:rPr>
              <a:t>TRÒ CHƠI: ĐÓNG VAI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Brannboll Ny" panose="020000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+mn-cs"/>
              </a:rPr>
              <a:t> 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D4C954-AC91-0345-7BAA-087F6E1E278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02689" y="1557366"/>
            <a:ext cx="6986622" cy="374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62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58AA5BA-1406-49A7-88B5-A37157C68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-35734" y="509248"/>
            <a:ext cx="8182303" cy="5714857"/>
            <a:chOff x="114868" y="-346472"/>
            <a:chExt cx="7805125" cy="7426902"/>
          </a:xfrm>
        </p:grpSpPr>
        <p:pic>
          <p:nvPicPr>
            <p:cNvPr id="6" name="Google Shape;154;p8"/>
            <p:cNvPicPr preferRelativeResize="0"/>
            <p:nvPr/>
          </p:nvPicPr>
          <p:blipFill rotWithShape="1">
            <a:blip r:embed="rId3">
              <a:alphaModFix/>
            </a:blip>
            <a:srcRect l="16992" t="-937" r="50159" b="17086"/>
            <a:stretch/>
          </p:blipFill>
          <p:spPr>
            <a:xfrm>
              <a:off x="114868" y="-346472"/>
              <a:ext cx="7805125" cy="6999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Google Shape;155;p8"/>
            <p:cNvPicPr preferRelativeResize="0"/>
            <p:nvPr/>
          </p:nvPicPr>
          <p:blipFill rotWithShape="1">
            <a:blip r:embed="rId4" cstate="print">
              <a:alphaModFix/>
            </a:blip>
            <a:srcRect/>
            <a:stretch/>
          </p:blipFill>
          <p:spPr>
            <a:xfrm>
              <a:off x="3068240" y="4750073"/>
              <a:ext cx="2072846" cy="233035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9" name="Shape 95"/>
          <p:cNvPicPr/>
          <p:nvPr/>
        </p:nvPicPr>
        <p:blipFill>
          <a:blip r:embed="rId5"/>
          <a:stretch/>
        </p:blipFill>
        <p:spPr>
          <a:xfrm>
            <a:off x="7727206" y="1582104"/>
            <a:ext cx="4556234" cy="4766648"/>
          </a:xfrm>
          <a:prstGeom prst="rect">
            <a:avLst/>
          </a:prstGeom>
        </p:spPr>
      </p:pic>
      <p:sp>
        <p:nvSpPr>
          <p:cNvPr id="11" name="Rectangle: Rounded Corners 1">
            <a:extLst>
              <a:ext uri="{FF2B5EF4-FFF2-40B4-BE49-F238E27FC236}">
                <a16:creationId xmlns:a16="http://schemas.microsoft.com/office/drawing/2014/main" id="{49368C2B-08BB-4567-BA27-2402FAA3C31F}"/>
              </a:ext>
            </a:extLst>
          </p:cNvPr>
          <p:cNvSpPr/>
          <p:nvPr/>
        </p:nvSpPr>
        <p:spPr>
          <a:xfrm>
            <a:off x="1702079" y="55738"/>
            <a:ext cx="8303244" cy="107830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16510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Brannboll Ny" panose="020000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165100" algn="just" defTabSz="914400" rtl="0" eaLnBrk="1" fontAlgn="auto" latinLnBrk="0" hangingPunct="1"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itchFamily="18" charset="0"/>
              </a:rPr>
              <a:t>Hoạt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itchFamily="18" charset="0"/>
              </a:rPr>
              <a:t>động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Times New Roman" pitchFamily="18" charset="0"/>
              </a:rPr>
              <a:t>: 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Arial" panose="020B0604020202020204" pitchFamily="34" charset="0"/>
                <a:cs typeface="Times New Roman" pitchFamily="18" charset="0"/>
              </a:rPr>
              <a:t>Thực hiện xác định mục tiêu học tập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Brannboll Ny" panose="02000000000000000000" pitchFamily="2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#9Slide05 Brannboll Ny" panose="02000000000000000000" pitchFamily="2" charset="0"/>
                <a:ea typeface="Times New Roman" panose="02020603050405020304" pitchFamily="18" charset="0"/>
                <a:cs typeface="+mn-cs"/>
              </a:rPr>
              <a:t> 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3327DC5-14AA-A4B9-D148-1B41F892ED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733" y="2267610"/>
            <a:ext cx="6425741" cy="232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77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F928D08-CBC1-47DA-8C48-8196F1B2EEA6}"/>
              </a:ext>
            </a:extLst>
          </p:cNvPr>
          <p:cNvGrpSpPr/>
          <p:nvPr/>
        </p:nvGrpSpPr>
        <p:grpSpPr>
          <a:xfrm>
            <a:off x="692734" y="3925262"/>
            <a:ext cx="4295235" cy="182228"/>
            <a:chOff x="1839287" y="5184146"/>
            <a:chExt cx="2767715" cy="9525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577B934-137D-471F-92A8-745622A85719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3A04EEC0-C353-4807-9231-1E063470048C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E3168D90-88BF-4838-96ED-600CB882BAE9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52" name="组合 51">
                    <a:extLst>
                      <a:ext uri="{FF2B5EF4-FFF2-40B4-BE49-F238E27FC236}">
                        <a16:creationId xmlns:a16="http://schemas.microsoft.com/office/drawing/2014/main" id="{ABC0AB3A-61F2-4CC9-8F76-A9B55C054955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6" name="直接连接符 55">
                      <a:extLst>
                        <a:ext uri="{FF2B5EF4-FFF2-40B4-BE49-F238E27FC236}">
                          <a16:creationId xmlns:a16="http://schemas.microsoft.com/office/drawing/2014/main" id="{BA278040-AE0D-4B79-9A0B-3937FFB327A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" name="直接连接符 56">
                      <a:extLst>
                        <a:ext uri="{FF2B5EF4-FFF2-40B4-BE49-F238E27FC236}">
                          <a16:creationId xmlns:a16="http://schemas.microsoft.com/office/drawing/2014/main" id="{4B97F930-11FE-4B76-B9EA-6F360ED937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id="{8BC2509A-32C5-47D8-A144-AF79AB805221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8FB7C591-8E2E-48EB-A211-BD5B74B8EEB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直接连接符 54">
                      <a:extLst>
                        <a:ext uri="{FF2B5EF4-FFF2-40B4-BE49-F238E27FC236}">
                          <a16:creationId xmlns:a16="http://schemas.microsoft.com/office/drawing/2014/main" id="{3D991750-E596-42DE-9919-241299CBDB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5B35DF56-71FE-448A-838A-CFB36F4682E0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6" name="组合 45">
                    <a:extLst>
                      <a:ext uri="{FF2B5EF4-FFF2-40B4-BE49-F238E27FC236}">
                        <a16:creationId xmlns:a16="http://schemas.microsoft.com/office/drawing/2014/main" id="{A1C008D4-5B1E-4E08-A537-4A6ED56F4EF3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0" name="直接连接符 49">
                      <a:extLst>
                        <a:ext uri="{FF2B5EF4-FFF2-40B4-BE49-F238E27FC236}">
                          <a16:creationId xmlns:a16="http://schemas.microsoft.com/office/drawing/2014/main" id="{8962AF4E-C2B4-4C61-A64D-16D369D4101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AF01E6DB-BD06-4F3E-B418-8E4431EEBE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7" name="组合 46">
                    <a:extLst>
                      <a:ext uri="{FF2B5EF4-FFF2-40B4-BE49-F238E27FC236}">
                        <a16:creationId xmlns:a16="http://schemas.microsoft.com/office/drawing/2014/main" id="{A41ED293-A4FC-4106-8EC7-5EE00D610F94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65C60AB7-0C14-4587-BD87-C8D88AD31F6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直接连接符 48">
                      <a:extLst>
                        <a:ext uri="{FF2B5EF4-FFF2-40B4-BE49-F238E27FC236}">
                          <a16:creationId xmlns:a16="http://schemas.microsoft.com/office/drawing/2014/main" id="{2F5AFBF0-84AA-4E7C-8096-B330C69057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3F09D8A-7AA2-4647-BFD1-CEFCDB814F50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AF08E449-FEC8-43DE-A7B3-E0E30FECBDB0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8" name="组合 37">
                    <a:extLst>
                      <a:ext uri="{FF2B5EF4-FFF2-40B4-BE49-F238E27FC236}">
                        <a16:creationId xmlns:a16="http://schemas.microsoft.com/office/drawing/2014/main" id="{5C6A4EC3-7785-4A60-853B-9E56F0893C38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2" name="直接连接符 41">
                      <a:extLst>
                        <a:ext uri="{FF2B5EF4-FFF2-40B4-BE49-F238E27FC236}">
                          <a16:creationId xmlns:a16="http://schemas.microsoft.com/office/drawing/2014/main" id="{2B1BBD35-240F-4421-B5CA-7D522002850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直接连接符 42">
                      <a:extLst>
                        <a:ext uri="{FF2B5EF4-FFF2-40B4-BE49-F238E27FC236}">
                          <a16:creationId xmlns:a16="http://schemas.microsoft.com/office/drawing/2014/main" id="{8FEF4AEA-A4A4-4420-AAA0-631E396565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9" name="组合 38">
                    <a:extLst>
                      <a:ext uri="{FF2B5EF4-FFF2-40B4-BE49-F238E27FC236}">
                        <a16:creationId xmlns:a16="http://schemas.microsoft.com/office/drawing/2014/main" id="{71182518-79A1-4254-B4DD-5F03D89FA7A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F853FC5F-0598-49A2-BCEB-9D46AA1EFC8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>
                      <a:extLst>
                        <a:ext uri="{FF2B5EF4-FFF2-40B4-BE49-F238E27FC236}">
                          <a16:creationId xmlns:a16="http://schemas.microsoft.com/office/drawing/2014/main" id="{45861C6C-8AAC-4546-9FED-5C6AA5B273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13883051-94D2-4FC8-8956-00028E125C04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id="{AA0852F7-EF8F-470F-8C46-3EEC5502928A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6" name="直接连接符 35">
                      <a:extLst>
                        <a:ext uri="{FF2B5EF4-FFF2-40B4-BE49-F238E27FC236}">
                          <a16:creationId xmlns:a16="http://schemas.microsoft.com/office/drawing/2014/main" id="{C016293A-5F02-4A33-8C03-943D25BC8B1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954877A3-84A8-44EB-86BA-CD3619B7D8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" name="组合 32">
                    <a:extLst>
                      <a:ext uri="{FF2B5EF4-FFF2-40B4-BE49-F238E27FC236}">
                        <a16:creationId xmlns:a16="http://schemas.microsoft.com/office/drawing/2014/main" id="{11D56664-0055-4964-9581-B8590E5C2168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F3D755C6-89D4-4AD9-9437-B3DC4B82653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直接连接符 34">
                      <a:extLst>
                        <a:ext uri="{FF2B5EF4-FFF2-40B4-BE49-F238E27FC236}">
                          <a16:creationId xmlns:a16="http://schemas.microsoft.com/office/drawing/2014/main" id="{4D6746C3-0B2E-46B5-8A5F-2A7065EC60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3B6EEB-1A8D-4DA8-A1F9-78A7B3C0512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45CF4E7A-635B-4350-BD21-2FFC7E3D641D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CB579A2F-B672-4872-A880-05766ABA687A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4A507684-B782-4CCC-9BEA-8401E4F97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A7EDAAB-1F76-4B0B-95B7-EDD3C99DCF62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834324F8-997A-4820-9FCC-F7EAC809AF94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79B0D6E4-BBCF-4986-9701-BD340734C4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49D3BFD0-7F67-407E-A629-420D055934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2BBEAB88-9923-4EB8-A058-CF71B92027F3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D9F1A1D6-1DCF-468C-9AAC-633AECED17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85009E07-6E68-4671-8847-5703C04CFA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" name="Rectangle 1"/>
          <p:cNvSpPr/>
          <p:nvPr/>
        </p:nvSpPr>
        <p:spPr>
          <a:xfrm>
            <a:off x="372575" y="1605933"/>
            <a:ext cx="4484183" cy="2584916"/>
          </a:xfrm>
          <a:prstGeom prst="rect">
            <a:avLst/>
          </a:prstGeom>
          <a:noFill/>
        </p:spPr>
        <p:txBody>
          <a:bodyPr wrap="square" lIns="91419" tIns="45709" rIns="91419" bIns="45709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399" b="1" i="0" u="none" strike="noStrike" kern="1200" cap="none" spc="0" normalizeH="0" baseline="0" noProof="0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XÁC ĐỊNH MỤC TIÊU CÁ NHÂN</a:t>
            </a:r>
            <a:endParaRPr kumimoji="0" lang="en-US" sz="5399" b="1" i="0" u="none" strike="noStrike" kern="1200" cap="none" spc="0" normalizeH="0" baseline="0" noProof="0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22155" y="857289"/>
            <a:ext cx="1703919" cy="923116"/>
          </a:xfrm>
          <a:prstGeom prst="rect">
            <a:avLst/>
          </a:prstGeom>
          <a:noFill/>
        </p:spPr>
        <p:txBody>
          <a:bodyPr wrap="none" lIns="91419" tIns="45709" rIns="91419" bIns="45709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99" b="1" i="0" u="none" strike="noStrike" kern="1200" cap="none" spc="0" normalizeH="0" baseline="0" noProof="0" dirty="0" err="1">
                <a:ln/>
                <a:solidFill>
                  <a:srgbClr val="01B3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5399" b="1" i="0" u="none" strike="noStrike" kern="1200" cap="none" spc="0" normalizeH="0" baseline="0" noProof="0" dirty="0">
                <a:ln/>
                <a:solidFill>
                  <a:srgbClr val="01B3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6</a:t>
            </a:r>
          </a:p>
        </p:txBody>
      </p:sp>
      <p:pic>
        <p:nvPicPr>
          <p:cNvPr id="5" name="HelloVietnamBeatInstrumental-V.A-36116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48237" y="4468841"/>
            <a:ext cx="609459" cy="6094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82FC38-3D8E-7FCD-C204-3EF4EE22C7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082264" cy="116465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4F30A74-5A4A-ED35-848E-6EC35694F629}"/>
              </a:ext>
            </a:extLst>
          </p:cNvPr>
          <p:cNvGrpSpPr/>
          <p:nvPr/>
        </p:nvGrpSpPr>
        <p:grpSpPr>
          <a:xfrm>
            <a:off x="6939830" y="-69289"/>
            <a:ext cx="3099448" cy="1930623"/>
            <a:chOff x="4525460" y="4108799"/>
            <a:chExt cx="3364300" cy="222027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B871D28-46E3-9564-ED50-59ACE7FC02EF}"/>
                </a:ext>
              </a:extLst>
            </p:cNvPr>
            <p:cNvGrpSpPr/>
            <p:nvPr/>
          </p:nvGrpSpPr>
          <p:grpSpPr>
            <a:xfrm>
              <a:off x="4525460" y="4108799"/>
              <a:ext cx="3364300" cy="2220276"/>
              <a:chOff x="4479297" y="4126245"/>
              <a:chExt cx="3364300" cy="2220276"/>
            </a:xfrm>
          </p:grpSpPr>
          <p:pic>
            <p:nvPicPr>
              <p:cNvPr id="10" name="PA_库_图片 27">
                <a:extLst>
                  <a:ext uri="{FF2B5EF4-FFF2-40B4-BE49-F238E27FC236}">
                    <a16:creationId xmlns:a16="http://schemas.microsoft.com/office/drawing/2014/main" id="{75C8EFC0-A8F1-963E-A6BA-5A016697101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 rot="5174318">
                <a:off x="5156669" y="3659594"/>
                <a:ext cx="2009555" cy="3364300"/>
              </a:xfrm>
              <a:prstGeom prst="rect">
                <a:avLst/>
              </a:prstGeom>
            </p:spPr>
          </p:pic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F9473D8-E76C-54A3-666F-B5D9913740DE}"/>
                  </a:ext>
                </a:extLst>
              </p:cNvPr>
              <p:cNvSpPr/>
              <p:nvPr/>
            </p:nvSpPr>
            <p:spPr>
              <a:xfrm>
                <a:off x="5551490" y="4126245"/>
                <a:ext cx="1510350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 </a:t>
                </a:r>
                <a:r>
                  <a:rPr kumimoji="0" lang="en-US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SVN-Vanilla Daisy Pro" panose="00000500000000000000" pitchFamily="2" charset="0"/>
                    <a:ea typeface="+mn-ea"/>
                    <a:cs typeface="Times New Roman" pitchFamily="18" charset="0"/>
                  </a:rPr>
                  <a:t>CÔ TUYẾT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SVN-Vanilla Daisy Pro" panose="00000500000000000000" pitchFamily="2" charset="0"/>
                    <a:ea typeface="+mn-ea"/>
                    <a:cs typeface="Times New Roman" pitchFamily="18" charset="0"/>
                  </a:rPr>
                  <a:t>THCS TÔ HIỆU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82E6E23-9ACC-0D5B-F517-09E8E72B3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backgroundMark x1="16719" y1="37632" x2="8906" y2="51583"/>
                          <a14:backgroundMark x1="17578" y1="36577" x2="26563" y2="27784"/>
                          <a14:backgroundMark x1="27969" y1="29426" x2="39141" y2="35756"/>
                          <a14:backgroundMark x1="76797" y1="12661" x2="75938" y2="8053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55644" y="4705586"/>
              <a:ext cx="2420357" cy="1599842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9E2C95DC-8194-AF8F-4BCE-7414250923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43003" y="4049199"/>
            <a:ext cx="6794163" cy="2526011"/>
          </a:xfrm>
          <a:prstGeom prst="rect">
            <a:avLst/>
          </a:prstGeom>
        </p:spPr>
      </p:pic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BB23DD32-7C50-1F73-6C0E-FED789792C47}"/>
              </a:ext>
            </a:extLst>
          </p:cNvPr>
          <p:cNvSpPr txBox="1">
            <a:spLocks/>
          </p:cNvSpPr>
          <p:nvPr/>
        </p:nvSpPr>
        <p:spPr>
          <a:xfrm>
            <a:off x="7038728" y="178040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Brannboll Ny" panose="02000000000000000000" pitchFamily="2" charset="0"/>
                <a:ea typeface="+mn-ea"/>
                <a:cs typeface="+mn-cs"/>
              </a:rPr>
              <a:t>Vũ Thị Ánh Tuyết-THCS Tô Hiêu-Lê Chân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5 Brannboll Ny" panose="02000000000000000000" pitchFamily="2" charset="0"/>
              <a:ea typeface="+mn-ea"/>
              <a:cs typeface="+mn-cs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1F23CE7-BB51-1BD8-D62F-276E690160D4}"/>
              </a:ext>
            </a:extLst>
          </p:cNvPr>
          <p:cNvSpPr/>
          <p:nvPr/>
        </p:nvSpPr>
        <p:spPr>
          <a:xfrm>
            <a:off x="5983527" y="2505821"/>
            <a:ext cx="5835898" cy="923179"/>
          </a:xfrm>
          <a:prstGeom prst="rect">
            <a:avLst/>
          </a:prstGeom>
          <a:noFill/>
        </p:spPr>
        <p:txBody>
          <a:bodyPr wrap="square" lIns="91419" tIns="45709" rIns="91419" bIns="45709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399" b="1" i="0" u="none" strike="noStrike" kern="1200" cap="none" spc="0" normalizeH="0" baseline="0" noProof="0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IV. VẬN DỤNG</a:t>
            </a:r>
            <a:endParaRPr kumimoji="0" lang="en-US" sz="5399" b="1" i="0" u="none" strike="noStrike" kern="1200" cap="none" spc="0" normalizeH="0" baseline="0" noProof="0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793080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2872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Picture 232">
            <a:extLst>
              <a:ext uri="{FF2B5EF4-FFF2-40B4-BE49-F238E27FC236}">
                <a16:creationId xmlns:a16="http://schemas.microsoft.com/office/drawing/2014/main" id="{A3069461-560C-4783-87E4-ABE516ADE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9" y="-38162"/>
            <a:ext cx="12192000" cy="6857999"/>
          </a:xfrm>
          <a:prstGeom prst="rect">
            <a:avLst/>
          </a:prstGeom>
        </p:spPr>
      </p:pic>
      <p:pic>
        <p:nvPicPr>
          <p:cNvPr id="2" name="图片 6">
            <a:extLst>
              <a:ext uri="{FF2B5EF4-FFF2-40B4-BE49-F238E27FC236}">
                <a16:creationId xmlns:a16="http://schemas.microsoft.com/office/drawing/2014/main" id="{FB6E761C-C8D6-4D13-BAE7-1C1FF426AB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691" y="3544624"/>
            <a:ext cx="3188719" cy="3540319"/>
          </a:xfrm>
          <a:prstGeom prst="rect">
            <a:avLst/>
          </a:prstGeom>
        </p:spPr>
      </p:pic>
      <p:pic>
        <p:nvPicPr>
          <p:cNvPr id="3" name="图片 11">
            <a:extLst>
              <a:ext uri="{FF2B5EF4-FFF2-40B4-BE49-F238E27FC236}">
                <a16:creationId xmlns:a16="http://schemas.microsoft.com/office/drawing/2014/main" id="{FFE99B26-B51D-4F7B-8B21-28D0AC9C0B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536" y="5359529"/>
            <a:ext cx="2869752" cy="1711901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C57CB3B7-A31F-4C67-B588-B30ACA6FE6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94" y="213431"/>
            <a:ext cx="1695058" cy="215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2">
            <a:extLst>
              <a:ext uri="{FF2B5EF4-FFF2-40B4-BE49-F238E27FC236}">
                <a16:creationId xmlns:a16="http://schemas.microsoft.com/office/drawing/2014/main" id="{011E1504-3C29-4E22-BF62-C8AC9D8599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4590" y="264255"/>
            <a:ext cx="1694696" cy="2161906"/>
          </a:xfrm>
          <a:prstGeom prst="rect">
            <a:avLst/>
          </a:prstGeom>
        </p:spPr>
      </p:pic>
      <p:grpSp>
        <p:nvGrpSpPr>
          <p:cNvPr id="7" name="组合 135">
            <a:extLst>
              <a:ext uri="{FF2B5EF4-FFF2-40B4-BE49-F238E27FC236}">
                <a16:creationId xmlns:a16="http://schemas.microsoft.com/office/drawing/2014/main" id="{D58AED1F-ABF0-45D8-9A7E-839BE7D8990D}"/>
              </a:ext>
            </a:extLst>
          </p:cNvPr>
          <p:cNvGrpSpPr/>
          <p:nvPr/>
        </p:nvGrpSpPr>
        <p:grpSpPr>
          <a:xfrm>
            <a:off x="822377" y="1025437"/>
            <a:ext cx="5347597" cy="3844335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2FBD4893-B88F-4FBC-BD03-0254E284235F}"/>
                </a:ext>
              </a:extLst>
            </p:cNvPr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D4EB34A4-A035-404A-B799-4CCDE9F07F69}"/>
                </a:ext>
              </a:extLst>
            </p:cNvPr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72C4CA55-130E-4123-8B78-6588168C47FC}"/>
                </a:ext>
              </a:extLst>
            </p:cNvPr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A28C9912-2B57-4F8E-899C-E4FD9C7BD1F5}"/>
                </a:ext>
              </a:extLst>
            </p:cNvPr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D1EF031C-073B-4CEF-A06F-2BFE289DC182}"/>
                </a:ext>
              </a:extLst>
            </p:cNvPr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EA57F0DF-82AF-42A0-8BF2-38A854DA78BF}"/>
                </a:ext>
              </a:extLst>
            </p:cNvPr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85528011-66C8-4818-905B-A5119A0B998B}"/>
                </a:ext>
              </a:extLst>
            </p:cNvPr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grpSp>
          <p:nvGrpSpPr>
            <p:cNvPr id="16" name="组合 143">
              <a:extLst>
                <a:ext uri="{FF2B5EF4-FFF2-40B4-BE49-F238E27FC236}">
                  <a16:creationId xmlns:a16="http://schemas.microsoft.com/office/drawing/2014/main" id="{11BF4EF0-1B05-417E-9563-07561244CB09}"/>
                </a:ext>
              </a:extLst>
            </p:cNvPr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7" name="Freeform 12">
                <a:extLst>
                  <a:ext uri="{FF2B5EF4-FFF2-40B4-BE49-F238E27FC236}">
                    <a16:creationId xmlns:a16="http://schemas.microsoft.com/office/drawing/2014/main" id="{078A2F5E-DDEF-4ED9-8CEE-E6D8A2EA2912}"/>
                  </a:ext>
                </a:extLst>
              </p:cNvPr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" name="Freeform 13">
                <a:extLst>
                  <a:ext uri="{FF2B5EF4-FFF2-40B4-BE49-F238E27FC236}">
                    <a16:creationId xmlns:a16="http://schemas.microsoft.com/office/drawing/2014/main" id="{2C153CBA-C459-4691-9A24-566F8B93692B}"/>
                  </a:ext>
                </a:extLst>
              </p:cNvPr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" name="Freeform 14">
                <a:extLst>
                  <a:ext uri="{FF2B5EF4-FFF2-40B4-BE49-F238E27FC236}">
                    <a16:creationId xmlns:a16="http://schemas.microsoft.com/office/drawing/2014/main" id="{DF8BD1EE-340A-48FA-8E6F-A96CC67B7DFA}"/>
                  </a:ext>
                </a:extLst>
              </p:cNvPr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" name="Freeform 15">
                <a:extLst>
                  <a:ext uri="{FF2B5EF4-FFF2-40B4-BE49-F238E27FC236}">
                    <a16:creationId xmlns:a16="http://schemas.microsoft.com/office/drawing/2014/main" id="{8507A91A-E4A8-4490-B57F-FA838B66CE63}"/>
                  </a:ext>
                </a:extLst>
              </p:cNvPr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" name="Freeform 16">
                <a:extLst>
                  <a:ext uri="{FF2B5EF4-FFF2-40B4-BE49-F238E27FC236}">
                    <a16:creationId xmlns:a16="http://schemas.microsoft.com/office/drawing/2014/main" id="{C70852DC-F006-4DC0-B237-6F210206F90F}"/>
                  </a:ext>
                </a:extLst>
              </p:cNvPr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" name="Freeform 17">
                <a:extLst>
                  <a:ext uri="{FF2B5EF4-FFF2-40B4-BE49-F238E27FC236}">
                    <a16:creationId xmlns:a16="http://schemas.microsoft.com/office/drawing/2014/main" id="{95FF7DF2-0A5B-49A4-A849-C73B5133BC57}"/>
                  </a:ext>
                </a:extLst>
              </p:cNvPr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" name="Freeform 18">
                <a:extLst>
                  <a:ext uri="{FF2B5EF4-FFF2-40B4-BE49-F238E27FC236}">
                    <a16:creationId xmlns:a16="http://schemas.microsoft.com/office/drawing/2014/main" id="{9B65670F-5131-4554-904D-000E1C3DDBA0}"/>
                  </a:ext>
                </a:extLst>
              </p:cNvPr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" name="Freeform 19">
                <a:extLst>
                  <a:ext uri="{FF2B5EF4-FFF2-40B4-BE49-F238E27FC236}">
                    <a16:creationId xmlns:a16="http://schemas.microsoft.com/office/drawing/2014/main" id="{08D22F81-B21D-4282-A456-82C4DF2A2414}"/>
                  </a:ext>
                </a:extLst>
              </p:cNvPr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" name="Freeform 20">
                <a:extLst>
                  <a:ext uri="{FF2B5EF4-FFF2-40B4-BE49-F238E27FC236}">
                    <a16:creationId xmlns:a16="http://schemas.microsoft.com/office/drawing/2014/main" id="{ECF0E66D-ACED-47C4-BFDA-CE90499A7C07}"/>
                  </a:ext>
                </a:extLst>
              </p:cNvPr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" name="Freeform 21">
                <a:extLst>
                  <a:ext uri="{FF2B5EF4-FFF2-40B4-BE49-F238E27FC236}">
                    <a16:creationId xmlns:a16="http://schemas.microsoft.com/office/drawing/2014/main" id="{102F4BF2-A344-400F-985E-84A23364F0BE}"/>
                  </a:ext>
                </a:extLst>
              </p:cNvPr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" name="Freeform 22">
                <a:extLst>
                  <a:ext uri="{FF2B5EF4-FFF2-40B4-BE49-F238E27FC236}">
                    <a16:creationId xmlns:a16="http://schemas.microsoft.com/office/drawing/2014/main" id="{9D460B84-51DF-4FD8-BB46-A781506F8DDA}"/>
                  </a:ext>
                </a:extLst>
              </p:cNvPr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" name="Freeform 23">
                <a:extLst>
                  <a:ext uri="{FF2B5EF4-FFF2-40B4-BE49-F238E27FC236}">
                    <a16:creationId xmlns:a16="http://schemas.microsoft.com/office/drawing/2014/main" id="{5C14206F-BDF1-45E4-BD48-FF34C9871B8E}"/>
                  </a:ext>
                </a:extLst>
              </p:cNvPr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9" name="Freeform 24">
                <a:extLst>
                  <a:ext uri="{FF2B5EF4-FFF2-40B4-BE49-F238E27FC236}">
                    <a16:creationId xmlns:a16="http://schemas.microsoft.com/office/drawing/2014/main" id="{507B968D-20D0-4516-89A9-DC4415AE8B3F}"/>
                  </a:ext>
                </a:extLst>
              </p:cNvPr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0" name="Freeform 25">
                <a:extLst>
                  <a:ext uri="{FF2B5EF4-FFF2-40B4-BE49-F238E27FC236}">
                    <a16:creationId xmlns:a16="http://schemas.microsoft.com/office/drawing/2014/main" id="{0D362F8F-453F-4FA2-ABC9-CCB92CFF9645}"/>
                  </a:ext>
                </a:extLst>
              </p:cNvPr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1" name="Freeform 26">
                <a:extLst>
                  <a:ext uri="{FF2B5EF4-FFF2-40B4-BE49-F238E27FC236}">
                    <a16:creationId xmlns:a16="http://schemas.microsoft.com/office/drawing/2014/main" id="{7BF0C9C7-C262-4992-B6D3-9631F6081820}"/>
                  </a:ext>
                </a:extLst>
              </p:cNvPr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2" name="Freeform 27">
                <a:extLst>
                  <a:ext uri="{FF2B5EF4-FFF2-40B4-BE49-F238E27FC236}">
                    <a16:creationId xmlns:a16="http://schemas.microsoft.com/office/drawing/2014/main" id="{8876E981-D179-44BA-B61D-36004548C27E}"/>
                  </a:ext>
                </a:extLst>
              </p:cNvPr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3" name="Freeform 28">
                <a:extLst>
                  <a:ext uri="{FF2B5EF4-FFF2-40B4-BE49-F238E27FC236}">
                    <a16:creationId xmlns:a16="http://schemas.microsoft.com/office/drawing/2014/main" id="{77C5A5ED-995B-42F6-B616-4B53BCE2D2A2}"/>
                  </a:ext>
                </a:extLst>
              </p:cNvPr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4" name="Freeform 29">
                <a:extLst>
                  <a:ext uri="{FF2B5EF4-FFF2-40B4-BE49-F238E27FC236}">
                    <a16:creationId xmlns:a16="http://schemas.microsoft.com/office/drawing/2014/main" id="{8730ABBD-359A-470F-A3F3-24B73819BA3B}"/>
                  </a:ext>
                </a:extLst>
              </p:cNvPr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5" name="Freeform 30">
                <a:extLst>
                  <a:ext uri="{FF2B5EF4-FFF2-40B4-BE49-F238E27FC236}">
                    <a16:creationId xmlns:a16="http://schemas.microsoft.com/office/drawing/2014/main" id="{7748A976-902F-49DE-9572-926959E28644}"/>
                  </a:ext>
                </a:extLst>
              </p:cNvPr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6" name="Freeform 31">
                <a:extLst>
                  <a:ext uri="{FF2B5EF4-FFF2-40B4-BE49-F238E27FC236}">
                    <a16:creationId xmlns:a16="http://schemas.microsoft.com/office/drawing/2014/main" id="{47827897-CAC0-4E5E-A3D8-2831F1F43CAF}"/>
                  </a:ext>
                </a:extLst>
              </p:cNvPr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7" name="Freeform 32">
                <a:extLst>
                  <a:ext uri="{FF2B5EF4-FFF2-40B4-BE49-F238E27FC236}">
                    <a16:creationId xmlns:a16="http://schemas.microsoft.com/office/drawing/2014/main" id="{E773F939-CB07-4596-9FDD-B9238A8E055C}"/>
                  </a:ext>
                </a:extLst>
              </p:cNvPr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8" name="Freeform 33">
                <a:extLst>
                  <a:ext uri="{FF2B5EF4-FFF2-40B4-BE49-F238E27FC236}">
                    <a16:creationId xmlns:a16="http://schemas.microsoft.com/office/drawing/2014/main" id="{D3FF9045-86AC-42C3-AC0C-808A19F00B9D}"/>
                  </a:ext>
                </a:extLst>
              </p:cNvPr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9" name="Freeform 34">
                <a:extLst>
                  <a:ext uri="{FF2B5EF4-FFF2-40B4-BE49-F238E27FC236}">
                    <a16:creationId xmlns:a16="http://schemas.microsoft.com/office/drawing/2014/main" id="{4810AD40-77E8-4C96-955D-A8AC4897FEF8}"/>
                  </a:ext>
                </a:extLst>
              </p:cNvPr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0" name="Freeform 35">
                <a:extLst>
                  <a:ext uri="{FF2B5EF4-FFF2-40B4-BE49-F238E27FC236}">
                    <a16:creationId xmlns:a16="http://schemas.microsoft.com/office/drawing/2014/main" id="{F62D7822-0794-42AB-BC1B-1B79FAA3D11D}"/>
                  </a:ext>
                </a:extLst>
              </p:cNvPr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1" name="Freeform 36">
                <a:extLst>
                  <a:ext uri="{FF2B5EF4-FFF2-40B4-BE49-F238E27FC236}">
                    <a16:creationId xmlns:a16="http://schemas.microsoft.com/office/drawing/2014/main" id="{74C67D56-3290-4233-B7D4-80AB3549D85D}"/>
                  </a:ext>
                </a:extLst>
              </p:cNvPr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2" name="Freeform 37">
                <a:extLst>
                  <a:ext uri="{FF2B5EF4-FFF2-40B4-BE49-F238E27FC236}">
                    <a16:creationId xmlns:a16="http://schemas.microsoft.com/office/drawing/2014/main" id="{B08A9991-16D5-4310-8175-32877E073FD3}"/>
                  </a:ext>
                </a:extLst>
              </p:cNvPr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3" name="Freeform 38">
                <a:extLst>
                  <a:ext uri="{FF2B5EF4-FFF2-40B4-BE49-F238E27FC236}">
                    <a16:creationId xmlns:a16="http://schemas.microsoft.com/office/drawing/2014/main" id="{4AAA0EEE-06B0-4EAC-A16A-26D01F993B4D}"/>
                  </a:ext>
                </a:extLst>
              </p:cNvPr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4" name="Freeform 39">
                <a:extLst>
                  <a:ext uri="{FF2B5EF4-FFF2-40B4-BE49-F238E27FC236}">
                    <a16:creationId xmlns:a16="http://schemas.microsoft.com/office/drawing/2014/main" id="{0E610C5D-2436-4FA4-B7E9-5374807435B6}"/>
                  </a:ext>
                </a:extLst>
              </p:cNvPr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5" name="Freeform 40">
                <a:extLst>
                  <a:ext uri="{FF2B5EF4-FFF2-40B4-BE49-F238E27FC236}">
                    <a16:creationId xmlns:a16="http://schemas.microsoft.com/office/drawing/2014/main" id="{23A96C75-3B18-49D5-9ED8-3A423B50DC88}"/>
                  </a:ext>
                </a:extLst>
              </p:cNvPr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6" name="Freeform 41">
                <a:extLst>
                  <a:ext uri="{FF2B5EF4-FFF2-40B4-BE49-F238E27FC236}">
                    <a16:creationId xmlns:a16="http://schemas.microsoft.com/office/drawing/2014/main" id="{740E3DD9-1D2C-45E7-8926-B69EBDD78E9F}"/>
                  </a:ext>
                </a:extLst>
              </p:cNvPr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7" name="Freeform 42">
                <a:extLst>
                  <a:ext uri="{FF2B5EF4-FFF2-40B4-BE49-F238E27FC236}">
                    <a16:creationId xmlns:a16="http://schemas.microsoft.com/office/drawing/2014/main" id="{720AE166-A88B-42C0-B870-AC61CA4C00AE}"/>
                  </a:ext>
                </a:extLst>
              </p:cNvPr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8" name="Freeform 43">
                <a:extLst>
                  <a:ext uri="{FF2B5EF4-FFF2-40B4-BE49-F238E27FC236}">
                    <a16:creationId xmlns:a16="http://schemas.microsoft.com/office/drawing/2014/main" id="{D239EE26-C665-4D57-B02D-D5F2D9A1BBA7}"/>
                  </a:ext>
                </a:extLst>
              </p:cNvPr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9" name="Freeform 44">
                <a:extLst>
                  <a:ext uri="{FF2B5EF4-FFF2-40B4-BE49-F238E27FC236}">
                    <a16:creationId xmlns:a16="http://schemas.microsoft.com/office/drawing/2014/main" id="{5E431BA4-5FA5-42DD-877F-B8D56B2496CC}"/>
                  </a:ext>
                </a:extLst>
              </p:cNvPr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0" name="Freeform 45">
                <a:extLst>
                  <a:ext uri="{FF2B5EF4-FFF2-40B4-BE49-F238E27FC236}">
                    <a16:creationId xmlns:a16="http://schemas.microsoft.com/office/drawing/2014/main" id="{E30B3B95-3C44-42DB-B2C1-7B09F705DBF7}"/>
                  </a:ext>
                </a:extLst>
              </p:cNvPr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1" name="Freeform 46">
                <a:extLst>
                  <a:ext uri="{FF2B5EF4-FFF2-40B4-BE49-F238E27FC236}">
                    <a16:creationId xmlns:a16="http://schemas.microsoft.com/office/drawing/2014/main" id="{D367A7FF-8C78-4355-A197-4117A3B21E74}"/>
                  </a:ext>
                </a:extLst>
              </p:cNvPr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2" name="Freeform 47">
                <a:extLst>
                  <a:ext uri="{FF2B5EF4-FFF2-40B4-BE49-F238E27FC236}">
                    <a16:creationId xmlns:a16="http://schemas.microsoft.com/office/drawing/2014/main" id="{C1BFD2A0-ECA2-4438-9162-3A6E2B9E91D0}"/>
                  </a:ext>
                </a:extLst>
              </p:cNvPr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3" name="Freeform 48">
                <a:extLst>
                  <a:ext uri="{FF2B5EF4-FFF2-40B4-BE49-F238E27FC236}">
                    <a16:creationId xmlns:a16="http://schemas.microsoft.com/office/drawing/2014/main" id="{A613BF4C-321C-45DF-AD04-74ACAF334416}"/>
                  </a:ext>
                </a:extLst>
              </p:cNvPr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4" name="Freeform 49">
                <a:extLst>
                  <a:ext uri="{FF2B5EF4-FFF2-40B4-BE49-F238E27FC236}">
                    <a16:creationId xmlns:a16="http://schemas.microsoft.com/office/drawing/2014/main" id="{371393D0-2847-4F8D-8B0F-A6CAFCD4001D}"/>
                  </a:ext>
                </a:extLst>
              </p:cNvPr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5" name="Freeform 50">
                <a:extLst>
                  <a:ext uri="{FF2B5EF4-FFF2-40B4-BE49-F238E27FC236}">
                    <a16:creationId xmlns:a16="http://schemas.microsoft.com/office/drawing/2014/main" id="{13B9E13F-C245-43E2-BB6B-58D2AA62A314}"/>
                  </a:ext>
                </a:extLst>
              </p:cNvPr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6" name="Freeform 51">
                <a:extLst>
                  <a:ext uri="{FF2B5EF4-FFF2-40B4-BE49-F238E27FC236}">
                    <a16:creationId xmlns:a16="http://schemas.microsoft.com/office/drawing/2014/main" id="{CD2E4A88-2213-4213-B091-0F9023152C4F}"/>
                  </a:ext>
                </a:extLst>
              </p:cNvPr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7" name="Freeform 52">
                <a:extLst>
                  <a:ext uri="{FF2B5EF4-FFF2-40B4-BE49-F238E27FC236}">
                    <a16:creationId xmlns:a16="http://schemas.microsoft.com/office/drawing/2014/main" id="{37D4605B-835C-4A96-AC84-92734A6ACF1D}"/>
                  </a:ext>
                </a:extLst>
              </p:cNvPr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8" name="Freeform 53">
                <a:extLst>
                  <a:ext uri="{FF2B5EF4-FFF2-40B4-BE49-F238E27FC236}">
                    <a16:creationId xmlns:a16="http://schemas.microsoft.com/office/drawing/2014/main" id="{2332D1D1-627B-4ABF-9A4D-D844C0AB1E9D}"/>
                  </a:ext>
                </a:extLst>
              </p:cNvPr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9" name="Freeform 54">
                <a:extLst>
                  <a:ext uri="{FF2B5EF4-FFF2-40B4-BE49-F238E27FC236}">
                    <a16:creationId xmlns:a16="http://schemas.microsoft.com/office/drawing/2014/main" id="{DFC98597-F6F8-413B-873B-0582015BF1E6}"/>
                  </a:ext>
                </a:extLst>
              </p:cNvPr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0" name="Freeform 55">
                <a:extLst>
                  <a:ext uri="{FF2B5EF4-FFF2-40B4-BE49-F238E27FC236}">
                    <a16:creationId xmlns:a16="http://schemas.microsoft.com/office/drawing/2014/main" id="{AEACEEE6-A713-4806-A186-C865F4748B18}"/>
                  </a:ext>
                </a:extLst>
              </p:cNvPr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1" name="Freeform 56">
                <a:extLst>
                  <a:ext uri="{FF2B5EF4-FFF2-40B4-BE49-F238E27FC236}">
                    <a16:creationId xmlns:a16="http://schemas.microsoft.com/office/drawing/2014/main" id="{D0BE59FC-6B1D-499D-8CC1-8801320C0E4D}"/>
                  </a:ext>
                </a:extLst>
              </p:cNvPr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2" name="Freeform 57">
                <a:extLst>
                  <a:ext uri="{FF2B5EF4-FFF2-40B4-BE49-F238E27FC236}">
                    <a16:creationId xmlns:a16="http://schemas.microsoft.com/office/drawing/2014/main" id="{3389736A-83C4-41B8-A3E5-8F3B8EC0E882}"/>
                  </a:ext>
                </a:extLst>
              </p:cNvPr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3" name="Freeform 58">
                <a:extLst>
                  <a:ext uri="{FF2B5EF4-FFF2-40B4-BE49-F238E27FC236}">
                    <a16:creationId xmlns:a16="http://schemas.microsoft.com/office/drawing/2014/main" id="{10FFE8F2-0A7D-45BD-B850-EFF5D7314C91}"/>
                  </a:ext>
                </a:extLst>
              </p:cNvPr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4" name="Freeform 59">
                <a:extLst>
                  <a:ext uri="{FF2B5EF4-FFF2-40B4-BE49-F238E27FC236}">
                    <a16:creationId xmlns:a16="http://schemas.microsoft.com/office/drawing/2014/main" id="{76F9DE01-0CB1-4233-ACF8-7C194D3373C5}"/>
                  </a:ext>
                </a:extLst>
              </p:cNvPr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5" name="Freeform 60">
                <a:extLst>
                  <a:ext uri="{FF2B5EF4-FFF2-40B4-BE49-F238E27FC236}">
                    <a16:creationId xmlns:a16="http://schemas.microsoft.com/office/drawing/2014/main" id="{E1ADEA28-A5A3-46E4-B784-470F380C84A8}"/>
                  </a:ext>
                </a:extLst>
              </p:cNvPr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6" name="Freeform 61">
                <a:extLst>
                  <a:ext uri="{FF2B5EF4-FFF2-40B4-BE49-F238E27FC236}">
                    <a16:creationId xmlns:a16="http://schemas.microsoft.com/office/drawing/2014/main" id="{883E643E-FA87-4897-AB60-68E6766E3327}"/>
                  </a:ext>
                </a:extLst>
              </p:cNvPr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7" name="Freeform 62">
                <a:extLst>
                  <a:ext uri="{FF2B5EF4-FFF2-40B4-BE49-F238E27FC236}">
                    <a16:creationId xmlns:a16="http://schemas.microsoft.com/office/drawing/2014/main" id="{AF39DB9A-25BE-4B01-BC5A-978942C02467}"/>
                  </a:ext>
                </a:extLst>
              </p:cNvPr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8" name="Freeform 63">
                <a:extLst>
                  <a:ext uri="{FF2B5EF4-FFF2-40B4-BE49-F238E27FC236}">
                    <a16:creationId xmlns:a16="http://schemas.microsoft.com/office/drawing/2014/main" id="{39975B54-5C53-4FD1-BBE1-2CFD328F20CE}"/>
                  </a:ext>
                </a:extLst>
              </p:cNvPr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9" name="Freeform 64">
                <a:extLst>
                  <a:ext uri="{FF2B5EF4-FFF2-40B4-BE49-F238E27FC236}">
                    <a16:creationId xmlns:a16="http://schemas.microsoft.com/office/drawing/2014/main" id="{33C9685E-20BD-4783-9FAC-AA7483338A02}"/>
                  </a:ext>
                </a:extLst>
              </p:cNvPr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0" name="Freeform 65">
                <a:extLst>
                  <a:ext uri="{FF2B5EF4-FFF2-40B4-BE49-F238E27FC236}">
                    <a16:creationId xmlns:a16="http://schemas.microsoft.com/office/drawing/2014/main" id="{3C5F0C41-B90A-4493-B0EA-D4E5022D4AB4}"/>
                  </a:ext>
                </a:extLst>
              </p:cNvPr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1" name="Freeform 66">
                <a:extLst>
                  <a:ext uri="{FF2B5EF4-FFF2-40B4-BE49-F238E27FC236}">
                    <a16:creationId xmlns:a16="http://schemas.microsoft.com/office/drawing/2014/main" id="{1552B270-1C03-4BEB-B9D5-4A1898C22B42}"/>
                  </a:ext>
                </a:extLst>
              </p:cNvPr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2" name="Freeform 67">
                <a:extLst>
                  <a:ext uri="{FF2B5EF4-FFF2-40B4-BE49-F238E27FC236}">
                    <a16:creationId xmlns:a16="http://schemas.microsoft.com/office/drawing/2014/main" id="{8CA014FC-367A-41CE-99A3-C948AF287337}"/>
                  </a:ext>
                </a:extLst>
              </p:cNvPr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3" name="Freeform 68">
                <a:extLst>
                  <a:ext uri="{FF2B5EF4-FFF2-40B4-BE49-F238E27FC236}">
                    <a16:creationId xmlns:a16="http://schemas.microsoft.com/office/drawing/2014/main" id="{E41AF02E-241D-476E-87A2-574DB8B17A43}"/>
                  </a:ext>
                </a:extLst>
              </p:cNvPr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4" name="Freeform 69">
                <a:extLst>
                  <a:ext uri="{FF2B5EF4-FFF2-40B4-BE49-F238E27FC236}">
                    <a16:creationId xmlns:a16="http://schemas.microsoft.com/office/drawing/2014/main" id="{00CFF0C6-B4D8-4D67-A702-2FC093082BBE}"/>
                  </a:ext>
                </a:extLst>
              </p:cNvPr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5" name="Freeform 70">
                <a:extLst>
                  <a:ext uri="{FF2B5EF4-FFF2-40B4-BE49-F238E27FC236}">
                    <a16:creationId xmlns:a16="http://schemas.microsoft.com/office/drawing/2014/main" id="{48DD892B-09D6-4017-8069-CD99A934DFE4}"/>
                  </a:ext>
                </a:extLst>
              </p:cNvPr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6" name="Freeform 71">
                <a:extLst>
                  <a:ext uri="{FF2B5EF4-FFF2-40B4-BE49-F238E27FC236}">
                    <a16:creationId xmlns:a16="http://schemas.microsoft.com/office/drawing/2014/main" id="{16278466-0AC4-417A-A95C-A55D1F24EECA}"/>
                  </a:ext>
                </a:extLst>
              </p:cNvPr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7" name="Freeform 72">
                <a:extLst>
                  <a:ext uri="{FF2B5EF4-FFF2-40B4-BE49-F238E27FC236}">
                    <a16:creationId xmlns:a16="http://schemas.microsoft.com/office/drawing/2014/main" id="{45BCE868-6757-4A1C-B055-14BF7947CFE0}"/>
                  </a:ext>
                </a:extLst>
              </p:cNvPr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8" name="Freeform 73">
                <a:extLst>
                  <a:ext uri="{FF2B5EF4-FFF2-40B4-BE49-F238E27FC236}">
                    <a16:creationId xmlns:a16="http://schemas.microsoft.com/office/drawing/2014/main" id="{4715512D-2B04-4CB6-9564-89504E4B3F6C}"/>
                  </a:ext>
                </a:extLst>
              </p:cNvPr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9" name="Freeform 74">
                <a:extLst>
                  <a:ext uri="{FF2B5EF4-FFF2-40B4-BE49-F238E27FC236}">
                    <a16:creationId xmlns:a16="http://schemas.microsoft.com/office/drawing/2014/main" id="{711A7AB7-A430-4710-8295-B0D932A26A63}"/>
                  </a:ext>
                </a:extLst>
              </p:cNvPr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0" name="Freeform 75">
                <a:extLst>
                  <a:ext uri="{FF2B5EF4-FFF2-40B4-BE49-F238E27FC236}">
                    <a16:creationId xmlns:a16="http://schemas.microsoft.com/office/drawing/2014/main" id="{6255BAE5-6F8E-46D8-BF2E-1C070916AD56}"/>
                  </a:ext>
                </a:extLst>
              </p:cNvPr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1" name="Freeform 76">
                <a:extLst>
                  <a:ext uri="{FF2B5EF4-FFF2-40B4-BE49-F238E27FC236}">
                    <a16:creationId xmlns:a16="http://schemas.microsoft.com/office/drawing/2014/main" id="{A45FEC60-4FF0-46EB-8EAF-37C82117C964}"/>
                  </a:ext>
                </a:extLst>
              </p:cNvPr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2" name="Freeform 77">
                <a:extLst>
                  <a:ext uri="{FF2B5EF4-FFF2-40B4-BE49-F238E27FC236}">
                    <a16:creationId xmlns:a16="http://schemas.microsoft.com/office/drawing/2014/main" id="{EC013A5A-1403-4A69-BCE8-27253D75ADD7}"/>
                  </a:ext>
                </a:extLst>
              </p:cNvPr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3" name="Freeform 78">
                <a:extLst>
                  <a:ext uri="{FF2B5EF4-FFF2-40B4-BE49-F238E27FC236}">
                    <a16:creationId xmlns:a16="http://schemas.microsoft.com/office/drawing/2014/main" id="{DC5CC0DD-C766-4149-9FED-22A44D357C6D}"/>
                  </a:ext>
                </a:extLst>
              </p:cNvPr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4" name="Freeform 79">
                <a:extLst>
                  <a:ext uri="{FF2B5EF4-FFF2-40B4-BE49-F238E27FC236}">
                    <a16:creationId xmlns:a16="http://schemas.microsoft.com/office/drawing/2014/main" id="{6B173FAD-BF75-4904-8C0E-1E7F2F2481EC}"/>
                  </a:ext>
                </a:extLst>
              </p:cNvPr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5" name="Freeform 80">
                <a:extLst>
                  <a:ext uri="{FF2B5EF4-FFF2-40B4-BE49-F238E27FC236}">
                    <a16:creationId xmlns:a16="http://schemas.microsoft.com/office/drawing/2014/main" id="{6B395EA2-ACF3-4ACE-8584-07CDF8722EFE}"/>
                  </a:ext>
                </a:extLst>
              </p:cNvPr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6" name="Freeform 81">
                <a:extLst>
                  <a:ext uri="{FF2B5EF4-FFF2-40B4-BE49-F238E27FC236}">
                    <a16:creationId xmlns:a16="http://schemas.microsoft.com/office/drawing/2014/main" id="{5CC9C077-0EA0-4772-923C-F378EB0BFADA}"/>
                  </a:ext>
                </a:extLst>
              </p:cNvPr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7" name="Freeform 82">
                <a:extLst>
                  <a:ext uri="{FF2B5EF4-FFF2-40B4-BE49-F238E27FC236}">
                    <a16:creationId xmlns:a16="http://schemas.microsoft.com/office/drawing/2014/main" id="{9F596560-6226-422E-8C5A-6AF41D67F860}"/>
                  </a:ext>
                </a:extLst>
              </p:cNvPr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8" name="Freeform 83">
                <a:extLst>
                  <a:ext uri="{FF2B5EF4-FFF2-40B4-BE49-F238E27FC236}">
                    <a16:creationId xmlns:a16="http://schemas.microsoft.com/office/drawing/2014/main" id="{F23CCCC9-D0D7-40AD-8900-A0020D00E818}"/>
                  </a:ext>
                </a:extLst>
              </p:cNvPr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9" name="Freeform 84">
                <a:extLst>
                  <a:ext uri="{FF2B5EF4-FFF2-40B4-BE49-F238E27FC236}">
                    <a16:creationId xmlns:a16="http://schemas.microsoft.com/office/drawing/2014/main" id="{EC1840F2-B0DB-47CF-B055-EFF687350676}"/>
                  </a:ext>
                </a:extLst>
              </p:cNvPr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0" name="Freeform 85">
                <a:extLst>
                  <a:ext uri="{FF2B5EF4-FFF2-40B4-BE49-F238E27FC236}">
                    <a16:creationId xmlns:a16="http://schemas.microsoft.com/office/drawing/2014/main" id="{7E0F32F5-849E-4778-B286-7341FFE836B1}"/>
                  </a:ext>
                </a:extLst>
              </p:cNvPr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1" name="Freeform 86">
                <a:extLst>
                  <a:ext uri="{FF2B5EF4-FFF2-40B4-BE49-F238E27FC236}">
                    <a16:creationId xmlns:a16="http://schemas.microsoft.com/office/drawing/2014/main" id="{43892C67-FC08-4A95-95AE-F7E280CEBFD9}"/>
                  </a:ext>
                </a:extLst>
              </p:cNvPr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2" name="Freeform 87">
                <a:extLst>
                  <a:ext uri="{FF2B5EF4-FFF2-40B4-BE49-F238E27FC236}">
                    <a16:creationId xmlns:a16="http://schemas.microsoft.com/office/drawing/2014/main" id="{BC773F19-5210-4400-9550-E31E6002F662}"/>
                  </a:ext>
                </a:extLst>
              </p:cNvPr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3" name="Freeform 88">
                <a:extLst>
                  <a:ext uri="{FF2B5EF4-FFF2-40B4-BE49-F238E27FC236}">
                    <a16:creationId xmlns:a16="http://schemas.microsoft.com/office/drawing/2014/main" id="{AD136FB3-362D-4F4D-9E4C-FF9A0793C52E}"/>
                  </a:ext>
                </a:extLst>
              </p:cNvPr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4" name="Freeform 89">
                <a:extLst>
                  <a:ext uri="{FF2B5EF4-FFF2-40B4-BE49-F238E27FC236}">
                    <a16:creationId xmlns:a16="http://schemas.microsoft.com/office/drawing/2014/main" id="{E996F4B1-C266-4C90-B6A3-FCD5B7490943}"/>
                  </a:ext>
                </a:extLst>
              </p:cNvPr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5" name="Freeform 90">
                <a:extLst>
                  <a:ext uri="{FF2B5EF4-FFF2-40B4-BE49-F238E27FC236}">
                    <a16:creationId xmlns:a16="http://schemas.microsoft.com/office/drawing/2014/main" id="{EB8A27F0-3E0F-4690-9326-18E62A067130}"/>
                  </a:ext>
                </a:extLst>
              </p:cNvPr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6" name="Freeform 91">
                <a:extLst>
                  <a:ext uri="{FF2B5EF4-FFF2-40B4-BE49-F238E27FC236}">
                    <a16:creationId xmlns:a16="http://schemas.microsoft.com/office/drawing/2014/main" id="{ACF132F0-BB5B-47D1-BF32-B3053BBB1FD2}"/>
                  </a:ext>
                </a:extLst>
              </p:cNvPr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7" name="Freeform 92">
                <a:extLst>
                  <a:ext uri="{FF2B5EF4-FFF2-40B4-BE49-F238E27FC236}">
                    <a16:creationId xmlns:a16="http://schemas.microsoft.com/office/drawing/2014/main" id="{F5960859-D2F7-46DD-8A3F-1F0611859686}"/>
                  </a:ext>
                </a:extLst>
              </p:cNvPr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</p:grpSp>
      </p:grpSp>
      <p:grpSp>
        <p:nvGrpSpPr>
          <p:cNvPr id="99" name="组合 225">
            <a:extLst>
              <a:ext uri="{FF2B5EF4-FFF2-40B4-BE49-F238E27FC236}">
                <a16:creationId xmlns:a16="http://schemas.microsoft.com/office/drawing/2014/main" id="{3E1C6EDD-57C8-41B1-91C8-7F0CD50A933A}"/>
              </a:ext>
            </a:extLst>
          </p:cNvPr>
          <p:cNvGrpSpPr/>
          <p:nvPr/>
        </p:nvGrpSpPr>
        <p:grpSpPr>
          <a:xfrm flipH="1">
            <a:off x="5947635" y="1599997"/>
            <a:ext cx="6570616" cy="5415707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01" name="Freeform 5">
              <a:extLst>
                <a:ext uri="{FF2B5EF4-FFF2-40B4-BE49-F238E27FC236}">
                  <a16:creationId xmlns:a16="http://schemas.microsoft.com/office/drawing/2014/main" id="{138F6791-500E-4672-9473-80AC1694AB88}"/>
                </a:ext>
              </a:extLst>
            </p:cNvPr>
            <p:cNvSpPr/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2" name="Freeform 6">
              <a:extLst>
                <a:ext uri="{FF2B5EF4-FFF2-40B4-BE49-F238E27FC236}">
                  <a16:creationId xmlns:a16="http://schemas.microsoft.com/office/drawing/2014/main" id="{C8EE571C-BE94-4368-98EF-27D423DF6DB3}"/>
                </a:ext>
              </a:extLst>
            </p:cNvPr>
            <p:cNvSpPr/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3" name="Freeform 7">
              <a:extLst>
                <a:ext uri="{FF2B5EF4-FFF2-40B4-BE49-F238E27FC236}">
                  <a16:creationId xmlns:a16="http://schemas.microsoft.com/office/drawing/2014/main" id="{C1AD819C-F0EC-487E-AD04-E2C3F97676B9}"/>
                </a:ext>
              </a:extLst>
            </p:cNvPr>
            <p:cNvSpPr/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4" name="Freeform 8">
              <a:extLst>
                <a:ext uri="{FF2B5EF4-FFF2-40B4-BE49-F238E27FC236}">
                  <a16:creationId xmlns:a16="http://schemas.microsoft.com/office/drawing/2014/main" id="{FAB47E01-9665-455C-9CA4-FB75E51DE670}"/>
                </a:ext>
              </a:extLst>
            </p:cNvPr>
            <p:cNvSpPr/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5" name="Freeform 9">
              <a:extLst>
                <a:ext uri="{FF2B5EF4-FFF2-40B4-BE49-F238E27FC236}">
                  <a16:creationId xmlns:a16="http://schemas.microsoft.com/office/drawing/2014/main" id="{732BA37F-0C87-4610-9517-3706A35D938F}"/>
                </a:ext>
              </a:extLst>
            </p:cNvPr>
            <p:cNvSpPr/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6" name="Freeform 10">
              <a:extLst>
                <a:ext uri="{FF2B5EF4-FFF2-40B4-BE49-F238E27FC236}">
                  <a16:creationId xmlns:a16="http://schemas.microsoft.com/office/drawing/2014/main" id="{F3C507FD-3D22-46F6-9BB4-A4643AED8E41}"/>
                </a:ext>
              </a:extLst>
            </p:cNvPr>
            <p:cNvSpPr/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sp>
          <p:nvSpPr>
            <p:cNvPr id="107" name="Freeform 11">
              <a:extLst>
                <a:ext uri="{FF2B5EF4-FFF2-40B4-BE49-F238E27FC236}">
                  <a16:creationId xmlns:a16="http://schemas.microsoft.com/office/drawing/2014/main" id="{E66FE954-408D-4E0D-A552-8AD26413F42F}"/>
                </a:ext>
              </a:extLst>
            </p:cNvPr>
            <p:cNvSpPr/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#9Slide05 Brannboll Ny" panose="02000000000000000000" pitchFamily="2" charset="0"/>
                <a:ea typeface="方正静蕾简体" panose="02000000000000000000" pitchFamily="2" charset="-122"/>
              </a:endParaRPr>
            </a:p>
          </p:txBody>
        </p:sp>
        <p:grpSp>
          <p:nvGrpSpPr>
            <p:cNvPr id="108" name="组合 233">
              <a:extLst>
                <a:ext uri="{FF2B5EF4-FFF2-40B4-BE49-F238E27FC236}">
                  <a16:creationId xmlns:a16="http://schemas.microsoft.com/office/drawing/2014/main" id="{39B4C5E4-DC5F-44F5-B216-6241B87E7B64}"/>
                </a:ext>
              </a:extLst>
            </p:cNvPr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09" name="Freeform 12">
                <a:extLst>
                  <a:ext uri="{FF2B5EF4-FFF2-40B4-BE49-F238E27FC236}">
                    <a16:creationId xmlns:a16="http://schemas.microsoft.com/office/drawing/2014/main" id="{1CC1FB4F-B2CF-47C3-9CCD-80CD8B4CD99B}"/>
                  </a:ext>
                </a:extLst>
              </p:cNvPr>
              <p:cNvSpPr/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0" name="Freeform 13">
                <a:extLst>
                  <a:ext uri="{FF2B5EF4-FFF2-40B4-BE49-F238E27FC236}">
                    <a16:creationId xmlns:a16="http://schemas.microsoft.com/office/drawing/2014/main" id="{7C133459-1916-4948-BB53-75F3ED57D23B}"/>
                  </a:ext>
                </a:extLst>
              </p:cNvPr>
              <p:cNvSpPr/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1" name="Freeform 14">
                <a:extLst>
                  <a:ext uri="{FF2B5EF4-FFF2-40B4-BE49-F238E27FC236}">
                    <a16:creationId xmlns:a16="http://schemas.microsoft.com/office/drawing/2014/main" id="{3AA93844-824F-45BB-A6B2-9D0AB648370F}"/>
                  </a:ext>
                </a:extLst>
              </p:cNvPr>
              <p:cNvSpPr/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2" name="Freeform 15">
                <a:extLst>
                  <a:ext uri="{FF2B5EF4-FFF2-40B4-BE49-F238E27FC236}">
                    <a16:creationId xmlns:a16="http://schemas.microsoft.com/office/drawing/2014/main" id="{6EAB2814-52AC-40B4-A6B6-8B81CD2EB8CA}"/>
                  </a:ext>
                </a:extLst>
              </p:cNvPr>
              <p:cNvSpPr/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3" name="Freeform 16">
                <a:extLst>
                  <a:ext uri="{FF2B5EF4-FFF2-40B4-BE49-F238E27FC236}">
                    <a16:creationId xmlns:a16="http://schemas.microsoft.com/office/drawing/2014/main" id="{F143E963-4EF0-4CA1-A15E-F39081093ED2}"/>
                  </a:ext>
                </a:extLst>
              </p:cNvPr>
              <p:cNvSpPr/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4" name="Freeform 17">
                <a:extLst>
                  <a:ext uri="{FF2B5EF4-FFF2-40B4-BE49-F238E27FC236}">
                    <a16:creationId xmlns:a16="http://schemas.microsoft.com/office/drawing/2014/main" id="{C9DDCA32-C0E3-4D59-BEB4-40C9C09803B8}"/>
                  </a:ext>
                </a:extLst>
              </p:cNvPr>
              <p:cNvSpPr/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5" name="Freeform 18">
                <a:extLst>
                  <a:ext uri="{FF2B5EF4-FFF2-40B4-BE49-F238E27FC236}">
                    <a16:creationId xmlns:a16="http://schemas.microsoft.com/office/drawing/2014/main" id="{5C4D6D36-804E-467D-9CD0-84A58C8A687E}"/>
                  </a:ext>
                </a:extLst>
              </p:cNvPr>
              <p:cNvSpPr/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6" name="Freeform 19">
                <a:extLst>
                  <a:ext uri="{FF2B5EF4-FFF2-40B4-BE49-F238E27FC236}">
                    <a16:creationId xmlns:a16="http://schemas.microsoft.com/office/drawing/2014/main" id="{CDBE172D-007E-4CE4-B3B6-18DF211AE603}"/>
                  </a:ext>
                </a:extLst>
              </p:cNvPr>
              <p:cNvSpPr/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7" name="Freeform 20">
                <a:extLst>
                  <a:ext uri="{FF2B5EF4-FFF2-40B4-BE49-F238E27FC236}">
                    <a16:creationId xmlns:a16="http://schemas.microsoft.com/office/drawing/2014/main" id="{65919255-C9E6-4279-BFA2-EACEAD6BB356}"/>
                  </a:ext>
                </a:extLst>
              </p:cNvPr>
              <p:cNvSpPr/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8" name="Freeform 21">
                <a:extLst>
                  <a:ext uri="{FF2B5EF4-FFF2-40B4-BE49-F238E27FC236}">
                    <a16:creationId xmlns:a16="http://schemas.microsoft.com/office/drawing/2014/main" id="{8262A73B-76DF-46F6-A017-2DB28844E466}"/>
                  </a:ext>
                </a:extLst>
              </p:cNvPr>
              <p:cNvSpPr/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9" name="Freeform 22">
                <a:extLst>
                  <a:ext uri="{FF2B5EF4-FFF2-40B4-BE49-F238E27FC236}">
                    <a16:creationId xmlns:a16="http://schemas.microsoft.com/office/drawing/2014/main" id="{2166994C-8017-472E-924E-AC6D0B12B2FB}"/>
                  </a:ext>
                </a:extLst>
              </p:cNvPr>
              <p:cNvSpPr/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0" name="Freeform 23">
                <a:extLst>
                  <a:ext uri="{FF2B5EF4-FFF2-40B4-BE49-F238E27FC236}">
                    <a16:creationId xmlns:a16="http://schemas.microsoft.com/office/drawing/2014/main" id="{F045F14A-16A9-4917-975D-C2DFE2F31B1C}"/>
                  </a:ext>
                </a:extLst>
              </p:cNvPr>
              <p:cNvSpPr/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1" name="Freeform 24">
                <a:extLst>
                  <a:ext uri="{FF2B5EF4-FFF2-40B4-BE49-F238E27FC236}">
                    <a16:creationId xmlns:a16="http://schemas.microsoft.com/office/drawing/2014/main" id="{EE62BF87-937C-49F2-8594-789C0228B247}"/>
                  </a:ext>
                </a:extLst>
              </p:cNvPr>
              <p:cNvSpPr/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2" name="Freeform 25">
                <a:extLst>
                  <a:ext uri="{FF2B5EF4-FFF2-40B4-BE49-F238E27FC236}">
                    <a16:creationId xmlns:a16="http://schemas.microsoft.com/office/drawing/2014/main" id="{35100BBB-E0AC-43DC-9C0C-B49CC2F80E72}"/>
                  </a:ext>
                </a:extLst>
              </p:cNvPr>
              <p:cNvSpPr/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3" name="Freeform 26">
                <a:extLst>
                  <a:ext uri="{FF2B5EF4-FFF2-40B4-BE49-F238E27FC236}">
                    <a16:creationId xmlns:a16="http://schemas.microsoft.com/office/drawing/2014/main" id="{A4250710-0030-41C4-A118-42702E39265E}"/>
                  </a:ext>
                </a:extLst>
              </p:cNvPr>
              <p:cNvSpPr/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4" name="Freeform 27">
                <a:extLst>
                  <a:ext uri="{FF2B5EF4-FFF2-40B4-BE49-F238E27FC236}">
                    <a16:creationId xmlns:a16="http://schemas.microsoft.com/office/drawing/2014/main" id="{01237B13-6F7F-491D-9747-64988C355B2A}"/>
                  </a:ext>
                </a:extLst>
              </p:cNvPr>
              <p:cNvSpPr/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5" name="Freeform 28">
                <a:extLst>
                  <a:ext uri="{FF2B5EF4-FFF2-40B4-BE49-F238E27FC236}">
                    <a16:creationId xmlns:a16="http://schemas.microsoft.com/office/drawing/2014/main" id="{48998569-D0E7-4FE7-AD34-C6804B15784F}"/>
                  </a:ext>
                </a:extLst>
              </p:cNvPr>
              <p:cNvSpPr/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6" name="Freeform 29">
                <a:extLst>
                  <a:ext uri="{FF2B5EF4-FFF2-40B4-BE49-F238E27FC236}">
                    <a16:creationId xmlns:a16="http://schemas.microsoft.com/office/drawing/2014/main" id="{5911464F-C5E6-40F0-87AF-CC6DC3E2DA19}"/>
                  </a:ext>
                </a:extLst>
              </p:cNvPr>
              <p:cNvSpPr/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7" name="Freeform 30">
                <a:extLst>
                  <a:ext uri="{FF2B5EF4-FFF2-40B4-BE49-F238E27FC236}">
                    <a16:creationId xmlns:a16="http://schemas.microsoft.com/office/drawing/2014/main" id="{2A901C36-7899-488A-8774-FC22B73A5E2C}"/>
                  </a:ext>
                </a:extLst>
              </p:cNvPr>
              <p:cNvSpPr/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8" name="Freeform 31">
                <a:extLst>
                  <a:ext uri="{FF2B5EF4-FFF2-40B4-BE49-F238E27FC236}">
                    <a16:creationId xmlns:a16="http://schemas.microsoft.com/office/drawing/2014/main" id="{3BF0A5E6-C302-4853-9DC9-91DDD3D53BB2}"/>
                  </a:ext>
                </a:extLst>
              </p:cNvPr>
              <p:cNvSpPr/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9" name="Freeform 32">
                <a:extLst>
                  <a:ext uri="{FF2B5EF4-FFF2-40B4-BE49-F238E27FC236}">
                    <a16:creationId xmlns:a16="http://schemas.microsoft.com/office/drawing/2014/main" id="{7862D852-3291-40B6-AAEC-8E02BF4424BA}"/>
                  </a:ext>
                </a:extLst>
              </p:cNvPr>
              <p:cNvSpPr/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0" name="Freeform 33">
                <a:extLst>
                  <a:ext uri="{FF2B5EF4-FFF2-40B4-BE49-F238E27FC236}">
                    <a16:creationId xmlns:a16="http://schemas.microsoft.com/office/drawing/2014/main" id="{A9D89ED5-817A-46F9-98EE-2D5196B8E3DB}"/>
                  </a:ext>
                </a:extLst>
              </p:cNvPr>
              <p:cNvSpPr/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1" name="Freeform 34">
                <a:extLst>
                  <a:ext uri="{FF2B5EF4-FFF2-40B4-BE49-F238E27FC236}">
                    <a16:creationId xmlns:a16="http://schemas.microsoft.com/office/drawing/2014/main" id="{997C34EF-41BB-4774-A449-9B320C7AAF71}"/>
                  </a:ext>
                </a:extLst>
              </p:cNvPr>
              <p:cNvSpPr/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2" name="Freeform 35">
                <a:extLst>
                  <a:ext uri="{FF2B5EF4-FFF2-40B4-BE49-F238E27FC236}">
                    <a16:creationId xmlns:a16="http://schemas.microsoft.com/office/drawing/2014/main" id="{B46FB9B3-3F48-44ED-938B-34042FD21629}"/>
                  </a:ext>
                </a:extLst>
              </p:cNvPr>
              <p:cNvSpPr/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3" name="Freeform 36">
                <a:extLst>
                  <a:ext uri="{FF2B5EF4-FFF2-40B4-BE49-F238E27FC236}">
                    <a16:creationId xmlns:a16="http://schemas.microsoft.com/office/drawing/2014/main" id="{1F008D06-40D3-4FF0-AF4E-760FC38E5297}"/>
                  </a:ext>
                </a:extLst>
              </p:cNvPr>
              <p:cNvSpPr/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4" name="Freeform 37">
                <a:extLst>
                  <a:ext uri="{FF2B5EF4-FFF2-40B4-BE49-F238E27FC236}">
                    <a16:creationId xmlns:a16="http://schemas.microsoft.com/office/drawing/2014/main" id="{E89D109A-09FB-47BF-95C7-DEB7A295F555}"/>
                  </a:ext>
                </a:extLst>
              </p:cNvPr>
              <p:cNvSpPr/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5" name="Freeform 38">
                <a:extLst>
                  <a:ext uri="{FF2B5EF4-FFF2-40B4-BE49-F238E27FC236}">
                    <a16:creationId xmlns:a16="http://schemas.microsoft.com/office/drawing/2014/main" id="{EE77FF00-5C58-44E9-BB0B-45BD2474FDC6}"/>
                  </a:ext>
                </a:extLst>
              </p:cNvPr>
              <p:cNvSpPr/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6" name="Freeform 39">
                <a:extLst>
                  <a:ext uri="{FF2B5EF4-FFF2-40B4-BE49-F238E27FC236}">
                    <a16:creationId xmlns:a16="http://schemas.microsoft.com/office/drawing/2014/main" id="{0A70D915-7975-4B26-8215-ADC77D1C8C16}"/>
                  </a:ext>
                </a:extLst>
              </p:cNvPr>
              <p:cNvSpPr/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7" name="Freeform 40">
                <a:extLst>
                  <a:ext uri="{FF2B5EF4-FFF2-40B4-BE49-F238E27FC236}">
                    <a16:creationId xmlns:a16="http://schemas.microsoft.com/office/drawing/2014/main" id="{3A10452F-9644-45D9-92BE-70CC51ABC589}"/>
                  </a:ext>
                </a:extLst>
              </p:cNvPr>
              <p:cNvSpPr/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8" name="Freeform 41">
                <a:extLst>
                  <a:ext uri="{FF2B5EF4-FFF2-40B4-BE49-F238E27FC236}">
                    <a16:creationId xmlns:a16="http://schemas.microsoft.com/office/drawing/2014/main" id="{CE14F9EA-6686-4B47-B127-E1C0C764F9B0}"/>
                  </a:ext>
                </a:extLst>
              </p:cNvPr>
              <p:cNvSpPr/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9" name="Freeform 42">
                <a:extLst>
                  <a:ext uri="{FF2B5EF4-FFF2-40B4-BE49-F238E27FC236}">
                    <a16:creationId xmlns:a16="http://schemas.microsoft.com/office/drawing/2014/main" id="{5BAA95B5-C22D-4B49-9C42-ADF80D3AFBBC}"/>
                  </a:ext>
                </a:extLst>
              </p:cNvPr>
              <p:cNvSpPr/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0" name="Freeform 43">
                <a:extLst>
                  <a:ext uri="{FF2B5EF4-FFF2-40B4-BE49-F238E27FC236}">
                    <a16:creationId xmlns:a16="http://schemas.microsoft.com/office/drawing/2014/main" id="{1140603F-DDF7-4CC2-99B4-88685E6A63A7}"/>
                  </a:ext>
                </a:extLst>
              </p:cNvPr>
              <p:cNvSpPr/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1" name="Freeform 44">
                <a:extLst>
                  <a:ext uri="{FF2B5EF4-FFF2-40B4-BE49-F238E27FC236}">
                    <a16:creationId xmlns:a16="http://schemas.microsoft.com/office/drawing/2014/main" id="{0AC024F1-DC05-49BA-9A81-05953DDF0082}"/>
                  </a:ext>
                </a:extLst>
              </p:cNvPr>
              <p:cNvSpPr/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2" name="Freeform 45">
                <a:extLst>
                  <a:ext uri="{FF2B5EF4-FFF2-40B4-BE49-F238E27FC236}">
                    <a16:creationId xmlns:a16="http://schemas.microsoft.com/office/drawing/2014/main" id="{7B9E12D0-5B37-4E6D-A404-AB9D23C7B605}"/>
                  </a:ext>
                </a:extLst>
              </p:cNvPr>
              <p:cNvSpPr/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3" name="Freeform 46">
                <a:extLst>
                  <a:ext uri="{FF2B5EF4-FFF2-40B4-BE49-F238E27FC236}">
                    <a16:creationId xmlns:a16="http://schemas.microsoft.com/office/drawing/2014/main" id="{07BFA8B6-CB7F-4A04-9867-07A652FE30EB}"/>
                  </a:ext>
                </a:extLst>
              </p:cNvPr>
              <p:cNvSpPr/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4" name="Freeform 47">
                <a:extLst>
                  <a:ext uri="{FF2B5EF4-FFF2-40B4-BE49-F238E27FC236}">
                    <a16:creationId xmlns:a16="http://schemas.microsoft.com/office/drawing/2014/main" id="{C5629273-BD2C-4770-A38F-5B0D2FEA784B}"/>
                  </a:ext>
                </a:extLst>
              </p:cNvPr>
              <p:cNvSpPr/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5" name="Freeform 48">
                <a:extLst>
                  <a:ext uri="{FF2B5EF4-FFF2-40B4-BE49-F238E27FC236}">
                    <a16:creationId xmlns:a16="http://schemas.microsoft.com/office/drawing/2014/main" id="{76586D56-42EF-40DE-940B-1B930962816F}"/>
                  </a:ext>
                </a:extLst>
              </p:cNvPr>
              <p:cNvSpPr/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6" name="Freeform 49">
                <a:extLst>
                  <a:ext uri="{FF2B5EF4-FFF2-40B4-BE49-F238E27FC236}">
                    <a16:creationId xmlns:a16="http://schemas.microsoft.com/office/drawing/2014/main" id="{26B0524B-A76C-4DB4-88C2-16187AF308BF}"/>
                  </a:ext>
                </a:extLst>
              </p:cNvPr>
              <p:cNvSpPr/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7" name="Freeform 50">
                <a:extLst>
                  <a:ext uri="{FF2B5EF4-FFF2-40B4-BE49-F238E27FC236}">
                    <a16:creationId xmlns:a16="http://schemas.microsoft.com/office/drawing/2014/main" id="{21B9EA90-4C1D-4167-9A44-F568EF4DD17C}"/>
                  </a:ext>
                </a:extLst>
              </p:cNvPr>
              <p:cNvSpPr/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8" name="Freeform 51">
                <a:extLst>
                  <a:ext uri="{FF2B5EF4-FFF2-40B4-BE49-F238E27FC236}">
                    <a16:creationId xmlns:a16="http://schemas.microsoft.com/office/drawing/2014/main" id="{D66D5AB6-570D-4152-A01F-D16F0FC607A9}"/>
                  </a:ext>
                </a:extLst>
              </p:cNvPr>
              <p:cNvSpPr/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9" name="Freeform 52">
                <a:extLst>
                  <a:ext uri="{FF2B5EF4-FFF2-40B4-BE49-F238E27FC236}">
                    <a16:creationId xmlns:a16="http://schemas.microsoft.com/office/drawing/2014/main" id="{2DAD9EA2-3613-4DDC-AD81-749D1D9BDA38}"/>
                  </a:ext>
                </a:extLst>
              </p:cNvPr>
              <p:cNvSpPr/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0" name="Freeform 53">
                <a:extLst>
                  <a:ext uri="{FF2B5EF4-FFF2-40B4-BE49-F238E27FC236}">
                    <a16:creationId xmlns:a16="http://schemas.microsoft.com/office/drawing/2014/main" id="{43C07C96-020C-46C1-97FB-5B4F05F927F3}"/>
                  </a:ext>
                </a:extLst>
              </p:cNvPr>
              <p:cNvSpPr/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1" name="Freeform 54">
                <a:extLst>
                  <a:ext uri="{FF2B5EF4-FFF2-40B4-BE49-F238E27FC236}">
                    <a16:creationId xmlns:a16="http://schemas.microsoft.com/office/drawing/2014/main" id="{41917549-21FE-4767-8652-C8252389BBF5}"/>
                  </a:ext>
                </a:extLst>
              </p:cNvPr>
              <p:cNvSpPr/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2" name="Freeform 55">
                <a:extLst>
                  <a:ext uri="{FF2B5EF4-FFF2-40B4-BE49-F238E27FC236}">
                    <a16:creationId xmlns:a16="http://schemas.microsoft.com/office/drawing/2014/main" id="{BCB4FF85-8A04-4C3C-9123-8CA7AD2F9112}"/>
                  </a:ext>
                </a:extLst>
              </p:cNvPr>
              <p:cNvSpPr/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3" name="Freeform 56">
                <a:extLst>
                  <a:ext uri="{FF2B5EF4-FFF2-40B4-BE49-F238E27FC236}">
                    <a16:creationId xmlns:a16="http://schemas.microsoft.com/office/drawing/2014/main" id="{792143BC-6F5B-4250-BFF4-C4162C94197E}"/>
                  </a:ext>
                </a:extLst>
              </p:cNvPr>
              <p:cNvSpPr/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4" name="Freeform 57">
                <a:extLst>
                  <a:ext uri="{FF2B5EF4-FFF2-40B4-BE49-F238E27FC236}">
                    <a16:creationId xmlns:a16="http://schemas.microsoft.com/office/drawing/2014/main" id="{34DC1236-58D2-4DDF-8D7F-CAD94CE9488D}"/>
                  </a:ext>
                </a:extLst>
              </p:cNvPr>
              <p:cNvSpPr/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5" name="Freeform 58">
                <a:extLst>
                  <a:ext uri="{FF2B5EF4-FFF2-40B4-BE49-F238E27FC236}">
                    <a16:creationId xmlns:a16="http://schemas.microsoft.com/office/drawing/2014/main" id="{2998E4D6-6BA5-4B9A-9D49-D3E4B78CA340}"/>
                  </a:ext>
                </a:extLst>
              </p:cNvPr>
              <p:cNvSpPr/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6" name="Freeform 59">
                <a:extLst>
                  <a:ext uri="{FF2B5EF4-FFF2-40B4-BE49-F238E27FC236}">
                    <a16:creationId xmlns:a16="http://schemas.microsoft.com/office/drawing/2014/main" id="{6541D4D3-056B-4DFB-8B65-C197D5C456C0}"/>
                  </a:ext>
                </a:extLst>
              </p:cNvPr>
              <p:cNvSpPr/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7" name="Freeform 60">
                <a:extLst>
                  <a:ext uri="{FF2B5EF4-FFF2-40B4-BE49-F238E27FC236}">
                    <a16:creationId xmlns:a16="http://schemas.microsoft.com/office/drawing/2014/main" id="{B7B4A084-78B5-41A0-9590-81AF51899647}"/>
                  </a:ext>
                </a:extLst>
              </p:cNvPr>
              <p:cNvSpPr/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8" name="Freeform 61">
                <a:extLst>
                  <a:ext uri="{FF2B5EF4-FFF2-40B4-BE49-F238E27FC236}">
                    <a16:creationId xmlns:a16="http://schemas.microsoft.com/office/drawing/2014/main" id="{75839296-7F04-4D21-9076-5A169350312D}"/>
                  </a:ext>
                </a:extLst>
              </p:cNvPr>
              <p:cNvSpPr/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9" name="Freeform 62">
                <a:extLst>
                  <a:ext uri="{FF2B5EF4-FFF2-40B4-BE49-F238E27FC236}">
                    <a16:creationId xmlns:a16="http://schemas.microsoft.com/office/drawing/2014/main" id="{6DBA870F-E396-4BA5-B855-405F188CAD03}"/>
                  </a:ext>
                </a:extLst>
              </p:cNvPr>
              <p:cNvSpPr/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0" name="Freeform 63">
                <a:extLst>
                  <a:ext uri="{FF2B5EF4-FFF2-40B4-BE49-F238E27FC236}">
                    <a16:creationId xmlns:a16="http://schemas.microsoft.com/office/drawing/2014/main" id="{D0C7CA47-F7D8-4A40-995A-7F4585E95A27}"/>
                  </a:ext>
                </a:extLst>
              </p:cNvPr>
              <p:cNvSpPr/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1" name="Freeform 64">
                <a:extLst>
                  <a:ext uri="{FF2B5EF4-FFF2-40B4-BE49-F238E27FC236}">
                    <a16:creationId xmlns:a16="http://schemas.microsoft.com/office/drawing/2014/main" id="{6D8A8B14-CCA5-4E70-A70F-405229297ACE}"/>
                  </a:ext>
                </a:extLst>
              </p:cNvPr>
              <p:cNvSpPr/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2" name="Freeform 65">
                <a:extLst>
                  <a:ext uri="{FF2B5EF4-FFF2-40B4-BE49-F238E27FC236}">
                    <a16:creationId xmlns:a16="http://schemas.microsoft.com/office/drawing/2014/main" id="{2C46D352-AFF9-4E41-AD2D-02D8CEC39792}"/>
                  </a:ext>
                </a:extLst>
              </p:cNvPr>
              <p:cNvSpPr/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3" name="Freeform 66">
                <a:extLst>
                  <a:ext uri="{FF2B5EF4-FFF2-40B4-BE49-F238E27FC236}">
                    <a16:creationId xmlns:a16="http://schemas.microsoft.com/office/drawing/2014/main" id="{D9E44860-9C2F-4A6B-AA1F-18EBF15D4AFB}"/>
                  </a:ext>
                </a:extLst>
              </p:cNvPr>
              <p:cNvSpPr/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4" name="Freeform 67">
                <a:extLst>
                  <a:ext uri="{FF2B5EF4-FFF2-40B4-BE49-F238E27FC236}">
                    <a16:creationId xmlns:a16="http://schemas.microsoft.com/office/drawing/2014/main" id="{BA575C10-FB46-4807-88A2-82EC68CE5A3D}"/>
                  </a:ext>
                </a:extLst>
              </p:cNvPr>
              <p:cNvSpPr/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5" name="Freeform 68">
                <a:extLst>
                  <a:ext uri="{FF2B5EF4-FFF2-40B4-BE49-F238E27FC236}">
                    <a16:creationId xmlns:a16="http://schemas.microsoft.com/office/drawing/2014/main" id="{B12F8FB1-ABC3-4B38-B0E7-25D186856CB0}"/>
                  </a:ext>
                </a:extLst>
              </p:cNvPr>
              <p:cNvSpPr/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6" name="Freeform 69">
                <a:extLst>
                  <a:ext uri="{FF2B5EF4-FFF2-40B4-BE49-F238E27FC236}">
                    <a16:creationId xmlns:a16="http://schemas.microsoft.com/office/drawing/2014/main" id="{DA438AF0-6E56-423C-8BCD-DF1F1DB325A3}"/>
                  </a:ext>
                </a:extLst>
              </p:cNvPr>
              <p:cNvSpPr/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7" name="Freeform 70">
                <a:extLst>
                  <a:ext uri="{FF2B5EF4-FFF2-40B4-BE49-F238E27FC236}">
                    <a16:creationId xmlns:a16="http://schemas.microsoft.com/office/drawing/2014/main" id="{D27E61F2-39A4-4AD1-B705-ED5E45888F91}"/>
                  </a:ext>
                </a:extLst>
              </p:cNvPr>
              <p:cNvSpPr/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8" name="Freeform 71">
                <a:extLst>
                  <a:ext uri="{FF2B5EF4-FFF2-40B4-BE49-F238E27FC236}">
                    <a16:creationId xmlns:a16="http://schemas.microsoft.com/office/drawing/2014/main" id="{56AB6D5D-986C-4DC0-ACD3-4FB129E86281}"/>
                  </a:ext>
                </a:extLst>
              </p:cNvPr>
              <p:cNvSpPr/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9" name="Freeform 72">
                <a:extLst>
                  <a:ext uri="{FF2B5EF4-FFF2-40B4-BE49-F238E27FC236}">
                    <a16:creationId xmlns:a16="http://schemas.microsoft.com/office/drawing/2014/main" id="{516DA4F5-8AAE-4161-8897-E02DE6B12766}"/>
                  </a:ext>
                </a:extLst>
              </p:cNvPr>
              <p:cNvSpPr/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0" name="Freeform 73">
                <a:extLst>
                  <a:ext uri="{FF2B5EF4-FFF2-40B4-BE49-F238E27FC236}">
                    <a16:creationId xmlns:a16="http://schemas.microsoft.com/office/drawing/2014/main" id="{7C2D6C3D-DDC6-48C5-8CE6-800AC2AC74F7}"/>
                  </a:ext>
                </a:extLst>
              </p:cNvPr>
              <p:cNvSpPr/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1" name="Freeform 74">
                <a:extLst>
                  <a:ext uri="{FF2B5EF4-FFF2-40B4-BE49-F238E27FC236}">
                    <a16:creationId xmlns:a16="http://schemas.microsoft.com/office/drawing/2014/main" id="{9BA404AD-1970-4144-82DB-712EE103E16C}"/>
                  </a:ext>
                </a:extLst>
              </p:cNvPr>
              <p:cNvSpPr/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2" name="Freeform 75">
                <a:extLst>
                  <a:ext uri="{FF2B5EF4-FFF2-40B4-BE49-F238E27FC236}">
                    <a16:creationId xmlns:a16="http://schemas.microsoft.com/office/drawing/2014/main" id="{DC9A9698-B5F9-4011-87A6-FBB7FED0B563}"/>
                  </a:ext>
                </a:extLst>
              </p:cNvPr>
              <p:cNvSpPr/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3" name="Freeform 76">
                <a:extLst>
                  <a:ext uri="{FF2B5EF4-FFF2-40B4-BE49-F238E27FC236}">
                    <a16:creationId xmlns:a16="http://schemas.microsoft.com/office/drawing/2014/main" id="{CAB6EEA6-3020-461A-8CEE-B6355A940D79}"/>
                  </a:ext>
                </a:extLst>
              </p:cNvPr>
              <p:cNvSpPr/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4" name="Freeform 77">
                <a:extLst>
                  <a:ext uri="{FF2B5EF4-FFF2-40B4-BE49-F238E27FC236}">
                    <a16:creationId xmlns:a16="http://schemas.microsoft.com/office/drawing/2014/main" id="{4FAD6DFB-BED5-4431-A55F-8F051E1AEABA}"/>
                  </a:ext>
                </a:extLst>
              </p:cNvPr>
              <p:cNvSpPr/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5" name="Freeform 78">
                <a:extLst>
                  <a:ext uri="{FF2B5EF4-FFF2-40B4-BE49-F238E27FC236}">
                    <a16:creationId xmlns:a16="http://schemas.microsoft.com/office/drawing/2014/main" id="{9D035AC7-BCDF-4A3B-BB01-666EF57EB15C}"/>
                  </a:ext>
                </a:extLst>
              </p:cNvPr>
              <p:cNvSpPr/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6" name="Freeform 79">
                <a:extLst>
                  <a:ext uri="{FF2B5EF4-FFF2-40B4-BE49-F238E27FC236}">
                    <a16:creationId xmlns:a16="http://schemas.microsoft.com/office/drawing/2014/main" id="{901DAD0C-E4D9-4E7B-B8F3-8C43AAB535A0}"/>
                  </a:ext>
                </a:extLst>
              </p:cNvPr>
              <p:cNvSpPr/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7" name="Freeform 80">
                <a:extLst>
                  <a:ext uri="{FF2B5EF4-FFF2-40B4-BE49-F238E27FC236}">
                    <a16:creationId xmlns:a16="http://schemas.microsoft.com/office/drawing/2014/main" id="{7030CB47-E5EA-429C-9095-F39D3122ECBF}"/>
                  </a:ext>
                </a:extLst>
              </p:cNvPr>
              <p:cNvSpPr/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8" name="Freeform 81">
                <a:extLst>
                  <a:ext uri="{FF2B5EF4-FFF2-40B4-BE49-F238E27FC236}">
                    <a16:creationId xmlns:a16="http://schemas.microsoft.com/office/drawing/2014/main" id="{028E487A-102D-4D24-B41E-F41475259626}"/>
                  </a:ext>
                </a:extLst>
              </p:cNvPr>
              <p:cNvSpPr/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9" name="Freeform 82">
                <a:extLst>
                  <a:ext uri="{FF2B5EF4-FFF2-40B4-BE49-F238E27FC236}">
                    <a16:creationId xmlns:a16="http://schemas.microsoft.com/office/drawing/2014/main" id="{B49748B3-2631-4DB2-BA2B-40929909C616}"/>
                  </a:ext>
                </a:extLst>
              </p:cNvPr>
              <p:cNvSpPr/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0" name="Freeform 83">
                <a:extLst>
                  <a:ext uri="{FF2B5EF4-FFF2-40B4-BE49-F238E27FC236}">
                    <a16:creationId xmlns:a16="http://schemas.microsoft.com/office/drawing/2014/main" id="{F6C39CC8-9FD5-475B-BA1E-7B0528EFDFB5}"/>
                  </a:ext>
                </a:extLst>
              </p:cNvPr>
              <p:cNvSpPr/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1" name="Freeform 84">
                <a:extLst>
                  <a:ext uri="{FF2B5EF4-FFF2-40B4-BE49-F238E27FC236}">
                    <a16:creationId xmlns:a16="http://schemas.microsoft.com/office/drawing/2014/main" id="{9DAB5AF1-26C9-4ACF-B89B-9D324A364918}"/>
                  </a:ext>
                </a:extLst>
              </p:cNvPr>
              <p:cNvSpPr/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2" name="Freeform 85">
                <a:extLst>
                  <a:ext uri="{FF2B5EF4-FFF2-40B4-BE49-F238E27FC236}">
                    <a16:creationId xmlns:a16="http://schemas.microsoft.com/office/drawing/2014/main" id="{C85816B1-8B16-4672-8F69-EFB0BA5222F8}"/>
                  </a:ext>
                </a:extLst>
              </p:cNvPr>
              <p:cNvSpPr/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3" name="Freeform 86">
                <a:extLst>
                  <a:ext uri="{FF2B5EF4-FFF2-40B4-BE49-F238E27FC236}">
                    <a16:creationId xmlns:a16="http://schemas.microsoft.com/office/drawing/2014/main" id="{FC25FD9C-AA2D-4033-A268-4EF58D72478B}"/>
                  </a:ext>
                </a:extLst>
              </p:cNvPr>
              <p:cNvSpPr/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4" name="Freeform 87">
                <a:extLst>
                  <a:ext uri="{FF2B5EF4-FFF2-40B4-BE49-F238E27FC236}">
                    <a16:creationId xmlns:a16="http://schemas.microsoft.com/office/drawing/2014/main" id="{48F21E75-CC89-4294-B9C1-847843872788}"/>
                  </a:ext>
                </a:extLst>
              </p:cNvPr>
              <p:cNvSpPr/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5" name="Freeform 88">
                <a:extLst>
                  <a:ext uri="{FF2B5EF4-FFF2-40B4-BE49-F238E27FC236}">
                    <a16:creationId xmlns:a16="http://schemas.microsoft.com/office/drawing/2014/main" id="{DFA1DA33-CFE9-4D8C-B439-EF4D83169FFF}"/>
                  </a:ext>
                </a:extLst>
              </p:cNvPr>
              <p:cNvSpPr/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6" name="Freeform 89">
                <a:extLst>
                  <a:ext uri="{FF2B5EF4-FFF2-40B4-BE49-F238E27FC236}">
                    <a16:creationId xmlns:a16="http://schemas.microsoft.com/office/drawing/2014/main" id="{191681FE-B991-4A6D-8800-1D15F08B5645}"/>
                  </a:ext>
                </a:extLst>
              </p:cNvPr>
              <p:cNvSpPr/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7" name="Freeform 90">
                <a:extLst>
                  <a:ext uri="{FF2B5EF4-FFF2-40B4-BE49-F238E27FC236}">
                    <a16:creationId xmlns:a16="http://schemas.microsoft.com/office/drawing/2014/main" id="{1B26377A-3621-4AD6-B49D-E61F17470EB8}"/>
                  </a:ext>
                </a:extLst>
              </p:cNvPr>
              <p:cNvSpPr/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8" name="Freeform 91">
                <a:extLst>
                  <a:ext uri="{FF2B5EF4-FFF2-40B4-BE49-F238E27FC236}">
                    <a16:creationId xmlns:a16="http://schemas.microsoft.com/office/drawing/2014/main" id="{E73381C5-8925-48C5-AF8B-7EE058B8A337}"/>
                  </a:ext>
                </a:extLst>
              </p:cNvPr>
              <p:cNvSpPr/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9" name="Freeform 92">
                <a:extLst>
                  <a:ext uri="{FF2B5EF4-FFF2-40B4-BE49-F238E27FC236}">
                    <a16:creationId xmlns:a16="http://schemas.microsoft.com/office/drawing/2014/main" id="{8DEE9A68-A3F7-41AA-B7E6-777579998DA7}"/>
                  </a:ext>
                </a:extLst>
              </p:cNvPr>
              <p:cNvSpPr/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#9Slide05 Brannboll Ny" panose="02000000000000000000" pitchFamily="2" charset="0"/>
                  <a:ea typeface="方正静蕾简体" panose="02000000000000000000" pitchFamily="2" charset="-122"/>
                </a:endParaRPr>
              </a:p>
            </p:txBody>
          </p:sp>
        </p:grpSp>
      </p:grpSp>
      <p:grpSp>
        <p:nvGrpSpPr>
          <p:cNvPr id="190" name="组合 452">
            <a:extLst>
              <a:ext uri="{FF2B5EF4-FFF2-40B4-BE49-F238E27FC236}">
                <a16:creationId xmlns:a16="http://schemas.microsoft.com/office/drawing/2014/main" id="{AD5D3D59-1A45-4C00-8B3D-8EE88C7AE176}"/>
              </a:ext>
            </a:extLst>
          </p:cNvPr>
          <p:cNvGrpSpPr/>
          <p:nvPr/>
        </p:nvGrpSpPr>
        <p:grpSpPr>
          <a:xfrm>
            <a:off x="3949209" y="3678724"/>
            <a:ext cx="3005355" cy="3217518"/>
            <a:chOff x="4427538" y="954088"/>
            <a:chExt cx="3333750" cy="3729038"/>
          </a:xfrm>
        </p:grpSpPr>
        <p:sp>
          <p:nvSpPr>
            <p:cNvPr id="191" name="Freeform 5">
              <a:extLst>
                <a:ext uri="{FF2B5EF4-FFF2-40B4-BE49-F238E27FC236}">
                  <a16:creationId xmlns:a16="http://schemas.microsoft.com/office/drawing/2014/main" id="{9446E680-BC0B-4556-8792-07DC7A454D9F}"/>
                </a:ext>
              </a:extLst>
            </p:cNvPr>
            <p:cNvSpPr/>
            <p:nvPr/>
          </p:nvSpPr>
          <p:spPr bwMode="auto">
            <a:xfrm>
              <a:off x="5026026" y="1547813"/>
              <a:ext cx="2144713" cy="2363788"/>
            </a:xfrm>
            <a:custGeom>
              <a:avLst/>
              <a:gdLst>
                <a:gd name="T0" fmla="*/ 518 w 570"/>
                <a:gd name="T1" fmla="*/ 231 h 629"/>
                <a:gd name="T2" fmla="*/ 454 w 570"/>
                <a:gd name="T3" fmla="*/ 271 h 629"/>
                <a:gd name="T4" fmla="*/ 496 w 570"/>
                <a:gd name="T5" fmla="*/ 135 h 629"/>
                <a:gd name="T6" fmla="*/ 393 w 570"/>
                <a:gd name="T7" fmla="*/ 205 h 629"/>
                <a:gd name="T8" fmla="*/ 326 w 570"/>
                <a:gd name="T9" fmla="*/ 264 h 629"/>
                <a:gd name="T10" fmla="*/ 474 w 570"/>
                <a:gd name="T11" fmla="*/ 89 h 629"/>
                <a:gd name="T12" fmla="*/ 385 w 570"/>
                <a:gd name="T13" fmla="*/ 100 h 629"/>
                <a:gd name="T14" fmla="*/ 322 w 570"/>
                <a:gd name="T15" fmla="*/ 156 h 629"/>
                <a:gd name="T16" fmla="*/ 401 w 570"/>
                <a:gd name="T17" fmla="*/ 66 h 629"/>
                <a:gd name="T18" fmla="*/ 279 w 570"/>
                <a:gd name="T19" fmla="*/ 80 h 629"/>
                <a:gd name="T20" fmla="*/ 223 w 570"/>
                <a:gd name="T21" fmla="*/ 103 h 629"/>
                <a:gd name="T22" fmla="*/ 280 w 570"/>
                <a:gd name="T23" fmla="*/ 61 h 629"/>
                <a:gd name="T24" fmla="*/ 212 w 570"/>
                <a:gd name="T25" fmla="*/ 33 h 629"/>
                <a:gd name="T26" fmla="*/ 78 w 570"/>
                <a:gd name="T27" fmla="*/ 109 h 629"/>
                <a:gd name="T28" fmla="*/ 29 w 570"/>
                <a:gd name="T29" fmla="*/ 198 h 629"/>
                <a:gd name="T30" fmla="*/ 35 w 570"/>
                <a:gd name="T31" fmla="*/ 232 h 629"/>
                <a:gd name="T32" fmla="*/ 42 w 570"/>
                <a:gd name="T33" fmla="*/ 311 h 629"/>
                <a:gd name="T34" fmla="*/ 20 w 570"/>
                <a:gd name="T35" fmla="*/ 366 h 629"/>
                <a:gd name="T36" fmla="*/ 73 w 570"/>
                <a:gd name="T37" fmla="*/ 388 h 629"/>
                <a:gd name="T38" fmla="*/ 178 w 570"/>
                <a:gd name="T39" fmla="*/ 311 h 629"/>
                <a:gd name="T40" fmla="*/ 102 w 570"/>
                <a:gd name="T41" fmla="*/ 390 h 629"/>
                <a:gd name="T42" fmla="*/ 92 w 570"/>
                <a:gd name="T43" fmla="*/ 469 h 629"/>
                <a:gd name="T44" fmla="*/ 196 w 570"/>
                <a:gd name="T45" fmla="*/ 407 h 629"/>
                <a:gd name="T46" fmla="*/ 265 w 570"/>
                <a:gd name="T47" fmla="*/ 373 h 629"/>
                <a:gd name="T48" fmla="*/ 196 w 570"/>
                <a:gd name="T49" fmla="*/ 450 h 629"/>
                <a:gd name="T50" fmla="*/ 179 w 570"/>
                <a:gd name="T51" fmla="*/ 542 h 629"/>
                <a:gd name="T52" fmla="*/ 261 w 570"/>
                <a:gd name="T53" fmla="*/ 489 h 629"/>
                <a:gd name="T54" fmla="*/ 270 w 570"/>
                <a:gd name="T55" fmla="*/ 506 h 629"/>
                <a:gd name="T56" fmla="*/ 208 w 570"/>
                <a:gd name="T57" fmla="*/ 588 h 629"/>
                <a:gd name="T58" fmla="*/ 303 w 570"/>
                <a:gd name="T59" fmla="*/ 597 h 629"/>
                <a:gd name="T60" fmla="*/ 332 w 570"/>
                <a:gd name="T61" fmla="*/ 603 h 629"/>
                <a:gd name="T62" fmla="*/ 406 w 570"/>
                <a:gd name="T63" fmla="*/ 554 h 629"/>
                <a:gd name="T64" fmla="*/ 430 w 570"/>
                <a:gd name="T65" fmla="*/ 535 h 629"/>
                <a:gd name="T66" fmla="*/ 504 w 570"/>
                <a:gd name="T67" fmla="*/ 444 h 629"/>
                <a:gd name="T68" fmla="*/ 549 w 570"/>
                <a:gd name="T69" fmla="*/ 342 h 629"/>
                <a:gd name="T70" fmla="*/ 563 w 570"/>
                <a:gd name="T71" fmla="*/ 26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0" h="629">
                  <a:moveTo>
                    <a:pt x="558" y="231"/>
                  </a:moveTo>
                  <a:cubicBezTo>
                    <a:pt x="547" y="219"/>
                    <a:pt x="530" y="221"/>
                    <a:pt x="518" y="231"/>
                  </a:cubicBezTo>
                  <a:cubicBezTo>
                    <a:pt x="477" y="265"/>
                    <a:pt x="437" y="300"/>
                    <a:pt x="395" y="332"/>
                  </a:cubicBezTo>
                  <a:cubicBezTo>
                    <a:pt x="415" y="313"/>
                    <a:pt x="434" y="292"/>
                    <a:pt x="454" y="271"/>
                  </a:cubicBezTo>
                  <a:cubicBezTo>
                    <a:pt x="482" y="243"/>
                    <a:pt x="510" y="213"/>
                    <a:pt x="528" y="177"/>
                  </a:cubicBezTo>
                  <a:cubicBezTo>
                    <a:pt x="539" y="156"/>
                    <a:pt x="521" y="127"/>
                    <a:pt x="496" y="135"/>
                  </a:cubicBezTo>
                  <a:cubicBezTo>
                    <a:pt x="475" y="142"/>
                    <a:pt x="458" y="154"/>
                    <a:pt x="441" y="168"/>
                  </a:cubicBezTo>
                  <a:cubicBezTo>
                    <a:pt x="425" y="180"/>
                    <a:pt x="408" y="191"/>
                    <a:pt x="393" y="205"/>
                  </a:cubicBezTo>
                  <a:cubicBezTo>
                    <a:pt x="377" y="218"/>
                    <a:pt x="364" y="234"/>
                    <a:pt x="349" y="247"/>
                  </a:cubicBezTo>
                  <a:cubicBezTo>
                    <a:pt x="342" y="253"/>
                    <a:pt x="334" y="259"/>
                    <a:pt x="326" y="264"/>
                  </a:cubicBezTo>
                  <a:cubicBezTo>
                    <a:pt x="353" y="239"/>
                    <a:pt x="378" y="210"/>
                    <a:pt x="407" y="186"/>
                  </a:cubicBezTo>
                  <a:cubicBezTo>
                    <a:pt x="437" y="160"/>
                    <a:pt x="471" y="131"/>
                    <a:pt x="474" y="89"/>
                  </a:cubicBezTo>
                  <a:cubicBezTo>
                    <a:pt x="475" y="66"/>
                    <a:pt x="448" y="54"/>
                    <a:pt x="430" y="64"/>
                  </a:cubicBezTo>
                  <a:cubicBezTo>
                    <a:pt x="413" y="73"/>
                    <a:pt x="399" y="87"/>
                    <a:pt x="385" y="100"/>
                  </a:cubicBezTo>
                  <a:cubicBezTo>
                    <a:pt x="369" y="115"/>
                    <a:pt x="353" y="130"/>
                    <a:pt x="336" y="144"/>
                  </a:cubicBezTo>
                  <a:cubicBezTo>
                    <a:pt x="331" y="148"/>
                    <a:pt x="326" y="152"/>
                    <a:pt x="322" y="156"/>
                  </a:cubicBezTo>
                  <a:cubicBezTo>
                    <a:pt x="323" y="155"/>
                    <a:pt x="323" y="154"/>
                    <a:pt x="324" y="153"/>
                  </a:cubicBezTo>
                  <a:cubicBezTo>
                    <a:pt x="351" y="125"/>
                    <a:pt x="374" y="93"/>
                    <a:pt x="401" y="66"/>
                  </a:cubicBezTo>
                  <a:cubicBezTo>
                    <a:pt x="423" y="43"/>
                    <a:pt x="393" y="1"/>
                    <a:pt x="366" y="21"/>
                  </a:cubicBezTo>
                  <a:cubicBezTo>
                    <a:pt x="337" y="41"/>
                    <a:pt x="309" y="62"/>
                    <a:pt x="279" y="80"/>
                  </a:cubicBezTo>
                  <a:cubicBezTo>
                    <a:pt x="256" y="95"/>
                    <a:pt x="232" y="107"/>
                    <a:pt x="208" y="119"/>
                  </a:cubicBezTo>
                  <a:cubicBezTo>
                    <a:pt x="213" y="113"/>
                    <a:pt x="218" y="108"/>
                    <a:pt x="223" y="103"/>
                  </a:cubicBezTo>
                  <a:cubicBezTo>
                    <a:pt x="229" y="96"/>
                    <a:pt x="236" y="88"/>
                    <a:pt x="244" y="81"/>
                  </a:cubicBezTo>
                  <a:cubicBezTo>
                    <a:pt x="256" y="75"/>
                    <a:pt x="268" y="69"/>
                    <a:pt x="280" y="61"/>
                  </a:cubicBezTo>
                  <a:cubicBezTo>
                    <a:pt x="306" y="42"/>
                    <a:pt x="291" y="0"/>
                    <a:pt x="257" y="8"/>
                  </a:cubicBezTo>
                  <a:cubicBezTo>
                    <a:pt x="240" y="12"/>
                    <a:pt x="225" y="22"/>
                    <a:pt x="212" y="33"/>
                  </a:cubicBezTo>
                  <a:cubicBezTo>
                    <a:pt x="187" y="45"/>
                    <a:pt x="161" y="54"/>
                    <a:pt x="138" y="68"/>
                  </a:cubicBezTo>
                  <a:cubicBezTo>
                    <a:pt x="116" y="79"/>
                    <a:pt x="97" y="94"/>
                    <a:pt x="78" y="109"/>
                  </a:cubicBezTo>
                  <a:cubicBezTo>
                    <a:pt x="59" y="123"/>
                    <a:pt x="47" y="142"/>
                    <a:pt x="29" y="157"/>
                  </a:cubicBezTo>
                  <a:cubicBezTo>
                    <a:pt x="17" y="167"/>
                    <a:pt x="19" y="187"/>
                    <a:pt x="29" y="198"/>
                  </a:cubicBezTo>
                  <a:cubicBezTo>
                    <a:pt x="36" y="205"/>
                    <a:pt x="45" y="207"/>
                    <a:pt x="54" y="205"/>
                  </a:cubicBezTo>
                  <a:cubicBezTo>
                    <a:pt x="48" y="215"/>
                    <a:pt x="42" y="224"/>
                    <a:pt x="35" y="232"/>
                  </a:cubicBezTo>
                  <a:cubicBezTo>
                    <a:pt x="23" y="245"/>
                    <a:pt x="11" y="258"/>
                    <a:pt x="7" y="275"/>
                  </a:cubicBezTo>
                  <a:cubicBezTo>
                    <a:pt x="0" y="298"/>
                    <a:pt x="21" y="314"/>
                    <a:pt x="42" y="311"/>
                  </a:cubicBezTo>
                  <a:cubicBezTo>
                    <a:pt x="46" y="310"/>
                    <a:pt x="49" y="309"/>
                    <a:pt x="52" y="308"/>
                  </a:cubicBezTo>
                  <a:cubicBezTo>
                    <a:pt x="39" y="326"/>
                    <a:pt x="28" y="345"/>
                    <a:pt x="20" y="366"/>
                  </a:cubicBezTo>
                  <a:cubicBezTo>
                    <a:pt x="15" y="378"/>
                    <a:pt x="23" y="392"/>
                    <a:pt x="33" y="398"/>
                  </a:cubicBezTo>
                  <a:cubicBezTo>
                    <a:pt x="47" y="407"/>
                    <a:pt x="64" y="401"/>
                    <a:pt x="73" y="388"/>
                  </a:cubicBezTo>
                  <a:cubicBezTo>
                    <a:pt x="93" y="358"/>
                    <a:pt x="122" y="337"/>
                    <a:pt x="155" y="321"/>
                  </a:cubicBezTo>
                  <a:cubicBezTo>
                    <a:pt x="162" y="317"/>
                    <a:pt x="170" y="314"/>
                    <a:pt x="178" y="311"/>
                  </a:cubicBezTo>
                  <a:cubicBezTo>
                    <a:pt x="167" y="323"/>
                    <a:pt x="157" y="337"/>
                    <a:pt x="146" y="349"/>
                  </a:cubicBezTo>
                  <a:cubicBezTo>
                    <a:pt x="134" y="364"/>
                    <a:pt x="118" y="379"/>
                    <a:pt x="102" y="390"/>
                  </a:cubicBezTo>
                  <a:cubicBezTo>
                    <a:pt x="87" y="400"/>
                    <a:pt x="68" y="410"/>
                    <a:pt x="59" y="427"/>
                  </a:cubicBezTo>
                  <a:cubicBezTo>
                    <a:pt x="48" y="450"/>
                    <a:pt x="67" y="476"/>
                    <a:pt x="92" y="469"/>
                  </a:cubicBezTo>
                  <a:cubicBezTo>
                    <a:pt x="112" y="465"/>
                    <a:pt x="127" y="451"/>
                    <a:pt x="142" y="438"/>
                  </a:cubicBezTo>
                  <a:cubicBezTo>
                    <a:pt x="158" y="426"/>
                    <a:pt x="178" y="417"/>
                    <a:pt x="196" y="407"/>
                  </a:cubicBezTo>
                  <a:cubicBezTo>
                    <a:pt x="216" y="397"/>
                    <a:pt x="237" y="388"/>
                    <a:pt x="258" y="377"/>
                  </a:cubicBezTo>
                  <a:cubicBezTo>
                    <a:pt x="260" y="376"/>
                    <a:pt x="263" y="375"/>
                    <a:pt x="265" y="373"/>
                  </a:cubicBezTo>
                  <a:cubicBezTo>
                    <a:pt x="255" y="384"/>
                    <a:pt x="245" y="394"/>
                    <a:pt x="236" y="405"/>
                  </a:cubicBezTo>
                  <a:cubicBezTo>
                    <a:pt x="223" y="421"/>
                    <a:pt x="210" y="436"/>
                    <a:pt x="196" y="450"/>
                  </a:cubicBezTo>
                  <a:cubicBezTo>
                    <a:pt x="180" y="465"/>
                    <a:pt x="164" y="477"/>
                    <a:pt x="150" y="493"/>
                  </a:cubicBezTo>
                  <a:cubicBezTo>
                    <a:pt x="131" y="516"/>
                    <a:pt x="150" y="546"/>
                    <a:pt x="179" y="542"/>
                  </a:cubicBezTo>
                  <a:cubicBezTo>
                    <a:pt x="193" y="539"/>
                    <a:pt x="204" y="525"/>
                    <a:pt x="211" y="519"/>
                  </a:cubicBezTo>
                  <a:cubicBezTo>
                    <a:pt x="227" y="508"/>
                    <a:pt x="244" y="498"/>
                    <a:pt x="261" y="489"/>
                  </a:cubicBezTo>
                  <a:cubicBezTo>
                    <a:pt x="279" y="479"/>
                    <a:pt x="298" y="468"/>
                    <a:pt x="316" y="457"/>
                  </a:cubicBezTo>
                  <a:cubicBezTo>
                    <a:pt x="300" y="473"/>
                    <a:pt x="286" y="490"/>
                    <a:pt x="270" y="506"/>
                  </a:cubicBezTo>
                  <a:cubicBezTo>
                    <a:pt x="258" y="517"/>
                    <a:pt x="247" y="531"/>
                    <a:pt x="236" y="543"/>
                  </a:cubicBezTo>
                  <a:cubicBezTo>
                    <a:pt x="225" y="557"/>
                    <a:pt x="214" y="571"/>
                    <a:pt x="208" y="588"/>
                  </a:cubicBezTo>
                  <a:cubicBezTo>
                    <a:pt x="204" y="602"/>
                    <a:pt x="214" y="620"/>
                    <a:pt x="229" y="623"/>
                  </a:cubicBezTo>
                  <a:cubicBezTo>
                    <a:pt x="256" y="629"/>
                    <a:pt x="281" y="611"/>
                    <a:pt x="303" y="597"/>
                  </a:cubicBezTo>
                  <a:cubicBezTo>
                    <a:pt x="310" y="592"/>
                    <a:pt x="317" y="588"/>
                    <a:pt x="324" y="583"/>
                  </a:cubicBezTo>
                  <a:cubicBezTo>
                    <a:pt x="324" y="590"/>
                    <a:pt x="326" y="597"/>
                    <a:pt x="332" y="603"/>
                  </a:cubicBezTo>
                  <a:cubicBezTo>
                    <a:pt x="343" y="614"/>
                    <a:pt x="363" y="615"/>
                    <a:pt x="373" y="603"/>
                  </a:cubicBezTo>
                  <a:cubicBezTo>
                    <a:pt x="386" y="588"/>
                    <a:pt x="401" y="574"/>
                    <a:pt x="406" y="554"/>
                  </a:cubicBezTo>
                  <a:cubicBezTo>
                    <a:pt x="407" y="550"/>
                    <a:pt x="407" y="547"/>
                    <a:pt x="407" y="543"/>
                  </a:cubicBezTo>
                  <a:cubicBezTo>
                    <a:pt x="415" y="544"/>
                    <a:pt x="423" y="541"/>
                    <a:pt x="430" y="535"/>
                  </a:cubicBezTo>
                  <a:cubicBezTo>
                    <a:pt x="444" y="523"/>
                    <a:pt x="457" y="511"/>
                    <a:pt x="469" y="497"/>
                  </a:cubicBezTo>
                  <a:cubicBezTo>
                    <a:pt x="483" y="481"/>
                    <a:pt x="494" y="462"/>
                    <a:pt x="504" y="444"/>
                  </a:cubicBezTo>
                  <a:cubicBezTo>
                    <a:pt x="514" y="427"/>
                    <a:pt x="523" y="413"/>
                    <a:pt x="536" y="400"/>
                  </a:cubicBezTo>
                  <a:cubicBezTo>
                    <a:pt x="553" y="383"/>
                    <a:pt x="558" y="364"/>
                    <a:pt x="549" y="342"/>
                  </a:cubicBezTo>
                  <a:cubicBezTo>
                    <a:pt x="544" y="332"/>
                    <a:pt x="527" y="325"/>
                    <a:pt x="516" y="329"/>
                  </a:cubicBezTo>
                  <a:cubicBezTo>
                    <a:pt x="533" y="309"/>
                    <a:pt x="549" y="288"/>
                    <a:pt x="563" y="266"/>
                  </a:cubicBezTo>
                  <a:cubicBezTo>
                    <a:pt x="570" y="255"/>
                    <a:pt x="567" y="240"/>
                    <a:pt x="558" y="23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2" name="Freeform 6">
              <a:extLst>
                <a:ext uri="{FF2B5EF4-FFF2-40B4-BE49-F238E27FC236}">
                  <a16:creationId xmlns:a16="http://schemas.microsoft.com/office/drawing/2014/main" id="{840FC7BC-10CE-4B94-BA03-A121A134D3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2588" y="2581276"/>
              <a:ext cx="1274763" cy="1308100"/>
            </a:xfrm>
            <a:custGeom>
              <a:avLst/>
              <a:gdLst>
                <a:gd name="T0" fmla="*/ 275 w 339"/>
                <a:gd name="T1" fmla="*/ 103 h 348"/>
                <a:gd name="T2" fmla="*/ 261 w 339"/>
                <a:gd name="T3" fmla="*/ 119 h 348"/>
                <a:gd name="T4" fmla="*/ 256 w 339"/>
                <a:gd name="T5" fmla="*/ 55 h 348"/>
                <a:gd name="T6" fmla="*/ 214 w 339"/>
                <a:gd name="T7" fmla="*/ 32 h 348"/>
                <a:gd name="T8" fmla="*/ 151 w 339"/>
                <a:gd name="T9" fmla="*/ 73 h 348"/>
                <a:gd name="T10" fmla="*/ 161 w 339"/>
                <a:gd name="T11" fmla="*/ 56 h 348"/>
                <a:gd name="T12" fmla="*/ 111 w 339"/>
                <a:gd name="T13" fmla="*/ 46 h 348"/>
                <a:gd name="T14" fmla="*/ 86 w 339"/>
                <a:gd name="T15" fmla="*/ 100 h 348"/>
                <a:gd name="T16" fmla="*/ 74 w 339"/>
                <a:gd name="T17" fmla="*/ 103 h 348"/>
                <a:gd name="T18" fmla="*/ 49 w 339"/>
                <a:gd name="T19" fmla="*/ 132 h 348"/>
                <a:gd name="T20" fmla="*/ 67 w 339"/>
                <a:gd name="T21" fmla="*/ 154 h 348"/>
                <a:gd name="T22" fmla="*/ 102 w 339"/>
                <a:gd name="T23" fmla="*/ 239 h 348"/>
                <a:gd name="T24" fmla="*/ 131 w 339"/>
                <a:gd name="T25" fmla="*/ 333 h 348"/>
                <a:gd name="T26" fmla="*/ 117 w 339"/>
                <a:gd name="T27" fmla="*/ 205 h 348"/>
                <a:gd name="T28" fmla="*/ 83 w 339"/>
                <a:gd name="T29" fmla="*/ 129 h 348"/>
                <a:gd name="T30" fmla="*/ 132 w 339"/>
                <a:gd name="T31" fmla="*/ 89 h 348"/>
                <a:gd name="T32" fmla="*/ 217 w 339"/>
                <a:gd name="T33" fmla="*/ 87 h 348"/>
                <a:gd name="T34" fmla="*/ 257 w 339"/>
                <a:gd name="T35" fmla="*/ 143 h 348"/>
                <a:gd name="T36" fmla="*/ 208 w 339"/>
                <a:gd name="T37" fmla="*/ 272 h 348"/>
                <a:gd name="T38" fmla="*/ 186 w 339"/>
                <a:gd name="T39" fmla="*/ 333 h 348"/>
                <a:gd name="T40" fmla="*/ 228 w 339"/>
                <a:gd name="T41" fmla="*/ 283 h 348"/>
                <a:gd name="T42" fmla="*/ 280 w 339"/>
                <a:gd name="T43" fmla="*/ 147 h 348"/>
                <a:gd name="T44" fmla="*/ 323 w 339"/>
                <a:gd name="T45" fmla="*/ 92 h 348"/>
                <a:gd name="T46" fmla="*/ 40 w 339"/>
                <a:gd name="T47" fmla="*/ 99 h 348"/>
                <a:gd name="T48" fmla="*/ 43 w 339"/>
                <a:gd name="T49" fmla="*/ 103 h 348"/>
                <a:gd name="T50" fmla="*/ 142 w 339"/>
                <a:gd name="T51" fmla="*/ 37 h 348"/>
                <a:gd name="T52" fmla="*/ 141 w 339"/>
                <a:gd name="T53" fmla="*/ 44 h 348"/>
                <a:gd name="T54" fmla="*/ 142 w 339"/>
                <a:gd name="T55" fmla="*/ 37 h 348"/>
                <a:gd name="T56" fmla="*/ 235 w 339"/>
                <a:gd name="T57" fmla="*/ 43 h 348"/>
                <a:gd name="T58" fmla="*/ 234 w 339"/>
                <a:gd name="T59" fmla="*/ 46 h 348"/>
                <a:gd name="T60" fmla="*/ 300 w 339"/>
                <a:gd name="T61" fmla="*/ 115 h 348"/>
                <a:gd name="T62" fmla="*/ 296 w 339"/>
                <a:gd name="T63" fmla="*/ 112 h 348"/>
                <a:gd name="T64" fmla="*/ 304 w 339"/>
                <a:gd name="T65" fmla="*/ 10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9" h="348">
                  <a:moveTo>
                    <a:pt x="323" y="92"/>
                  </a:moveTo>
                  <a:cubicBezTo>
                    <a:pt x="308" y="65"/>
                    <a:pt x="286" y="83"/>
                    <a:pt x="275" y="103"/>
                  </a:cubicBezTo>
                  <a:cubicBezTo>
                    <a:pt x="272" y="109"/>
                    <a:pt x="269" y="115"/>
                    <a:pt x="266" y="121"/>
                  </a:cubicBezTo>
                  <a:cubicBezTo>
                    <a:pt x="264" y="121"/>
                    <a:pt x="263" y="120"/>
                    <a:pt x="261" y="119"/>
                  </a:cubicBezTo>
                  <a:cubicBezTo>
                    <a:pt x="249" y="111"/>
                    <a:pt x="242" y="94"/>
                    <a:pt x="238" y="76"/>
                  </a:cubicBezTo>
                  <a:cubicBezTo>
                    <a:pt x="246" y="71"/>
                    <a:pt x="253" y="65"/>
                    <a:pt x="256" y="55"/>
                  </a:cubicBezTo>
                  <a:cubicBezTo>
                    <a:pt x="259" y="45"/>
                    <a:pt x="260" y="25"/>
                    <a:pt x="248" y="20"/>
                  </a:cubicBezTo>
                  <a:cubicBezTo>
                    <a:pt x="236" y="15"/>
                    <a:pt x="220" y="19"/>
                    <a:pt x="214" y="32"/>
                  </a:cubicBezTo>
                  <a:cubicBezTo>
                    <a:pt x="210" y="41"/>
                    <a:pt x="210" y="52"/>
                    <a:pt x="211" y="64"/>
                  </a:cubicBezTo>
                  <a:cubicBezTo>
                    <a:pt x="193" y="73"/>
                    <a:pt x="171" y="78"/>
                    <a:pt x="151" y="73"/>
                  </a:cubicBezTo>
                  <a:cubicBezTo>
                    <a:pt x="151" y="73"/>
                    <a:pt x="150" y="73"/>
                    <a:pt x="149" y="72"/>
                  </a:cubicBezTo>
                  <a:cubicBezTo>
                    <a:pt x="154" y="67"/>
                    <a:pt x="158" y="62"/>
                    <a:pt x="161" y="56"/>
                  </a:cubicBezTo>
                  <a:cubicBezTo>
                    <a:pt x="167" y="46"/>
                    <a:pt x="169" y="27"/>
                    <a:pt x="160" y="18"/>
                  </a:cubicBezTo>
                  <a:cubicBezTo>
                    <a:pt x="141" y="0"/>
                    <a:pt x="114" y="25"/>
                    <a:pt x="111" y="46"/>
                  </a:cubicBezTo>
                  <a:cubicBezTo>
                    <a:pt x="110" y="55"/>
                    <a:pt x="113" y="64"/>
                    <a:pt x="117" y="72"/>
                  </a:cubicBezTo>
                  <a:cubicBezTo>
                    <a:pt x="107" y="82"/>
                    <a:pt x="97" y="92"/>
                    <a:pt x="86" y="100"/>
                  </a:cubicBezTo>
                  <a:cubicBezTo>
                    <a:pt x="82" y="103"/>
                    <a:pt x="79" y="105"/>
                    <a:pt x="75" y="106"/>
                  </a:cubicBezTo>
                  <a:cubicBezTo>
                    <a:pt x="75" y="105"/>
                    <a:pt x="75" y="104"/>
                    <a:pt x="74" y="103"/>
                  </a:cubicBezTo>
                  <a:cubicBezTo>
                    <a:pt x="64" y="84"/>
                    <a:pt x="32" y="62"/>
                    <a:pt x="14" y="86"/>
                  </a:cubicBezTo>
                  <a:cubicBezTo>
                    <a:pt x="0" y="105"/>
                    <a:pt x="36" y="127"/>
                    <a:pt x="49" y="132"/>
                  </a:cubicBezTo>
                  <a:cubicBezTo>
                    <a:pt x="53" y="133"/>
                    <a:pt x="57" y="134"/>
                    <a:pt x="61" y="134"/>
                  </a:cubicBezTo>
                  <a:cubicBezTo>
                    <a:pt x="63" y="141"/>
                    <a:pt x="65" y="148"/>
                    <a:pt x="67" y="154"/>
                  </a:cubicBezTo>
                  <a:cubicBezTo>
                    <a:pt x="71" y="168"/>
                    <a:pt x="79" y="180"/>
                    <a:pt x="86" y="193"/>
                  </a:cubicBezTo>
                  <a:cubicBezTo>
                    <a:pt x="94" y="207"/>
                    <a:pt x="98" y="223"/>
                    <a:pt x="102" y="239"/>
                  </a:cubicBezTo>
                  <a:cubicBezTo>
                    <a:pt x="106" y="253"/>
                    <a:pt x="112" y="267"/>
                    <a:pt x="117" y="281"/>
                  </a:cubicBezTo>
                  <a:cubicBezTo>
                    <a:pt x="123" y="298"/>
                    <a:pt x="126" y="316"/>
                    <a:pt x="131" y="333"/>
                  </a:cubicBezTo>
                  <a:cubicBezTo>
                    <a:pt x="135" y="347"/>
                    <a:pt x="157" y="341"/>
                    <a:pt x="153" y="326"/>
                  </a:cubicBezTo>
                  <a:cubicBezTo>
                    <a:pt x="141" y="286"/>
                    <a:pt x="129" y="246"/>
                    <a:pt x="117" y="205"/>
                  </a:cubicBezTo>
                  <a:cubicBezTo>
                    <a:pt x="110" y="186"/>
                    <a:pt x="98" y="171"/>
                    <a:pt x="91" y="153"/>
                  </a:cubicBezTo>
                  <a:cubicBezTo>
                    <a:pt x="88" y="145"/>
                    <a:pt x="86" y="137"/>
                    <a:pt x="83" y="129"/>
                  </a:cubicBezTo>
                  <a:cubicBezTo>
                    <a:pt x="101" y="120"/>
                    <a:pt x="118" y="103"/>
                    <a:pt x="130" y="91"/>
                  </a:cubicBezTo>
                  <a:cubicBezTo>
                    <a:pt x="131" y="90"/>
                    <a:pt x="132" y="90"/>
                    <a:pt x="132" y="89"/>
                  </a:cubicBezTo>
                  <a:cubicBezTo>
                    <a:pt x="145" y="97"/>
                    <a:pt x="160" y="98"/>
                    <a:pt x="175" y="97"/>
                  </a:cubicBezTo>
                  <a:cubicBezTo>
                    <a:pt x="190" y="97"/>
                    <a:pt x="204" y="92"/>
                    <a:pt x="217" y="87"/>
                  </a:cubicBezTo>
                  <a:cubicBezTo>
                    <a:pt x="220" y="95"/>
                    <a:pt x="223" y="102"/>
                    <a:pt x="225" y="108"/>
                  </a:cubicBezTo>
                  <a:cubicBezTo>
                    <a:pt x="232" y="123"/>
                    <a:pt x="243" y="136"/>
                    <a:pt x="257" y="143"/>
                  </a:cubicBezTo>
                  <a:cubicBezTo>
                    <a:pt x="248" y="165"/>
                    <a:pt x="241" y="187"/>
                    <a:pt x="232" y="209"/>
                  </a:cubicBezTo>
                  <a:cubicBezTo>
                    <a:pt x="225" y="230"/>
                    <a:pt x="216" y="251"/>
                    <a:pt x="208" y="272"/>
                  </a:cubicBezTo>
                  <a:cubicBezTo>
                    <a:pt x="200" y="289"/>
                    <a:pt x="191" y="305"/>
                    <a:pt x="187" y="323"/>
                  </a:cubicBezTo>
                  <a:cubicBezTo>
                    <a:pt x="186" y="326"/>
                    <a:pt x="186" y="330"/>
                    <a:pt x="186" y="333"/>
                  </a:cubicBezTo>
                  <a:cubicBezTo>
                    <a:pt x="185" y="348"/>
                    <a:pt x="208" y="348"/>
                    <a:pt x="209" y="333"/>
                  </a:cubicBezTo>
                  <a:cubicBezTo>
                    <a:pt x="210" y="316"/>
                    <a:pt x="220" y="299"/>
                    <a:pt x="228" y="283"/>
                  </a:cubicBezTo>
                  <a:cubicBezTo>
                    <a:pt x="237" y="263"/>
                    <a:pt x="245" y="242"/>
                    <a:pt x="253" y="221"/>
                  </a:cubicBezTo>
                  <a:cubicBezTo>
                    <a:pt x="262" y="196"/>
                    <a:pt x="270" y="171"/>
                    <a:pt x="280" y="147"/>
                  </a:cubicBezTo>
                  <a:cubicBezTo>
                    <a:pt x="282" y="147"/>
                    <a:pt x="283" y="146"/>
                    <a:pt x="285" y="146"/>
                  </a:cubicBezTo>
                  <a:cubicBezTo>
                    <a:pt x="309" y="141"/>
                    <a:pt x="339" y="120"/>
                    <a:pt x="323" y="92"/>
                  </a:cubicBezTo>
                  <a:close/>
                  <a:moveTo>
                    <a:pt x="39" y="99"/>
                  </a:moveTo>
                  <a:cubicBezTo>
                    <a:pt x="39" y="99"/>
                    <a:pt x="39" y="99"/>
                    <a:pt x="40" y="99"/>
                  </a:cubicBezTo>
                  <a:cubicBezTo>
                    <a:pt x="43" y="100"/>
                    <a:pt x="46" y="103"/>
                    <a:pt x="48" y="106"/>
                  </a:cubicBezTo>
                  <a:cubicBezTo>
                    <a:pt x="46" y="105"/>
                    <a:pt x="45" y="104"/>
                    <a:pt x="43" y="103"/>
                  </a:cubicBezTo>
                  <a:cubicBezTo>
                    <a:pt x="42" y="102"/>
                    <a:pt x="40" y="101"/>
                    <a:pt x="39" y="99"/>
                  </a:cubicBezTo>
                  <a:close/>
                  <a:moveTo>
                    <a:pt x="142" y="37"/>
                  </a:moveTo>
                  <a:cubicBezTo>
                    <a:pt x="142" y="36"/>
                    <a:pt x="143" y="36"/>
                    <a:pt x="143" y="36"/>
                  </a:cubicBezTo>
                  <a:cubicBezTo>
                    <a:pt x="143" y="39"/>
                    <a:pt x="142" y="42"/>
                    <a:pt x="141" y="44"/>
                  </a:cubicBezTo>
                  <a:cubicBezTo>
                    <a:pt x="139" y="48"/>
                    <a:pt x="137" y="51"/>
                    <a:pt x="135" y="54"/>
                  </a:cubicBezTo>
                  <a:cubicBezTo>
                    <a:pt x="134" y="48"/>
                    <a:pt x="136" y="41"/>
                    <a:pt x="142" y="37"/>
                  </a:cubicBezTo>
                  <a:close/>
                  <a:moveTo>
                    <a:pt x="234" y="43"/>
                  </a:moveTo>
                  <a:cubicBezTo>
                    <a:pt x="235" y="43"/>
                    <a:pt x="235" y="43"/>
                    <a:pt x="235" y="43"/>
                  </a:cubicBezTo>
                  <a:cubicBezTo>
                    <a:pt x="235" y="45"/>
                    <a:pt x="234" y="46"/>
                    <a:pt x="234" y="48"/>
                  </a:cubicBezTo>
                  <a:cubicBezTo>
                    <a:pt x="234" y="47"/>
                    <a:pt x="234" y="47"/>
                    <a:pt x="234" y="46"/>
                  </a:cubicBezTo>
                  <a:cubicBezTo>
                    <a:pt x="234" y="45"/>
                    <a:pt x="234" y="44"/>
                    <a:pt x="234" y="43"/>
                  </a:cubicBezTo>
                  <a:close/>
                  <a:moveTo>
                    <a:pt x="300" y="115"/>
                  </a:moveTo>
                  <a:cubicBezTo>
                    <a:pt x="298" y="117"/>
                    <a:pt x="295" y="119"/>
                    <a:pt x="292" y="120"/>
                  </a:cubicBezTo>
                  <a:cubicBezTo>
                    <a:pt x="294" y="118"/>
                    <a:pt x="295" y="115"/>
                    <a:pt x="296" y="112"/>
                  </a:cubicBezTo>
                  <a:cubicBezTo>
                    <a:pt x="298" y="109"/>
                    <a:pt x="300" y="105"/>
                    <a:pt x="303" y="103"/>
                  </a:cubicBezTo>
                  <a:cubicBezTo>
                    <a:pt x="304" y="104"/>
                    <a:pt x="304" y="106"/>
                    <a:pt x="304" y="108"/>
                  </a:cubicBezTo>
                  <a:cubicBezTo>
                    <a:pt x="305" y="111"/>
                    <a:pt x="302" y="114"/>
                    <a:pt x="300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3" name="Freeform 7">
              <a:extLst>
                <a:ext uri="{FF2B5EF4-FFF2-40B4-BE49-F238E27FC236}">
                  <a16:creationId xmlns:a16="http://schemas.microsoft.com/office/drawing/2014/main" id="{2CC8CC09-4674-4595-88FF-4FB2444422D9}"/>
                </a:ext>
              </a:extLst>
            </p:cNvPr>
            <p:cNvSpPr/>
            <p:nvPr/>
          </p:nvSpPr>
          <p:spPr bwMode="auto">
            <a:xfrm>
              <a:off x="4999038" y="1325563"/>
              <a:ext cx="285750" cy="315913"/>
            </a:xfrm>
            <a:custGeom>
              <a:avLst/>
              <a:gdLst>
                <a:gd name="T0" fmla="*/ 72 w 76"/>
                <a:gd name="T1" fmla="*/ 66 h 84"/>
                <a:gd name="T2" fmla="*/ 54 w 76"/>
                <a:gd name="T3" fmla="*/ 15 h 84"/>
                <a:gd name="T4" fmla="*/ 32 w 76"/>
                <a:gd name="T5" fmla="*/ 21 h 84"/>
                <a:gd name="T6" fmla="*/ 34 w 76"/>
                <a:gd name="T7" fmla="*/ 27 h 84"/>
                <a:gd name="T8" fmla="*/ 27 w 76"/>
                <a:gd name="T9" fmla="*/ 14 h 84"/>
                <a:gd name="T10" fmla="*/ 5 w 76"/>
                <a:gd name="T11" fmla="*/ 20 h 84"/>
                <a:gd name="T12" fmla="*/ 63 w 76"/>
                <a:gd name="T13" fmla="*/ 83 h 84"/>
                <a:gd name="T14" fmla="*/ 72 w 76"/>
                <a:gd name="T15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4">
                  <a:moveTo>
                    <a:pt x="72" y="66"/>
                  </a:moveTo>
                  <a:cubicBezTo>
                    <a:pt x="65" y="50"/>
                    <a:pt x="59" y="33"/>
                    <a:pt x="54" y="15"/>
                  </a:cubicBezTo>
                  <a:cubicBezTo>
                    <a:pt x="51" y="1"/>
                    <a:pt x="28" y="7"/>
                    <a:pt x="32" y="21"/>
                  </a:cubicBezTo>
                  <a:cubicBezTo>
                    <a:pt x="33" y="23"/>
                    <a:pt x="33" y="25"/>
                    <a:pt x="34" y="27"/>
                  </a:cubicBezTo>
                  <a:cubicBezTo>
                    <a:pt x="31" y="23"/>
                    <a:pt x="29" y="18"/>
                    <a:pt x="27" y="14"/>
                  </a:cubicBezTo>
                  <a:cubicBezTo>
                    <a:pt x="22" y="0"/>
                    <a:pt x="0" y="6"/>
                    <a:pt x="5" y="20"/>
                  </a:cubicBezTo>
                  <a:cubicBezTo>
                    <a:pt x="15" y="44"/>
                    <a:pt x="33" y="82"/>
                    <a:pt x="63" y="83"/>
                  </a:cubicBezTo>
                  <a:cubicBezTo>
                    <a:pt x="72" y="84"/>
                    <a:pt x="76" y="73"/>
                    <a:pt x="72" y="6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4" name="Freeform 8">
              <a:extLst>
                <a:ext uri="{FF2B5EF4-FFF2-40B4-BE49-F238E27FC236}">
                  <a16:creationId xmlns:a16="http://schemas.microsoft.com/office/drawing/2014/main" id="{2B67D272-3AE2-4A7A-8C5C-0A8611222ACE}"/>
                </a:ext>
              </a:extLst>
            </p:cNvPr>
            <p:cNvSpPr/>
            <p:nvPr/>
          </p:nvSpPr>
          <p:spPr bwMode="auto">
            <a:xfrm>
              <a:off x="5988051" y="987426"/>
              <a:ext cx="188913" cy="354013"/>
            </a:xfrm>
            <a:custGeom>
              <a:avLst/>
              <a:gdLst>
                <a:gd name="T0" fmla="*/ 49 w 50"/>
                <a:gd name="T1" fmla="*/ 26 h 94"/>
                <a:gd name="T2" fmla="*/ 47 w 50"/>
                <a:gd name="T3" fmla="*/ 19 h 94"/>
                <a:gd name="T4" fmla="*/ 46 w 50"/>
                <a:gd name="T5" fmla="*/ 10 h 94"/>
                <a:gd name="T6" fmla="*/ 32 w 50"/>
                <a:gd name="T7" fmla="*/ 2 h 94"/>
                <a:gd name="T8" fmla="*/ 15 w 50"/>
                <a:gd name="T9" fmla="*/ 5 h 94"/>
                <a:gd name="T10" fmla="*/ 15 w 50"/>
                <a:gd name="T11" fmla="*/ 28 h 94"/>
                <a:gd name="T12" fmla="*/ 22 w 50"/>
                <a:gd name="T13" fmla="*/ 28 h 94"/>
                <a:gd name="T14" fmla="*/ 15 w 50"/>
                <a:gd name="T15" fmla="*/ 46 h 94"/>
                <a:gd name="T16" fmla="*/ 13 w 50"/>
                <a:gd name="T17" fmla="*/ 82 h 94"/>
                <a:gd name="T18" fmla="*/ 33 w 50"/>
                <a:gd name="T19" fmla="*/ 87 h 94"/>
                <a:gd name="T20" fmla="*/ 49 w 50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94">
                  <a:moveTo>
                    <a:pt x="49" y="26"/>
                  </a:moveTo>
                  <a:cubicBezTo>
                    <a:pt x="49" y="23"/>
                    <a:pt x="48" y="21"/>
                    <a:pt x="47" y="19"/>
                  </a:cubicBezTo>
                  <a:cubicBezTo>
                    <a:pt x="47" y="16"/>
                    <a:pt x="47" y="13"/>
                    <a:pt x="46" y="10"/>
                  </a:cubicBezTo>
                  <a:cubicBezTo>
                    <a:pt x="45" y="4"/>
                    <a:pt x="38" y="0"/>
                    <a:pt x="32" y="2"/>
                  </a:cubicBezTo>
                  <a:cubicBezTo>
                    <a:pt x="26" y="3"/>
                    <a:pt x="21" y="5"/>
                    <a:pt x="15" y="5"/>
                  </a:cubicBezTo>
                  <a:cubicBezTo>
                    <a:pt x="0" y="6"/>
                    <a:pt x="0" y="29"/>
                    <a:pt x="15" y="28"/>
                  </a:cubicBezTo>
                  <a:cubicBezTo>
                    <a:pt x="17" y="28"/>
                    <a:pt x="20" y="28"/>
                    <a:pt x="22" y="28"/>
                  </a:cubicBezTo>
                  <a:cubicBezTo>
                    <a:pt x="19" y="34"/>
                    <a:pt x="16" y="41"/>
                    <a:pt x="15" y="46"/>
                  </a:cubicBezTo>
                  <a:cubicBezTo>
                    <a:pt x="12" y="58"/>
                    <a:pt x="10" y="70"/>
                    <a:pt x="13" y="82"/>
                  </a:cubicBezTo>
                  <a:cubicBezTo>
                    <a:pt x="15" y="90"/>
                    <a:pt x="27" y="94"/>
                    <a:pt x="33" y="87"/>
                  </a:cubicBezTo>
                  <a:cubicBezTo>
                    <a:pt x="45" y="71"/>
                    <a:pt x="50" y="46"/>
                    <a:pt x="49" y="2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5" name="Freeform 9">
              <a:extLst>
                <a:ext uri="{FF2B5EF4-FFF2-40B4-BE49-F238E27FC236}">
                  <a16:creationId xmlns:a16="http://schemas.microsoft.com/office/drawing/2014/main" id="{2FA5BB6E-341C-4A9E-B388-F337A1A4D6E3}"/>
                </a:ext>
              </a:extLst>
            </p:cNvPr>
            <p:cNvSpPr/>
            <p:nvPr/>
          </p:nvSpPr>
          <p:spPr bwMode="auto">
            <a:xfrm>
              <a:off x="6869113" y="1319213"/>
              <a:ext cx="320675" cy="352425"/>
            </a:xfrm>
            <a:custGeom>
              <a:avLst/>
              <a:gdLst>
                <a:gd name="T0" fmla="*/ 61 w 85"/>
                <a:gd name="T1" fmla="*/ 15 h 94"/>
                <a:gd name="T2" fmla="*/ 60 w 85"/>
                <a:gd name="T3" fmla="*/ 10 h 94"/>
                <a:gd name="T4" fmla="*/ 46 w 85"/>
                <a:gd name="T5" fmla="*/ 2 h 94"/>
                <a:gd name="T6" fmla="*/ 20 w 85"/>
                <a:gd name="T7" fmla="*/ 27 h 94"/>
                <a:gd name="T8" fmla="*/ 8 w 85"/>
                <a:gd name="T9" fmla="*/ 59 h 94"/>
                <a:gd name="T10" fmla="*/ 15 w 85"/>
                <a:gd name="T11" fmla="*/ 78 h 94"/>
                <a:gd name="T12" fmla="*/ 15 w 85"/>
                <a:gd name="T13" fmla="*/ 79 h 94"/>
                <a:gd name="T14" fmla="*/ 29 w 85"/>
                <a:gd name="T15" fmla="*/ 93 h 94"/>
                <a:gd name="T16" fmla="*/ 60 w 85"/>
                <a:gd name="T17" fmla="*/ 66 h 94"/>
                <a:gd name="T18" fmla="*/ 80 w 85"/>
                <a:gd name="T19" fmla="*/ 26 h 94"/>
                <a:gd name="T20" fmla="*/ 61 w 85"/>
                <a:gd name="T21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4">
                  <a:moveTo>
                    <a:pt x="61" y="15"/>
                  </a:moveTo>
                  <a:cubicBezTo>
                    <a:pt x="61" y="14"/>
                    <a:pt x="61" y="12"/>
                    <a:pt x="60" y="10"/>
                  </a:cubicBezTo>
                  <a:cubicBezTo>
                    <a:pt x="58" y="5"/>
                    <a:pt x="52" y="0"/>
                    <a:pt x="46" y="2"/>
                  </a:cubicBezTo>
                  <a:cubicBezTo>
                    <a:pt x="33" y="7"/>
                    <a:pt x="26" y="15"/>
                    <a:pt x="20" y="27"/>
                  </a:cubicBezTo>
                  <a:cubicBezTo>
                    <a:pt x="16" y="38"/>
                    <a:pt x="17" y="51"/>
                    <a:pt x="8" y="59"/>
                  </a:cubicBezTo>
                  <a:cubicBezTo>
                    <a:pt x="0" y="66"/>
                    <a:pt x="6" y="77"/>
                    <a:pt x="15" y="78"/>
                  </a:cubicBezTo>
                  <a:cubicBezTo>
                    <a:pt x="15" y="78"/>
                    <a:pt x="15" y="78"/>
                    <a:pt x="15" y="79"/>
                  </a:cubicBezTo>
                  <a:cubicBezTo>
                    <a:pt x="13" y="88"/>
                    <a:pt x="20" y="94"/>
                    <a:pt x="29" y="93"/>
                  </a:cubicBezTo>
                  <a:cubicBezTo>
                    <a:pt x="43" y="91"/>
                    <a:pt x="52" y="77"/>
                    <a:pt x="60" y="66"/>
                  </a:cubicBezTo>
                  <a:cubicBezTo>
                    <a:pt x="68" y="54"/>
                    <a:pt x="75" y="40"/>
                    <a:pt x="80" y="26"/>
                  </a:cubicBezTo>
                  <a:cubicBezTo>
                    <a:pt x="85" y="14"/>
                    <a:pt x="69" y="8"/>
                    <a:pt x="61" y="1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6" name="Freeform 10">
              <a:extLst>
                <a:ext uri="{FF2B5EF4-FFF2-40B4-BE49-F238E27FC236}">
                  <a16:creationId xmlns:a16="http://schemas.microsoft.com/office/drawing/2014/main" id="{B7332E7F-5A1D-4F56-9747-48030E95C1F3}"/>
                </a:ext>
              </a:extLst>
            </p:cNvPr>
            <p:cNvSpPr/>
            <p:nvPr/>
          </p:nvSpPr>
          <p:spPr bwMode="auto">
            <a:xfrm>
              <a:off x="7351713" y="2228851"/>
              <a:ext cx="349250" cy="179388"/>
            </a:xfrm>
            <a:custGeom>
              <a:avLst/>
              <a:gdLst>
                <a:gd name="T0" fmla="*/ 90 w 93"/>
                <a:gd name="T1" fmla="*/ 33 h 48"/>
                <a:gd name="T2" fmla="*/ 84 w 93"/>
                <a:gd name="T3" fmla="*/ 11 h 48"/>
                <a:gd name="T4" fmla="*/ 70 w 93"/>
                <a:gd name="T5" fmla="*/ 2 h 48"/>
                <a:gd name="T6" fmla="*/ 31 w 93"/>
                <a:gd name="T7" fmla="*/ 19 h 48"/>
                <a:gd name="T8" fmla="*/ 30 w 93"/>
                <a:gd name="T9" fmla="*/ 19 h 48"/>
                <a:gd name="T10" fmla="*/ 29 w 93"/>
                <a:gd name="T11" fmla="*/ 18 h 48"/>
                <a:gd name="T12" fmla="*/ 8 w 93"/>
                <a:gd name="T13" fmla="*/ 23 h 48"/>
                <a:gd name="T14" fmla="*/ 14 w 93"/>
                <a:gd name="T15" fmla="*/ 44 h 48"/>
                <a:gd name="T16" fmla="*/ 28 w 93"/>
                <a:gd name="T17" fmla="*/ 43 h 48"/>
                <a:gd name="T18" fmla="*/ 76 w 93"/>
                <a:gd name="T19" fmla="*/ 47 h 48"/>
                <a:gd name="T20" fmla="*/ 90 w 93"/>
                <a:gd name="T21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48">
                  <a:moveTo>
                    <a:pt x="90" y="33"/>
                  </a:moveTo>
                  <a:cubicBezTo>
                    <a:pt x="87" y="25"/>
                    <a:pt x="86" y="18"/>
                    <a:pt x="84" y="11"/>
                  </a:cubicBezTo>
                  <a:cubicBezTo>
                    <a:pt x="83" y="5"/>
                    <a:pt x="76" y="0"/>
                    <a:pt x="70" y="2"/>
                  </a:cubicBezTo>
                  <a:cubicBezTo>
                    <a:pt x="57" y="8"/>
                    <a:pt x="44" y="15"/>
                    <a:pt x="31" y="19"/>
                  </a:cubicBezTo>
                  <a:cubicBezTo>
                    <a:pt x="31" y="19"/>
                    <a:pt x="31" y="19"/>
                    <a:pt x="30" y="19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4" y="9"/>
                    <a:pt x="8" y="13"/>
                    <a:pt x="8" y="23"/>
                  </a:cubicBezTo>
                  <a:cubicBezTo>
                    <a:pt x="0" y="29"/>
                    <a:pt x="2" y="44"/>
                    <a:pt x="14" y="44"/>
                  </a:cubicBezTo>
                  <a:cubicBezTo>
                    <a:pt x="19" y="44"/>
                    <a:pt x="24" y="44"/>
                    <a:pt x="28" y="43"/>
                  </a:cubicBezTo>
                  <a:cubicBezTo>
                    <a:pt x="44" y="47"/>
                    <a:pt x="65" y="45"/>
                    <a:pt x="76" y="47"/>
                  </a:cubicBezTo>
                  <a:cubicBezTo>
                    <a:pt x="83" y="48"/>
                    <a:pt x="93" y="42"/>
                    <a:pt x="90" y="33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7" name="Freeform 11">
              <a:extLst>
                <a:ext uri="{FF2B5EF4-FFF2-40B4-BE49-F238E27FC236}">
                  <a16:creationId xmlns:a16="http://schemas.microsoft.com/office/drawing/2014/main" id="{2D35E0FB-E792-420E-A7DF-7493EADA6A63}"/>
                </a:ext>
              </a:extLst>
            </p:cNvPr>
            <p:cNvSpPr/>
            <p:nvPr/>
          </p:nvSpPr>
          <p:spPr bwMode="auto">
            <a:xfrm>
              <a:off x="7234238" y="3190876"/>
              <a:ext cx="368300" cy="247650"/>
            </a:xfrm>
            <a:custGeom>
              <a:avLst/>
              <a:gdLst>
                <a:gd name="T0" fmla="*/ 97 w 98"/>
                <a:gd name="T1" fmla="*/ 50 h 66"/>
                <a:gd name="T2" fmla="*/ 80 w 98"/>
                <a:gd name="T3" fmla="*/ 27 h 66"/>
                <a:gd name="T4" fmla="*/ 68 w 98"/>
                <a:gd name="T5" fmla="*/ 28 h 66"/>
                <a:gd name="T6" fmla="*/ 45 w 98"/>
                <a:gd name="T7" fmla="*/ 3 h 66"/>
                <a:gd name="T8" fmla="*/ 32 w 98"/>
                <a:gd name="T9" fmla="*/ 4 h 66"/>
                <a:gd name="T10" fmla="*/ 15 w 98"/>
                <a:gd name="T11" fmla="*/ 6 h 66"/>
                <a:gd name="T12" fmla="*/ 15 w 98"/>
                <a:gd name="T13" fmla="*/ 29 h 66"/>
                <a:gd name="T14" fmla="*/ 28 w 98"/>
                <a:gd name="T15" fmla="*/ 28 h 66"/>
                <a:gd name="T16" fmla="*/ 30 w 98"/>
                <a:gd name="T17" fmla="*/ 28 h 66"/>
                <a:gd name="T18" fmla="*/ 29 w 98"/>
                <a:gd name="T19" fmla="*/ 36 h 66"/>
                <a:gd name="T20" fmla="*/ 42 w 98"/>
                <a:gd name="T21" fmla="*/ 57 h 66"/>
                <a:gd name="T22" fmla="*/ 64 w 98"/>
                <a:gd name="T23" fmla="*/ 55 h 66"/>
                <a:gd name="T24" fmla="*/ 65 w 98"/>
                <a:gd name="T25" fmla="*/ 55 h 66"/>
                <a:gd name="T26" fmla="*/ 83 w 98"/>
                <a:gd name="T27" fmla="*/ 64 h 66"/>
                <a:gd name="T28" fmla="*/ 97 w 98"/>
                <a:gd name="T2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6">
                  <a:moveTo>
                    <a:pt x="97" y="50"/>
                  </a:moveTo>
                  <a:cubicBezTo>
                    <a:pt x="95" y="39"/>
                    <a:pt x="91" y="29"/>
                    <a:pt x="80" y="27"/>
                  </a:cubicBezTo>
                  <a:cubicBezTo>
                    <a:pt x="76" y="26"/>
                    <a:pt x="72" y="26"/>
                    <a:pt x="68" y="28"/>
                  </a:cubicBezTo>
                  <a:cubicBezTo>
                    <a:pt x="61" y="19"/>
                    <a:pt x="54" y="9"/>
                    <a:pt x="45" y="3"/>
                  </a:cubicBezTo>
                  <a:cubicBezTo>
                    <a:pt x="40" y="0"/>
                    <a:pt x="35" y="1"/>
                    <a:pt x="32" y="4"/>
                  </a:cubicBezTo>
                  <a:cubicBezTo>
                    <a:pt x="26" y="4"/>
                    <a:pt x="20" y="5"/>
                    <a:pt x="15" y="6"/>
                  </a:cubicBezTo>
                  <a:cubicBezTo>
                    <a:pt x="0" y="6"/>
                    <a:pt x="0" y="29"/>
                    <a:pt x="15" y="29"/>
                  </a:cubicBezTo>
                  <a:cubicBezTo>
                    <a:pt x="19" y="28"/>
                    <a:pt x="24" y="28"/>
                    <a:pt x="28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31"/>
                    <a:pt x="29" y="33"/>
                    <a:pt x="29" y="36"/>
                  </a:cubicBezTo>
                  <a:cubicBezTo>
                    <a:pt x="28" y="45"/>
                    <a:pt x="34" y="54"/>
                    <a:pt x="42" y="57"/>
                  </a:cubicBezTo>
                  <a:cubicBezTo>
                    <a:pt x="50" y="60"/>
                    <a:pt x="57" y="58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70" y="59"/>
                    <a:pt x="75" y="62"/>
                    <a:pt x="83" y="64"/>
                  </a:cubicBezTo>
                  <a:cubicBezTo>
                    <a:pt x="92" y="66"/>
                    <a:pt x="98" y="58"/>
                    <a:pt x="97" y="5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8" name="Freeform 12">
              <a:extLst>
                <a:ext uri="{FF2B5EF4-FFF2-40B4-BE49-F238E27FC236}">
                  <a16:creationId xmlns:a16="http://schemas.microsoft.com/office/drawing/2014/main" id="{E6693AD3-DA22-4F78-9E49-412F7D06DB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0576" y="3221038"/>
              <a:ext cx="349250" cy="209550"/>
            </a:xfrm>
            <a:custGeom>
              <a:avLst/>
              <a:gdLst>
                <a:gd name="T0" fmla="*/ 87 w 93"/>
                <a:gd name="T1" fmla="*/ 6 h 56"/>
                <a:gd name="T2" fmla="*/ 67 w 93"/>
                <a:gd name="T3" fmla="*/ 2 h 56"/>
                <a:gd name="T4" fmla="*/ 51 w 93"/>
                <a:gd name="T5" fmla="*/ 8 h 56"/>
                <a:gd name="T6" fmla="*/ 46 w 93"/>
                <a:gd name="T7" fmla="*/ 5 h 56"/>
                <a:gd name="T8" fmla="*/ 34 w 93"/>
                <a:gd name="T9" fmla="*/ 5 h 56"/>
                <a:gd name="T10" fmla="*/ 24 w 93"/>
                <a:gd name="T11" fmla="*/ 4 h 56"/>
                <a:gd name="T12" fmla="*/ 2 w 93"/>
                <a:gd name="T13" fmla="*/ 41 h 56"/>
                <a:gd name="T14" fmla="*/ 25 w 93"/>
                <a:gd name="T15" fmla="*/ 41 h 56"/>
                <a:gd name="T16" fmla="*/ 25 w 93"/>
                <a:gd name="T17" fmla="*/ 39 h 56"/>
                <a:gd name="T18" fmla="*/ 42 w 93"/>
                <a:gd name="T19" fmla="*/ 47 h 56"/>
                <a:gd name="T20" fmla="*/ 50 w 93"/>
                <a:gd name="T21" fmla="*/ 33 h 56"/>
                <a:gd name="T22" fmla="*/ 52 w 93"/>
                <a:gd name="T23" fmla="*/ 33 h 56"/>
                <a:gd name="T24" fmla="*/ 85 w 93"/>
                <a:gd name="T25" fmla="*/ 27 h 56"/>
                <a:gd name="T26" fmla="*/ 87 w 93"/>
                <a:gd name="T27" fmla="*/ 6 h 56"/>
                <a:gd name="T28" fmla="*/ 25 w 93"/>
                <a:gd name="T29" fmla="*/ 36 h 56"/>
                <a:gd name="T30" fmla="*/ 25 w 93"/>
                <a:gd name="T31" fmla="*/ 30 h 56"/>
                <a:gd name="T32" fmla="*/ 25 w 93"/>
                <a:gd name="T33" fmla="*/ 28 h 56"/>
                <a:gd name="T34" fmla="*/ 25 w 93"/>
                <a:gd name="T35" fmla="*/ 27 h 56"/>
                <a:gd name="T36" fmla="*/ 27 w 93"/>
                <a:gd name="T37" fmla="*/ 27 h 56"/>
                <a:gd name="T38" fmla="*/ 30 w 93"/>
                <a:gd name="T39" fmla="*/ 27 h 56"/>
                <a:gd name="T40" fmla="*/ 30 w 93"/>
                <a:gd name="T41" fmla="*/ 27 h 56"/>
                <a:gd name="T42" fmla="*/ 25 w 93"/>
                <a:gd name="T4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56">
                  <a:moveTo>
                    <a:pt x="87" y="6"/>
                  </a:moveTo>
                  <a:cubicBezTo>
                    <a:pt x="81" y="0"/>
                    <a:pt x="74" y="1"/>
                    <a:pt x="67" y="2"/>
                  </a:cubicBezTo>
                  <a:cubicBezTo>
                    <a:pt x="62" y="3"/>
                    <a:pt x="56" y="5"/>
                    <a:pt x="51" y="8"/>
                  </a:cubicBezTo>
                  <a:cubicBezTo>
                    <a:pt x="49" y="7"/>
                    <a:pt x="47" y="6"/>
                    <a:pt x="46" y="5"/>
                  </a:cubicBezTo>
                  <a:cubicBezTo>
                    <a:pt x="41" y="2"/>
                    <a:pt x="37" y="3"/>
                    <a:pt x="34" y="5"/>
                  </a:cubicBezTo>
                  <a:cubicBezTo>
                    <a:pt x="31" y="4"/>
                    <a:pt x="28" y="4"/>
                    <a:pt x="24" y="4"/>
                  </a:cubicBezTo>
                  <a:cubicBezTo>
                    <a:pt x="4" y="6"/>
                    <a:pt x="0" y="24"/>
                    <a:pt x="2" y="41"/>
                  </a:cubicBezTo>
                  <a:cubicBezTo>
                    <a:pt x="4" y="55"/>
                    <a:pt x="27" y="56"/>
                    <a:pt x="25" y="41"/>
                  </a:cubicBezTo>
                  <a:cubicBezTo>
                    <a:pt x="25" y="40"/>
                    <a:pt x="25" y="40"/>
                    <a:pt x="25" y="39"/>
                  </a:cubicBezTo>
                  <a:cubicBezTo>
                    <a:pt x="27" y="47"/>
                    <a:pt x="34" y="52"/>
                    <a:pt x="42" y="47"/>
                  </a:cubicBezTo>
                  <a:cubicBezTo>
                    <a:pt x="47" y="43"/>
                    <a:pt x="49" y="39"/>
                    <a:pt x="50" y="33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63" y="36"/>
                    <a:pt x="76" y="36"/>
                    <a:pt x="85" y="27"/>
                  </a:cubicBezTo>
                  <a:cubicBezTo>
                    <a:pt x="90" y="21"/>
                    <a:pt x="93" y="12"/>
                    <a:pt x="87" y="6"/>
                  </a:cubicBezTo>
                  <a:close/>
                  <a:moveTo>
                    <a:pt x="25" y="36"/>
                  </a:moveTo>
                  <a:cubicBezTo>
                    <a:pt x="25" y="34"/>
                    <a:pt x="25" y="32"/>
                    <a:pt x="25" y="30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9"/>
                    <a:pt x="27" y="29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6" y="30"/>
                    <a:pt x="25" y="33"/>
                    <a:pt x="25" y="3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199" name="Freeform 13">
              <a:extLst>
                <a:ext uri="{FF2B5EF4-FFF2-40B4-BE49-F238E27FC236}">
                  <a16:creationId xmlns:a16="http://schemas.microsoft.com/office/drawing/2014/main" id="{9C1D9A8A-D0F0-4741-B575-827B44D980BD}"/>
                </a:ext>
              </a:extLst>
            </p:cNvPr>
            <p:cNvSpPr/>
            <p:nvPr/>
          </p:nvSpPr>
          <p:spPr bwMode="auto">
            <a:xfrm>
              <a:off x="4441826" y="2228851"/>
              <a:ext cx="381000" cy="195263"/>
            </a:xfrm>
            <a:custGeom>
              <a:avLst/>
              <a:gdLst>
                <a:gd name="T0" fmla="*/ 77 w 101"/>
                <a:gd name="T1" fmla="*/ 14 h 52"/>
                <a:gd name="T2" fmla="*/ 31 w 101"/>
                <a:gd name="T3" fmla="*/ 0 h 52"/>
                <a:gd name="T4" fmla="*/ 20 w 101"/>
                <a:gd name="T5" fmla="*/ 14 h 52"/>
                <a:gd name="T6" fmla="*/ 15 w 101"/>
                <a:gd name="T7" fmla="*/ 14 h 52"/>
                <a:gd name="T8" fmla="*/ 15 w 101"/>
                <a:gd name="T9" fmla="*/ 37 h 52"/>
                <a:gd name="T10" fmla="*/ 67 w 101"/>
                <a:gd name="T11" fmla="*/ 48 h 52"/>
                <a:gd name="T12" fmla="*/ 98 w 101"/>
                <a:gd name="T13" fmla="*/ 38 h 52"/>
                <a:gd name="T14" fmla="*/ 77 w 101"/>
                <a:gd name="T15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52">
                  <a:moveTo>
                    <a:pt x="77" y="14"/>
                  </a:moveTo>
                  <a:cubicBezTo>
                    <a:pt x="62" y="7"/>
                    <a:pt x="48" y="0"/>
                    <a:pt x="31" y="0"/>
                  </a:cubicBezTo>
                  <a:cubicBezTo>
                    <a:pt x="23" y="0"/>
                    <a:pt x="19" y="7"/>
                    <a:pt x="20" y="14"/>
                  </a:cubicBezTo>
                  <a:cubicBezTo>
                    <a:pt x="18" y="14"/>
                    <a:pt x="17" y="14"/>
                    <a:pt x="15" y="14"/>
                  </a:cubicBezTo>
                  <a:cubicBezTo>
                    <a:pt x="0" y="13"/>
                    <a:pt x="0" y="36"/>
                    <a:pt x="15" y="37"/>
                  </a:cubicBezTo>
                  <a:cubicBezTo>
                    <a:pt x="34" y="37"/>
                    <a:pt x="50" y="40"/>
                    <a:pt x="67" y="48"/>
                  </a:cubicBezTo>
                  <a:cubicBezTo>
                    <a:pt x="77" y="52"/>
                    <a:pt x="94" y="51"/>
                    <a:pt x="98" y="38"/>
                  </a:cubicBezTo>
                  <a:cubicBezTo>
                    <a:pt x="101" y="26"/>
                    <a:pt x="86" y="18"/>
                    <a:pt x="77" y="1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0" name="Freeform 14">
              <a:extLst>
                <a:ext uri="{FF2B5EF4-FFF2-40B4-BE49-F238E27FC236}">
                  <a16:creationId xmlns:a16="http://schemas.microsoft.com/office/drawing/2014/main" id="{7D96B65E-34CC-40B9-A20A-62689D3D452D}"/>
                </a:ext>
              </a:extLst>
            </p:cNvPr>
            <p:cNvSpPr/>
            <p:nvPr/>
          </p:nvSpPr>
          <p:spPr bwMode="auto">
            <a:xfrm>
              <a:off x="5619751" y="3903663"/>
              <a:ext cx="971550" cy="142875"/>
            </a:xfrm>
            <a:custGeom>
              <a:avLst/>
              <a:gdLst>
                <a:gd name="T0" fmla="*/ 243 w 258"/>
                <a:gd name="T1" fmla="*/ 1 h 38"/>
                <a:gd name="T2" fmla="*/ 129 w 258"/>
                <a:gd name="T3" fmla="*/ 1 h 38"/>
                <a:gd name="T4" fmla="*/ 15 w 258"/>
                <a:gd name="T5" fmla="*/ 9 h 38"/>
                <a:gd name="T6" fmla="*/ 15 w 258"/>
                <a:gd name="T7" fmla="*/ 32 h 38"/>
                <a:gd name="T8" fmla="*/ 93 w 258"/>
                <a:gd name="T9" fmla="*/ 26 h 38"/>
                <a:gd name="T10" fmla="*/ 107 w 258"/>
                <a:gd name="T11" fmla="*/ 35 h 38"/>
                <a:gd name="T12" fmla="*/ 169 w 258"/>
                <a:gd name="T13" fmla="*/ 32 h 38"/>
                <a:gd name="T14" fmla="*/ 204 w 258"/>
                <a:gd name="T15" fmla="*/ 32 h 38"/>
                <a:gd name="T16" fmla="*/ 243 w 258"/>
                <a:gd name="T17" fmla="*/ 24 h 38"/>
                <a:gd name="T18" fmla="*/ 243 w 258"/>
                <a:gd name="T1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8">
                  <a:moveTo>
                    <a:pt x="243" y="1"/>
                  </a:moveTo>
                  <a:cubicBezTo>
                    <a:pt x="205" y="1"/>
                    <a:pt x="167" y="0"/>
                    <a:pt x="129" y="1"/>
                  </a:cubicBezTo>
                  <a:cubicBezTo>
                    <a:pt x="90" y="2"/>
                    <a:pt x="53" y="6"/>
                    <a:pt x="15" y="9"/>
                  </a:cubicBezTo>
                  <a:cubicBezTo>
                    <a:pt x="0" y="10"/>
                    <a:pt x="0" y="34"/>
                    <a:pt x="15" y="32"/>
                  </a:cubicBezTo>
                  <a:cubicBezTo>
                    <a:pt x="41" y="30"/>
                    <a:pt x="67" y="28"/>
                    <a:pt x="93" y="26"/>
                  </a:cubicBezTo>
                  <a:cubicBezTo>
                    <a:pt x="94" y="32"/>
                    <a:pt x="99" y="38"/>
                    <a:pt x="107" y="35"/>
                  </a:cubicBezTo>
                  <a:cubicBezTo>
                    <a:pt x="126" y="27"/>
                    <a:pt x="149" y="32"/>
                    <a:pt x="169" y="32"/>
                  </a:cubicBezTo>
                  <a:cubicBezTo>
                    <a:pt x="181" y="32"/>
                    <a:pt x="192" y="33"/>
                    <a:pt x="204" y="32"/>
                  </a:cubicBezTo>
                  <a:cubicBezTo>
                    <a:pt x="217" y="30"/>
                    <a:pt x="230" y="25"/>
                    <a:pt x="243" y="24"/>
                  </a:cubicBezTo>
                  <a:cubicBezTo>
                    <a:pt x="258" y="22"/>
                    <a:pt x="258" y="1"/>
                    <a:pt x="243" y="1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1" name="Freeform 15">
              <a:extLst>
                <a:ext uri="{FF2B5EF4-FFF2-40B4-BE49-F238E27FC236}">
                  <a16:creationId xmlns:a16="http://schemas.microsoft.com/office/drawing/2014/main" id="{75405849-506A-4323-9D09-6DAC344E03F3}"/>
                </a:ext>
              </a:extLst>
            </p:cNvPr>
            <p:cNvSpPr/>
            <p:nvPr/>
          </p:nvSpPr>
          <p:spPr bwMode="auto">
            <a:xfrm>
              <a:off x="5605463" y="4081463"/>
              <a:ext cx="974725" cy="153988"/>
            </a:xfrm>
            <a:custGeom>
              <a:avLst/>
              <a:gdLst>
                <a:gd name="T0" fmla="*/ 248 w 259"/>
                <a:gd name="T1" fmla="*/ 5 h 41"/>
                <a:gd name="T2" fmla="*/ 186 w 259"/>
                <a:gd name="T3" fmla="*/ 2 h 41"/>
                <a:gd name="T4" fmla="*/ 117 w 259"/>
                <a:gd name="T5" fmla="*/ 3 h 41"/>
                <a:gd name="T6" fmla="*/ 60 w 259"/>
                <a:gd name="T7" fmla="*/ 1 h 41"/>
                <a:gd name="T8" fmla="*/ 12 w 259"/>
                <a:gd name="T9" fmla="*/ 11 h 41"/>
                <a:gd name="T10" fmla="*/ 24 w 259"/>
                <a:gd name="T11" fmla="*/ 31 h 41"/>
                <a:gd name="T12" fmla="*/ 64 w 259"/>
                <a:gd name="T13" fmla="*/ 25 h 41"/>
                <a:gd name="T14" fmla="*/ 100 w 259"/>
                <a:gd name="T15" fmla="*/ 26 h 41"/>
                <a:gd name="T16" fmla="*/ 110 w 259"/>
                <a:gd name="T17" fmla="*/ 40 h 41"/>
                <a:gd name="T18" fmla="*/ 191 w 259"/>
                <a:gd name="T19" fmla="*/ 40 h 41"/>
                <a:gd name="T20" fmla="*/ 250 w 259"/>
                <a:gd name="T21" fmla="*/ 26 h 41"/>
                <a:gd name="T22" fmla="*/ 248 w 259"/>
                <a:gd name="T2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41">
                  <a:moveTo>
                    <a:pt x="248" y="5"/>
                  </a:moveTo>
                  <a:cubicBezTo>
                    <a:pt x="227" y="1"/>
                    <a:pt x="206" y="2"/>
                    <a:pt x="186" y="2"/>
                  </a:cubicBezTo>
                  <a:cubicBezTo>
                    <a:pt x="163" y="3"/>
                    <a:pt x="140" y="3"/>
                    <a:pt x="117" y="3"/>
                  </a:cubicBezTo>
                  <a:cubicBezTo>
                    <a:pt x="98" y="3"/>
                    <a:pt x="79" y="2"/>
                    <a:pt x="60" y="1"/>
                  </a:cubicBezTo>
                  <a:cubicBezTo>
                    <a:pt x="44" y="0"/>
                    <a:pt x="26" y="1"/>
                    <a:pt x="12" y="11"/>
                  </a:cubicBezTo>
                  <a:cubicBezTo>
                    <a:pt x="0" y="19"/>
                    <a:pt x="12" y="39"/>
                    <a:pt x="24" y="31"/>
                  </a:cubicBezTo>
                  <a:cubicBezTo>
                    <a:pt x="35" y="22"/>
                    <a:pt x="50" y="24"/>
                    <a:pt x="64" y="25"/>
                  </a:cubicBezTo>
                  <a:cubicBezTo>
                    <a:pt x="76" y="25"/>
                    <a:pt x="88" y="26"/>
                    <a:pt x="100" y="26"/>
                  </a:cubicBezTo>
                  <a:cubicBezTo>
                    <a:pt x="98" y="32"/>
                    <a:pt x="102" y="40"/>
                    <a:pt x="110" y="40"/>
                  </a:cubicBezTo>
                  <a:cubicBezTo>
                    <a:pt x="137" y="40"/>
                    <a:pt x="164" y="41"/>
                    <a:pt x="191" y="40"/>
                  </a:cubicBezTo>
                  <a:cubicBezTo>
                    <a:pt x="210" y="40"/>
                    <a:pt x="235" y="38"/>
                    <a:pt x="250" y="26"/>
                  </a:cubicBezTo>
                  <a:cubicBezTo>
                    <a:pt x="257" y="21"/>
                    <a:pt x="259" y="7"/>
                    <a:pt x="248" y="5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2" name="Freeform 16">
              <a:extLst>
                <a:ext uri="{FF2B5EF4-FFF2-40B4-BE49-F238E27FC236}">
                  <a16:creationId xmlns:a16="http://schemas.microsoft.com/office/drawing/2014/main" id="{A88AFB78-5F92-4404-9195-9A4CEA0506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9751" y="4230688"/>
              <a:ext cx="925513" cy="403225"/>
            </a:xfrm>
            <a:custGeom>
              <a:avLst/>
              <a:gdLst>
                <a:gd name="T0" fmla="*/ 239 w 246"/>
                <a:gd name="T1" fmla="*/ 18 h 107"/>
                <a:gd name="T2" fmla="*/ 159 w 246"/>
                <a:gd name="T3" fmla="*/ 9 h 107"/>
                <a:gd name="T4" fmla="*/ 15 w 246"/>
                <a:gd name="T5" fmla="*/ 23 h 107"/>
                <a:gd name="T6" fmla="*/ 21 w 246"/>
                <a:gd name="T7" fmla="*/ 45 h 107"/>
                <a:gd name="T8" fmla="*/ 45 w 246"/>
                <a:gd name="T9" fmla="*/ 40 h 107"/>
                <a:gd name="T10" fmla="*/ 46 w 246"/>
                <a:gd name="T11" fmla="*/ 54 h 107"/>
                <a:gd name="T12" fmla="*/ 64 w 246"/>
                <a:gd name="T13" fmla="*/ 63 h 107"/>
                <a:gd name="T14" fmla="*/ 61 w 246"/>
                <a:gd name="T15" fmla="*/ 73 h 107"/>
                <a:gd name="T16" fmla="*/ 63 w 246"/>
                <a:gd name="T17" fmla="*/ 78 h 107"/>
                <a:gd name="T18" fmla="*/ 63 w 246"/>
                <a:gd name="T19" fmla="*/ 95 h 107"/>
                <a:gd name="T20" fmla="*/ 80 w 246"/>
                <a:gd name="T21" fmla="*/ 102 h 107"/>
                <a:gd name="T22" fmla="*/ 84 w 246"/>
                <a:gd name="T23" fmla="*/ 100 h 107"/>
                <a:gd name="T24" fmla="*/ 112 w 246"/>
                <a:gd name="T25" fmla="*/ 106 h 107"/>
                <a:gd name="T26" fmla="*/ 150 w 246"/>
                <a:gd name="T27" fmla="*/ 106 h 107"/>
                <a:gd name="T28" fmla="*/ 189 w 246"/>
                <a:gd name="T29" fmla="*/ 78 h 107"/>
                <a:gd name="T30" fmla="*/ 193 w 246"/>
                <a:gd name="T31" fmla="*/ 70 h 107"/>
                <a:gd name="T32" fmla="*/ 200 w 246"/>
                <a:gd name="T33" fmla="*/ 56 h 107"/>
                <a:gd name="T34" fmla="*/ 197 w 246"/>
                <a:gd name="T35" fmla="*/ 45 h 107"/>
                <a:gd name="T36" fmla="*/ 234 w 246"/>
                <a:gd name="T37" fmla="*/ 37 h 107"/>
                <a:gd name="T38" fmla="*/ 239 w 246"/>
                <a:gd name="T39" fmla="*/ 18 h 107"/>
                <a:gd name="T40" fmla="*/ 97 w 246"/>
                <a:gd name="T41" fmla="*/ 62 h 107"/>
                <a:gd name="T42" fmla="*/ 104 w 246"/>
                <a:gd name="T43" fmla="*/ 62 h 107"/>
                <a:gd name="T44" fmla="*/ 166 w 246"/>
                <a:gd name="T45" fmla="*/ 62 h 107"/>
                <a:gd name="T46" fmla="*/ 97 w 246"/>
                <a:gd name="T47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" h="107">
                  <a:moveTo>
                    <a:pt x="239" y="18"/>
                  </a:moveTo>
                  <a:cubicBezTo>
                    <a:pt x="221" y="0"/>
                    <a:pt x="182" y="9"/>
                    <a:pt x="159" y="9"/>
                  </a:cubicBezTo>
                  <a:cubicBezTo>
                    <a:pt x="110" y="9"/>
                    <a:pt x="62" y="10"/>
                    <a:pt x="15" y="23"/>
                  </a:cubicBezTo>
                  <a:cubicBezTo>
                    <a:pt x="0" y="27"/>
                    <a:pt x="6" y="49"/>
                    <a:pt x="21" y="45"/>
                  </a:cubicBezTo>
                  <a:cubicBezTo>
                    <a:pt x="29" y="43"/>
                    <a:pt x="37" y="41"/>
                    <a:pt x="45" y="40"/>
                  </a:cubicBezTo>
                  <a:cubicBezTo>
                    <a:pt x="42" y="44"/>
                    <a:pt x="43" y="51"/>
                    <a:pt x="46" y="54"/>
                  </a:cubicBezTo>
                  <a:cubicBezTo>
                    <a:pt x="51" y="59"/>
                    <a:pt x="57" y="62"/>
                    <a:pt x="64" y="63"/>
                  </a:cubicBezTo>
                  <a:cubicBezTo>
                    <a:pt x="62" y="65"/>
                    <a:pt x="60" y="69"/>
                    <a:pt x="61" y="73"/>
                  </a:cubicBezTo>
                  <a:cubicBezTo>
                    <a:pt x="62" y="75"/>
                    <a:pt x="62" y="76"/>
                    <a:pt x="63" y="78"/>
                  </a:cubicBezTo>
                  <a:cubicBezTo>
                    <a:pt x="61" y="83"/>
                    <a:pt x="61" y="88"/>
                    <a:pt x="63" y="95"/>
                  </a:cubicBezTo>
                  <a:cubicBezTo>
                    <a:pt x="66" y="102"/>
                    <a:pt x="73" y="105"/>
                    <a:pt x="80" y="102"/>
                  </a:cubicBezTo>
                  <a:cubicBezTo>
                    <a:pt x="82" y="101"/>
                    <a:pt x="83" y="101"/>
                    <a:pt x="84" y="100"/>
                  </a:cubicBezTo>
                  <a:cubicBezTo>
                    <a:pt x="92" y="104"/>
                    <a:pt x="102" y="105"/>
                    <a:pt x="112" y="106"/>
                  </a:cubicBezTo>
                  <a:cubicBezTo>
                    <a:pt x="124" y="107"/>
                    <a:pt x="138" y="107"/>
                    <a:pt x="150" y="106"/>
                  </a:cubicBezTo>
                  <a:cubicBezTo>
                    <a:pt x="169" y="104"/>
                    <a:pt x="178" y="91"/>
                    <a:pt x="189" y="78"/>
                  </a:cubicBezTo>
                  <a:cubicBezTo>
                    <a:pt x="192" y="76"/>
                    <a:pt x="193" y="73"/>
                    <a:pt x="193" y="70"/>
                  </a:cubicBezTo>
                  <a:cubicBezTo>
                    <a:pt x="196" y="66"/>
                    <a:pt x="199" y="62"/>
                    <a:pt x="200" y="56"/>
                  </a:cubicBezTo>
                  <a:cubicBezTo>
                    <a:pt x="201" y="52"/>
                    <a:pt x="200" y="47"/>
                    <a:pt x="197" y="45"/>
                  </a:cubicBezTo>
                  <a:cubicBezTo>
                    <a:pt x="210" y="43"/>
                    <a:pt x="223" y="41"/>
                    <a:pt x="234" y="37"/>
                  </a:cubicBezTo>
                  <a:cubicBezTo>
                    <a:pt x="242" y="34"/>
                    <a:pt x="246" y="24"/>
                    <a:pt x="239" y="18"/>
                  </a:cubicBezTo>
                  <a:close/>
                  <a:moveTo>
                    <a:pt x="97" y="62"/>
                  </a:moveTo>
                  <a:cubicBezTo>
                    <a:pt x="100" y="62"/>
                    <a:pt x="102" y="62"/>
                    <a:pt x="104" y="62"/>
                  </a:cubicBezTo>
                  <a:cubicBezTo>
                    <a:pt x="124" y="62"/>
                    <a:pt x="145" y="60"/>
                    <a:pt x="166" y="62"/>
                  </a:cubicBezTo>
                  <a:cubicBezTo>
                    <a:pt x="143" y="65"/>
                    <a:pt x="120" y="63"/>
                    <a:pt x="97" y="62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3" name="Freeform 17">
              <a:extLst>
                <a:ext uri="{FF2B5EF4-FFF2-40B4-BE49-F238E27FC236}">
                  <a16:creationId xmlns:a16="http://schemas.microsoft.com/office/drawing/2014/main" id="{25EFAC86-43FE-4D65-B71E-85F3D108400A}"/>
                </a:ext>
              </a:extLst>
            </p:cNvPr>
            <p:cNvSpPr/>
            <p:nvPr/>
          </p:nvSpPr>
          <p:spPr bwMode="auto">
            <a:xfrm>
              <a:off x="7475538" y="3452813"/>
              <a:ext cx="11113" cy="793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1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4" name="Freeform 18">
              <a:extLst>
                <a:ext uri="{FF2B5EF4-FFF2-40B4-BE49-F238E27FC236}">
                  <a16:creationId xmlns:a16="http://schemas.microsoft.com/office/drawing/2014/main" id="{57FFB614-BE49-4E3D-8294-E4D10021FB57}"/>
                </a:ext>
              </a:extLst>
            </p:cNvPr>
            <p:cNvSpPr/>
            <p:nvPr/>
          </p:nvSpPr>
          <p:spPr bwMode="auto">
            <a:xfrm>
              <a:off x="7489826" y="3460751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5" name="Freeform 19">
              <a:extLst>
                <a:ext uri="{FF2B5EF4-FFF2-40B4-BE49-F238E27FC236}">
                  <a16:creationId xmlns:a16="http://schemas.microsoft.com/office/drawing/2014/main" id="{ABF0E5DC-C457-47CC-896A-54A38F9E1AC8}"/>
                </a:ext>
              </a:extLst>
            </p:cNvPr>
            <p:cNvSpPr/>
            <p:nvPr/>
          </p:nvSpPr>
          <p:spPr bwMode="auto">
            <a:xfrm>
              <a:off x="7486651" y="346075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6" name="Freeform 20">
              <a:extLst>
                <a:ext uri="{FF2B5EF4-FFF2-40B4-BE49-F238E27FC236}">
                  <a16:creationId xmlns:a16="http://schemas.microsoft.com/office/drawing/2014/main" id="{913B9500-1FF6-4E1B-9391-1FABBB14C0F9}"/>
                </a:ext>
              </a:extLst>
            </p:cNvPr>
            <p:cNvSpPr/>
            <p:nvPr/>
          </p:nvSpPr>
          <p:spPr bwMode="auto">
            <a:xfrm>
              <a:off x="7475538" y="3452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7" name="Freeform 21">
              <a:extLst>
                <a:ext uri="{FF2B5EF4-FFF2-40B4-BE49-F238E27FC236}">
                  <a16:creationId xmlns:a16="http://schemas.microsoft.com/office/drawing/2014/main" id="{DF792151-DC84-4C4D-86C9-01E33CC202E5}"/>
                </a:ext>
              </a:extLst>
            </p:cNvPr>
            <p:cNvSpPr/>
            <p:nvPr/>
          </p:nvSpPr>
          <p:spPr bwMode="auto">
            <a:xfrm>
              <a:off x="7212013" y="3141663"/>
              <a:ext cx="420688" cy="322263"/>
            </a:xfrm>
            <a:custGeom>
              <a:avLst/>
              <a:gdLst>
                <a:gd name="T0" fmla="*/ 107 w 112"/>
                <a:gd name="T1" fmla="*/ 42 h 86"/>
                <a:gd name="T2" fmla="*/ 110 w 112"/>
                <a:gd name="T3" fmla="*/ 58 h 86"/>
                <a:gd name="T4" fmla="*/ 106 w 112"/>
                <a:gd name="T5" fmla="*/ 70 h 86"/>
                <a:gd name="T6" fmla="*/ 105 w 112"/>
                <a:gd name="T7" fmla="*/ 72 h 86"/>
                <a:gd name="T8" fmla="*/ 72 w 112"/>
                <a:gd name="T9" fmla="*/ 81 h 86"/>
                <a:gd name="T10" fmla="*/ 65 w 112"/>
                <a:gd name="T11" fmla="*/ 78 h 86"/>
                <a:gd name="T12" fmla="*/ 73 w 112"/>
                <a:gd name="T13" fmla="*/ 82 h 86"/>
                <a:gd name="T14" fmla="*/ 103 w 112"/>
                <a:gd name="T15" fmla="*/ 73 h 86"/>
                <a:gd name="T16" fmla="*/ 109 w 112"/>
                <a:gd name="T17" fmla="*/ 60 h 86"/>
                <a:gd name="T18" fmla="*/ 106 w 112"/>
                <a:gd name="T19" fmla="*/ 42 h 86"/>
                <a:gd name="T20" fmla="*/ 94 w 112"/>
                <a:gd name="T21" fmla="*/ 35 h 86"/>
                <a:gd name="T22" fmla="*/ 100 w 112"/>
                <a:gd name="T23" fmla="*/ 44 h 86"/>
                <a:gd name="T24" fmla="*/ 101 w 112"/>
                <a:gd name="T25" fmla="*/ 52 h 86"/>
                <a:gd name="T26" fmla="*/ 99 w 112"/>
                <a:gd name="T27" fmla="*/ 66 h 86"/>
                <a:gd name="T28" fmla="*/ 92 w 112"/>
                <a:gd name="T29" fmla="*/ 73 h 86"/>
                <a:gd name="T30" fmla="*/ 75 w 112"/>
                <a:gd name="T31" fmla="*/ 74 h 86"/>
                <a:gd name="T32" fmla="*/ 60 w 112"/>
                <a:gd name="T33" fmla="*/ 66 h 86"/>
                <a:gd name="T34" fmla="*/ 72 w 112"/>
                <a:gd name="T35" fmla="*/ 73 h 86"/>
                <a:gd name="T36" fmla="*/ 75 w 112"/>
                <a:gd name="T37" fmla="*/ 74 h 86"/>
                <a:gd name="T38" fmla="*/ 92 w 112"/>
                <a:gd name="T39" fmla="*/ 73 h 86"/>
                <a:gd name="T40" fmla="*/ 98 w 112"/>
                <a:gd name="T41" fmla="*/ 67 h 86"/>
                <a:gd name="T42" fmla="*/ 101 w 112"/>
                <a:gd name="T43" fmla="*/ 54 h 86"/>
                <a:gd name="T44" fmla="*/ 98 w 112"/>
                <a:gd name="T45" fmla="*/ 50 h 86"/>
                <a:gd name="T46" fmla="*/ 97 w 112"/>
                <a:gd name="T47" fmla="*/ 63 h 86"/>
                <a:gd name="T48" fmla="*/ 96 w 112"/>
                <a:gd name="T49" fmla="*/ 66 h 86"/>
                <a:gd name="T50" fmla="*/ 78 w 112"/>
                <a:gd name="T51" fmla="*/ 72 h 86"/>
                <a:gd name="T52" fmla="*/ 73 w 112"/>
                <a:gd name="T53" fmla="*/ 70 h 86"/>
                <a:gd name="T54" fmla="*/ 28 w 112"/>
                <a:gd name="T55" fmla="*/ 46 h 86"/>
                <a:gd name="T56" fmla="*/ 20 w 112"/>
                <a:gd name="T57" fmla="*/ 42 h 86"/>
                <a:gd name="T58" fmla="*/ 14 w 112"/>
                <a:gd name="T59" fmla="*/ 33 h 86"/>
                <a:gd name="T60" fmla="*/ 21 w 112"/>
                <a:gd name="T61" fmla="*/ 17 h 86"/>
                <a:gd name="T62" fmla="*/ 36 w 112"/>
                <a:gd name="T63" fmla="*/ 17 h 86"/>
                <a:gd name="T64" fmla="*/ 50 w 112"/>
                <a:gd name="T65" fmla="*/ 23 h 86"/>
                <a:gd name="T66" fmla="*/ 79 w 112"/>
                <a:gd name="T67" fmla="*/ 28 h 86"/>
                <a:gd name="T68" fmla="*/ 59 w 112"/>
                <a:gd name="T69" fmla="*/ 12 h 86"/>
                <a:gd name="T70" fmla="*/ 43 w 112"/>
                <a:gd name="T71" fmla="*/ 4 h 86"/>
                <a:gd name="T72" fmla="*/ 6 w 112"/>
                <a:gd name="T73" fmla="*/ 12 h 86"/>
                <a:gd name="T74" fmla="*/ 5 w 112"/>
                <a:gd name="T75" fmla="*/ 47 h 86"/>
                <a:gd name="T76" fmla="*/ 23 w 112"/>
                <a:gd name="T77" fmla="*/ 60 h 86"/>
                <a:gd name="T78" fmla="*/ 66 w 112"/>
                <a:gd name="T79" fmla="*/ 81 h 86"/>
                <a:gd name="T80" fmla="*/ 70 w 112"/>
                <a:gd name="T81" fmla="*/ 83 h 86"/>
                <a:gd name="T82" fmla="*/ 31 w 112"/>
                <a:gd name="T83" fmla="*/ 63 h 86"/>
                <a:gd name="T84" fmla="*/ 14 w 112"/>
                <a:gd name="T85" fmla="*/ 55 h 86"/>
                <a:gd name="T86" fmla="*/ 8 w 112"/>
                <a:gd name="T87" fmla="*/ 50 h 86"/>
                <a:gd name="T88" fmla="*/ 2 w 112"/>
                <a:gd name="T89" fmla="*/ 21 h 86"/>
                <a:gd name="T90" fmla="*/ 12 w 112"/>
                <a:gd name="T91" fmla="*/ 52 h 86"/>
                <a:gd name="T92" fmla="*/ 21 w 112"/>
                <a:gd name="T93" fmla="*/ 57 h 86"/>
                <a:gd name="T94" fmla="*/ 65 w 112"/>
                <a:gd name="T95" fmla="*/ 80 h 86"/>
                <a:gd name="T96" fmla="*/ 72 w 112"/>
                <a:gd name="T97" fmla="*/ 83 h 86"/>
                <a:gd name="T98" fmla="*/ 91 w 112"/>
                <a:gd name="T99" fmla="*/ 85 h 86"/>
                <a:gd name="T100" fmla="*/ 107 w 112"/>
                <a:gd name="T101" fmla="*/ 72 h 86"/>
                <a:gd name="T102" fmla="*/ 112 w 112"/>
                <a:gd name="T103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6">
                  <a:moveTo>
                    <a:pt x="111" y="53"/>
                  </a:moveTo>
                  <a:cubicBezTo>
                    <a:pt x="111" y="51"/>
                    <a:pt x="111" y="50"/>
                    <a:pt x="110" y="49"/>
                  </a:cubicBezTo>
                  <a:cubicBezTo>
                    <a:pt x="110" y="46"/>
                    <a:pt x="108" y="44"/>
                    <a:pt x="107" y="42"/>
                  </a:cubicBezTo>
                  <a:cubicBezTo>
                    <a:pt x="108" y="44"/>
                    <a:pt x="109" y="47"/>
                    <a:pt x="109" y="50"/>
                  </a:cubicBezTo>
                  <a:cubicBezTo>
                    <a:pt x="110" y="51"/>
                    <a:pt x="110" y="53"/>
                    <a:pt x="110" y="54"/>
                  </a:cubicBezTo>
                  <a:cubicBezTo>
                    <a:pt x="110" y="55"/>
                    <a:pt x="110" y="57"/>
                    <a:pt x="110" y="58"/>
                  </a:cubicBezTo>
                  <a:cubicBezTo>
                    <a:pt x="109" y="61"/>
                    <a:pt x="109" y="64"/>
                    <a:pt x="108" y="67"/>
                  </a:cubicBezTo>
                  <a:cubicBezTo>
                    <a:pt x="107" y="67"/>
                    <a:pt x="107" y="68"/>
                    <a:pt x="107" y="69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99" y="79"/>
                    <a:pt x="94" y="82"/>
                    <a:pt x="88" y="83"/>
                  </a:cubicBezTo>
                  <a:cubicBezTo>
                    <a:pt x="83" y="84"/>
                    <a:pt x="77" y="84"/>
                    <a:pt x="72" y="81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0" y="70"/>
                    <a:pt x="58" y="74"/>
                    <a:pt x="65" y="78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0"/>
                    <a:pt x="71" y="81"/>
                  </a:cubicBezTo>
                  <a:cubicBezTo>
                    <a:pt x="71" y="81"/>
                    <a:pt x="72" y="81"/>
                    <a:pt x="73" y="82"/>
                  </a:cubicBezTo>
                  <a:cubicBezTo>
                    <a:pt x="76" y="83"/>
                    <a:pt x="79" y="83"/>
                    <a:pt x="82" y="83"/>
                  </a:cubicBezTo>
                  <a:cubicBezTo>
                    <a:pt x="89" y="83"/>
                    <a:pt x="95" y="81"/>
                    <a:pt x="100" y="77"/>
                  </a:cubicBezTo>
                  <a:cubicBezTo>
                    <a:pt x="101" y="76"/>
                    <a:pt x="102" y="74"/>
                    <a:pt x="103" y="73"/>
                  </a:cubicBezTo>
                  <a:cubicBezTo>
                    <a:pt x="104" y="72"/>
                    <a:pt x="104" y="72"/>
                    <a:pt x="105" y="7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6"/>
                    <a:pt x="108" y="63"/>
                    <a:pt x="109" y="60"/>
                  </a:cubicBezTo>
                  <a:cubicBezTo>
                    <a:pt x="109" y="59"/>
                    <a:pt x="109" y="57"/>
                    <a:pt x="109" y="55"/>
                  </a:cubicBezTo>
                  <a:cubicBezTo>
                    <a:pt x="109" y="54"/>
                    <a:pt x="109" y="53"/>
                    <a:pt x="109" y="51"/>
                  </a:cubicBezTo>
                  <a:cubicBezTo>
                    <a:pt x="108" y="48"/>
                    <a:pt x="107" y="45"/>
                    <a:pt x="106" y="42"/>
                  </a:cubicBezTo>
                  <a:cubicBezTo>
                    <a:pt x="105" y="41"/>
                    <a:pt x="104" y="40"/>
                    <a:pt x="104" y="38"/>
                  </a:cubicBezTo>
                  <a:cubicBezTo>
                    <a:pt x="102" y="37"/>
                    <a:pt x="101" y="36"/>
                    <a:pt x="99" y="36"/>
                  </a:cubicBezTo>
                  <a:cubicBezTo>
                    <a:pt x="97" y="34"/>
                    <a:pt x="94" y="35"/>
                    <a:pt x="94" y="35"/>
                  </a:cubicBezTo>
                  <a:cubicBezTo>
                    <a:pt x="94" y="36"/>
                    <a:pt x="94" y="36"/>
                    <a:pt x="95" y="37"/>
                  </a:cubicBezTo>
                  <a:cubicBezTo>
                    <a:pt x="95" y="38"/>
                    <a:pt x="96" y="39"/>
                    <a:pt x="98" y="41"/>
                  </a:cubicBezTo>
                  <a:cubicBezTo>
                    <a:pt x="98" y="42"/>
                    <a:pt x="99" y="43"/>
                    <a:pt x="100" y="44"/>
                  </a:cubicBezTo>
                  <a:cubicBezTo>
                    <a:pt x="101" y="46"/>
                    <a:pt x="101" y="47"/>
                    <a:pt x="101" y="47"/>
                  </a:cubicBezTo>
                  <a:cubicBezTo>
                    <a:pt x="101" y="48"/>
                    <a:pt x="100" y="47"/>
                    <a:pt x="99" y="47"/>
                  </a:cubicBezTo>
                  <a:cubicBezTo>
                    <a:pt x="100" y="49"/>
                    <a:pt x="101" y="50"/>
                    <a:pt x="101" y="52"/>
                  </a:cubicBezTo>
                  <a:cubicBezTo>
                    <a:pt x="101" y="53"/>
                    <a:pt x="101" y="54"/>
                    <a:pt x="101" y="54"/>
                  </a:cubicBezTo>
                  <a:cubicBezTo>
                    <a:pt x="101" y="55"/>
                    <a:pt x="101" y="56"/>
                    <a:pt x="101" y="57"/>
                  </a:cubicBezTo>
                  <a:cubicBezTo>
                    <a:pt x="101" y="60"/>
                    <a:pt x="100" y="63"/>
                    <a:pt x="99" y="66"/>
                  </a:cubicBezTo>
                  <a:cubicBezTo>
                    <a:pt x="98" y="67"/>
                    <a:pt x="98" y="67"/>
                    <a:pt x="97" y="68"/>
                  </a:cubicBezTo>
                  <a:cubicBezTo>
                    <a:pt x="97" y="69"/>
                    <a:pt x="96" y="69"/>
                    <a:pt x="96" y="70"/>
                  </a:cubicBezTo>
                  <a:cubicBezTo>
                    <a:pt x="95" y="71"/>
                    <a:pt x="94" y="72"/>
                    <a:pt x="92" y="73"/>
                  </a:cubicBezTo>
                  <a:cubicBezTo>
                    <a:pt x="90" y="74"/>
                    <a:pt x="86" y="75"/>
                    <a:pt x="83" y="75"/>
                  </a:cubicBezTo>
                  <a:cubicBezTo>
                    <a:pt x="81" y="75"/>
                    <a:pt x="79" y="75"/>
                    <a:pt x="78" y="75"/>
                  </a:cubicBezTo>
                  <a:cubicBezTo>
                    <a:pt x="77" y="75"/>
                    <a:pt x="76" y="74"/>
                    <a:pt x="75" y="74"/>
                  </a:cubicBezTo>
                  <a:cubicBezTo>
                    <a:pt x="74" y="74"/>
                    <a:pt x="74" y="73"/>
                    <a:pt x="74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2" y="62"/>
                    <a:pt x="44" y="58"/>
                    <a:pt x="36" y="53"/>
                  </a:cubicBezTo>
                  <a:cubicBezTo>
                    <a:pt x="44" y="58"/>
                    <a:pt x="52" y="62"/>
                    <a:pt x="60" y="6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5" y="74"/>
                    <a:pt x="75" y="74"/>
                  </a:cubicBezTo>
                  <a:cubicBezTo>
                    <a:pt x="76" y="74"/>
                    <a:pt x="77" y="74"/>
                    <a:pt x="78" y="75"/>
                  </a:cubicBezTo>
                  <a:cubicBezTo>
                    <a:pt x="79" y="75"/>
                    <a:pt x="81" y="75"/>
                    <a:pt x="83" y="75"/>
                  </a:cubicBezTo>
                  <a:cubicBezTo>
                    <a:pt x="86" y="75"/>
                    <a:pt x="90" y="74"/>
                    <a:pt x="92" y="73"/>
                  </a:cubicBezTo>
                  <a:cubicBezTo>
                    <a:pt x="94" y="72"/>
                    <a:pt x="95" y="71"/>
                    <a:pt x="96" y="70"/>
                  </a:cubicBezTo>
                  <a:cubicBezTo>
                    <a:pt x="96" y="69"/>
                    <a:pt x="97" y="68"/>
                    <a:pt x="97" y="68"/>
                  </a:cubicBezTo>
                  <a:cubicBezTo>
                    <a:pt x="97" y="68"/>
                    <a:pt x="98" y="67"/>
                    <a:pt x="98" y="67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00" y="63"/>
                    <a:pt x="101" y="60"/>
                    <a:pt x="101" y="57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100" y="52"/>
                  </a:cubicBezTo>
                  <a:cubicBezTo>
                    <a:pt x="100" y="50"/>
                    <a:pt x="99" y="49"/>
                    <a:pt x="99" y="47"/>
                  </a:cubicBezTo>
                  <a:cubicBezTo>
                    <a:pt x="98" y="47"/>
                    <a:pt x="98" y="48"/>
                    <a:pt x="98" y="50"/>
                  </a:cubicBezTo>
                  <a:cubicBezTo>
                    <a:pt x="98" y="51"/>
                    <a:pt x="98" y="52"/>
                    <a:pt x="98" y="54"/>
                  </a:cubicBezTo>
                  <a:cubicBezTo>
                    <a:pt x="98" y="56"/>
                    <a:pt x="99" y="58"/>
                    <a:pt x="98" y="60"/>
                  </a:cubicBezTo>
                  <a:cubicBezTo>
                    <a:pt x="98" y="61"/>
                    <a:pt x="98" y="62"/>
                    <a:pt x="97" y="63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8"/>
                    <a:pt x="93" y="70"/>
                    <a:pt x="92" y="70"/>
                  </a:cubicBezTo>
                  <a:cubicBezTo>
                    <a:pt x="88" y="73"/>
                    <a:pt x="83" y="74"/>
                    <a:pt x="78" y="72"/>
                  </a:cubicBezTo>
                  <a:cubicBezTo>
                    <a:pt x="77" y="72"/>
                    <a:pt x="76" y="72"/>
                    <a:pt x="75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3" y="70"/>
                    <a:pt x="73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0" y="58"/>
                    <a:pt x="39" y="52"/>
                    <a:pt x="28" y="46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6" y="39"/>
                    <a:pt x="15" y="36"/>
                    <a:pt x="14" y="33"/>
                  </a:cubicBezTo>
                  <a:cubicBezTo>
                    <a:pt x="14" y="30"/>
                    <a:pt x="14" y="26"/>
                    <a:pt x="15" y="23"/>
                  </a:cubicBezTo>
                  <a:cubicBezTo>
                    <a:pt x="16" y="22"/>
                    <a:pt x="17" y="21"/>
                    <a:pt x="18" y="20"/>
                  </a:cubicBezTo>
                  <a:cubicBezTo>
                    <a:pt x="18" y="18"/>
                    <a:pt x="20" y="18"/>
                    <a:pt x="21" y="17"/>
                  </a:cubicBezTo>
                  <a:cubicBezTo>
                    <a:pt x="24" y="15"/>
                    <a:pt x="29" y="14"/>
                    <a:pt x="34" y="16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6" y="16"/>
                    <a:pt x="36" y="16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1" y="29"/>
                    <a:pt x="72" y="34"/>
                    <a:pt x="81" y="38"/>
                  </a:cubicBezTo>
                  <a:cubicBezTo>
                    <a:pt x="98" y="45"/>
                    <a:pt x="94" y="38"/>
                    <a:pt x="78" y="29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5" y="37"/>
                    <a:pt x="88" y="30"/>
                    <a:pt x="91" y="29"/>
                  </a:cubicBezTo>
                  <a:cubicBezTo>
                    <a:pt x="82" y="25"/>
                    <a:pt x="75" y="21"/>
                    <a:pt x="67" y="16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2" y="0"/>
                    <a:pt x="24" y="0"/>
                    <a:pt x="16" y="3"/>
                  </a:cubicBezTo>
                  <a:cubicBezTo>
                    <a:pt x="12" y="5"/>
                    <a:pt x="8" y="8"/>
                    <a:pt x="6" y="12"/>
                  </a:cubicBezTo>
                  <a:cubicBezTo>
                    <a:pt x="3" y="15"/>
                    <a:pt x="1" y="19"/>
                    <a:pt x="1" y="23"/>
                  </a:cubicBezTo>
                  <a:cubicBezTo>
                    <a:pt x="0" y="27"/>
                    <a:pt x="0" y="31"/>
                    <a:pt x="0" y="35"/>
                  </a:cubicBezTo>
                  <a:cubicBezTo>
                    <a:pt x="1" y="39"/>
                    <a:pt x="2" y="43"/>
                    <a:pt x="5" y="47"/>
                  </a:cubicBezTo>
                  <a:cubicBezTo>
                    <a:pt x="6" y="49"/>
                    <a:pt x="7" y="50"/>
                    <a:pt x="9" y="52"/>
                  </a:cubicBezTo>
                  <a:cubicBezTo>
                    <a:pt x="11" y="53"/>
                    <a:pt x="13" y="55"/>
                    <a:pt x="15" y="55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2"/>
                    <a:pt x="68" y="82"/>
                    <a:pt x="68" y="83"/>
                  </a:cubicBezTo>
                  <a:cubicBezTo>
                    <a:pt x="69" y="83"/>
                    <a:pt x="69" y="83"/>
                    <a:pt x="70" y="83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3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4" y="47"/>
                    <a:pt x="2" y="42"/>
                    <a:pt x="1" y="36"/>
                  </a:cubicBezTo>
                  <a:cubicBezTo>
                    <a:pt x="0" y="31"/>
                    <a:pt x="0" y="26"/>
                    <a:pt x="2" y="21"/>
                  </a:cubicBezTo>
                  <a:cubicBezTo>
                    <a:pt x="2" y="21"/>
                    <a:pt x="2" y="22"/>
                    <a:pt x="2" y="21"/>
                  </a:cubicBezTo>
                  <a:cubicBezTo>
                    <a:pt x="1" y="26"/>
                    <a:pt x="1" y="31"/>
                    <a:pt x="2" y="36"/>
                  </a:cubicBezTo>
                  <a:cubicBezTo>
                    <a:pt x="3" y="41"/>
                    <a:pt x="5" y="46"/>
                    <a:pt x="9" y="50"/>
                  </a:cubicBezTo>
                  <a:cubicBezTo>
                    <a:pt x="10" y="51"/>
                    <a:pt x="11" y="52"/>
                    <a:pt x="12" y="52"/>
                  </a:cubicBezTo>
                  <a:cubicBezTo>
                    <a:pt x="13" y="53"/>
                    <a:pt x="13" y="53"/>
                    <a:pt x="14" y="53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9" y="67"/>
                    <a:pt x="47" y="71"/>
                    <a:pt x="54" y="74"/>
                  </a:cubicBezTo>
                  <a:cubicBezTo>
                    <a:pt x="58" y="76"/>
                    <a:pt x="61" y="78"/>
                    <a:pt x="65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9" y="82"/>
                    <a:pt x="70" y="82"/>
                  </a:cubicBezTo>
                  <a:cubicBezTo>
                    <a:pt x="70" y="82"/>
                    <a:pt x="71" y="83"/>
                    <a:pt x="72" y="83"/>
                  </a:cubicBezTo>
                  <a:cubicBezTo>
                    <a:pt x="74" y="84"/>
                    <a:pt x="77" y="84"/>
                    <a:pt x="79" y="84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3" y="86"/>
                    <a:pt x="87" y="86"/>
                    <a:pt x="91" y="85"/>
                  </a:cubicBezTo>
                  <a:cubicBezTo>
                    <a:pt x="95" y="84"/>
                    <a:pt x="98" y="82"/>
                    <a:pt x="101" y="79"/>
                  </a:cubicBezTo>
                  <a:cubicBezTo>
                    <a:pt x="103" y="78"/>
                    <a:pt x="104" y="76"/>
                    <a:pt x="106" y="74"/>
                  </a:cubicBezTo>
                  <a:cubicBezTo>
                    <a:pt x="106" y="74"/>
                    <a:pt x="107" y="73"/>
                    <a:pt x="107" y="72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0"/>
                    <a:pt x="108" y="70"/>
                    <a:pt x="109" y="69"/>
                  </a:cubicBezTo>
                  <a:cubicBezTo>
                    <a:pt x="111" y="66"/>
                    <a:pt x="111" y="62"/>
                    <a:pt x="112" y="58"/>
                  </a:cubicBezTo>
                  <a:cubicBezTo>
                    <a:pt x="112" y="57"/>
                    <a:pt x="112" y="56"/>
                    <a:pt x="112" y="55"/>
                  </a:cubicBezTo>
                  <a:cubicBezTo>
                    <a:pt x="112" y="54"/>
                    <a:pt x="111" y="54"/>
                    <a:pt x="111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8" name="Freeform 22">
              <a:extLst>
                <a:ext uri="{FF2B5EF4-FFF2-40B4-BE49-F238E27FC236}">
                  <a16:creationId xmlns:a16="http://schemas.microsoft.com/office/drawing/2014/main" id="{FE54D274-3827-4919-B84A-E861F4F6EFC3}"/>
                </a:ext>
              </a:extLst>
            </p:cNvPr>
            <p:cNvSpPr/>
            <p:nvPr/>
          </p:nvSpPr>
          <p:spPr bwMode="auto">
            <a:xfrm>
              <a:off x="4559301" y="3144838"/>
              <a:ext cx="417513" cy="315913"/>
            </a:xfrm>
            <a:custGeom>
              <a:avLst/>
              <a:gdLst>
                <a:gd name="T0" fmla="*/ 97 w 111"/>
                <a:gd name="T1" fmla="*/ 52 h 84"/>
                <a:gd name="T2" fmla="*/ 92 w 111"/>
                <a:gd name="T3" fmla="*/ 54 h 84"/>
                <a:gd name="T4" fmla="*/ 47 w 111"/>
                <a:gd name="T5" fmla="*/ 76 h 84"/>
                <a:gd name="T6" fmla="*/ 40 w 111"/>
                <a:gd name="T7" fmla="*/ 79 h 84"/>
                <a:gd name="T8" fmla="*/ 22 w 111"/>
                <a:gd name="T9" fmla="*/ 80 h 84"/>
                <a:gd name="T10" fmla="*/ 41 w 111"/>
                <a:gd name="T11" fmla="*/ 78 h 84"/>
                <a:gd name="T12" fmla="*/ 59 w 111"/>
                <a:gd name="T13" fmla="*/ 69 h 84"/>
                <a:gd name="T14" fmla="*/ 103 w 111"/>
                <a:gd name="T15" fmla="*/ 45 h 84"/>
                <a:gd name="T16" fmla="*/ 107 w 111"/>
                <a:gd name="T17" fmla="*/ 19 h 84"/>
                <a:gd name="T18" fmla="*/ 102 w 111"/>
                <a:gd name="T19" fmla="*/ 23 h 84"/>
                <a:gd name="T20" fmla="*/ 101 w 111"/>
                <a:gd name="T21" fmla="*/ 30 h 84"/>
                <a:gd name="T22" fmla="*/ 72 w 111"/>
                <a:gd name="T23" fmla="*/ 54 h 84"/>
                <a:gd name="T24" fmla="*/ 38 w 111"/>
                <a:gd name="T25" fmla="*/ 71 h 84"/>
                <a:gd name="T26" fmla="*/ 25 w 111"/>
                <a:gd name="T27" fmla="*/ 72 h 84"/>
                <a:gd name="T28" fmla="*/ 37 w 111"/>
                <a:gd name="T29" fmla="*/ 71 h 84"/>
                <a:gd name="T30" fmla="*/ 47 w 111"/>
                <a:gd name="T31" fmla="*/ 66 h 84"/>
                <a:gd name="T32" fmla="*/ 98 w 111"/>
                <a:gd name="T33" fmla="*/ 38 h 84"/>
                <a:gd name="T34" fmla="*/ 94 w 111"/>
                <a:gd name="T35" fmla="*/ 40 h 84"/>
                <a:gd name="T36" fmla="*/ 89 w 111"/>
                <a:gd name="T37" fmla="*/ 44 h 84"/>
                <a:gd name="T38" fmla="*/ 47 w 111"/>
                <a:gd name="T39" fmla="*/ 64 h 84"/>
                <a:gd name="T40" fmla="*/ 36 w 111"/>
                <a:gd name="T41" fmla="*/ 69 h 84"/>
                <a:gd name="T42" fmla="*/ 31 w 111"/>
                <a:gd name="T43" fmla="*/ 70 h 84"/>
                <a:gd name="T44" fmla="*/ 16 w 111"/>
                <a:gd name="T45" fmla="*/ 63 h 84"/>
                <a:gd name="T46" fmla="*/ 15 w 111"/>
                <a:gd name="T47" fmla="*/ 62 h 84"/>
                <a:gd name="T48" fmla="*/ 14 w 111"/>
                <a:gd name="T49" fmla="*/ 54 h 84"/>
                <a:gd name="T50" fmla="*/ 19 w 111"/>
                <a:gd name="T51" fmla="*/ 43 h 84"/>
                <a:gd name="T52" fmla="*/ 25 w 111"/>
                <a:gd name="T53" fmla="*/ 40 h 84"/>
                <a:gd name="T54" fmla="*/ 73 w 111"/>
                <a:gd name="T55" fmla="*/ 16 h 84"/>
                <a:gd name="T56" fmla="*/ 76 w 111"/>
                <a:gd name="T57" fmla="*/ 14 h 84"/>
                <a:gd name="T58" fmla="*/ 96 w 111"/>
                <a:gd name="T59" fmla="*/ 19 h 84"/>
                <a:gd name="T60" fmla="*/ 98 w 111"/>
                <a:gd name="T61" fmla="*/ 19 h 84"/>
                <a:gd name="T62" fmla="*/ 88 w 111"/>
                <a:gd name="T63" fmla="*/ 5 h 84"/>
                <a:gd name="T64" fmla="*/ 102 w 111"/>
                <a:gd name="T65" fmla="*/ 8 h 84"/>
                <a:gd name="T66" fmla="*/ 67 w 111"/>
                <a:gd name="T67" fmla="*/ 3 h 84"/>
                <a:gd name="T68" fmla="*/ 26 w 111"/>
                <a:gd name="T69" fmla="*/ 24 h 84"/>
                <a:gd name="T70" fmla="*/ 14 w 111"/>
                <a:gd name="T71" fmla="*/ 30 h 84"/>
                <a:gd name="T72" fmla="*/ 1 w 111"/>
                <a:gd name="T73" fmla="*/ 46 h 84"/>
                <a:gd name="T74" fmla="*/ 0 w 111"/>
                <a:gd name="T75" fmla="*/ 58 h 84"/>
                <a:gd name="T76" fmla="*/ 3 w 111"/>
                <a:gd name="T77" fmla="*/ 68 h 84"/>
                <a:gd name="T78" fmla="*/ 3 w 111"/>
                <a:gd name="T79" fmla="*/ 70 h 84"/>
                <a:gd name="T80" fmla="*/ 4 w 111"/>
                <a:gd name="T81" fmla="*/ 71 h 84"/>
                <a:gd name="T82" fmla="*/ 12 w 111"/>
                <a:gd name="T83" fmla="*/ 79 h 84"/>
                <a:gd name="T84" fmla="*/ 42 w 111"/>
                <a:gd name="T85" fmla="*/ 81 h 84"/>
                <a:gd name="T86" fmla="*/ 44 w 111"/>
                <a:gd name="T87" fmla="*/ 80 h 84"/>
                <a:gd name="T88" fmla="*/ 72 w 111"/>
                <a:gd name="T89" fmla="*/ 66 h 84"/>
                <a:gd name="T90" fmla="*/ 43 w 111"/>
                <a:gd name="T91" fmla="*/ 80 h 84"/>
                <a:gd name="T92" fmla="*/ 38 w 111"/>
                <a:gd name="T93" fmla="*/ 82 h 84"/>
                <a:gd name="T94" fmla="*/ 4 w 111"/>
                <a:gd name="T95" fmla="*/ 69 h 84"/>
                <a:gd name="T96" fmla="*/ 3 w 111"/>
                <a:gd name="T97" fmla="*/ 69 h 84"/>
                <a:gd name="T98" fmla="*/ 1 w 111"/>
                <a:gd name="T99" fmla="*/ 62 h 84"/>
                <a:gd name="T100" fmla="*/ 9 w 111"/>
                <a:gd name="T101" fmla="*/ 33 h 84"/>
                <a:gd name="T102" fmla="*/ 1 w 111"/>
                <a:gd name="T103" fmla="*/ 55 h 84"/>
                <a:gd name="T104" fmla="*/ 4 w 111"/>
                <a:gd name="T105" fmla="*/ 68 h 84"/>
                <a:gd name="T106" fmla="*/ 5 w 111"/>
                <a:gd name="T107" fmla="*/ 69 h 84"/>
                <a:gd name="T108" fmla="*/ 10 w 111"/>
                <a:gd name="T109" fmla="*/ 76 h 84"/>
                <a:gd name="T110" fmla="*/ 42 w 111"/>
                <a:gd name="T111" fmla="*/ 80 h 84"/>
                <a:gd name="T112" fmla="*/ 73 w 111"/>
                <a:gd name="T113" fmla="*/ 64 h 84"/>
                <a:gd name="T114" fmla="*/ 94 w 111"/>
                <a:gd name="T115" fmla="*/ 56 h 84"/>
                <a:gd name="T116" fmla="*/ 110 w 111"/>
                <a:gd name="T117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84">
                  <a:moveTo>
                    <a:pt x="105" y="44"/>
                  </a:moveTo>
                  <a:cubicBezTo>
                    <a:pt x="104" y="47"/>
                    <a:pt x="101" y="49"/>
                    <a:pt x="99" y="50"/>
                  </a:cubicBezTo>
                  <a:cubicBezTo>
                    <a:pt x="98" y="51"/>
                    <a:pt x="98" y="51"/>
                    <a:pt x="97" y="52"/>
                  </a:cubicBezTo>
                  <a:cubicBezTo>
                    <a:pt x="97" y="52"/>
                    <a:pt x="96" y="52"/>
                    <a:pt x="96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83" y="58"/>
                    <a:pt x="75" y="62"/>
                    <a:pt x="66" y="66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8"/>
                    <a:pt x="41" y="79"/>
                    <a:pt x="40" y="79"/>
                  </a:cubicBezTo>
                  <a:cubicBezTo>
                    <a:pt x="35" y="81"/>
                    <a:pt x="29" y="82"/>
                    <a:pt x="24" y="81"/>
                  </a:cubicBezTo>
                  <a:cubicBezTo>
                    <a:pt x="19" y="80"/>
                    <a:pt x="15" y="78"/>
                    <a:pt x="12" y="76"/>
                  </a:cubicBezTo>
                  <a:cubicBezTo>
                    <a:pt x="15" y="78"/>
                    <a:pt x="18" y="79"/>
                    <a:pt x="22" y="80"/>
                  </a:cubicBezTo>
                  <a:cubicBezTo>
                    <a:pt x="26" y="81"/>
                    <a:pt x="31" y="81"/>
                    <a:pt x="36" y="80"/>
                  </a:cubicBezTo>
                  <a:cubicBezTo>
                    <a:pt x="37" y="80"/>
                    <a:pt x="38" y="79"/>
                    <a:pt x="40" y="79"/>
                  </a:cubicBezTo>
                  <a:cubicBezTo>
                    <a:pt x="40" y="79"/>
                    <a:pt x="41" y="78"/>
                    <a:pt x="41" y="78"/>
                  </a:cubicBezTo>
                  <a:cubicBezTo>
                    <a:pt x="42" y="78"/>
                    <a:pt x="42" y="77"/>
                    <a:pt x="43" y="77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52" y="73"/>
                    <a:pt x="56" y="71"/>
                    <a:pt x="59" y="69"/>
                  </a:cubicBezTo>
                  <a:cubicBezTo>
                    <a:pt x="70" y="64"/>
                    <a:pt x="79" y="60"/>
                    <a:pt x="89" y="5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9" y="50"/>
                    <a:pt x="101" y="48"/>
                    <a:pt x="103" y="45"/>
                  </a:cubicBezTo>
                  <a:cubicBezTo>
                    <a:pt x="107" y="40"/>
                    <a:pt x="109" y="34"/>
                    <a:pt x="109" y="28"/>
                  </a:cubicBezTo>
                  <a:cubicBezTo>
                    <a:pt x="109" y="26"/>
                    <a:pt x="109" y="25"/>
                    <a:pt x="109" y="24"/>
                  </a:cubicBezTo>
                  <a:cubicBezTo>
                    <a:pt x="108" y="22"/>
                    <a:pt x="107" y="21"/>
                    <a:pt x="107" y="19"/>
                  </a:cubicBezTo>
                  <a:cubicBezTo>
                    <a:pt x="105" y="17"/>
                    <a:pt x="103" y="16"/>
                    <a:pt x="103" y="16"/>
                  </a:cubicBezTo>
                  <a:cubicBezTo>
                    <a:pt x="102" y="16"/>
                    <a:pt x="102" y="17"/>
                    <a:pt x="102" y="18"/>
                  </a:cubicBezTo>
                  <a:cubicBezTo>
                    <a:pt x="102" y="19"/>
                    <a:pt x="102" y="21"/>
                    <a:pt x="102" y="23"/>
                  </a:cubicBezTo>
                  <a:cubicBezTo>
                    <a:pt x="103" y="24"/>
                    <a:pt x="103" y="26"/>
                    <a:pt x="103" y="27"/>
                  </a:cubicBezTo>
                  <a:cubicBezTo>
                    <a:pt x="103" y="29"/>
                    <a:pt x="103" y="30"/>
                    <a:pt x="103" y="30"/>
                  </a:cubicBezTo>
                  <a:cubicBezTo>
                    <a:pt x="102" y="31"/>
                    <a:pt x="102" y="30"/>
                    <a:pt x="101" y="30"/>
                  </a:cubicBezTo>
                  <a:cubicBezTo>
                    <a:pt x="101" y="33"/>
                    <a:pt x="100" y="36"/>
                    <a:pt x="98" y="39"/>
                  </a:cubicBezTo>
                  <a:cubicBezTo>
                    <a:pt x="97" y="41"/>
                    <a:pt x="95" y="44"/>
                    <a:pt x="92" y="4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4" y="58"/>
                    <a:pt x="55" y="62"/>
                    <a:pt x="47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71"/>
                    <a:pt x="36" y="72"/>
                    <a:pt x="35" y="72"/>
                  </a:cubicBezTo>
                  <a:cubicBezTo>
                    <a:pt x="32" y="73"/>
                    <a:pt x="28" y="73"/>
                    <a:pt x="25" y="72"/>
                  </a:cubicBezTo>
                  <a:cubicBezTo>
                    <a:pt x="28" y="73"/>
                    <a:pt x="32" y="73"/>
                    <a:pt x="35" y="72"/>
                  </a:cubicBezTo>
                  <a:cubicBezTo>
                    <a:pt x="36" y="71"/>
                    <a:pt x="36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8" y="71"/>
                    <a:pt x="38" y="71"/>
                    <a:pt x="38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3"/>
                    <a:pt x="97" y="41"/>
                    <a:pt x="98" y="38"/>
                  </a:cubicBezTo>
                  <a:cubicBezTo>
                    <a:pt x="100" y="36"/>
                    <a:pt x="100" y="32"/>
                    <a:pt x="100" y="29"/>
                  </a:cubicBezTo>
                  <a:cubicBezTo>
                    <a:pt x="100" y="29"/>
                    <a:pt x="99" y="29"/>
                    <a:pt x="98" y="31"/>
                  </a:cubicBezTo>
                  <a:cubicBezTo>
                    <a:pt x="98" y="33"/>
                    <a:pt x="97" y="37"/>
                    <a:pt x="94" y="40"/>
                  </a:cubicBezTo>
                  <a:cubicBezTo>
                    <a:pt x="94" y="41"/>
                    <a:pt x="93" y="41"/>
                    <a:pt x="92" y="42"/>
                  </a:cubicBezTo>
                  <a:cubicBezTo>
                    <a:pt x="92" y="42"/>
                    <a:pt x="91" y="43"/>
                    <a:pt x="91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6" y="45"/>
                    <a:pt x="84" y="46"/>
                    <a:pt x="82" y="47"/>
                  </a:cubicBezTo>
                  <a:cubicBezTo>
                    <a:pt x="76" y="50"/>
                    <a:pt x="70" y="52"/>
                    <a:pt x="64" y="5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69"/>
                    <a:pt x="35" y="69"/>
                    <a:pt x="34" y="70"/>
                  </a:cubicBezTo>
                  <a:cubicBezTo>
                    <a:pt x="33" y="70"/>
                    <a:pt x="32" y="70"/>
                    <a:pt x="31" y="70"/>
                  </a:cubicBezTo>
                  <a:cubicBezTo>
                    <a:pt x="26" y="71"/>
                    <a:pt x="21" y="69"/>
                    <a:pt x="19" y="67"/>
                  </a:cubicBezTo>
                  <a:cubicBezTo>
                    <a:pt x="18" y="66"/>
                    <a:pt x="17" y="65"/>
                    <a:pt x="16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5" y="62"/>
                  </a:cubicBezTo>
                  <a:cubicBezTo>
                    <a:pt x="15" y="62"/>
                    <a:pt x="15" y="61"/>
                    <a:pt x="15" y="61"/>
                  </a:cubicBezTo>
                  <a:cubicBezTo>
                    <a:pt x="15" y="60"/>
                    <a:pt x="15" y="60"/>
                    <a:pt x="14" y="59"/>
                  </a:cubicBezTo>
                  <a:cubicBezTo>
                    <a:pt x="14" y="58"/>
                    <a:pt x="14" y="56"/>
                    <a:pt x="14" y="54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4" y="51"/>
                    <a:pt x="14" y="50"/>
                    <a:pt x="15" y="50"/>
                  </a:cubicBezTo>
                  <a:cubicBezTo>
                    <a:pt x="16" y="47"/>
                    <a:pt x="17" y="44"/>
                    <a:pt x="19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2" y="31"/>
                    <a:pt x="54" y="25"/>
                    <a:pt x="65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6" y="15"/>
                    <a:pt x="76" y="14"/>
                  </a:cubicBezTo>
                  <a:cubicBezTo>
                    <a:pt x="77" y="14"/>
                    <a:pt x="78" y="14"/>
                    <a:pt x="79" y="14"/>
                  </a:cubicBezTo>
                  <a:cubicBezTo>
                    <a:pt x="84" y="13"/>
                    <a:pt x="88" y="14"/>
                    <a:pt x="91" y="15"/>
                  </a:cubicBezTo>
                  <a:cubicBezTo>
                    <a:pt x="93" y="17"/>
                    <a:pt x="95" y="18"/>
                    <a:pt x="96" y="19"/>
                  </a:cubicBezTo>
                  <a:cubicBezTo>
                    <a:pt x="96" y="19"/>
                    <a:pt x="96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8"/>
                    <a:pt x="98" y="16"/>
                    <a:pt x="97" y="13"/>
                  </a:cubicBezTo>
                  <a:cubicBezTo>
                    <a:pt x="95" y="11"/>
                    <a:pt x="92" y="8"/>
                    <a:pt x="88" y="7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93" y="7"/>
                    <a:pt x="96" y="9"/>
                    <a:pt x="97" y="10"/>
                  </a:cubicBezTo>
                  <a:cubicBezTo>
                    <a:pt x="99" y="11"/>
                    <a:pt x="100" y="11"/>
                    <a:pt x="100" y="11"/>
                  </a:cubicBezTo>
                  <a:cubicBezTo>
                    <a:pt x="101" y="10"/>
                    <a:pt x="100" y="8"/>
                    <a:pt x="102" y="8"/>
                  </a:cubicBezTo>
                  <a:cubicBezTo>
                    <a:pt x="98" y="4"/>
                    <a:pt x="92" y="2"/>
                    <a:pt x="87" y="1"/>
                  </a:cubicBezTo>
                  <a:cubicBezTo>
                    <a:pt x="81" y="0"/>
                    <a:pt x="75" y="0"/>
                    <a:pt x="70" y="2"/>
                  </a:cubicBezTo>
                  <a:cubicBezTo>
                    <a:pt x="69" y="2"/>
                    <a:pt x="68" y="2"/>
                    <a:pt x="67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0" y="32"/>
                    <a:pt x="9" y="33"/>
                    <a:pt x="7" y="35"/>
                  </a:cubicBezTo>
                  <a:cubicBezTo>
                    <a:pt x="4" y="38"/>
                    <a:pt x="2" y="42"/>
                    <a:pt x="1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60"/>
                    <a:pt x="0" y="62"/>
                    <a:pt x="1" y="64"/>
                  </a:cubicBezTo>
                  <a:cubicBezTo>
                    <a:pt x="1" y="65"/>
                    <a:pt x="2" y="66"/>
                    <a:pt x="2" y="67"/>
                  </a:cubicBezTo>
                  <a:cubicBezTo>
                    <a:pt x="2" y="67"/>
                    <a:pt x="2" y="68"/>
                    <a:pt x="3" y="6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5" y="72"/>
                    <a:pt x="5" y="72"/>
                  </a:cubicBezTo>
                  <a:cubicBezTo>
                    <a:pt x="5" y="73"/>
                    <a:pt x="6" y="74"/>
                    <a:pt x="7" y="75"/>
                  </a:cubicBezTo>
                  <a:cubicBezTo>
                    <a:pt x="8" y="77"/>
                    <a:pt x="10" y="78"/>
                    <a:pt x="12" y="79"/>
                  </a:cubicBezTo>
                  <a:cubicBezTo>
                    <a:pt x="15" y="82"/>
                    <a:pt x="19" y="83"/>
                    <a:pt x="23" y="84"/>
                  </a:cubicBezTo>
                  <a:cubicBezTo>
                    <a:pt x="27" y="84"/>
                    <a:pt x="32" y="84"/>
                    <a:pt x="36" y="83"/>
                  </a:cubicBezTo>
                  <a:cubicBezTo>
                    <a:pt x="38" y="83"/>
                    <a:pt x="40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4" y="80"/>
                    <a:pt x="44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2"/>
                    <a:pt x="39" y="82"/>
                    <a:pt x="38" y="82"/>
                  </a:cubicBezTo>
                  <a:cubicBezTo>
                    <a:pt x="33" y="84"/>
                    <a:pt x="27" y="84"/>
                    <a:pt x="22" y="83"/>
                  </a:cubicBezTo>
                  <a:cubicBezTo>
                    <a:pt x="17" y="82"/>
                    <a:pt x="12" y="80"/>
                    <a:pt x="9" y="76"/>
                  </a:cubicBezTo>
                  <a:cubicBezTo>
                    <a:pt x="7" y="74"/>
                    <a:pt x="5" y="72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70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8"/>
                    <a:pt x="3" y="68"/>
                  </a:cubicBezTo>
                  <a:cubicBezTo>
                    <a:pt x="3" y="67"/>
                    <a:pt x="2" y="67"/>
                    <a:pt x="2" y="66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0" y="60"/>
                    <a:pt x="0" y="57"/>
                    <a:pt x="0" y="55"/>
                  </a:cubicBezTo>
                  <a:cubicBezTo>
                    <a:pt x="0" y="52"/>
                    <a:pt x="0" y="50"/>
                    <a:pt x="1" y="47"/>
                  </a:cubicBezTo>
                  <a:cubicBezTo>
                    <a:pt x="2" y="42"/>
                    <a:pt x="5" y="37"/>
                    <a:pt x="9" y="33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6" y="37"/>
                    <a:pt x="3" y="42"/>
                    <a:pt x="2" y="47"/>
                  </a:cubicBezTo>
                  <a:cubicBezTo>
                    <a:pt x="1" y="50"/>
                    <a:pt x="1" y="52"/>
                    <a:pt x="1" y="55"/>
                  </a:cubicBezTo>
                  <a:cubicBezTo>
                    <a:pt x="1" y="57"/>
                    <a:pt x="1" y="60"/>
                    <a:pt x="2" y="62"/>
                  </a:cubicBezTo>
                  <a:cubicBezTo>
                    <a:pt x="2" y="64"/>
                    <a:pt x="3" y="65"/>
                    <a:pt x="3" y="66"/>
                  </a:cubicBezTo>
                  <a:cubicBezTo>
                    <a:pt x="3" y="67"/>
                    <a:pt x="4" y="67"/>
                    <a:pt x="4" y="68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6" y="72"/>
                    <a:pt x="8" y="74"/>
                    <a:pt x="10" y="76"/>
                  </a:cubicBezTo>
                  <a:cubicBezTo>
                    <a:pt x="13" y="79"/>
                    <a:pt x="18" y="81"/>
                    <a:pt x="23" y="82"/>
                  </a:cubicBezTo>
                  <a:cubicBezTo>
                    <a:pt x="28" y="83"/>
                    <a:pt x="33" y="83"/>
                    <a:pt x="38" y="81"/>
                  </a:cubicBezTo>
                  <a:cubicBezTo>
                    <a:pt x="40" y="81"/>
                    <a:pt x="41" y="81"/>
                    <a:pt x="42" y="80"/>
                  </a:cubicBezTo>
                  <a:cubicBezTo>
                    <a:pt x="43" y="79"/>
                    <a:pt x="44" y="79"/>
                    <a:pt x="45" y="79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8" y="72"/>
                    <a:pt x="65" y="68"/>
                    <a:pt x="73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6" y="55"/>
                    <a:pt x="98" y="53"/>
                  </a:cubicBezTo>
                  <a:cubicBezTo>
                    <a:pt x="102" y="51"/>
                    <a:pt x="105" y="48"/>
                    <a:pt x="107" y="44"/>
                  </a:cubicBezTo>
                  <a:cubicBezTo>
                    <a:pt x="109" y="41"/>
                    <a:pt x="110" y="38"/>
                    <a:pt x="110" y="35"/>
                  </a:cubicBezTo>
                  <a:cubicBezTo>
                    <a:pt x="111" y="33"/>
                    <a:pt x="110" y="30"/>
                    <a:pt x="110" y="28"/>
                  </a:cubicBezTo>
                  <a:cubicBezTo>
                    <a:pt x="110" y="33"/>
                    <a:pt x="109" y="39"/>
                    <a:pt x="105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09" name="Freeform 23">
              <a:extLst>
                <a:ext uri="{FF2B5EF4-FFF2-40B4-BE49-F238E27FC236}">
                  <a16:creationId xmlns:a16="http://schemas.microsoft.com/office/drawing/2014/main" id="{3ABBF213-D649-4E74-9D68-475B30E3DC0B}"/>
                </a:ext>
              </a:extLst>
            </p:cNvPr>
            <p:cNvSpPr/>
            <p:nvPr/>
          </p:nvSpPr>
          <p:spPr bwMode="auto">
            <a:xfrm>
              <a:off x="7693026" y="24050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0" name="Freeform 24">
              <a:extLst>
                <a:ext uri="{FF2B5EF4-FFF2-40B4-BE49-F238E27FC236}">
                  <a16:creationId xmlns:a16="http://schemas.microsoft.com/office/drawing/2014/main" id="{C08041DC-746D-4314-B414-802C04104D82}"/>
                </a:ext>
              </a:extLst>
            </p:cNvPr>
            <p:cNvSpPr/>
            <p:nvPr/>
          </p:nvSpPr>
          <p:spPr bwMode="auto">
            <a:xfrm>
              <a:off x="7697788" y="2397126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1" name="Freeform 25">
              <a:extLst>
                <a:ext uri="{FF2B5EF4-FFF2-40B4-BE49-F238E27FC236}">
                  <a16:creationId xmlns:a16="http://schemas.microsoft.com/office/drawing/2014/main" id="{D03A3930-283D-4288-9BA2-3268CBE0FA8A}"/>
                </a:ext>
              </a:extLst>
            </p:cNvPr>
            <p:cNvSpPr/>
            <p:nvPr/>
          </p:nvSpPr>
          <p:spPr bwMode="auto">
            <a:xfrm>
              <a:off x="7316788" y="2201863"/>
              <a:ext cx="444500" cy="258763"/>
            </a:xfrm>
            <a:custGeom>
              <a:avLst/>
              <a:gdLst>
                <a:gd name="T0" fmla="*/ 95 w 118"/>
                <a:gd name="T1" fmla="*/ 0 h 69"/>
                <a:gd name="T2" fmla="*/ 111 w 118"/>
                <a:gd name="T3" fmla="*/ 43 h 69"/>
                <a:gd name="T4" fmla="*/ 95 w 118"/>
                <a:gd name="T5" fmla="*/ 53 h 69"/>
                <a:gd name="T6" fmla="*/ 83 w 118"/>
                <a:gd name="T7" fmla="*/ 56 h 69"/>
                <a:gd name="T8" fmla="*/ 90 w 118"/>
                <a:gd name="T9" fmla="*/ 54 h 69"/>
                <a:gd name="T10" fmla="*/ 96 w 118"/>
                <a:gd name="T11" fmla="*/ 53 h 69"/>
                <a:gd name="T12" fmla="*/ 113 w 118"/>
                <a:gd name="T13" fmla="*/ 39 h 69"/>
                <a:gd name="T14" fmla="*/ 95 w 118"/>
                <a:gd name="T15" fmla="*/ 1 h 69"/>
                <a:gd name="T16" fmla="*/ 82 w 118"/>
                <a:gd name="T17" fmla="*/ 4 h 69"/>
                <a:gd name="T18" fmla="*/ 93 w 118"/>
                <a:gd name="T19" fmla="*/ 7 h 69"/>
                <a:gd name="T20" fmla="*/ 106 w 118"/>
                <a:gd name="T21" fmla="*/ 23 h 69"/>
                <a:gd name="T22" fmla="*/ 98 w 118"/>
                <a:gd name="T23" fmla="*/ 44 h 69"/>
                <a:gd name="T24" fmla="*/ 79 w 118"/>
                <a:gd name="T25" fmla="*/ 48 h 69"/>
                <a:gd name="T26" fmla="*/ 92 w 118"/>
                <a:gd name="T27" fmla="*/ 45 h 69"/>
                <a:gd name="T28" fmla="*/ 102 w 118"/>
                <a:gd name="T29" fmla="*/ 41 h 69"/>
                <a:gd name="T30" fmla="*/ 94 w 118"/>
                <a:gd name="T31" fmla="*/ 10 h 69"/>
                <a:gd name="T32" fmla="*/ 102 w 118"/>
                <a:gd name="T33" fmla="*/ 19 h 69"/>
                <a:gd name="T34" fmla="*/ 97 w 118"/>
                <a:gd name="T35" fmla="*/ 42 h 69"/>
                <a:gd name="T36" fmla="*/ 79 w 118"/>
                <a:gd name="T37" fmla="*/ 46 h 69"/>
                <a:gd name="T38" fmla="*/ 30 w 118"/>
                <a:gd name="T39" fmla="*/ 55 h 69"/>
                <a:gd name="T40" fmla="*/ 28 w 118"/>
                <a:gd name="T41" fmla="*/ 55 h 69"/>
                <a:gd name="T42" fmla="*/ 25 w 118"/>
                <a:gd name="T43" fmla="*/ 54 h 69"/>
                <a:gd name="T44" fmla="*/ 16 w 118"/>
                <a:gd name="T45" fmla="*/ 36 h 69"/>
                <a:gd name="T46" fmla="*/ 25 w 118"/>
                <a:gd name="T47" fmla="*/ 25 h 69"/>
                <a:gd name="T48" fmla="*/ 31 w 118"/>
                <a:gd name="T49" fmla="*/ 24 h 69"/>
                <a:gd name="T50" fmla="*/ 66 w 118"/>
                <a:gd name="T51" fmla="*/ 9 h 69"/>
                <a:gd name="T52" fmla="*/ 49 w 118"/>
                <a:gd name="T53" fmla="*/ 6 h 69"/>
                <a:gd name="T54" fmla="*/ 25 w 118"/>
                <a:gd name="T55" fmla="*/ 11 h 69"/>
                <a:gd name="T56" fmla="*/ 9 w 118"/>
                <a:gd name="T57" fmla="*/ 19 h 69"/>
                <a:gd name="T58" fmla="*/ 2 w 118"/>
                <a:gd name="T59" fmla="*/ 31 h 69"/>
                <a:gd name="T60" fmla="*/ 25 w 118"/>
                <a:gd name="T61" fmla="*/ 69 h 69"/>
                <a:gd name="T62" fmla="*/ 27 w 118"/>
                <a:gd name="T63" fmla="*/ 69 h 69"/>
                <a:gd name="T64" fmla="*/ 37 w 118"/>
                <a:gd name="T65" fmla="*/ 69 h 69"/>
                <a:gd name="T66" fmla="*/ 84 w 118"/>
                <a:gd name="T67" fmla="*/ 58 h 69"/>
                <a:gd name="T68" fmla="*/ 99 w 118"/>
                <a:gd name="T69" fmla="*/ 55 h 69"/>
                <a:gd name="T70" fmla="*/ 94 w 118"/>
                <a:gd name="T71" fmla="*/ 56 h 69"/>
                <a:gd name="T72" fmla="*/ 55 w 118"/>
                <a:gd name="T73" fmla="*/ 64 h 69"/>
                <a:gd name="T74" fmla="*/ 29 w 118"/>
                <a:gd name="T75" fmla="*/ 69 h 69"/>
                <a:gd name="T76" fmla="*/ 27 w 118"/>
                <a:gd name="T77" fmla="*/ 69 h 69"/>
                <a:gd name="T78" fmla="*/ 14 w 118"/>
                <a:gd name="T79" fmla="*/ 65 h 69"/>
                <a:gd name="T80" fmla="*/ 15 w 118"/>
                <a:gd name="T81" fmla="*/ 64 h 69"/>
                <a:gd name="T82" fmla="*/ 27 w 118"/>
                <a:gd name="T83" fmla="*/ 67 h 69"/>
                <a:gd name="T84" fmla="*/ 29 w 118"/>
                <a:gd name="T85" fmla="*/ 68 h 69"/>
                <a:gd name="T86" fmla="*/ 55 w 118"/>
                <a:gd name="T87" fmla="*/ 63 h 69"/>
                <a:gd name="T88" fmla="*/ 95 w 118"/>
                <a:gd name="T89" fmla="*/ 55 h 69"/>
                <a:gd name="T90" fmla="*/ 105 w 118"/>
                <a:gd name="T91" fmla="*/ 50 h 69"/>
                <a:gd name="T92" fmla="*/ 118 w 118"/>
                <a:gd name="T93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69">
                  <a:moveTo>
                    <a:pt x="110" y="9"/>
                  </a:moveTo>
                  <a:cubicBezTo>
                    <a:pt x="108" y="6"/>
                    <a:pt x="106" y="4"/>
                    <a:pt x="103" y="3"/>
                  </a:cubicBezTo>
                  <a:cubicBezTo>
                    <a:pt x="101" y="1"/>
                    <a:pt x="98" y="0"/>
                    <a:pt x="95" y="0"/>
                  </a:cubicBezTo>
                  <a:cubicBezTo>
                    <a:pt x="101" y="2"/>
                    <a:pt x="106" y="6"/>
                    <a:pt x="109" y="10"/>
                  </a:cubicBezTo>
                  <a:cubicBezTo>
                    <a:pt x="113" y="15"/>
                    <a:pt x="115" y="20"/>
                    <a:pt x="115" y="26"/>
                  </a:cubicBezTo>
                  <a:cubicBezTo>
                    <a:pt x="116" y="32"/>
                    <a:pt x="115" y="38"/>
                    <a:pt x="111" y="43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3" y="51"/>
                    <a:pt x="100" y="52"/>
                    <a:pt x="97" y="53"/>
                  </a:cubicBezTo>
                  <a:cubicBezTo>
                    <a:pt x="97" y="53"/>
                    <a:pt x="96" y="53"/>
                    <a:pt x="95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56" y="61"/>
                    <a:pt x="74" y="57"/>
                    <a:pt x="90" y="54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6" y="53"/>
                    <a:pt x="96" y="53"/>
                  </a:cubicBezTo>
                  <a:cubicBezTo>
                    <a:pt x="97" y="53"/>
                    <a:pt x="98" y="52"/>
                    <a:pt x="98" y="52"/>
                  </a:cubicBezTo>
                  <a:cubicBezTo>
                    <a:pt x="102" y="51"/>
                    <a:pt x="105" y="50"/>
                    <a:pt x="107" y="47"/>
                  </a:cubicBezTo>
                  <a:cubicBezTo>
                    <a:pt x="110" y="45"/>
                    <a:pt x="112" y="42"/>
                    <a:pt x="113" y="39"/>
                  </a:cubicBezTo>
                  <a:cubicBezTo>
                    <a:pt x="114" y="36"/>
                    <a:pt x="115" y="33"/>
                    <a:pt x="115" y="30"/>
                  </a:cubicBezTo>
                  <a:cubicBezTo>
                    <a:pt x="115" y="24"/>
                    <a:pt x="113" y="17"/>
                    <a:pt x="110" y="12"/>
                  </a:cubicBezTo>
                  <a:cubicBezTo>
                    <a:pt x="106" y="7"/>
                    <a:pt x="101" y="3"/>
                    <a:pt x="95" y="1"/>
                  </a:cubicBezTo>
                  <a:cubicBezTo>
                    <a:pt x="94" y="1"/>
                    <a:pt x="92" y="0"/>
                    <a:pt x="91" y="0"/>
                  </a:cubicBezTo>
                  <a:cubicBezTo>
                    <a:pt x="89" y="0"/>
                    <a:pt x="88" y="0"/>
                    <a:pt x="86" y="1"/>
                  </a:cubicBezTo>
                  <a:cubicBezTo>
                    <a:pt x="84" y="2"/>
                    <a:pt x="82" y="3"/>
                    <a:pt x="82" y="4"/>
                  </a:cubicBezTo>
                  <a:cubicBezTo>
                    <a:pt x="82" y="5"/>
                    <a:pt x="83" y="5"/>
                    <a:pt x="84" y="5"/>
                  </a:cubicBezTo>
                  <a:cubicBezTo>
                    <a:pt x="85" y="5"/>
                    <a:pt x="87" y="6"/>
                    <a:pt x="89" y="6"/>
                  </a:cubicBezTo>
                  <a:cubicBezTo>
                    <a:pt x="90" y="6"/>
                    <a:pt x="91" y="6"/>
                    <a:pt x="93" y="7"/>
                  </a:cubicBezTo>
                  <a:cubicBezTo>
                    <a:pt x="94" y="7"/>
                    <a:pt x="95" y="7"/>
                    <a:pt x="95" y="7"/>
                  </a:cubicBezTo>
                  <a:cubicBezTo>
                    <a:pt x="96" y="8"/>
                    <a:pt x="95" y="9"/>
                    <a:pt x="94" y="9"/>
                  </a:cubicBezTo>
                  <a:cubicBezTo>
                    <a:pt x="100" y="12"/>
                    <a:pt x="105" y="17"/>
                    <a:pt x="106" y="23"/>
                  </a:cubicBezTo>
                  <a:cubicBezTo>
                    <a:pt x="107" y="27"/>
                    <a:pt x="107" y="30"/>
                    <a:pt x="107" y="33"/>
                  </a:cubicBezTo>
                  <a:cubicBezTo>
                    <a:pt x="106" y="36"/>
                    <a:pt x="105" y="39"/>
                    <a:pt x="102" y="41"/>
                  </a:cubicBezTo>
                  <a:cubicBezTo>
                    <a:pt x="101" y="42"/>
                    <a:pt x="100" y="43"/>
                    <a:pt x="98" y="44"/>
                  </a:cubicBezTo>
                  <a:cubicBezTo>
                    <a:pt x="97" y="44"/>
                    <a:pt x="96" y="45"/>
                    <a:pt x="95" y="45"/>
                  </a:cubicBezTo>
                  <a:cubicBezTo>
                    <a:pt x="94" y="45"/>
                    <a:pt x="93" y="45"/>
                    <a:pt x="92" y="46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0" y="50"/>
                    <a:pt x="61" y="52"/>
                    <a:pt x="52" y="53"/>
                  </a:cubicBezTo>
                  <a:cubicBezTo>
                    <a:pt x="61" y="52"/>
                    <a:pt x="70" y="50"/>
                    <a:pt x="79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3" y="45"/>
                    <a:pt x="94" y="45"/>
                    <a:pt x="95" y="45"/>
                  </a:cubicBezTo>
                  <a:cubicBezTo>
                    <a:pt x="96" y="45"/>
                    <a:pt x="97" y="44"/>
                    <a:pt x="98" y="44"/>
                  </a:cubicBezTo>
                  <a:cubicBezTo>
                    <a:pt x="100" y="43"/>
                    <a:pt x="101" y="42"/>
                    <a:pt x="102" y="41"/>
                  </a:cubicBezTo>
                  <a:cubicBezTo>
                    <a:pt x="105" y="39"/>
                    <a:pt x="106" y="36"/>
                    <a:pt x="106" y="33"/>
                  </a:cubicBezTo>
                  <a:cubicBezTo>
                    <a:pt x="107" y="30"/>
                    <a:pt x="107" y="27"/>
                    <a:pt x="106" y="23"/>
                  </a:cubicBezTo>
                  <a:cubicBezTo>
                    <a:pt x="104" y="17"/>
                    <a:pt x="100" y="12"/>
                    <a:pt x="94" y="10"/>
                  </a:cubicBezTo>
                  <a:cubicBezTo>
                    <a:pt x="93" y="10"/>
                    <a:pt x="93" y="11"/>
                    <a:pt x="95" y="12"/>
                  </a:cubicBezTo>
                  <a:cubicBezTo>
                    <a:pt x="96" y="13"/>
                    <a:pt x="97" y="14"/>
                    <a:pt x="98" y="15"/>
                  </a:cubicBezTo>
                  <a:cubicBezTo>
                    <a:pt x="99" y="16"/>
                    <a:pt x="101" y="17"/>
                    <a:pt x="102" y="19"/>
                  </a:cubicBezTo>
                  <a:cubicBezTo>
                    <a:pt x="103" y="21"/>
                    <a:pt x="104" y="24"/>
                    <a:pt x="105" y="26"/>
                  </a:cubicBezTo>
                  <a:cubicBezTo>
                    <a:pt x="105" y="28"/>
                    <a:pt x="105" y="30"/>
                    <a:pt x="105" y="32"/>
                  </a:cubicBezTo>
                  <a:cubicBezTo>
                    <a:pt x="104" y="36"/>
                    <a:pt x="101" y="40"/>
                    <a:pt x="97" y="42"/>
                  </a:cubicBezTo>
                  <a:cubicBezTo>
                    <a:pt x="96" y="42"/>
                    <a:pt x="94" y="43"/>
                    <a:pt x="93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66" y="48"/>
                    <a:pt x="53" y="51"/>
                    <a:pt x="41" y="5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3" y="55"/>
                    <a:pt x="31" y="55"/>
                    <a:pt x="3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6" y="54"/>
                    <a:pt x="25" y="54"/>
                    <a:pt x="25" y="54"/>
                  </a:cubicBezTo>
                  <a:cubicBezTo>
                    <a:pt x="23" y="54"/>
                    <a:pt x="22" y="53"/>
                    <a:pt x="21" y="52"/>
                  </a:cubicBezTo>
                  <a:cubicBezTo>
                    <a:pt x="19" y="51"/>
                    <a:pt x="17" y="48"/>
                    <a:pt x="16" y="45"/>
                  </a:cubicBezTo>
                  <a:cubicBezTo>
                    <a:pt x="15" y="42"/>
                    <a:pt x="15" y="39"/>
                    <a:pt x="16" y="36"/>
                  </a:cubicBezTo>
                  <a:cubicBezTo>
                    <a:pt x="16" y="33"/>
                    <a:pt x="17" y="32"/>
                    <a:pt x="18" y="30"/>
                  </a:cubicBezTo>
                  <a:cubicBezTo>
                    <a:pt x="20" y="28"/>
                    <a:pt x="21" y="27"/>
                    <a:pt x="23" y="26"/>
                  </a:cubicBezTo>
                  <a:cubicBezTo>
                    <a:pt x="24" y="26"/>
                    <a:pt x="24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52" y="20"/>
                    <a:pt x="64" y="17"/>
                    <a:pt x="74" y="15"/>
                  </a:cubicBezTo>
                  <a:cubicBezTo>
                    <a:pt x="91" y="10"/>
                    <a:pt x="84" y="7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83" y="5"/>
                    <a:pt x="74" y="3"/>
                    <a:pt x="76" y="1"/>
                  </a:cubicBezTo>
                  <a:cubicBezTo>
                    <a:pt x="67" y="3"/>
                    <a:pt x="58" y="5"/>
                    <a:pt x="49" y="6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6" y="14"/>
                    <a:pt x="12" y="16"/>
                    <a:pt x="9" y="19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6" y="23"/>
                    <a:pt x="6" y="23"/>
                    <a:pt x="5" y="25"/>
                  </a:cubicBezTo>
                  <a:cubicBezTo>
                    <a:pt x="4" y="26"/>
                    <a:pt x="3" y="29"/>
                    <a:pt x="2" y="31"/>
                  </a:cubicBezTo>
                  <a:cubicBezTo>
                    <a:pt x="0" y="38"/>
                    <a:pt x="1" y="47"/>
                    <a:pt x="4" y="54"/>
                  </a:cubicBezTo>
                  <a:cubicBezTo>
                    <a:pt x="6" y="58"/>
                    <a:pt x="9" y="62"/>
                    <a:pt x="13" y="64"/>
                  </a:cubicBezTo>
                  <a:cubicBezTo>
                    <a:pt x="16" y="67"/>
                    <a:pt x="21" y="68"/>
                    <a:pt x="25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69"/>
                    <a:pt x="29" y="69"/>
                    <a:pt x="30" y="69"/>
                  </a:cubicBezTo>
                  <a:cubicBezTo>
                    <a:pt x="32" y="69"/>
                    <a:pt x="35" y="69"/>
                    <a:pt x="37" y="69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7" y="56"/>
                    <a:pt x="98" y="55"/>
                    <a:pt x="99" y="55"/>
                  </a:cubicBezTo>
                  <a:cubicBezTo>
                    <a:pt x="99" y="55"/>
                    <a:pt x="100" y="55"/>
                    <a:pt x="100" y="54"/>
                  </a:cubicBezTo>
                  <a:cubicBezTo>
                    <a:pt x="99" y="55"/>
                    <a:pt x="98" y="55"/>
                    <a:pt x="97" y="55"/>
                  </a:cubicBezTo>
                  <a:cubicBezTo>
                    <a:pt x="95" y="56"/>
                    <a:pt x="95" y="56"/>
                    <a:pt x="94" y="56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9"/>
                    <a:pt x="32" y="69"/>
                    <a:pt x="29" y="69"/>
                  </a:cubicBezTo>
                  <a:cubicBezTo>
                    <a:pt x="28" y="69"/>
                    <a:pt x="28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69"/>
                    <a:pt x="26" y="68"/>
                    <a:pt x="26" y="68"/>
                  </a:cubicBezTo>
                  <a:cubicBezTo>
                    <a:pt x="24" y="68"/>
                    <a:pt x="23" y="68"/>
                    <a:pt x="22" y="68"/>
                  </a:cubicBezTo>
                  <a:cubicBezTo>
                    <a:pt x="19" y="67"/>
                    <a:pt x="17" y="66"/>
                    <a:pt x="14" y="65"/>
                  </a:cubicBezTo>
                  <a:cubicBezTo>
                    <a:pt x="9" y="62"/>
                    <a:pt x="6" y="57"/>
                    <a:pt x="4" y="52"/>
                  </a:cubicBezTo>
                  <a:cubicBezTo>
                    <a:pt x="4" y="52"/>
                    <a:pt x="5" y="53"/>
                    <a:pt x="4" y="52"/>
                  </a:cubicBezTo>
                  <a:cubicBezTo>
                    <a:pt x="6" y="57"/>
                    <a:pt x="10" y="61"/>
                    <a:pt x="15" y="64"/>
                  </a:cubicBezTo>
                  <a:cubicBezTo>
                    <a:pt x="17" y="65"/>
                    <a:pt x="19" y="66"/>
                    <a:pt x="22" y="67"/>
                  </a:cubicBezTo>
                  <a:cubicBezTo>
                    <a:pt x="23" y="67"/>
                    <a:pt x="25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7" y="68"/>
                    <a:pt x="27" y="67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9" y="68"/>
                    <a:pt x="29" y="68"/>
                  </a:cubicBezTo>
                  <a:cubicBezTo>
                    <a:pt x="32" y="68"/>
                    <a:pt x="34" y="68"/>
                    <a:pt x="37" y="67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3" y="62"/>
                    <a:pt x="71" y="60"/>
                    <a:pt x="79" y="58"/>
                  </a:cubicBezTo>
                  <a:cubicBezTo>
                    <a:pt x="83" y="58"/>
                    <a:pt x="87" y="57"/>
                    <a:pt x="91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4"/>
                    <a:pt x="97" y="54"/>
                    <a:pt x="98" y="54"/>
                  </a:cubicBezTo>
                  <a:cubicBezTo>
                    <a:pt x="101" y="53"/>
                    <a:pt x="103" y="52"/>
                    <a:pt x="105" y="50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9" y="49"/>
                    <a:pt x="112" y="46"/>
                    <a:pt x="114" y="42"/>
                  </a:cubicBezTo>
                  <a:cubicBezTo>
                    <a:pt x="116" y="39"/>
                    <a:pt x="117" y="35"/>
                    <a:pt x="118" y="31"/>
                  </a:cubicBezTo>
                  <a:cubicBezTo>
                    <a:pt x="118" y="23"/>
                    <a:pt x="115" y="15"/>
                    <a:pt x="11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2" name="Freeform 26">
              <a:extLst>
                <a:ext uri="{FF2B5EF4-FFF2-40B4-BE49-F238E27FC236}">
                  <a16:creationId xmlns:a16="http://schemas.microsoft.com/office/drawing/2014/main" id="{D2D261B2-7007-4E02-947C-1995102C3994}"/>
                </a:ext>
              </a:extLst>
            </p:cNvPr>
            <p:cNvSpPr/>
            <p:nvPr/>
          </p:nvSpPr>
          <p:spPr bwMode="auto">
            <a:xfrm>
              <a:off x="4427538" y="2193926"/>
              <a:ext cx="431800" cy="266700"/>
            </a:xfrm>
            <a:custGeom>
              <a:avLst/>
              <a:gdLst>
                <a:gd name="T0" fmla="*/ 26 w 115"/>
                <a:gd name="T1" fmla="*/ 58 h 71"/>
                <a:gd name="T2" fmla="*/ 20 w 115"/>
                <a:gd name="T3" fmla="*/ 56 h 71"/>
                <a:gd name="T4" fmla="*/ 1 w 115"/>
                <a:gd name="T5" fmla="*/ 25 h 71"/>
                <a:gd name="T6" fmla="*/ 13 w 115"/>
                <a:gd name="T7" fmla="*/ 5 h 71"/>
                <a:gd name="T8" fmla="*/ 13 w 115"/>
                <a:gd name="T9" fmla="*/ 6 h 71"/>
                <a:gd name="T10" fmla="*/ 2 w 115"/>
                <a:gd name="T11" fmla="*/ 26 h 71"/>
                <a:gd name="T12" fmla="*/ 21 w 115"/>
                <a:gd name="T13" fmla="*/ 56 h 71"/>
                <a:gd name="T14" fmla="*/ 24 w 115"/>
                <a:gd name="T15" fmla="*/ 57 h 71"/>
                <a:gd name="T16" fmla="*/ 58 w 115"/>
                <a:gd name="T17" fmla="*/ 64 h 71"/>
                <a:gd name="T18" fmla="*/ 80 w 115"/>
                <a:gd name="T19" fmla="*/ 70 h 71"/>
                <a:gd name="T20" fmla="*/ 97 w 115"/>
                <a:gd name="T21" fmla="*/ 70 h 71"/>
                <a:gd name="T22" fmla="*/ 96 w 115"/>
                <a:gd name="T23" fmla="*/ 68 h 71"/>
                <a:gd name="T24" fmla="*/ 81 w 115"/>
                <a:gd name="T25" fmla="*/ 68 h 71"/>
                <a:gd name="T26" fmla="*/ 23 w 115"/>
                <a:gd name="T27" fmla="*/ 55 h 71"/>
                <a:gd name="T28" fmla="*/ 19 w 115"/>
                <a:gd name="T29" fmla="*/ 54 h 71"/>
                <a:gd name="T30" fmla="*/ 4 w 115"/>
                <a:gd name="T31" fmla="*/ 31 h 71"/>
                <a:gd name="T32" fmla="*/ 21 w 115"/>
                <a:gd name="T33" fmla="*/ 54 h 71"/>
                <a:gd name="T34" fmla="*/ 32 w 115"/>
                <a:gd name="T35" fmla="*/ 57 h 71"/>
                <a:gd name="T36" fmla="*/ 80 w 115"/>
                <a:gd name="T37" fmla="*/ 68 h 71"/>
                <a:gd name="T38" fmla="*/ 109 w 115"/>
                <a:gd name="T39" fmla="*/ 57 h 71"/>
                <a:gd name="T40" fmla="*/ 111 w 115"/>
                <a:gd name="T41" fmla="*/ 44 h 71"/>
                <a:gd name="T42" fmla="*/ 105 w 115"/>
                <a:gd name="T43" fmla="*/ 53 h 71"/>
                <a:gd name="T44" fmla="*/ 94 w 115"/>
                <a:gd name="T45" fmla="*/ 60 h 71"/>
                <a:gd name="T46" fmla="*/ 80 w 115"/>
                <a:gd name="T47" fmla="*/ 59 h 71"/>
                <a:gd name="T48" fmla="*/ 37 w 115"/>
                <a:gd name="T49" fmla="*/ 50 h 71"/>
                <a:gd name="T50" fmla="*/ 25 w 115"/>
                <a:gd name="T51" fmla="*/ 47 h 71"/>
                <a:gd name="T52" fmla="*/ 24 w 115"/>
                <a:gd name="T53" fmla="*/ 46 h 71"/>
                <a:gd name="T54" fmla="*/ 74 w 115"/>
                <a:gd name="T55" fmla="*/ 58 h 71"/>
                <a:gd name="T56" fmla="*/ 85 w 115"/>
                <a:gd name="T57" fmla="*/ 60 h 71"/>
                <a:gd name="T58" fmla="*/ 99 w 115"/>
                <a:gd name="T59" fmla="*/ 54 h 71"/>
                <a:gd name="T60" fmla="*/ 76 w 115"/>
                <a:gd name="T61" fmla="*/ 56 h 71"/>
                <a:gd name="T62" fmla="*/ 26 w 115"/>
                <a:gd name="T63" fmla="*/ 45 h 71"/>
                <a:gd name="T64" fmla="*/ 24 w 115"/>
                <a:gd name="T65" fmla="*/ 44 h 71"/>
                <a:gd name="T66" fmla="*/ 15 w 115"/>
                <a:gd name="T67" fmla="*/ 27 h 71"/>
                <a:gd name="T68" fmla="*/ 21 w 115"/>
                <a:gd name="T69" fmla="*/ 16 h 71"/>
                <a:gd name="T70" fmla="*/ 33 w 115"/>
                <a:gd name="T71" fmla="*/ 14 h 71"/>
                <a:gd name="T72" fmla="*/ 42 w 115"/>
                <a:gd name="T73" fmla="*/ 16 h 71"/>
                <a:gd name="T74" fmla="*/ 93 w 115"/>
                <a:gd name="T75" fmla="*/ 27 h 71"/>
                <a:gd name="T76" fmla="*/ 104 w 115"/>
                <a:gd name="T77" fmla="*/ 42 h 71"/>
                <a:gd name="T78" fmla="*/ 106 w 115"/>
                <a:gd name="T79" fmla="*/ 44 h 71"/>
                <a:gd name="T80" fmla="*/ 107 w 115"/>
                <a:gd name="T81" fmla="*/ 27 h 71"/>
                <a:gd name="T82" fmla="*/ 112 w 115"/>
                <a:gd name="T83" fmla="*/ 39 h 71"/>
                <a:gd name="T84" fmla="*/ 109 w 115"/>
                <a:gd name="T85" fmla="*/ 22 h 71"/>
                <a:gd name="T86" fmla="*/ 96 w 115"/>
                <a:gd name="T87" fmla="*/ 14 h 71"/>
                <a:gd name="T88" fmla="*/ 47 w 115"/>
                <a:gd name="T89" fmla="*/ 3 h 71"/>
                <a:gd name="T90" fmla="*/ 34 w 115"/>
                <a:gd name="T91" fmla="*/ 0 h 71"/>
                <a:gd name="T92" fmla="*/ 14 w 115"/>
                <a:gd name="T93" fmla="*/ 4 h 71"/>
                <a:gd name="T94" fmla="*/ 1 w 115"/>
                <a:gd name="T95" fmla="*/ 25 h 71"/>
                <a:gd name="T96" fmla="*/ 17 w 115"/>
                <a:gd name="T97" fmla="*/ 56 h 71"/>
                <a:gd name="T98" fmla="*/ 23 w 115"/>
                <a:gd name="T99" fmla="*/ 58 h 71"/>
                <a:gd name="T100" fmla="*/ 56 w 115"/>
                <a:gd name="T101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5" h="71">
                  <a:moveTo>
                    <a:pt x="56" y="65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7"/>
                    <a:pt x="20" y="56"/>
                  </a:cubicBezTo>
                  <a:cubicBezTo>
                    <a:pt x="14" y="55"/>
                    <a:pt x="10" y="51"/>
                    <a:pt x="7" y="47"/>
                  </a:cubicBezTo>
                  <a:cubicBezTo>
                    <a:pt x="4" y="43"/>
                    <a:pt x="2" y="38"/>
                    <a:pt x="1" y="33"/>
                  </a:cubicBezTo>
                  <a:cubicBezTo>
                    <a:pt x="1" y="30"/>
                    <a:pt x="1" y="28"/>
                    <a:pt x="1" y="25"/>
                  </a:cubicBezTo>
                  <a:cubicBezTo>
                    <a:pt x="1" y="24"/>
                    <a:pt x="1" y="23"/>
                    <a:pt x="2" y="22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5" y="13"/>
                    <a:pt x="9" y="8"/>
                    <a:pt x="13" y="5"/>
                  </a:cubicBezTo>
                  <a:cubicBezTo>
                    <a:pt x="17" y="2"/>
                    <a:pt x="22" y="1"/>
                    <a:pt x="28" y="0"/>
                  </a:cubicBezTo>
                  <a:cubicBezTo>
                    <a:pt x="27" y="0"/>
                    <a:pt x="26" y="1"/>
                    <a:pt x="28" y="1"/>
                  </a:cubicBezTo>
                  <a:cubicBezTo>
                    <a:pt x="23" y="1"/>
                    <a:pt x="18" y="3"/>
                    <a:pt x="13" y="6"/>
                  </a:cubicBezTo>
                  <a:cubicBezTo>
                    <a:pt x="9" y="9"/>
                    <a:pt x="6" y="13"/>
                    <a:pt x="4" y="18"/>
                  </a:cubicBezTo>
                  <a:cubicBezTo>
                    <a:pt x="3" y="19"/>
                    <a:pt x="3" y="21"/>
                    <a:pt x="3" y="22"/>
                  </a:cubicBezTo>
                  <a:cubicBezTo>
                    <a:pt x="2" y="23"/>
                    <a:pt x="2" y="24"/>
                    <a:pt x="2" y="26"/>
                  </a:cubicBezTo>
                  <a:cubicBezTo>
                    <a:pt x="2" y="28"/>
                    <a:pt x="2" y="31"/>
                    <a:pt x="2" y="33"/>
                  </a:cubicBezTo>
                  <a:cubicBezTo>
                    <a:pt x="3" y="38"/>
                    <a:pt x="5" y="43"/>
                    <a:pt x="8" y="47"/>
                  </a:cubicBezTo>
                  <a:cubicBezTo>
                    <a:pt x="11" y="51"/>
                    <a:pt x="15" y="55"/>
                    <a:pt x="21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1" y="61"/>
                    <a:pt x="49" y="62"/>
                    <a:pt x="58" y="64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1" y="71"/>
                    <a:pt x="82" y="71"/>
                  </a:cubicBezTo>
                  <a:cubicBezTo>
                    <a:pt x="83" y="71"/>
                    <a:pt x="84" y="71"/>
                    <a:pt x="85" y="71"/>
                  </a:cubicBezTo>
                  <a:cubicBezTo>
                    <a:pt x="89" y="71"/>
                    <a:pt x="93" y="71"/>
                    <a:pt x="97" y="70"/>
                  </a:cubicBezTo>
                  <a:cubicBezTo>
                    <a:pt x="101" y="68"/>
                    <a:pt x="103" y="66"/>
                    <a:pt x="105" y="64"/>
                  </a:cubicBezTo>
                  <a:cubicBezTo>
                    <a:pt x="107" y="62"/>
                    <a:pt x="109" y="60"/>
                    <a:pt x="110" y="58"/>
                  </a:cubicBezTo>
                  <a:cubicBezTo>
                    <a:pt x="106" y="63"/>
                    <a:pt x="102" y="66"/>
                    <a:pt x="96" y="68"/>
                  </a:cubicBezTo>
                  <a:cubicBezTo>
                    <a:pt x="93" y="69"/>
                    <a:pt x="90" y="69"/>
                    <a:pt x="87" y="69"/>
                  </a:cubicBezTo>
                  <a:cubicBezTo>
                    <a:pt x="86" y="69"/>
                    <a:pt x="84" y="69"/>
                    <a:pt x="83" y="69"/>
                  </a:cubicBezTo>
                  <a:cubicBezTo>
                    <a:pt x="82" y="69"/>
                    <a:pt x="82" y="68"/>
                    <a:pt x="81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0" y="66"/>
                    <a:pt x="61" y="63"/>
                    <a:pt x="51" y="61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4"/>
                    <a:pt x="20" y="54"/>
                    <a:pt x="19" y="54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50"/>
                    <a:pt x="11" y="48"/>
                    <a:pt x="9" y="46"/>
                  </a:cubicBezTo>
                  <a:cubicBezTo>
                    <a:pt x="6" y="42"/>
                    <a:pt x="4" y="36"/>
                    <a:pt x="4" y="31"/>
                  </a:cubicBezTo>
                  <a:cubicBezTo>
                    <a:pt x="4" y="35"/>
                    <a:pt x="5" y="40"/>
                    <a:pt x="8" y="44"/>
                  </a:cubicBezTo>
                  <a:cubicBezTo>
                    <a:pt x="11" y="48"/>
                    <a:pt x="15" y="52"/>
                    <a:pt x="20" y="54"/>
                  </a:cubicBezTo>
                  <a:cubicBezTo>
                    <a:pt x="20" y="54"/>
                    <a:pt x="21" y="54"/>
                    <a:pt x="21" y="54"/>
                  </a:cubicBezTo>
                  <a:cubicBezTo>
                    <a:pt x="22" y="54"/>
                    <a:pt x="23" y="54"/>
                    <a:pt x="23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7" y="58"/>
                    <a:pt x="41" y="58"/>
                    <a:pt x="44" y="59"/>
                  </a:cubicBezTo>
                  <a:cubicBezTo>
                    <a:pt x="55" y="62"/>
                    <a:pt x="66" y="64"/>
                    <a:pt x="76" y="6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8"/>
                    <a:pt x="83" y="68"/>
                    <a:pt x="84" y="68"/>
                  </a:cubicBezTo>
                  <a:cubicBezTo>
                    <a:pt x="87" y="69"/>
                    <a:pt x="91" y="69"/>
                    <a:pt x="94" y="68"/>
                  </a:cubicBezTo>
                  <a:cubicBezTo>
                    <a:pt x="100" y="66"/>
                    <a:pt x="105" y="62"/>
                    <a:pt x="109" y="57"/>
                  </a:cubicBezTo>
                  <a:cubicBezTo>
                    <a:pt x="110" y="56"/>
                    <a:pt x="111" y="55"/>
                    <a:pt x="111" y="54"/>
                  </a:cubicBezTo>
                  <a:cubicBezTo>
                    <a:pt x="112" y="52"/>
                    <a:pt x="112" y="51"/>
                    <a:pt x="112" y="49"/>
                  </a:cubicBezTo>
                  <a:cubicBezTo>
                    <a:pt x="112" y="47"/>
                    <a:pt x="112" y="45"/>
                    <a:pt x="111" y="44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6"/>
                    <a:pt x="108" y="48"/>
                    <a:pt x="107" y="50"/>
                  </a:cubicBezTo>
                  <a:cubicBezTo>
                    <a:pt x="106" y="51"/>
                    <a:pt x="105" y="52"/>
                    <a:pt x="105" y="53"/>
                  </a:cubicBezTo>
                  <a:cubicBezTo>
                    <a:pt x="104" y="55"/>
                    <a:pt x="103" y="55"/>
                    <a:pt x="103" y="55"/>
                  </a:cubicBezTo>
                  <a:cubicBezTo>
                    <a:pt x="102" y="56"/>
                    <a:pt x="102" y="55"/>
                    <a:pt x="102" y="54"/>
                  </a:cubicBezTo>
                  <a:cubicBezTo>
                    <a:pt x="100" y="57"/>
                    <a:pt x="97" y="58"/>
                    <a:pt x="94" y="60"/>
                  </a:cubicBezTo>
                  <a:cubicBezTo>
                    <a:pt x="91" y="61"/>
                    <a:pt x="88" y="61"/>
                    <a:pt x="85" y="60"/>
                  </a:cubicBezTo>
                  <a:cubicBezTo>
                    <a:pt x="84" y="60"/>
                    <a:pt x="83" y="60"/>
                    <a:pt x="82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54" y="54"/>
                    <a:pt x="46" y="52"/>
                    <a:pt x="37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0" y="45"/>
                    <a:pt x="18" y="43"/>
                    <a:pt x="16" y="40"/>
                  </a:cubicBezTo>
                  <a:cubicBezTo>
                    <a:pt x="18" y="43"/>
                    <a:pt x="21" y="45"/>
                    <a:pt x="24" y="46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60"/>
                    <a:pt x="85" y="60"/>
                  </a:cubicBezTo>
                  <a:cubicBezTo>
                    <a:pt x="88" y="61"/>
                    <a:pt x="91" y="60"/>
                    <a:pt x="94" y="59"/>
                  </a:cubicBezTo>
                  <a:cubicBezTo>
                    <a:pt x="97" y="58"/>
                    <a:pt x="99" y="56"/>
                    <a:pt x="101" y="53"/>
                  </a:cubicBezTo>
                  <a:cubicBezTo>
                    <a:pt x="101" y="53"/>
                    <a:pt x="101" y="52"/>
                    <a:pt x="99" y="54"/>
                  </a:cubicBezTo>
                  <a:cubicBezTo>
                    <a:pt x="97" y="55"/>
                    <a:pt x="94" y="57"/>
                    <a:pt x="90" y="58"/>
                  </a:cubicBezTo>
                  <a:cubicBezTo>
                    <a:pt x="88" y="58"/>
                    <a:pt x="85" y="58"/>
                    <a:pt x="83" y="58"/>
                  </a:cubicBezTo>
                  <a:cubicBezTo>
                    <a:pt x="81" y="57"/>
                    <a:pt x="78" y="57"/>
                    <a:pt x="76" y="56"/>
                  </a:cubicBezTo>
                  <a:cubicBezTo>
                    <a:pt x="64" y="53"/>
                    <a:pt x="51" y="50"/>
                    <a:pt x="38" y="47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3" y="44"/>
                    <a:pt x="22" y="43"/>
                    <a:pt x="21" y="43"/>
                  </a:cubicBezTo>
                  <a:cubicBezTo>
                    <a:pt x="18" y="41"/>
                    <a:pt x="16" y="37"/>
                    <a:pt x="15" y="32"/>
                  </a:cubicBezTo>
                  <a:cubicBezTo>
                    <a:pt x="15" y="30"/>
                    <a:pt x="15" y="29"/>
                    <a:pt x="15" y="27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4"/>
                    <a:pt x="16" y="23"/>
                    <a:pt x="16" y="23"/>
                  </a:cubicBezTo>
                  <a:cubicBezTo>
                    <a:pt x="17" y="20"/>
                    <a:pt x="19" y="18"/>
                    <a:pt x="21" y="16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1" y="14"/>
                    <a:pt x="32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5" y="19"/>
                    <a:pt x="67" y="22"/>
                    <a:pt x="79" y="2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4" y="28"/>
                    <a:pt x="95" y="28"/>
                    <a:pt x="96" y="28"/>
                  </a:cubicBezTo>
                  <a:cubicBezTo>
                    <a:pt x="99" y="30"/>
                    <a:pt x="101" y="32"/>
                    <a:pt x="102" y="36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4"/>
                    <a:pt x="106" y="44"/>
                  </a:cubicBezTo>
                  <a:cubicBezTo>
                    <a:pt x="107" y="43"/>
                    <a:pt x="108" y="41"/>
                    <a:pt x="108" y="38"/>
                  </a:cubicBezTo>
                  <a:cubicBezTo>
                    <a:pt x="109" y="36"/>
                    <a:pt x="109" y="32"/>
                    <a:pt x="106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9"/>
                    <a:pt x="110" y="31"/>
                    <a:pt x="110" y="32"/>
                  </a:cubicBezTo>
                  <a:cubicBezTo>
                    <a:pt x="111" y="34"/>
                    <a:pt x="111" y="35"/>
                    <a:pt x="111" y="36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13" y="39"/>
                    <a:pt x="114" y="37"/>
                    <a:pt x="115" y="38"/>
                  </a:cubicBezTo>
                  <a:cubicBezTo>
                    <a:pt x="115" y="35"/>
                    <a:pt x="115" y="33"/>
                    <a:pt x="114" y="30"/>
                  </a:cubicBezTo>
                  <a:cubicBezTo>
                    <a:pt x="113" y="27"/>
                    <a:pt x="111" y="24"/>
                    <a:pt x="109" y="22"/>
                  </a:cubicBezTo>
                  <a:cubicBezTo>
                    <a:pt x="107" y="20"/>
                    <a:pt x="105" y="18"/>
                    <a:pt x="102" y="16"/>
                  </a:cubicBezTo>
                  <a:cubicBezTo>
                    <a:pt x="101" y="16"/>
                    <a:pt x="99" y="15"/>
                    <a:pt x="98" y="14"/>
                  </a:cubicBezTo>
                  <a:cubicBezTo>
                    <a:pt x="97" y="14"/>
                    <a:pt x="97" y="14"/>
                    <a:pt x="96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1" y="1"/>
                    <a:pt x="17" y="2"/>
                    <a:pt x="14" y="4"/>
                  </a:cubicBezTo>
                  <a:cubicBezTo>
                    <a:pt x="10" y="6"/>
                    <a:pt x="7" y="9"/>
                    <a:pt x="5" y="13"/>
                  </a:cubicBezTo>
                  <a:cubicBezTo>
                    <a:pt x="4" y="15"/>
                    <a:pt x="3" y="17"/>
                    <a:pt x="2" y="19"/>
                  </a:cubicBezTo>
                  <a:cubicBezTo>
                    <a:pt x="1" y="21"/>
                    <a:pt x="1" y="23"/>
                    <a:pt x="1" y="25"/>
                  </a:cubicBezTo>
                  <a:cubicBezTo>
                    <a:pt x="0" y="29"/>
                    <a:pt x="1" y="33"/>
                    <a:pt x="2" y="37"/>
                  </a:cubicBezTo>
                  <a:cubicBezTo>
                    <a:pt x="3" y="41"/>
                    <a:pt x="4" y="45"/>
                    <a:pt x="7" y="48"/>
                  </a:cubicBezTo>
                  <a:cubicBezTo>
                    <a:pt x="10" y="51"/>
                    <a:pt x="13" y="54"/>
                    <a:pt x="17" y="56"/>
                  </a:cubicBezTo>
                  <a:cubicBezTo>
                    <a:pt x="18" y="56"/>
                    <a:pt x="19" y="57"/>
                    <a:pt x="20" y="57"/>
                  </a:cubicBezTo>
                  <a:cubicBezTo>
                    <a:pt x="21" y="57"/>
                    <a:pt x="21" y="57"/>
                    <a:pt x="22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7" y="61"/>
                    <a:pt x="37" y="61"/>
                    <a:pt x="37" y="61"/>
                  </a:cubicBezTo>
                  <a:lnTo>
                    <a:pt x="56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3" name="Freeform 27">
              <a:extLst>
                <a:ext uri="{FF2B5EF4-FFF2-40B4-BE49-F238E27FC236}">
                  <a16:creationId xmlns:a16="http://schemas.microsoft.com/office/drawing/2014/main" id="{1016EA68-A8B3-4243-85D6-8227A61E4032}"/>
                </a:ext>
              </a:extLst>
            </p:cNvPr>
            <p:cNvSpPr/>
            <p:nvPr/>
          </p:nvSpPr>
          <p:spPr bwMode="auto">
            <a:xfrm>
              <a:off x="6843713" y="1300163"/>
              <a:ext cx="363538" cy="390525"/>
            </a:xfrm>
            <a:custGeom>
              <a:avLst/>
              <a:gdLst>
                <a:gd name="T0" fmla="*/ 86 w 97"/>
                <a:gd name="T1" fmla="*/ 48 h 104"/>
                <a:gd name="T2" fmla="*/ 56 w 97"/>
                <a:gd name="T3" fmla="*/ 83 h 104"/>
                <a:gd name="T4" fmla="*/ 48 w 97"/>
                <a:gd name="T5" fmla="*/ 93 h 104"/>
                <a:gd name="T6" fmla="*/ 31 w 97"/>
                <a:gd name="T7" fmla="*/ 101 h 104"/>
                <a:gd name="T8" fmla="*/ 43 w 97"/>
                <a:gd name="T9" fmla="*/ 97 h 104"/>
                <a:gd name="T10" fmla="*/ 49 w 97"/>
                <a:gd name="T11" fmla="*/ 92 h 104"/>
                <a:gd name="T12" fmla="*/ 82 w 97"/>
                <a:gd name="T13" fmla="*/ 52 h 104"/>
                <a:gd name="T14" fmla="*/ 86 w 97"/>
                <a:gd name="T15" fmla="*/ 47 h 104"/>
                <a:gd name="T16" fmla="*/ 93 w 97"/>
                <a:gd name="T17" fmla="*/ 20 h 104"/>
                <a:gd name="T18" fmla="*/ 83 w 97"/>
                <a:gd name="T19" fmla="*/ 11 h 104"/>
                <a:gd name="T20" fmla="*/ 87 w 97"/>
                <a:gd name="T21" fmla="*/ 21 h 104"/>
                <a:gd name="T22" fmla="*/ 80 w 97"/>
                <a:gd name="T23" fmla="*/ 42 h 104"/>
                <a:gd name="T24" fmla="*/ 44 w 97"/>
                <a:gd name="T25" fmla="*/ 85 h 104"/>
                <a:gd name="T26" fmla="*/ 40 w 97"/>
                <a:gd name="T27" fmla="*/ 89 h 104"/>
                <a:gd name="T28" fmla="*/ 41 w 97"/>
                <a:gd name="T29" fmla="*/ 88 h 104"/>
                <a:gd name="T30" fmla="*/ 44 w 97"/>
                <a:gd name="T31" fmla="*/ 85 h 104"/>
                <a:gd name="T32" fmla="*/ 80 w 97"/>
                <a:gd name="T33" fmla="*/ 42 h 104"/>
                <a:gd name="T34" fmla="*/ 83 w 97"/>
                <a:gd name="T35" fmla="*/ 30 h 104"/>
                <a:gd name="T36" fmla="*/ 78 w 97"/>
                <a:gd name="T37" fmla="*/ 41 h 104"/>
                <a:gd name="T38" fmla="*/ 47 w 97"/>
                <a:gd name="T39" fmla="*/ 77 h 104"/>
                <a:gd name="T40" fmla="*/ 38 w 97"/>
                <a:gd name="T41" fmla="*/ 87 h 104"/>
                <a:gd name="T42" fmla="*/ 20 w 97"/>
                <a:gd name="T43" fmla="*/ 87 h 104"/>
                <a:gd name="T44" fmla="*/ 19 w 97"/>
                <a:gd name="T45" fmla="*/ 86 h 104"/>
                <a:gd name="T46" fmla="*/ 18 w 97"/>
                <a:gd name="T47" fmla="*/ 85 h 104"/>
                <a:gd name="T48" fmla="*/ 15 w 97"/>
                <a:gd name="T49" fmla="*/ 74 h 104"/>
                <a:gd name="T50" fmla="*/ 20 w 97"/>
                <a:gd name="T51" fmla="*/ 62 h 104"/>
                <a:gd name="T52" fmla="*/ 50 w 97"/>
                <a:gd name="T53" fmla="*/ 24 h 104"/>
                <a:gd name="T54" fmla="*/ 56 w 97"/>
                <a:gd name="T55" fmla="*/ 17 h 104"/>
                <a:gd name="T56" fmla="*/ 60 w 97"/>
                <a:gd name="T57" fmla="*/ 14 h 104"/>
                <a:gd name="T58" fmla="*/ 79 w 97"/>
                <a:gd name="T59" fmla="*/ 16 h 104"/>
                <a:gd name="T60" fmla="*/ 66 w 97"/>
                <a:gd name="T61" fmla="*/ 6 h 104"/>
                <a:gd name="T62" fmla="*/ 79 w 97"/>
                <a:gd name="T63" fmla="*/ 7 h 104"/>
                <a:gd name="T64" fmla="*/ 55 w 97"/>
                <a:gd name="T65" fmla="*/ 1 h 104"/>
                <a:gd name="T66" fmla="*/ 43 w 97"/>
                <a:gd name="T67" fmla="*/ 10 h 104"/>
                <a:gd name="T68" fmla="*/ 10 w 97"/>
                <a:gd name="T69" fmla="*/ 52 h 104"/>
                <a:gd name="T70" fmla="*/ 7 w 97"/>
                <a:gd name="T71" fmla="*/ 56 h 104"/>
                <a:gd name="T72" fmla="*/ 2 w 97"/>
                <a:gd name="T73" fmla="*/ 85 h 104"/>
                <a:gd name="T74" fmla="*/ 11 w 97"/>
                <a:gd name="T75" fmla="*/ 98 h 104"/>
                <a:gd name="T76" fmla="*/ 31 w 97"/>
                <a:gd name="T77" fmla="*/ 103 h 104"/>
                <a:gd name="T78" fmla="*/ 50 w 97"/>
                <a:gd name="T79" fmla="*/ 95 h 104"/>
                <a:gd name="T80" fmla="*/ 58 w 97"/>
                <a:gd name="T81" fmla="*/ 84 h 104"/>
                <a:gd name="T82" fmla="*/ 51 w 97"/>
                <a:gd name="T83" fmla="*/ 93 h 104"/>
                <a:gd name="T84" fmla="*/ 49 w 97"/>
                <a:gd name="T85" fmla="*/ 96 h 104"/>
                <a:gd name="T86" fmla="*/ 16 w 97"/>
                <a:gd name="T87" fmla="*/ 100 h 104"/>
                <a:gd name="T88" fmla="*/ 10 w 97"/>
                <a:gd name="T89" fmla="*/ 97 h 104"/>
                <a:gd name="T90" fmla="*/ 4 w 97"/>
                <a:gd name="T91" fmla="*/ 89 h 104"/>
                <a:gd name="T92" fmla="*/ 6 w 97"/>
                <a:gd name="T93" fmla="*/ 59 h 104"/>
                <a:gd name="T94" fmla="*/ 7 w 97"/>
                <a:gd name="T95" fmla="*/ 92 h 104"/>
                <a:gd name="T96" fmla="*/ 10 w 97"/>
                <a:gd name="T97" fmla="*/ 95 h 104"/>
                <a:gd name="T98" fmla="*/ 13 w 97"/>
                <a:gd name="T99" fmla="*/ 97 h 104"/>
                <a:gd name="T100" fmla="*/ 46 w 97"/>
                <a:gd name="T101" fmla="*/ 97 h 104"/>
                <a:gd name="T102" fmla="*/ 55 w 97"/>
                <a:gd name="T103" fmla="*/ 87 h 104"/>
                <a:gd name="T104" fmla="*/ 83 w 97"/>
                <a:gd name="T105" fmla="*/ 55 h 104"/>
                <a:gd name="T106" fmla="*/ 88 w 97"/>
                <a:gd name="T107" fmla="*/ 48 h 104"/>
                <a:gd name="T108" fmla="*/ 94 w 97"/>
                <a:gd name="T109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" h="104">
                  <a:moveTo>
                    <a:pt x="92" y="37"/>
                  </a:moveTo>
                  <a:cubicBezTo>
                    <a:pt x="91" y="40"/>
                    <a:pt x="90" y="42"/>
                    <a:pt x="89" y="44"/>
                  </a:cubicBezTo>
                  <a:cubicBezTo>
                    <a:pt x="88" y="45"/>
                    <a:pt x="87" y="47"/>
                    <a:pt x="86" y="48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8" y="57"/>
                    <a:pt x="72" y="65"/>
                    <a:pt x="65" y="7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7" y="94"/>
                    <a:pt x="47" y="94"/>
                  </a:cubicBezTo>
                  <a:cubicBezTo>
                    <a:pt x="45" y="96"/>
                    <a:pt x="42" y="98"/>
                    <a:pt x="39" y="99"/>
                  </a:cubicBezTo>
                  <a:cubicBezTo>
                    <a:pt x="37" y="100"/>
                    <a:pt x="34" y="101"/>
                    <a:pt x="31" y="101"/>
                  </a:cubicBezTo>
                  <a:cubicBezTo>
                    <a:pt x="26" y="101"/>
                    <a:pt x="20" y="99"/>
                    <a:pt x="16" y="97"/>
                  </a:cubicBezTo>
                  <a:cubicBezTo>
                    <a:pt x="20" y="99"/>
                    <a:pt x="24" y="100"/>
                    <a:pt x="29" y="100"/>
                  </a:cubicBezTo>
                  <a:cubicBezTo>
                    <a:pt x="34" y="101"/>
                    <a:pt x="39" y="100"/>
                    <a:pt x="43" y="97"/>
                  </a:cubicBezTo>
                  <a:cubicBezTo>
                    <a:pt x="44" y="96"/>
                    <a:pt x="45" y="95"/>
                    <a:pt x="46" y="94"/>
                  </a:cubicBezTo>
                  <a:cubicBezTo>
                    <a:pt x="47" y="94"/>
                    <a:pt x="47" y="93"/>
                    <a:pt x="48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5" y="84"/>
                    <a:pt x="58" y="80"/>
                    <a:pt x="61" y="77"/>
                  </a:cubicBezTo>
                  <a:cubicBezTo>
                    <a:pt x="68" y="69"/>
                    <a:pt x="75" y="61"/>
                    <a:pt x="82" y="52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4"/>
                    <a:pt x="90" y="41"/>
                    <a:pt x="91" y="38"/>
                  </a:cubicBezTo>
                  <a:cubicBezTo>
                    <a:pt x="93" y="33"/>
                    <a:pt x="94" y="27"/>
                    <a:pt x="93" y="20"/>
                  </a:cubicBezTo>
                  <a:cubicBezTo>
                    <a:pt x="93" y="19"/>
                    <a:pt x="92" y="18"/>
                    <a:pt x="92" y="16"/>
                  </a:cubicBezTo>
                  <a:cubicBezTo>
                    <a:pt x="91" y="15"/>
                    <a:pt x="89" y="13"/>
                    <a:pt x="88" y="12"/>
                  </a:cubicBezTo>
                  <a:cubicBezTo>
                    <a:pt x="86" y="11"/>
                    <a:pt x="84" y="10"/>
                    <a:pt x="83" y="11"/>
                  </a:cubicBezTo>
                  <a:cubicBezTo>
                    <a:pt x="83" y="11"/>
                    <a:pt x="83" y="12"/>
                    <a:pt x="83" y="13"/>
                  </a:cubicBezTo>
                  <a:cubicBezTo>
                    <a:pt x="84" y="14"/>
                    <a:pt x="84" y="15"/>
                    <a:pt x="85" y="18"/>
                  </a:cubicBezTo>
                  <a:cubicBezTo>
                    <a:pt x="86" y="18"/>
                    <a:pt x="87" y="20"/>
                    <a:pt x="87" y="21"/>
                  </a:cubicBezTo>
                  <a:cubicBezTo>
                    <a:pt x="87" y="23"/>
                    <a:pt x="87" y="24"/>
                    <a:pt x="87" y="24"/>
                  </a:cubicBezTo>
                  <a:cubicBezTo>
                    <a:pt x="87" y="25"/>
                    <a:pt x="86" y="24"/>
                    <a:pt x="86" y="24"/>
                  </a:cubicBezTo>
                  <a:cubicBezTo>
                    <a:pt x="86" y="30"/>
                    <a:pt x="84" y="37"/>
                    <a:pt x="80" y="42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0" y="66"/>
                    <a:pt x="54" y="73"/>
                    <a:pt x="48" y="80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0" y="89"/>
                    <a:pt x="40" y="89"/>
                  </a:cubicBezTo>
                  <a:cubicBezTo>
                    <a:pt x="37" y="91"/>
                    <a:pt x="34" y="92"/>
                    <a:pt x="30" y="92"/>
                  </a:cubicBezTo>
                  <a:cubicBezTo>
                    <a:pt x="34" y="92"/>
                    <a:pt x="37" y="91"/>
                    <a:pt x="40" y="89"/>
                  </a:cubicBezTo>
                  <a:cubicBezTo>
                    <a:pt x="40" y="89"/>
                    <a:pt x="41" y="88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4" y="37"/>
                    <a:pt x="86" y="30"/>
                    <a:pt x="85" y="23"/>
                  </a:cubicBezTo>
                  <a:cubicBezTo>
                    <a:pt x="84" y="23"/>
                    <a:pt x="84" y="24"/>
                    <a:pt x="83" y="26"/>
                  </a:cubicBezTo>
                  <a:cubicBezTo>
                    <a:pt x="83" y="27"/>
                    <a:pt x="83" y="28"/>
                    <a:pt x="83" y="30"/>
                  </a:cubicBezTo>
                  <a:cubicBezTo>
                    <a:pt x="82" y="32"/>
                    <a:pt x="82" y="34"/>
                    <a:pt x="81" y="36"/>
                  </a:cubicBezTo>
                  <a:cubicBezTo>
                    <a:pt x="80" y="37"/>
                    <a:pt x="80" y="38"/>
                    <a:pt x="79" y="39"/>
                  </a:cubicBezTo>
                  <a:cubicBezTo>
                    <a:pt x="79" y="40"/>
                    <a:pt x="79" y="40"/>
                    <a:pt x="78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5" y="44"/>
                    <a:pt x="73" y="46"/>
                    <a:pt x="72" y="48"/>
                  </a:cubicBezTo>
                  <a:cubicBezTo>
                    <a:pt x="64" y="57"/>
                    <a:pt x="55" y="67"/>
                    <a:pt x="47" y="77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0" y="86"/>
                    <a:pt x="40" y="86"/>
                    <a:pt x="39" y="87"/>
                  </a:cubicBezTo>
                  <a:cubicBezTo>
                    <a:pt x="39" y="87"/>
                    <a:pt x="39" y="87"/>
                    <a:pt x="38" y="87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2" y="90"/>
                    <a:pt x="27" y="90"/>
                    <a:pt x="22" y="88"/>
                  </a:cubicBezTo>
                  <a:cubicBezTo>
                    <a:pt x="22" y="88"/>
                    <a:pt x="21" y="87"/>
                    <a:pt x="20" y="87"/>
                  </a:cubicBezTo>
                  <a:cubicBezTo>
                    <a:pt x="20" y="87"/>
                    <a:pt x="20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5"/>
                    <a:pt x="18" y="84"/>
                    <a:pt x="18" y="84"/>
                  </a:cubicBezTo>
                  <a:cubicBezTo>
                    <a:pt x="17" y="84"/>
                    <a:pt x="17" y="83"/>
                    <a:pt x="16" y="82"/>
                  </a:cubicBezTo>
                  <a:cubicBezTo>
                    <a:pt x="15" y="80"/>
                    <a:pt x="14" y="77"/>
                    <a:pt x="15" y="74"/>
                  </a:cubicBezTo>
                  <a:cubicBezTo>
                    <a:pt x="15" y="70"/>
                    <a:pt x="16" y="67"/>
                    <a:pt x="18" y="65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4" y="44"/>
                    <a:pt x="42" y="34"/>
                    <a:pt x="50" y="2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6" y="16"/>
                    <a:pt x="57" y="16"/>
                  </a:cubicBezTo>
                  <a:cubicBezTo>
                    <a:pt x="57" y="16"/>
                    <a:pt x="57" y="15"/>
                    <a:pt x="57" y="15"/>
                  </a:cubicBezTo>
                  <a:cubicBezTo>
                    <a:pt x="58" y="15"/>
                    <a:pt x="59" y="14"/>
                    <a:pt x="60" y="14"/>
                  </a:cubicBezTo>
                  <a:cubicBezTo>
                    <a:pt x="63" y="13"/>
                    <a:pt x="67" y="13"/>
                    <a:pt x="71" y="14"/>
                  </a:cubicBezTo>
                  <a:cubicBezTo>
                    <a:pt x="74" y="15"/>
                    <a:pt x="76" y="16"/>
                    <a:pt x="78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0" y="16"/>
                    <a:pt x="80" y="16"/>
                    <a:pt x="80" y="15"/>
                  </a:cubicBezTo>
                  <a:cubicBezTo>
                    <a:pt x="80" y="14"/>
                    <a:pt x="79" y="12"/>
                    <a:pt x="77" y="10"/>
                  </a:cubicBezTo>
                  <a:cubicBezTo>
                    <a:pt x="74" y="8"/>
                    <a:pt x="71" y="6"/>
                    <a:pt x="66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1" y="5"/>
                    <a:pt x="74" y="6"/>
                    <a:pt x="76" y="7"/>
                  </a:cubicBezTo>
                  <a:cubicBezTo>
                    <a:pt x="78" y="7"/>
                    <a:pt x="78" y="7"/>
                    <a:pt x="79" y="7"/>
                  </a:cubicBezTo>
                  <a:cubicBezTo>
                    <a:pt x="79" y="6"/>
                    <a:pt x="78" y="4"/>
                    <a:pt x="80" y="4"/>
                  </a:cubicBezTo>
                  <a:cubicBezTo>
                    <a:pt x="75" y="2"/>
                    <a:pt x="70" y="0"/>
                    <a:pt x="64" y="0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52" y="2"/>
                    <a:pt x="49" y="4"/>
                    <a:pt x="47" y="6"/>
                  </a:cubicBezTo>
                  <a:cubicBezTo>
                    <a:pt x="46" y="6"/>
                    <a:pt x="46" y="7"/>
                    <a:pt x="45" y="8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7"/>
                    <a:pt x="5" y="59"/>
                    <a:pt x="4" y="61"/>
                  </a:cubicBezTo>
                  <a:cubicBezTo>
                    <a:pt x="2" y="64"/>
                    <a:pt x="1" y="68"/>
                    <a:pt x="0" y="73"/>
                  </a:cubicBezTo>
                  <a:cubicBezTo>
                    <a:pt x="0" y="77"/>
                    <a:pt x="0" y="81"/>
                    <a:pt x="2" y="85"/>
                  </a:cubicBezTo>
                  <a:cubicBezTo>
                    <a:pt x="3" y="89"/>
                    <a:pt x="6" y="92"/>
                    <a:pt x="8" y="95"/>
                  </a:cubicBezTo>
                  <a:cubicBezTo>
                    <a:pt x="9" y="96"/>
                    <a:pt x="9" y="96"/>
                    <a:pt x="10" y="97"/>
                  </a:cubicBezTo>
                  <a:cubicBezTo>
                    <a:pt x="11" y="97"/>
                    <a:pt x="11" y="98"/>
                    <a:pt x="11" y="98"/>
                  </a:cubicBezTo>
                  <a:cubicBezTo>
                    <a:pt x="12" y="98"/>
                    <a:pt x="13" y="99"/>
                    <a:pt x="14" y="99"/>
                  </a:cubicBezTo>
                  <a:cubicBezTo>
                    <a:pt x="16" y="100"/>
                    <a:pt x="18" y="101"/>
                    <a:pt x="20" y="102"/>
                  </a:cubicBezTo>
                  <a:cubicBezTo>
                    <a:pt x="23" y="103"/>
                    <a:pt x="27" y="104"/>
                    <a:pt x="31" y="103"/>
                  </a:cubicBezTo>
                  <a:cubicBezTo>
                    <a:pt x="35" y="103"/>
                    <a:pt x="40" y="102"/>
                    <a:pt x="44" y="100"/>
                  </a:cubicBezTo>
                  <a:cubicBezTo>
                    <a:pt x="46" y="99"/>
                    <a:pt x="47" y="98"/>
                    <a:pt x="49" y="96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6"/>
                  </a:cubicBezTo>
                  <a:cubicBezTo>
                    <a:pt x="48" y="97"/>
                    <a:pt x="47" y="98"/>
                    <a:pt x="45" y="99"/>
                  </a:cubicBezTo>
                  <a:cubicBezTo>
                    <a:pt x="41" y="102"/>
                    <a:pt x="35" y="103"/>
                    <a:pt x="30" y="103"/>
                  </a:cubicBezTo>
                  <a:cubicBezTo>
                    <a:pt x="25" y="103"/>
                    <a:pt x="20" y="102"/>
                    <a:pt x="16" y="100"/>
                  </a:cubicBezTo>
                  <a:cubicBezTo>
                    <a:pt x="15" y="99"/>
                    <a:pt x="14" y="99"/>
                    <a:pt x="12" y="98"/>
                  </a:cubicBezTo>
                  <a:cubicBezTo>
                    <a:pt x="12" y="98"/>
                    <a:pt x="11" y="97"/>
                    <a:pt x="11" y="97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9" y="96"/>
                    <a:pt x="9" y="95"/>
                  </a:cubicBezTo>
                  <a:cubicBezTo>
                    <a:pt x="7" y="93"/>
                    <a:pt x="6" y="91"/>
                    <a:pt x="4" y="89"/>
                  </a:cubicBezTo>
                  <a:cubicBezTo>
                    <a:pt x="2" y="84"/>
                    <a:pt x="1" y="79"/>
                    <a:pt x="1" y="74"/>
                  </a:cubicBezTo>
                  <a:cubicBezTo>
                    <a:pt x="1" y="69"/>
                    <a:pt x="3" y="64"/>
                    <a:pt x="5" y="59"/>
                  </a:cubicBezTo>
                  <a:cubicBezTo>
                    <a:pt x="5" y="59"/>
                    <a:pt x="5" y="60"/>
                    <a:pt x="6" y="59"/>
                  </a:cubicBezTo>
                  <a:cubicBezTo>
                    <a:pt x="3" y="64"/>
                    <a:pt x="2" y="69"/>
                    <a:pt x="2" y="74"/>
                  </a:cubicBezTo>
                  <a:cubicBezTo>
                    <a:pt x="2" y="79"/>
                    <a:pt x="3" y="84"/>
                    <a:pt x="5" y="89"/>
                  </a:cubicBezTo>
                  <a:cubicBezTo>
                    <a:pt x="6" y="90"/>
                    <a:pt x="7" y="91"/>
                    <a:pt x="7" y="92"/>
                  </a:cubicBezTo>
                  <a:cubicBezTo>
                    <a:pt x="8" y="92"/>
                    <a:pt x="8" y="93"/>
                    <a:pt x="9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4"/>
                    <a:pt x="10" y="94"/>
                    <a:pt x="10" y="95"/>
                  </a:cubicBezTo>
                  <a:cubicBezTo>
                    <a:pt x="10" y="95"/>
                    <a:pt x="11" y="95"/>
                    <a:pt x="11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3" y="97"/>
                    <a:pt x="13" y="97"/>
                  </a:cubicBezTo>
                  <a:cubicBezTo>
                    <a:pt x="14" y="98"/>
                    <a:pt x="16" y="99"/>
                    <a:pt x="17" y="99"/>
                  </a:cubicBezTo>
                  <a:cubicBezTo>
                    <a:pt x="21" y="101"/>
                    <a:pt x="26" y="102"/>
                    <a:pt x="31" y="102"/>
                  </a:cubicBezTo>
                  <a:cubicBezTo>
                    <a:pt x="36" y="102"/>
                    <a:pt x="41" y="101"/>
                    <a:pt x="46" y="97"/>
                  </a:cubicBezTo>
                  <a:cubicBezTo>
                    <a:pt x="47" y="96"/>
                    <a:pt x="48" y="96"/>
                    <a:pt x="49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0" y="81"/>
                    <a:pt x="66" y="74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8"/>
                    <a:pt x="89" y="48"/>
                    <a:pt x="89" y="47"/>
                  </a:cubicBezTo>
                  <a:cubicBezTo>
                    <a:pt x="92" y="44"/>
                    <a:pt x="93" y="41"/>
                    <a:pt x="95" y="37"/>
                  </a:cubicBezTo>
                  <a:cubicBezTo>
                    <a:pt x="97" y="31"/>
                    <a:pt x="96" y="25"/>
                    <a:pt x="94" y="20"/>
                  </a:cubicBezTo>
                  <a:cubicBezTo>
                    <a:pt x="95" y="26"/>
                    <a:pt x="94" y="32"/>
                    <a:pt x="92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4" name="Freeform 28">
              <a:extLst>
                <a:ext uri="{FF2B5EF4-FFF2-40B4-BE49-F238E27FC236}">
                  <a16:creationId xmlns:a16="http://schemas.microsoft.com/office/drawing/2014/main" id="{D003BC9D-463E-428A-902B-096F019876C3}"/>
                </a:ext>
              </a:extLst>
            </p:cNvPr>
            <p:cNvSpPr/>
            <p:nvPr/>
          </p:nvSpPr>
          <p:spPr bwMode="auto">
            <a:xfrm>
              <a:off x="5175251" y="167163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5" name="Freeform 29">
              <a:extLst>
                <a:ext uri="{FF2B5EF4-FFF2-40B4-BE49-F238E27FC236}">
                  <a16:creationId xmlns:a16="http://schemas.microsoft.com/office/drawing/2014/main" id="{46F16BCA-C71B-4DF3-9451-439A40D6E169}"/>
                </a:ext>
              </a:extLst>
            </p:cNvPr>
            <p:cNvSpPr/>
            <p:nvPr/>
          </p:nvSpPr>
          <p:spPr bwMode="auto">
            <a:xfrm>
              <a:off x="5160963" y="16605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6" name="Freeform 30">
              <a:extLst>
                <a:ext uri="{FF2B5EF4-FFF2-40B4-BE49-F238E27FC236}">
                  <a16:creationId xmlns:a16="http://schemas.microsoft.com/office/drawing/2014/main" id="{5E840611-98FC-417B-82BD-C229777A544D}"/>
                </a:ext>
              </a:extLst>
            </p:cNvPr>
            <p:cNvSpPr/>
            <p:nvPr/>
          </p:nvSpPr>
          <p:spPr bwMode="auto">
            <a:xfrm>
              <a:off x="5180013" y="1674813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7" name="Freeform 31">
              <a:extLst>
                <a:ext uri="{FF2B5EF4-FFF2-40B4-BE49-F238E27FC236}">
                  <a16:creationId xmlns:a16="http://schemas.microsoft.com/office/drawing/2014/main" id="{87F33C78-78ED-4C89-B4F7-3AD608746AF3}"/>
                </a:ext>
              </a:extLst>
            </p:cNvPr>
            <p:cNvSpPr/>
            <p:nvPr/>
          </p:nvSpPr>
          <p:spPr bwMode="auto">
            <a:xfrm>
              <a:off x="5164138" y="1663701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8" name="Freeform 32">
              <a:extLst>
                <a:ext uri="{FF2B5EF4-FFF2-40B4-BE49-F238E27FC236}">
                  <a16:creationId xmlns:a16="http://schemas.microsoft.com/office/drawing/2014/main" id="{F041DEEC-E47A-4453-8500-F21F3C7D0890}"/>
                </a:ext>
              </a:extLst>
            </p:cNvPr>
            <p:cNvSpPr/>
            <p:nvPr/>
          </p:nvSpPr>
          <p:spPr bwMode="auto">
            <a:xfrm>
              <a:off x="5172076" y="16684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19" name="Freeform 33">
              <a:extLst>
                <a:ext uri="{FF2B5EF4-FFF2-40B4-BE49-F238E27FC236}">
                  <a16:creationId xmlns:a16="http://schemas.microsoft.com/office/drawing/2014/main" id="{A6063171-3842-45DD-9BEF-93080BE0A25C}"/>
                </a:ext>
              </a:extLst>
            </p:cNvPr>
            <p:cNvSpPr/>
            <p:nvPr/>
          </p:nvSpPr>
          <p:spPr bwMode="auto">
            <a:xfrm>
              <a:off x="4987926" y="1292226"/>
              <a:ext cx="360363" cy="398463"/>
            </a:xfrm>
            <a:custGeom>
              <a:avLst/>
              <a:gdLst>
                <a:gd name="T0" fmla="*/ 38 w 96"/>
                <a:gd name="T1" fmla="*/ 88 h 106"/>
                <a:gd name="T2" fmla="*/ 46 w 96"/>
                <a:gd name="T3" fmla="*/ 98 h 106"/>
                <a:gd name="T4" fmla="*/ 42 w 96"/>
                <a:gd name="T5" fmla="*/ 93 h 106"/>
                <a:gd name="T6" fmla="*/ 12 w 96"/>
                <a:gd name="T7" fmla="*/ 55 h 106"/>
                <a:gd name="T8" fmla="*/ 0 w 96"/>
                <a:gd name="T9" fmla="*/ 29 h 106"/>
                <a:gd name="T10" fmla="*/ 6 w 96"/>
                <a:gd name="T11" fmla="*/ 14 h 106"/>
                <a:gd name="T12" fmla="*/ 5 w 96"/>
                <a:gd name="T13" fmla="*/ 43 h 106"/>
                <a:gd name="T14" fmla="*/ 20 w 96"/>
                <a:gd name="T15" fmla="*/ 64 h 106"/>
                <a:gd name="T16" fmla="*/ 45 w 96"/>
                <a:gd name="T17" fmla="*/ 96 h 106"/>
                <a:gd name="T18" fmla="*/ 48 w 96"/>
                <a:gd name="T19" fmla="*/ 99 h 106"/>
                <a:gd name="T20" fmla="*/ 67 w 96"/>
                <a:gd name="T21" fmla="*/ 106 h 106"/>
                <a:gd name="T22" fmla="*/ 86 w 96"/>
                <a:gd name="T23" fmla="*/ 98 h 106"/>
                <a:gd name="T24" fmla="*/ 95 w 96"/>
                <a:gd name="T25" fmla="*/ 86 h 106"/>
                <a:gd name="T26" fmla="*/ 92 w 96"/>
                <a:gd name="T27" fmla="*/ 86 h 106"/>
                <a:gd name="T28" fmla="*/ 81 w 96"/>
                <a:gd name="T29" fmla="*/ 99 h 106"/>
                <a:gd name="T30" fmla="*/ 49 w 96"/>
                <a:gd name="T31" fmla="*/ 97 h 106"/>
                <a:gd name="T32" fmla="*/ 40 w 96"/>
                <a:gd name="T33" fmla="*/ 86 h 106"/>
                <a:gd name="T34" fmla="*/ 44 w 96"/>
                <a:gd name="T35" fmla="*/ 91 h 106"/>
                <a:gd name="T36" fmla="*/ 50 w 96"/>
                <a:gd name="T37" fmla="*/ 98 h 106"/>
                <a:gd name="T38" fmla="*/ 78 w 96"/>
                <a:gd name="T39" fmla="*/ 101 h 106"/>
                <a:gd name="T40" fmla="*/ 92 w 96"/>
                <a:gd name="T41" fmla="*/ 69 h 106"/>
                <a:gd name="T42" fmla="*/ 83 w 96"/>
                <a:gd name="T43" fmla="*/ 59 h 106"/>
                <a:gd name="T44" fmla="*/ 86 w 96"/>
                <a:gd name="T45" fmla="*/ 70 h 106"/>
                <a:gd name="T46" fmla="*/ 85 w 96"/>
                <a:gd name="T47" fmla="*/ 82 h 106"/>
                <a:gd name="T48" fmla="*/ 57 w 96"/>
                <a:gd name="T49" fmla="*/ 93 h 106"/>
                <a:gd name="T50" fmla="*/ 53 w 96"/>
                <a:gd name="T51" fmla="*/ 90 h 106"/>
                <a:gd name="T52" fmla="*/ 28 w 96"/>
                <a:gd name="T53" fmla="*/ 57 h 106"/>
                <a:gd name="T54" fmla="*/ 54 w 96"/>
                <a:gd name="T55" fmla="*/ 91 h 106"/>
                <a:gd name="T56" fmla="*/ 62 w 96"/>
                <a:gd name="T57" fmla="*/ 95 h 106"/>
                <a:gd name="T58" fmla="*/ 84 w 96"/>
                <a:gd name="T59" fmla="*/ 72 h 106"/>
                <a:gd name="T60" fmla="*/ 79 w 96"/>
                <a:gd name="T61" fmla="*/ 87 h 106"/>
                <a:gd name="T62" fmla="*/ 72 w 96"/>
                <a:gd name="T63" fmla="*/ 92 h 106"/>
                <a:gd name="T64" fmla="*/ 56 w 96"/>
                <a:gd name="T65" fmla="*/ 89 h 106"/>
                <a:gd name="T66" fmla="*/ 23 w 96"/>
                <a:gd name="T67" fmla="*/ 47 h 106"/>
                <a:gd name="T68" fmla="*/ 18 w 96"/>
                <a:gd name="T69" fmla="*/ 40 h 106"/>
                <a:gd name="T70" fmla="*/ 17 w 96"/>
                <a:gd name="T71" fmla="*/ 21 h 106"/>
                <a:gd name="T72" fmla="*/ 21 w 96"/>
                <a:gd name="T73" fmla="*/ 18 h 106"/>
                <a:gd name="T74" fmla="*/ 37 w 96"/>
                <a:gd name="T75" fmla="*/ 17 h 106"/>
                <a:gd name="T76" fmla="*/ 39 w 96"/>
                <a:gd name="T77" fmla="*/ 19 h 106"/>
                <a:gd name="T78" fmla="*/ 70 w 96"/>
                <a:gd name="T79" fmla="*/ 57 h 106"/>
                <a:gd name="T80" fmla="*/ 83 w 96"/>
                <a:gd name="T81" fmla="*/ 53 h 106"/>
                <a:gd name="T82" fmla="*/ 55 w 96"/>
                <a:gd name="T83" fmla="*/ 16 h 106"/>
                <a:gd name="T84" fmla="*/ 48 w 96"/>
                <a:gd name="T85" fmla="*/ 7 h 106"/>
                <a:gd name="T86" fmla="*/ 12 w 96"/>
                <a:gd name="T87" fmla="*/ 6 h 106"/>
                <a:gd name="T88" fmla="*/ 7 w 96"/>
                <a:gd name="T89" fmla="*/ 10 h 106"/>
                <a:gd name="T90" fmla="*/ 2 w 96"/>
                <a:gd name="T91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6">
                  <a:moveTo>
                    <a:pt x="14" y="58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6" y="97"/>
                    <a:pt x="46" y="98"/>
                    <a:pt x="46" y="98"/>
                  </a:cubicBezTo>
                  <a:cubicBezTo>
                    <a:pt x="46" y="98"/>
                    <a:pt x="45" y="97"/>
                    <a:pt x="45" y="97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48"/>
                    <a:pt x="5" y="46"/>
                    <a:pt x="4" y="44"/>
                  </a:cubicBezTo>
                  <a:cubicBezTo>
                    <a:pt x="2" y="39"/>
                    <a:pt x="0" y="34"/>
                    <a:pt x="0" y="29"/>
                  </a:cubicBezTo>
                  <a:cubicBezTo>
                    <a:pt x="0" y="27"/>
                    <a:pt x="0" y="24"/>
                    <a:pt x="1" y="21"/>
                  </a:cubicBezTo>
                  <a:cubicBezTo>
                    <a:pt x="2" y="18"/>
                    <a:pt x="3" y="16"/>
                    <a:pt x="5" y="13"/>
                  </a:cubicBezTo>
                  <a:cubicBezTo>
                    <a:pt x="5" y="14"/>
                    <a:pt x="4" y="15"/>
                    <a:pt x="6" y="14"/>
                  </a:cubicBezTo>
                  <a:cubicBezTo>
                    <a:pt x="4" y="16"/>
                    <a:pt x="3" y="18"/>
                    <a:pt x="2" y="21"/>
                  </a:cubicBezTo>
                  <a:cubicBezTo>
                    <a:pt x="1" y="24"/>
                    <a:pt x="1" y="27"/>
                    <a:pt x="1" y="29"/>
                  </a:cubicBezTo>
                  <a:cubicBezTo>
                    <a:pt x="1" y="34"/>
                    <a:pt x="3" y="39"/>
                    <a:pt x="5" y="43"/>
                  </a:cubicBezTo>
                  <a:cubicBezTo>
                    <a:pt x="6" y="46"/>
                    <a:pt x="7" y="48"/>
                    <a:pt x="9" y="50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5" y="71"/>
                    <a:pt x="30" y="77"/>
                    <a:pt x="36" y="84"/>
                  </a:cubicBezTo>
                  <a:cubicBezTo>
                    <a:pt x="38" y="87"/>
                    <a:pt x="41" y="90"/>
                    <a:pt x="43" y="93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7"/>
                    <a:pt x="47" y="97"/>
                    <a:pt x="47" y="97"/>
                  </a:cubicBezTo>
                  <a:cubicBezTo>
                    <a:pt x="47" y="98"/>
                    <a:pt x="48" y="98"/>
                    <a:pt x="48" y="99"/>
                  </a:cubicBezTo>
                  <a:cubicBezTo>
                    <a:pt x="51" y="101"/>
                    <a:pt x="53" y="102"/>
                    <a:pt x="56" y="10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9" y="106"/>
                    <a:pt x="63" y="106"/>
                    <a:pt x="67" y="106"/>
                  </a:cubicBezTo>
                  <a:cubicBezTo>
                    <a:pt x="71" y="106"/>
                    <a:pt x="75" y="105"/>
                    <a:pt x="78" y="103"/>
                  </a:cubicBezTo>
                  <a:cubicBezTo>
                    <a:pt x="80" y="102"/>
                    <a:pt x="82" y="101"/>
                    <a:pt x="84" y="100"/>
                  </a:cubicBezTo>
                  <a:cubicBezTo>
                    <a:pt x="84" y="100"/>
                    <a:pt x="85" y="99"/>
                    <a:pt x="86" y="98"/>
                  </a:cubicBezTo>
                  <a:cubicBezTo>
                    <a:pt x="86" y="98"/>
                    <a:pt x="87" y="98"/>
                    <a:pt x="87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91" y="93"/>
                    <a:pt x="93" y="90"/>
                    <a:pt x="95" y="86"/>
                  </a:cubicBezTo>
                  <a:cubicBezTo>
                    <a:pt x="96" y="82"/>
                    <a:pt x="96" y="79"/>
                    <a:pt x="95" y="76"/>
                  </a:cubicBezTo>
                  <a:cubicBezTo>
                    <a:pt x="95" y="73"/>
                    <a:pt x="94" y="71"/>
                    <a:pt x="93" y="69"/>
                  </a:cubicBezTo>
                  <a:cubicBezTo>
                    <a:pt x="95" y="74"/>
                    <a:pt x="95" y="80"/>
                    <a:pt x="92" y="86"/>
                  </a:cubicBezTo>
                  <a:cubicBezTo>
                    <a:pt x="91" y="89"/>
                    <a:pt x="90" y="91"/>
                    <a:pt x="88" y="93"/>
                  </a:cubicBezTo>
                  <a:cubicBezTo>
                    <a:pt x="87" y="94"/>
                    <a:pt x="86" y="95"/>
                    <a:pt x="85" y="96"/>
                  </a:cubicBezTo>
                  <a:cubicBezTo>
                    <a:pt x="84" y="97"/>
                    <a:pt x="83" y="98"/>
                    <a:pt x="81" y="99"/>
                  </a:cubicBezTo>
                  <a:cubicBezTo>
                    <a:pt x="76" y="102"/>
                    <a:pt x="71" y="103"/>
                    <a:pt x="65" y="103"/>
                  </a:cubicBezTo>
                  <a:cubicBezTo>
                    <a:pt x="62" y="103"/>
                    <a:pt x="60" y="103"/>
                    <a:pt x="57" y="102"/>
                  </a:cubicBezTo>
                  <a:cubicBezTo>
                    <a:pt x="54" y="101"/>
                    <a:pt x="51" y="100"/>
                    <a:pt x="49" y="97"/>
                  </a:cubicBezTo>
                  <a:cubicBezTo>
                    <a:pt x="48" y="96"/>
                    <a:pt x="47" y="95"/>
                    <a:pt x="46" y="94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23" y="64"/>
                    <a:pt x="35" y="78"/>
                    <a:pt x="44" y="91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5"/>
                    <a:pt x="48" y="96"/>
                    <a:pt x="48" y="96"/>
                  </a:cubicBezTo>
                  <a:cubicBezTo>
                    <a:pt x="49" y="97"/>
                    <a:pt x="49" y="98"/>
                    <a:pt x="50" y="98"/>
                  </a:cubicBezTo>
                  <a:cubicBezTo>
                    <a:pt x="53" y="100"/>
                    <a:pt x="56" y="102"/>
                    <a:pt x="59" y="103"/>
                  </a:cubicBezTo>
                  <a:cubicBezTo>
                    <a:pt x="63" y="103"/>
                    <a:pt x="66" y="103"/>
                    <a:pt x="69" y="103"/>
                  </a:cubicBezTo>
                  <a:cubicBezTo>
                    <a:pt x="72" y="103"/>
                    <a:pt x="75" y="102"/>
                    <a:pt x="78" y="101"/>
                  </a:cubicBezTo>
                  <a:cubicBezTo>
                    <a:pt x="81" y="99"/>
                    <a:pt x="83" y="97"/>
                    <a:pt x="86" y="95"/>
                  </a:cubicBezTo>
                  <a:cubicBezTo>
                    <a:pt x="88" y="93"/>
                    <a:pt x="90" y="90"/>
                    <a:pt x="91" y="87"/>
                  </a:cubicBezTo>
                  <a:cubicBezTo>
                    <a:pt x="94" y="81"/>
                    <a:pt x="94" y="75"/>
                    <a:pt x="92" y="69"/>
                  </a:cubicBezTo>
                  <a:cubicBezTo>
                    <a:pt x="92" y="68"/>
                    <a:pt x="91" y="66"/>
                    <a:pt x="91" y="65"/>
                  </a:cubicBezTo>
                  <a:cubicBezTo>
                    <a:pt x="90" y="64"/>
                    <a:pt x="89" y="62"/>
                    <a:pt x="88" y="61"/>
                  </a:cubicBezTo>
                  <a:cubicBezTo>
                    <a:pt x="86" y="60"/>
                    <a:pt x="84" y="59"/>
                    <a:pt x="83" y="59"/>
                  </a:cubicBezTo>
                  <a:cubicBezTo>
                    <a:pt x="83" y="60"/>
                    <a:pt x="83" y="60"/>
                    <a:pt x="83" y="61"/>
                  </a:cubicBezTo>
                  <a:cubicBezTo>
                    <a:pt x="83" y="62"/>
                    <a:pt x="84" y="64"/>
                    <a:pt x="84" y="66"/>
                  </a:cubicBezTo>
                  <a:cubicBezTo>
                    <a:pt x="85" y="67"/>
                    <a:pt x="86" y="69"/>
                    <a:pt x="86" y="70"/>
                  </a:cubicBezTo>
                  <a:cubicBezTo>
                    <a:pt x="87" y="71"/>
                    <a:pt x="87" y="72"/>
                    <a:pt x="87" y="72"/>
                  </a:cubicBezTo>
                  <a:cubicBezTo>
                    <a:pt x="86" y="73"/>
                    <a:pt x="86" y="73"/>
                    <a:pt x="85" y="73"/>
                  </a:cubicBezTo>
                  <a:cubicBezTo>
                    <a:pt x="86" y="76"/>
                    <a:pt x="86" y="79"/>
                    <a:pt x="85" y="82"/>
                  </a:cubicBezTo>
                  <a:cubicBezTo>
                    <a:pt x="84" y="85"/>
                    <a:pt x="82" y="88"/>
                    <a:pt x="80" y="90"/>
                  </a:cubicBezTo>
                  <a:cubicBezTo>
                    <a:pt x="75" y="94"/>
                    <a:pt x="68" y="96"/>
                    <a:pt x="62" y="95"/>
                  </a:cubicBezTo>
                  <a:cubicBezTo>
                    <a:pt x="60" y="95"/>
                    <a:pt x="58" y="94"/>
                    <a:pt x="57" y="93"/>
                  </a:cubicBezTo>
                  <a:cubicBezTo>
                    <a:pt x="56" y="93"/>
                    <a:pt x="55" y="92"/>
                    <a:pt x="55" y="9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0"/>
                    <a:pt x="53" y="90"/>
                    <a:pt x="53" y="9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39" y="71"/>
                    <a:pt x="33" y="64"/>
                    <a:pt x="28" y="57"/>
                  </a:cubicBezTo>
                  <a:cubicBezTo>
                    <a:pt x="34" y="64"/>
                    <a:pt x="39" y="72"/>
                    <a:pt x="45" y="7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0"/>
                    <a:pt x="54" y="90"/>
                    <a:pt x="54" y="91"/>
                  </a:cubicBezTo>
                  <a:cubicBezTo>
                    <a:pt x="54" y="91"/>
                    <a:pt x="54" y="91"/>
                    <a:pt x="55" y="92"/>
                  </a:cubicBezTo>
                  <a:cubicBezTo>
                    <a:pt x="55" y="92"/>
                    <a:pt x="56" y="93"/>
                    <a:pt x="57" y="93"/>
                  </a:cubicBezTo>
                  <a:cubicBezTo>
                    <a:pt x="58" y="94"/>
                    <a:pt x="60" y="95"/>
                    <a:pt x="62" y="95"/>
                  </a:cubicBezTo>
                  <a:cubicBezTo>
                    <a:pt x="68" y="96"/>
                    <a:pt x="75" y="94"/>
                    <a:pt x="79" y="90"/>
                  </a:cubicBezTo>
                  <a:cubicBezTo>
                    <a:pt x="82" y="87"/>
                    <a:pt x="83" y="85"/>
                    <a:pt x="84" y="82"/>
                  </a:cubicBezTo>
                  <a:cubicBezTo>
                    <a:pt x="85" y="79"/>
                    <a:pt x="85" y="76"/>
                    <a:pt x="84" y="72"/>
                  </a:cubicBezTo>
                  <a:cubicBezTo>
                    <a:pt x="83" y="72"/>
                    <a:pt x="83" y="72"/>
                    <a:pt x="83" y="75"/>
                  </a:cubicBezTo>
                  <a:cubicBezTo>
                    <a:pt x="83" y="77"/>
                    <a:pt x="83" y="81"/>
                    <a:pt x="81" y="84"/>
                  </a:cubicBezTo>
                  <a:cubicBezTo>
                    <a:pt x="80" y="85"/>
                    <a:pt x="80" y="86"/>
                    <a:pt x="79" y="87"/>
                  </a:cubicBezTo>
                  <a:cubicBezTo>
                    <a:pt x="79" y="88"/>
                    <a:pt x="78" y="88"/>
                    <a:pt x="78" y="88"/>
                  </a:cubicBezTo>
                  <a:cubicBezTo>
                    <a:pt x="78" y="89"/>
                    <a:pt x="77" y="89"/>
                    <a:pt x="77" y="89"/>
                  </a:cubicBezTo>
                  <a:cubicBezTo>
                    <a:pt x="75" y="91"/>
                    <a:pt x="73" y="92"/>
                    <a:pt x="72" y="92"/>
                  </a:cubicBezTo>
                  <a:cubicBezTo>
                    <a:pt x="69" y="93"/>
                    <a:pt x="67" y="93"/>
                    <a:pt x="64" y="93"/>
                  </a:cubicBezTo>
                  <a:cubicBezTo>
                    <a:pt x="62" y="93"/>
                    <a:pt x="60" y="92"/>
                    <a:pt x="58" y="91"/>
                  </a:cubicBezTo>
                  <a:cubicBezTo>
                    <a:pt x="57" y="90"/>
                    <a:pt x="56" y="90"/>
                    <a:pt x="56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9" y="67"/>
                    <a:pt x="31" y="57"/>
                    <a:pt x="23" y="47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17" y="38"/>
                    <a:pt x="16" y="37"/>
                  </a:cubicBezTo>
                  <a:cubicBezTo>
                    <a:pt x="15" y="34"/>
                    <a:pt x="14" y="31"/>
                    <a:pt x="14" y="28"/>
                  </a:cubicBezTo>
                  <a:cubicBezTo>
                    <a:pt x="14" y="25"/>
                    <a:pt x="15" y="23"/>
                    <a:pt x="17" y="21"/>
                  </a:cubicBezTo>
                  <a:cubicBezTo>
                    <a:pt x="17" y="21"/>
                    <a:pt x="17" y="20"/>
                    <a:pt x="18" y="20"/>
                  </a:cubicBezTo>
                  <a:cubicBezTo>
                    <a:pt x="18" y="20"/>
                    <a:pt x="18" y="20"/>
                    <a:pt x="19" y="19"/>
                  </a:cubicBezTo>
                  <a:cubicBezTo>
                    <a:pt x="19" y="19"/>
                    <a:pt x="20" y="18"/>
                    <a:pt x="21" y="18"/>
                  </a:cubicBezTo>
                  <a:cubicBezTo>
                    <a:pt x="22" y="17"/>
                    <a:pt x="24" y="16"/>
                    <a:pt x="26" y="16"/>
                  </a:cubicBezTo>
                  <a:cubicBezTo>
                    <a:pt x="28" y="15"/>
                    <a:pt x="30" y="15"/>
                    <a:pt x="32" y="15"/>
                  </a:cubicBezTo>
                  <a:cubicBezTo>
                    <a:pt x="34" y="15"/>
                    <a:pt x="36" y="16"/>
                    <a:pt x="37" y="17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6" y="40"/>
                    <a:pt x="63" y="49"/>
                    <a:pt x="70" y="57"/>
                  </a:cubicBezTo>
                  <a:cubicBezTo>
                    <a:pt x="82" y="70"/>
                    <a:pt x="82" y="62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83" y="61"/>
                    <a:pt x="80" y="52"/>
                    <a:pt x="83" y="53"/>
                  </a:cubicBezTo>
                  <a:cubicBezTo>
                    <a:pt x="77" y="45"/>
                    <a:pt x="72" y="38"/>
                    <a:pt x="67" y="3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49" y="8"/>
                    <a:pt x="48" y="7"/>
                  </a:cubicBezTo>
                  <a:cubicBezTo>
                    <a:pt x="45" y="4"/>
                    <a:pt x="40" y="2"/>
                    <a:pt x="36" y="1"/>
                  </a:cubicBezTo>
                  <a:cubicBezTo>
                    <a:pt x="31" y="0"/>
                    <a:pt x="27" y="1"/>
                    <a:pt x="23" y="2"/>
                  </a:cubicBezTo>
                  <a:cubicBezTo>
                    <a:pt x="19" y="3"/>
                    <a:pt x="16" y="4"/>
                    <a:pt x="12" y="6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9"/>
                    <a:pt x="8" y="10"/>
                    <a:pt x="7" y="10"/>
                  </a:cubicBezTo>
                  <a:cubicBezTo>
                    <a:pt x="6" y="12"/>
                    <a:pt x="4" y="13"/>
                    <a:pt x="3" y="15"/>
                  </a:cubicBezTo>
                  <a:cubicBezTo>
                    <a:pt x="1" y="19"/>
                    <a:pt x="0" y="24"/>
                    <a:pt x="0" y="28"/>
                  </a:cubicBezTo>
                  <a:cubicBezTo>
                    <a:pt x="0" y="32"/>
                    <a:pt x="0" y="36"/>
                    <a:pt x="2" y="40"/>
                  </a:cubicBezTo>
                  <a:cubicBezTo>
                    <a:pt x="3" y="43"/>
                    <a:pt x="5" y="47"/>
                    <a:pt x="7" y="50"/>
                  </a:cubicBezTo>
                  <a:lnTo>
                    <a:pt x="14" y="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0" name="Freeform 34">
              <a:extLst>
                <a:ext uri="{FF2B5EF4-FFF2-40B4-BE49-F238E27FC236}">
                  <a16:creationId xmlns:a16="http://schemas.microsoft.com/office/drawing/2014/main" id="{B9F8F5C3-3875-47DB-9B19-FAC3682CF69D}"/>
                </a:ext>
              </a:extLst>
            </p:cNvPr>
            <p:cNvSpPr/>
            <p:nvPr/>
          </p:nvSpPr>
          <p:spPr bwMode="auto">
            <a:xfrm>
              <a:off x="5984876" y="954088"/>
              <a:ext cx="222250" cy="431800"/>
            </a:xfrm>
            <a:custGeom>
              <a:avLst/>
              <a:gdLst>
                <a:gd name="T0" fmla="*/ 0 w 59"/>
                <a:gd name="T1" fmla="*/ 87 h 115"/>
                <a:gd name="T2" fmla="*/ 17 w 59"/>
                <a:gd name="T3" fmla="*/ 113 h 115"/>
                <a:gd name="T4" fmla="*/ 47 w 59"/>
                <a:gd name="T5" fmla="*/ 110 h 115"/>
                <a:gd name="T6" fmla="*/ 48 w 59"/>
                <a:gd name="T7" fmla="*/ 108 h 115"/>
                <a:gd name="T8" fmla="*/ 51 w 59"/>
                <a:gd name="T9" fmla="*/ 106 h 115"/>
                <a:gd name="T10" fmla="*/ 58 w 59"/>
                <a:gd name="T11" fmla="*/ 87 h 115"/>
                <a:gd name="T12" fmla="*/ 58 w 59"/>
                <a:gd name="T13" fmla="*/ 73 h 115"/>
                <a:gd name="T14" fmla="*/ 58 w 59"/>
                <a:gd name="T15" fmla="*/ 85 h 115"/>
                <a:gd name="T16" fmla="*/ 57 w 59"/>
                <a:gd name="T17" fmla="*/ 92 h 115"/>
                <a:gd name="T18" fmla="*/ 48 w 59"/>
                <a:gd name="T19" fmla="*/ 108 h 115"/>
                <a:gd name="T20" fmla="*/ 47 w 59"/>
                <a:gd name="T21" fmla="*/ 108 h 115"/>
                <a:gd name="T22" fmla="*/ 29 w 59"/>
                <a:gd name="T23" fmla="*/ 115 h 115"/>
                <a:gd name="T24" fmla="*/ 1 w 59"/>
                <a:gd name="T25" fmla="*/ 92 h 115"/>
                <a:gd name="T26" fmla="*/ 37 w 59"/>
                <a:gd name="T27" fmla="*/ 113 h 115"/>
                <a:gd name="T28" fmla="*/ 48 w 59"/>
                <a:gd name="T29" fmla="*/ 106 h 115"/>
                <a:gd name="T30" fmla="*/ 57 w 59"/>
                <a:gd name="T31" fmla="*/ 87 h 115"/>
                <a:gd name="T32" fmla="*/ 57 w 59"/>
                <a:gd name="T33" fmla="*/ 53 h 115"/>
                <a:gd name="T34" fmla="*/ 59 w 59"/>
                <a:gd name="T35" fmla="*/ 30 h 115"/>
                <a:gd name="T36" fmla="*/ 43 w 59"/>
                <a:gd name="T37" fmla="*/ 2 h 115"/>
                <a:gd name="T38" fmla="*/ 57 w 59"/>
                <a:gd name="T39" fmla="*/ 25 h 115"/>
                <a:gd name="T40" fmla="*/ 57 w 59"/>
                <a:gd name="T41" fmla="*/ 31 h 115"/>
                <a:gd name="T42" fmla="*/ 56 w 59"/>
                <a:gd name="T43" fmla="*/ 81 h 115"/>
                <a:gd name="T44" fmla="*/ 56 w 59"/>
                <a:gd name="T45" fmla="*/ 88 h 115"/>
                <a:gd name="T46" fmla="*/ 47 w 59"/>
                <a:gd name="T47" fmla="*/ 105 h 115"/>
                <a:gd name="T48" fmla="*/ 46 w 59"/>
                <a:gd name="T49" fmla="*/ 107 h 115"/>
                <a:gd name="T50" fmla="*/ 41 w 59"/>
                <a:gd name="T51" fmla="*/ 110 h 115"/>
                <a:gd name="T52" fmla="*/ 46 w 59"/>
                <a:gd name="T53" fmla="*/ 106 h 115"/>
                <a:gd name="T54" fmla="*/ 55 w 59"/>
                <a:gd name="T55" fmla="*/ 93 h 115"/>
                <a:gd name="T56" fmla="*/ 55 w 59"/>
                <a:gd name="T57" fmla="*/ 79 h 115"/>
                <a:gd name="T58" fmla="*/ 56 w 59"/>
                <a:gd name="T59" fmla="*/ 26 h 115"/>
                <a:gd name="T60" fmla="*/ 39 w 59"/>
                <a:gd name="T61" fmla="*/ 1 h 115"/>
                <a:gd name="T62" fmla="*/ 31 w 59"/>
                <a:gd name="T63" fmla="*/ 4 h 115"/>
                <a:gd name="T64" fmla="*/ 41 w 59"/>
                <a:gd name="T65" fmla="*/ 9 h 115"/>
                <a:gd name="T66" fmla="*/ 48 w 59"/>
                <a:gd name="T67" fmla="*/ 49 h 115"/>
                <a:gd name="T68" fmla="*/ 47 w 59"/>
                <a:gd name="T69" fmla="*/ 86 h 115"/>
                <a:gd name="T70" fmla="*/ 47 w 59"/>
                <a:gd name="T71" fmla="*/ 89 h 115"/>
                <a:gd name="T72" fmla="*/ 47 w 59"/>
                <a:gd name="T73" fmla="*/ 76 h 115"/>
                <a:gd name="T74" fmla="*/ 39 w 59"/>
                <a:gd name="T75" fmla="*/ 11 h 115"/>
                <a:gd name="T76" fmla="*/ 46 w 59"/>
                <a:gd name="T77" fmla="*/ 25 h 115"/>
                <a:gd name="T78" fmla="*/ 46 w 59"/>
                <a:gd name="T79" fmla="*/ 37 h 115"/>
                <a:gd name="T80" fmla="*/ 45 w 59"/>
                <a:gd name="T81" fmla="*/ 86 h 115"/>
                <a:gd name="T82" fmla="*/ 44 w 59"/>
                <a:gd name="T83" fmla="*/ 92 h 115"/>
                <a:gd name="T84" fmla="*/ 39 w 59"/>
                <a:gd name="T85" fmla="*/ 98 h 115"/>
                <a:gd name="T86" fmla="*/ 34 w 59"/>
                <a:gd name="T87" fmla="*/ 101 h 115"/>
                <a:gd name="T88" fmla="*/ 18 w 59"/>
                <a:gd name="T89" fmla="*/ 96 h 115"/>
                <a:gd name="T90" fmla="*/ 14 w 59"/>
                <a:gd name="T91" fmla="*/ 85 h 115"/>
                <a:gd name="T92" fmla="*/ 14 w 59"/>
                <a:gd name="T93" fmla="*/ 36 h 115"/>
                <a:gd name="T94" fmla="*/ 14 w 59"/>
                <a:gd name="T95" fmla="*/ 26 h 115"/>
                <a:gd name="T96" fmla="*/ 22 w 59"/>
                <a:gd name="T97" fmla="*/ 13 h 115"/>
                <a:gd name="T98" fmla="*/ 30 w 59"/>
                <a:gd name="T99" fmla="*/ 9 h 115"/>
                <a:gd name="T100" fmla="*/ 13 w 59"/>
                <a:gd name="T101" fmla="*/ 10 h 115"/>
                <a:gd name="T102" fmla="*/ 23 w 59"/>
                <a:gd name="T103" fmla="*/ 2 h 115"/>
                <a:gd name="T104" fmla="*/ 0 w 59"/>
                <a:gd name="T105" fmla="*/ 24 h 115"/>
                <a:gd name="T106" fmla="*/ 0 w 59"/>
                <a:gd name="T107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115">
                  <a:moveTo>
                    <a:pt x="0" y="83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90"/>
                    <a:pt x="0" y="92"/>
                    <a:pt x="1" y="94"/>
                  </a:cubicBezTo>
                  <a:cubicBezTo>
                    <a:pt x="3" y="103"/>
                    <a:pt x="9" y="109"/>
                    <a:pt x="17" y="113"/>
                  </a:cubicBezTo>
                  <a:cubicBezTo>
                    <a:pt x="21" y="115"/>
                    <a:pt x="25" y="115"/>
                    <a:pt x="29" y="115"/>
                  </a:cubicBezTo>
                  <a:cubicBezTo>
                    <a:pt x="33" y="115"/>
                    <a:pt x="37" y="115"/>
                    <a:pt x="41" y="113"/>
                  </a:cubicBezTo>
                  <a:cubicBezTo>
                    <a:pt x="43" y="112"/>
                    <a:pt x="45" y="111"/>
                    <a:pt x="47" y="110"/>
                  </a:cubicBezTo>
                  <a:cubicBezTo>
                    <a:pt x="47" y="109"/>
                    <a:pt x="48" y="109"/>
                    <a:pt x="48" y="109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7"/>
                    <a:pt x="50" y="106"/>
                    <a:pt x="51" y="106"/>
                  </a:cubicBezTo>
                  <a:cubicBezTo>
                    <a:pt x="54" y="103"/>
                    <a:pt x="56" y="99"/>
                    <a:pt x="57" y="94"/>
                  </a:cubicBezTo>
                  <a:cubicBezTo>
                    <a:pt x="58" y="92"/>
                    <a:pt x="58" y="90"/>
                    <a:pt x="58" y="88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8" y="88"/>
                    <a:pt x="58" y="88"/>
                  </a:cubicBezTo>
                  <a:cubicBezTo>
                    <a:pt x="58" y="90"/>
                    <a:pt x="58" y="91"/>
                    <a:pt x="57" y="92"/>
                  </a:cubicBezTo>
                  <a:cubicBezTo>
                    <a:pt x="57" y="97"/>
                    <a:pt x="54" y="102"/>
                    <a:pt x="50" y="106"/>
                  </a:cubicBezTo>
                  <a:cubicBezTo>
                    <a:pt x="50" y="107"/>
                    <a:pt x="49" y="107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6" y="109"/>
                    <a:pt x="45" y="110"/>
                    <a:pt x="44" y="111"/>
                  </a:cubicBezTo>
                  <a:cubicBezTo>
                    <a:pt x="42" y="112"/>
                    <a:pt x="39" y="113"/>
                    <a:pt x="37" y="114"/>
                  </a:cubicBezTo>
                  <a:cubicBezTo>
                    <a:pt x="34" y="115"/>
                    <a:pt x="32" y="115"/>
                    <a:pt x="29" y="115"/>
                  </a:cubicBezTo>
                  <a:cubicBezTo>
                    <a:pt x="27" y="115"/>
                    <a:pt x="24" y="115"/>
                    <a:pt x="21" y="114"/>
                  </a:cubicBezTo>
                  <a:cubicBezTo>
                    <a:pt x="11" y="111"/>
                    <a:pt x="3" y="103"/>
                    <a:pt x="1" y="92"/>
                  </a:cubicBezTo>
                  <a:cubicBezTo>
                    <a:pt x="1" y="92"/>
                    <a:pt x="1" y="93"/>
                    <a:pt x="1" y="92"/>
                  </a:cubicBezTo>
                  <a:cubicBezTo>
                    <a:pt x="4" y="102"/>
                    <a:pt x="12" y="110"/>
                    <a:pt x="22" y="113"/>
                  </a:cubicBezTo>
                  <a:cubicBezTo>
                    <a:pt x="24" y="114"/>
                    <a:pt x="27" y="114"/>
                    <a:pt x="30" y="114"/>
                  </a:cubicBezTo>
                  <a:cubicBezTo>
                    <a:pt x="32" y="114"/>
                    <a:pt x="35" y="114"/>
                    <a:pt x="37" y="113"/>
                  </a:cubicBezTo>
                  <a:cubicBezTo>
                    <a:pt x="40" y="112"/>
                    <a:pt x="42" y="111"/>
                    <a:pt x="44" y="110"/>
                  </a:cubicBezTo>
                  <a:cubicBezTo>
                    <a:pt x="45" y="109"/>
                    <a:pt x="46" y="108"/>
                    <a:pt x="47" y="107"/>
                  </a:cubicBezTo>
                  <a:cubicBezTo>
                    <a:pt x="47" y="107"/>
                    <a:pt x="48" y="107"/>
                    <a:pt x="48" y="106"/>
                  </a:cubicBezTo>
                  <a:cubicBezTo>
                    <a:pt x="49" y="106"/>
                    <a:pt x="49" y="106"/>
                    <a:pt x="50" y="105"/>
                  </a:cubicBezTo>
                  <a:cubicBezTo>
                    <a:pt x="54" y="101"/>
                    <a:pt x="56" y="96"/>
                    <a:pt x="57" y="91"/>
                  </a:cubicBezTo>
                  <a:cubicBezTo>
                    <a:pt x="57" y="90"/>
                    <a:pt x="57" y="89"/>
                    <a:pt x="57" y="87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8" y="70"/>
                    <a:pt x="58" y="61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59" y="27"/>
                    <a:pt x="59" y="25"/>
                  </a:cubicBezTo>
                  <a:cubicBezTo>
                    <a:pt x="59" y="21"/>
                    <a:pt x="58" y="17"/>
                    <a:pt x="56" y="13"/>
                  </a:cubicBezTo>
                  <a:cubicBezTo>
                    <a:pt x="53" y="7"/>
                    <a:pt x="48" y="4"/>
                    <a:pt x="43" y="2"/>
                  </a:cubicBezTo>
                  <a:cubicBezTo>
                    <a:pt x="48" y="5"/>
                    <a:pt x="52" y="10"/>
                    <a:pt x="54" y="15"/>
                  </a:cubicBezTo>
                  <a:cubicBezTo>
                    <a:pt x="55" y="17"/>
                    <a:pt x="56" y="20"/>
                    <a:pt x="57" y="23"/>
                  </a:cubicBezTo>
                  <a:cubicBezTo>
                    <a:pt x="57" y="24"/>
                    <a:pt x="57" y="25"/>
                    <a:pt x="57" y="2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40"/>
                    <a:pt x="56" y="50"/>
                    <a:pt x="56" y="59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7"/>
                    <a:pt x="56" y="88"/>
                    <a:pt x="56" y="88"/>
                  </a:cubicBezTo>
                  <a:cubicBezTo>
                    <a:pt x="55" y="91"/>
                    <a:pt x="55" y="94"/>
                    <a:pt x="54" y="97"/>
                  </a:cubicBezTo>
                  <a:cubicBezTo>
                    <a:pt x="53" y="99"/>
                    <a:pt x="51" y="102"/>
                    <a:pt x="49" y="104"/>
                  </a:cubicBezTo>
                  <a:cubicBezTo>
                    <a:pt x="48" y="104"/>
                    <a:pt x="48" y="105"/>
                    <a:pt x="47" y="105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5" y="107"/>
                    <a:pt x="44" y="108"/>
                    <a:pt x="43" y="109"/>
                  </a:cubicBezTo>
                  <a:cubicBezTo>
                    <a:pt x="40" y="110"/>
                    <a:pt x="37" y="111"/>
                    <a:pt x="35" y="112"/>
                  </a:cubicBezTo>
                  <a:cubicBezTo>
                    <a:pt x="37" y="111"/>
                    <a:pt x="39" y="111"/>
                    <a:pt x="41" y="110"/>
                  </a:cubicBezTo>
                  <a:cubicBezTo>
                    <a:pt x="42" y="109"/>
                    <a:pt x="44" y="108"/>
                    <a:pt x="45" y="108"/>
                  </a:cubicBezTo>
                  <a:cubicBezTo>
                    <a:pt x="45" y="107"/>
                    <a:pt x="46" y="107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1" y="102"/>
                    <a:pt x="54" y="97"/>
                    <a:pt x="55" y="93"/>
                  </a:cubicBezTo>
                  <a:cubicBezTo>
                    <a:pt x="55" y="91"/>
                    <a:pt x="55" y="90"/>
                    <a:pt x="55" y="89"/>
                  </a:cubicBezTo>
                  <a:cubicBezTo>
                    <a:pt x="55" y="88"/>
                    <a:pt x="55" y="86"/>
                    <a:pt x="55" y="8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5"/>
                    <a:pt x="55" y="71"/>
                    <a:pt x="56" y="67"/>
                  </a:cubicBezTo>
                  <a:cubicBezTo>
                    <a:pt x="56" y="55"/>
                    <a:pt x="56" y="45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3"/>
                    <a:pt x="56" y="20"/>
                    <a:pt x="54" y="17"/>
                  </a:cubicBezTo>
                  <a:cubicBezTo>
                    <a:pt x="52" y="11"/>
                    <a:pt x="48" y="6"/>
                    <a:pt x="43" y="3"/>
                  </a:cubicBezTo>
                  <a:cubicBezTo>
                    <a:pt x="41" y="2"/>
                    <a:pt x="40" y="1"/>
                    <a:pt x="39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1"/>
                    <a:pt x="29" y="2"/>
                    <a:pt x="29" y="3"/>
                  </a:cubicBezTo>
                  <a:cubicBezTo>
                    <a:pt x="29" y="3"/>
                    <a:pt x="30" y="4"/>
                    <a:pt x="31" y="4"/>
                  </a:cubicBezTo>
                  <a:cubicBezTo>
                    <a:pt x="32" y="5"/>
                    <a:pt x="33" y="5"/>
                    <a:pt x="35" y="6"/>
                  </a:cubicBezTo>
                  <a:cubicBezTo>
                    <a:pt x="36" y="6"/>
                    <a:pt x="38" y="7"/>
                    <a:pt x="39" y="8"/>
                  </a:cubicBezTo>
                  <a:cubicBezTo>
                    <a:pt x="40" y="8"/>
                    <a:pt x="41" y="9"/>
                    <a:pt x="41" y="9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45" y="14"/>
                    <a:pt x="49" y="21"/>
                    <a:pt x="48" y="27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58"/>
                    <a:pt x="48" y="67"/>
                    <a:pt x="48" y="7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7"/>
                    <a:pt x="47" y="88"/>
                    <a:pt x="47" y="89"/>
                  </a:cubicBezTo>
                  <a:cubicBezTo>
                    <a:pt x="46" y="93"/>
                    <a:pt x="45" y="96"/>
                    <a:pt x="42" y="98"/>
                  </a:cubicBezTo>
                  <a:cubicBezTo>
                    <a:pt x="45" y="96"/>
                    <a:pt x="46" y="93"/>
                    <a:pt x="47" y="89"/>
                  </a:cubicBezTo>
                  <a:cubicBezTo>
                    <a:pt x="47" y="88"/>
                    <a:pt x="47" y="87"/>
                    <a:pt x="47" y="8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0"/>
                    <a:pt x="45" y="14"/>
                    <a:pt x="39" y="11"/>
                  </a:cubicBezTo>
                  <a:cubicBezTo>
                    <a:pt x="38" y="11"/>
                    <a:pt x="38" y="12"/>
                    <a:pt x="40" y="14"/>
                  </a:cubicBezTo>
                  <a:cubicBezTo>
                    <a:pt x="41" y="15"/>
                    <a:pt x="44" y="18"/>
                    <a:pt x="45" y="22"/>
                  </a:cubicBezTo>
                  <a:cubicBezTo>
                    <a:pt x="46" y="23"/>
                    <a:pt x="46" y="24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2"/>
                    <a:pt x="46" y="35"/>
                    <a:pt x="46" y="37"/>
                  </a:cubicBezTo>
                  <a:cubicBezTo>
                    <a:pt x="45" y="49"/>
                    <a:pt x="45" y="62"/>
                    <a:pt x="45" y="7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4" y="90"/>
                    <a:pt x="44" y="91"/>
                    <a:pt x="44" y="92"/>
                  </a:cubicBezTo>
                  <a:cubicBezTo>
                    <a:pt x="43" y="94"/>
                    <a:pt x="42" y="96"/>
                    <a:pt x="40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0" y="98"/>
                    <a:pt x="39" y="98"/>
                    <a:pt x="39" y="98"/>
                  </a:cubicBezTo>
                  <a:cubicBezTo>
                    <a:pt x="39" y="98"/>
                    <a:pt x="39" y="98"/>
                    <a:pt x="38" y="99"/>
                  </a:cubicBezTo>
                  <a:cubicBezTo>
                    <a:pt x="38" y="99"/>
                    <a:pt x="38" y="99"/>
                    <a:pt x="37" y="99"/>
                  </a:cubicBezTo>
                  <a:cubicBezTo>
                    <a:pt x="36" y="100"/>
                    <a:pt x="35" y="100"/>
                    <a:pt x="34" y="101"/>
                  </a:cubicBezTo>
                  <a:cubicBezTo>
                    <a:pt x="33" y="101"/>
                    <a:pt x="31" y="101"/>
                    <a:pt x="30" y="101"/>
                  </a:cubicBezTo>
                  <a:cubicBezTo>
                    <a:pt x="28" y="101"/>
                    <a:pt x="27" y="101"/>
                    <a:pt x="25" y="101"/>
                  </a:cubicBezTo>
                  <a:cubicBezTo>
                    <a:pt x="22" y="100"/>
                    <a:pt x="20" y="98"/>
                    <a:pt x="18" y="96"/>
                  </a:cubicBezTo>
                  <a:cubicBezTo>
                    <a:pt x="16" y="93"/>
                    <a:pt x="14" y="90"/>
                    <a:pt x="14" y="87"/>
                  </a:cubicBezTo>
                  <a:cubicBezTo>
                    <a:pt x="14" y="87"/>
                    <a:pt x="14" y="87"/>
                    <a:pt x="14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62"/>
                    <a:pt x="14" y="49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6" y="18"/>
                    <a:pt x="19" y="15"/>
                    <a:pt x="22" y="13"/>
                  </a:cubicBezTo>
                  <a:cubicBezTo>
                    <a:pt x="25" y="11"/>
                    <a:pt x="27" y="10"/>
                    <a:pt x="28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8"/>
                    <a:pt x="30" y="8"/>
                    <a:pt x="29" y="8"/>
                  </a:cubicBezTo>
                  <a:cubicBezTo>
                    <a:pt x="28" y="7"/>
                    <a:pt x="27" y="6"/>
                    <a:pt x="24" y="6"/>
                  </a:cubicBezTo>
                  <a:cubicBezTo>
                    <a:pt x="21" y="6"/>
                    <a:pt x="17" y="7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6" y="6"/>
                    <a:pt x="19" y="5"/>
                    <a:pt x="21" y="4"/>
                  </a:cubicBezTo>
                  <a:cubicBezTo>
                    <a:pt x="22" y="3"/>
                    <a:pt x="23" y="3"/>
                    <a:pt x="23" y="2"/>
                  </a:cubicBezTo>
                  <a:cubicBezTo>
                    <a:pt x="23" y="1"/>
                    <a:pt x="21" y="1"/>
                    <a:pt x="22" y="0"/>
                  </a:cubicBezTo>
                  <a:cubicBezTo>
                    <a:pt x="17" y="1"/>
                    <a:pt x="12" y="4"/>
                    <a:pt x="8" y="8"/>
                  </a:cubicBezTo>
                  <a:cubicBezTo>
                    <a:pt x="4" y="12"/>
                    <a:pt x="1" y="18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1" name="Freeform 35">
              <a:extLst>
                <a:ext uri="{FF2B5EF4-FFF2-40B4-BE49-F238E27FC236}">
                  <a16:creationId xmlns:a16="http://schemas.microsoft.com/office/drawing/2014/main" id="{42E8C5C0-DAE5-41AB-9FE6-0E01D2D8C396}"/>
                </a:ext>
              </a:extLst>
            </p:cNvPr>
            <p:cNvSpPr/>
            <p:nvPr/>
          </p:nvSpPr>
          <p:spPr bwMode="auto">
            <a:xfrm>
              <a:off x="6292851" y="2822576"/>
              <a:ext cx="49213" cy="33338"/>
            </a:xfrm>
            <a:custGeom>
              <a:avLst/>
              <a:gdLst>
                <a:gd name="T0" fmla="*/ 13 w 13"/>
                <a:gd name="T1" fmla="*/ 0 h 9"/>
                <a:gd name="T2" fmla="*/ 9 w 13"/>
                <a:gd name="T3" fmla="*/ 3 h 9"/>
                <a:gd name="T4" fmla="*/ 0 w 13"/>
                <a:gd name="T5" fmla="*/ 9 h 9"/>
                <a:gd name="T6" fmla="*/ 0 w 13"/>
                <a:gd name="T7" fmla="*/ 9 h 9"/>
                <a:gd name="T8" fmla="*/ 9 w 13"/>
                <a:gd name="T9" fmla="*/ 3 h 9"/>
                <a:gd name="T10" fmla="*/ 13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0"/>
                  </a:moveTo>
                  <a:cubicBezTo>
                    <a:pt x="12" y="1"/>
                    <a:pt x="10" y="2"/>
                    <a:pt x="9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2" y="1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2" name="Freeform 36">
              <a:extLst>
                <a:ext uri="{FF2B5EF4-FFF2-40B4-BE49-F238E27FC236}">
                  <a16:creationId xmlns:a16="http://schemas.microsoft.com/office/drawing/2014/main" id="{F462EB28-1941-4A45-980A-70CB395CA317}"/>
                </a:ext>
              </a:extLst>
            </p:cNvPr>
            <p:cNvSpPr/>
            <p:nvPr/>
          </p:nvSpPr>
          <p:spPr bwMode="auto">
            <a:xfrm>
              <a:off x="6289676" y="2833688"/>
              <a:ext cx="3175" cy="22225"/>
            </a:xfrm>
            <a:custGeom>
              <a:avLst/>
              <a:gdLst>
                <a:gd name="T0" fmla="*/ 2 w 2"/>
                <a:gd name="T1" fmla="*/ 14 h 14"/>
                <a:gd name="T2" fmla="*/ 2 w 2"/>
                <a:gd name="T3" fmla="*/ 14 h 14"/>
                <a:gd name="T4" fmla="*/ 0 w 2"/>
                <a:gd name="T5" fmla="*/ 0 h 14"/>
                <a:gd name="T6" fmla="*/ 2 w 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3" name="Freeform 37">
              <a:extLst>
                <a:ext uri="{FF2B5EF4-FFF2-40B4-BE49-F238E27FC236}">
                  <a16:creationId xmlns:a16="http://schemas.microsoft.com/office/drawing/2014/main" id="{99BE89D8-58A3-403C-BD66-060750F158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6501" y="2674938"/>
              <a:ext cx="120650" cy="177800"/>
            </a:xfrm>
            <a:custGeom>
              <a:avLst/>
              <a:gdLst>
                <a:gd name="T0" fmla="*/ 1 w 32"/>
                <a:gd name="T1" fmla="*/ 18 h 47"/>
                <a:gd name="T2" fmla="*/ 3 w 32"/>
                <a:gd name="T3" fmla="*/ 14 h 47"/>
                <a:gd name="T4" fmla="*/ 3 w 32"/>
                <a:gd name="T5" fmla="*/ 13 h 47"/>
                <a:gd name="T6" fmla="*/ 5 w 32"/>
                <a:gd name="T7" fmla="*/ 12 h 47"/>
                <a:gd name="T8" fmla="*/ 2 w 32"/>
                <a:gd name="T9" fmla="*/ 19 h 47"/>
                <a:gd name="T10" fmla="*/ 1 w 32"/>
                <a:gd name="T11" fmla="*/ 38 h 47"/>
                <a:gd name="T12" fmla="*/ 11 w 32"/>
                <a:gd name="T13" fmla="*/ 41 h 47"/>
                <a:gd name="T14" fmla="*/ 15 w 32"/>
                <a:gd name="T15" fmla="*/ 39 h 47"/>
                <a:gd name="T16" fmla="*/ 25 w 32"/>
                <a:gd name="T17" fmla="*/ 27 h 47"/>
                <a:gd name="T18" fmla="*/ 4 w 32"/>
                <a:gd name="T19" fmla="*/ 44 h 47"/>
                <a:gd name="T20" fmla="*/ 10 w 32"/>
                <a:gd name="T21" fmla="*/ 40 h 47"/>
                <a:gd name="T22" fmla="*/ 18 w 32"/>
                <a:gd name="T23" fmla="*/ 34 h 47"/>
                <a:gd name="T24" fmla="*/ 25 w 32"/>
                <a:gd name="T25" fmla="*/ 26 h 47"/>
                <a:gd name="T26" fmla="*/ 20 w 32"/>
                <a:gd name="T27" fmla="*/ 22 h 47"/>
                <a:gd name="T28" fmla="*/ 17 w 32"/>
                <a:gd name="T29" fmla="*/ 23 h 47"/>
                <a:gd name="T30" fmla="*/ 14 w 32"/>
                <a:gd name="T31" fmla="*/ 26 h 47"/>
                <a:gd name="T32" fmla="*/ 15 w 32"/>
                <a:gd name="T33" fmla="*/ 22 h 47"/>
                <a:gd name="T34" fmla="*/ 16 w 32"/>
                <a:gd name="T35" fmla="*/ 20 h 47"/>
                <a:gd name="T36" fmla="*/ 16 w 32"/>
                <a:gd name="T37" fmla="*/ 19 h 47"/>
                <a:gd name="T38" fmla="*/ 17 w 32"/>
                <a:gd name="T39" fmla="*/ 19 h 47"/>
                <a:gd name="T40" fmla="*/ 21 w 32"/>
                <a:gd name="T41" fmla="*/ 20 h 47"/>
                <a:gd name="T42" fmla="*/ 24 w 32"/>
                <a:gd name="T43" fmla="*/ 17 h 47"/>
                <a:gd name="T44" fmla="*/ 27 w 32"/>
                <a:gd name="T45" fmla="*/ 22 h 47"/>
                <a:gd name="T46" fmla="*/ 28 w 32"/>
                <a:gd name="T47" fmla="*/ 8 h 47"/>
                <a:gd name="T48" fmla="*/ 27 w 32"/>
                <a:gd name="T49" fmla="*/ 5 h 47"/>
                <a:gd name="T50" fmla="*/ 26 w 32"/>
                <a:gd name="T51" fmla="*/ 5 h 47"/>
                <a:gd name="T52" fmla="*/ 20 w 32"/>
                <a:gd name="T53" fmla="*/ 1 h 47"/>
                <a:gd name="T54" fmla="*/ 20 w 32"/>
                <a:gd name="T55" fmla="*/ 1 h 47"/>
                <a:gd name="T56" fmla="*/ 15 w 32"/>
                <a:gd name="T57" fmla="*/ 2 h 47"/>
                <a:gd name="T58" fmla="*/ 5 w 32"/>
                <a:gd name="T59" fmla="*/ 10 h 47"/>
                <a:gd name="T60" fmla="*/ 3 w 32"/>
                <a:gd name="T61" fmla="*/ 14 h 47"/>
                <a:gd name="T62" fmla="*/ 2 w 32"/>
                <a:gd name="T63" fmla="*/ 16 h 47"/>
                <a:gd name="T64" fmla="*/ 0 w 32"/>
                <a:gd name="T65" fmla="*/ 38 h 47"/>
                <a:gd name="T66" fmla="*/ 1 w 32"/>
                <a:gd name="T67" fmla="*/ 38 h 47"/>
                <a:gd name="T68" fmla="*/ 11 w 32"/>
                <a:gd name="T69" fmla="*/ 29 h 47"/>
                <a:gd name="T70" fmla="*/ 11 w 32"/>
                <a:gd name="T71" fmla="*/ 29 h 47"/>
                <a:gd name="T72" fmla="*/ 11 w 32"/>
                <a:gd name="T73" fmla="*/ 29 h 47"/>
                <a:gd name="T74" fmla="*/ 3 w 32"/>
                <a:gd name="T75" fmla="*/ 24 h 47"/>
                <a:gd name="T76" fmla="*/ 4 w 32"/>
                <a:gd name="T77" fmla="*/ 42 h 47"/>
                <a:gd name="T78" fmla="*/ 6 w 32"/>
                <a:gd name="T79" fmla="*/ 32 h 47"/>
                <a:gd name="T80" fmla="*/ 5 w 32"/>
                <a:gd name="T81" fmla="*/ 33 h 47"/>
                <a:gd name="T82" fmla="*/ 6 w 32"/>
                <a:gd name="T83" fmla="*/ 32 h 47"/>
                <a:gd name="T84" fmla="*/ 11 w 32"/>
                <a:gd name="T85" fmla="*/ 34 h 47"/>
                <a:gd name="T86" fmla="*/ 11 w 32"/>
                <a:gd name="T87" fmla="*/ 36 h 47"/>
                <a:gd name="T88" fmla="*/ 21 w 32"/>
                <a:gd name="T8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7">
                  <a:moveTo>
                    <a:pt x="0" y="25"/>
                  </a:moveTo>
                  <a:cubicBezTo>
                    <a:pt x="0" y="23"/>
                    <a:pt x="1" y="21"/>
                    <a:pt x="1" y="18"/>
                  </a:cubicBezTo>
                  <a:cubicBezTo>
                    <a:pt x="2" y="17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3" y="16"/>
                    <a:pt x="3" y="18"/>
                    <a:pt x="2" y="19"/>
                  </a:cubicBezTo>
                  <a:cubicBezTo>
                    <a:pt x="2" y="21"/>
                    <a:pt x="1" y="23"/>
                    <a:pt x="1" y="25"/>
                  </a:cubicBezTo>
                  <a:cubicBezTo>
                    <a:pt x="1" y="29"/>
                    <a:pt x="1" y="34"/>
                    <a:pt x="1" y="3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0"/>
                    <a:pt x="13" y="39"/>
                    <a:pt x="15" y="3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8" y="37"/>
                    <a:pt x="21" y="34"/>
                    <a:pt x="24" y="32"/>
                  </a:cubicBezTo>
                  <a:cubicBezTo>
                    <a:pt x="25" y="30"/>
                    <a:pt x="25" y="29"/>
                    <a:pt x="25" y="27"/>
                  </a:cubicBezTo>
                  <a:cubicBezTo>
                    <a:pt x="20" y="32"/>
                    <a:pt x="15" y="36"/>
                    <a:pt x="10" y="4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8"/>
                    <a:pt x="16" y="36"/>
                    <a:pt x="18" y="34"/>
                  </a:cubicBezTo>
                  <a:cubicBezTo>
                    <a:pt x="20" y="31"/>
                    <a:pt x="22" y="29"/>
                    <a:pt x="24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4" y="22"/>
                    <a:pt x="22" y="21"/>
                    <a:pt x="20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8" y="24"/>
                    <a:pt x="18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5" y="25"/>
                    <a:pt x="16" y="24"/>
                    <a:pt x="17" y="22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1" y="19"/>
                    <a:pt x="22" y="18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20"/>
                    <a:pt x="24" y="20"/>
                    <a:pt x="25" y="21"/>
                  </a:cubicBezTo>
                  <a:cubicBezTo>
                    <a:pt x="25" y="21"/>
                    <a:pt x="27" y="21"/>
                    <a:pt x="27" y="22"/>
                  </a:cubicBezTo>
                  <a:cubicBezTo>
                    <a:pt x="28" y="18"/>
                    <a:pt x="28" y="15"/>
                    <a:pt x="29" y="11"/>
                  </a:cubicBezTo>
                  <a:cubicBezTo>
                    <a:pt x="29" y="11"/>
                    <a:pt x="28" y="9"/>
                    <a:pt x="28" y="8"/>
                  </a:cubicBezTo>
                  <a:cubicBezTo>
                    <a:pt x="28" y="8"/>
                    <a:pt x="28" y="7"/>
                    <a:pt x="27" y="6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2" y="8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8" y="7"/>
                    <a:pt x="7" y="8"/>
                    <a:pt x="5" y="10"/>
                  </a:cubicBezTo>
                  <a:cubicBezTo>
                    <a:pt x="4" y="11"/>
                    <a:pt x="4" y="12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0" y="20"/>
                    <a:pt x="0" y="23"/>
                    <a:pt x="0" y="27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4"/>
                    <a:pt x="0" y="29"/>
                    <a:pt x="0" y="25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3" y="37"/>
                  </a:moveTo>
                  <a:cubicBezTo>
                    <a:pt x="2" y="33"/>
                    <a:pt x="2" y="28"/>
                    <a:pt x="3" y="24"/>
                  </a:cubicBezTo>
                  <a:cubicBezTo>
                    <a:pt x="2" y="28"/>
                    <a:pt x="3" y="33"/>
                    <a:pt x="3" y="37"/>
                  </a:cubicBezTo>
                  <a:cubicBezTo>
                    <a:pt x="4" y="42"/>
                    <a:pt x="4" y="42"/>
                    <a:pt x="4" y="42"/>
                  </a:cubicBezTo>
                  <a:lnTo>
                    <a:pt x="3" y="37"/>
                  </a:lnTo>
                  <a:close/>
                  <a:moveTo>
                    <a:pt x="6" y="32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2"/>
                  </a:cubicBezTo>
                  <a:close/>
                  <a:moveTo>
                    <a:pt x="11" y="36"/>
                  </a:move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5"/>
                    <a:pt x="11" y="35"/>
                    <a:pt x="11" y="36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4" name="Freeform 38">
              <a:extLst>
                <a:ext uri="{FF2B5EF4-FFF2-40B4-BE49-F238E27FC236}">
                  <a16:creationId xmlns:a16="http://schemas.microsoft.com/office/drawing/2014/main" id="{69556B10-AAF0-4CCD-9A64-8E9CFAC11811}"/>
                </a:ext>
              </a:extLst>
            </p:cNvPr>
            <p:cNvSpPr/>
            <p:nvPr/>
          </p:nvSpPr>
          <p:spPr bwMode="auto">
            <a:xfrm>
              <a:off x="5940426" y="2652713"/>
              <a:ext cx="112713" cy="173038"/>
            </a:xfrm>
            <a:custGeom>
              <a:avLst/>
              <a:gdLst>
                <a:gd name="T0" fmla="*/ 15 w 30"/>
                <a:gd name="T1" fmla="*/ 42 h 46"/>
                <a:gd name="T2" fmla="*/ 16 w 30"/>
                <a:gd name="T3" fmla="*/ 41 h 46"/>
                <a:gd name="T4" fmla="*/ 17 w 30"/>
                <a:gd name="T5" fmla="*/ 36 h 46"/>
                <a:gd name="T6" fmla="*/ 14 w 30"/>
                <a:gd name="T7" fmla="*/ 36 h 46"/>
                <a:gd name="T8" fmla="*/ 10 w 30"/>
                <a:gd name="T9" fmla="*/ 40 h 46"/>
                <a:gd name="T10" fmla="*/ 7 w 30"/>
                <a:gd name="T11" fmla="*/ 43 h 46"/>
                <a:gd name="T12" fmla="*/ 6 w 30"/>
                <a:gd name="T13" fmla="*/ 41 h 46"/>
                <a:gd name="T14" fmla="*/ 5 w 30"/>
                <a:gd name="T15" fmla="*/ 36 h 46"/>
                <a:gd name="T16" fmla="*/ 4 w 30"/>
                <a:gd name="T17" fmla="*/ 37 h 46"/>
                <a:gd name="T18" fmla="*/ 3 w 30"/>
                <a:gd name="T19" fmla="*/ 31 h 46"/>
                <a:gd name="T20" fmla="*/ 4 w 30"/>
                <a:gd name="T21" fmla="*/ 36 h 46"/>
                <a:gd name="T22" fmla="*/ 4 w 30"/>
                <a:gd name="T23" fmla="*/ 36 h 46"/>
                <a:gd name="T24" fmla="*/ 5 w 30"/>
                <a:gd name="T25" fmla="*/ 36 h 46"/>
                <a:gd name="T26" fmla="*/ 5 w 30"/>
                <a:gd name="T27" fmla="*/ 37 h 46"/>
                <a:gd name="T28" fmla="*/ 7 w 30"/>
                <a:gd name="T29" fmla="*/ 43 h 46"/>
                <a:gd name="T30" fmla="*/ 12 w 30"/>
                <a:gd name="T31" fmla="*/ 38 h 46"/>
                <a:gd name="T32" fmla="*/ 14 w 30"/>
                <a:gd name="T33" fmla="*/ 36 h 46"/>
                <a:gd name="T34" fmla="*/ 15 w 30"/>
                <a:gd name="T35" fmla="*/ 38 h 46"/>
                <a:gd name="T36" fmla="*/ 15 w 30"/>
                <a:gd name="T37" fmla="*/ 38 h 46"/>
                <a:gd name="T38" fmla="*/ 25 w 30"/>
                <a:gd name="T39" fmla="*/ 26 h 46"/>
                <a:gd name="T40" fmla="*/ 24 w 30"/>
                <a:gd name="T41" fmla="*/ 20 h 46"/>
                <a:gd name="T42" fmla="*/ 19 w 30"/>
                <a:gd name="T43" fmla="*/ 20 h 46"/>
                <a:gd name="T44" fmla="*/ 12 w 30"/>
                <a:gd name="T45" fmla="*/ 27 h 46"/>
                <a:gd name="T46" fmla="*/ 12 w 30"/>
                <a:gd name="T47" fmla="*/ 27 h 46"/>
                <a:gd name="T48" fmla="*/ 12 w 30"/>
                <a:gd name="T49" fmla="*/ 27 h 46"/>
                <a:gd name="T50" fmla="*/ 13 w 30"/>
                <a:gd name="T51" fmla="*/ 26 h 46"/>
                <a:gd name="T52" fmla="*/ 17 w 30"/>
                <a:gd name="T53" fmla="*/ 18 h 46"/>
                <a:gd name="T54" fmla="*/ 15 w 30"/>
                <a:gd name="T55" fmla="*/ 20 h 46"/>
                <a:gd name="T56" fmla="*/ 14 w 30"/>
                <a:gd name="T57" fmla="*/ 19 h 46"/>
                <a:gd name="T58" fmla="*/ 15 w 30"/>
                <a:gd name="T59" fmla="*/ 16 h 46"/>
                <a:gd name="T60" fmla="*/ 16 w 30"/>
                <a:gd name="T61" fmla="*/ 15 h 46"/>
                <a:gd name="T62" fmla="*/ 18 w 30"/>
                <a:gd name="T63" fmla="*/ 16 h 46"/>
                <a:gd name="T64" fmla="*/ 20 w 30"/>
                <a:gd name="T65" fmla="*/ 17 h 46"/>
                <a:gd name="T66" fmla="*/ 25 w 30"/>
                <a:gd name="T67" fmla="*/ 13 h 46"/>
                <a:gd name="T68" fmla="*/ 29 w 30"/>
                <a:gd name="T69" fmla="*/ 18 h 46"/>
                <a:gd name="T70" fmla="*/ 28 w 30"/>
                <a:gd name="T71" fmla="*/ 2 h 46"/>
                <a:gd name="T72" fmla="*/ 18 w 30"/>
                <a:gd name="T73" fmla="*/ 0 h 46"/>
                <a:gd name="T74" fmla="*/ 0 w 30"/>
                <a:gd name="T75" fmla="*/ 28 h 46"/>
                <a:gd name="T76" fmla="*/ 2 w 30"/>
                <a:gd name="T77" fmla="*/ 40 h 46"/>
                <a:gd name="T78" fmla="*/ 2 w 30"/>
                <a:gd name="T79" fmla="*/ 40 h 46"/>
                <a:gd name="T80" fmla="*/ 3 w 30"/>
                <a:gd name="T81" fmla="*/ 39 h 46"/>
                <a:gd name="T82" fmla="*/ 6 w 30"/>
                <a:gd name="T83" fmla="*/ 44 h 46"/>
                <a:gd name="T84" fmla="*/ 11 w 30"/>
                <a:gd name="T85" fmla="*/ 41 h 46"/>
                <a:gd name="T86" fmla="*/ 6 w 30"/>
                <a:gd name="T87" fmla="*/ 45 h 46"/>
                <a:gd name="T88" fmla="*/ 4 w 30"/>
                <a:gd name="T89" fmla="*/ 40 h 46"/>
                <a:gd name="T90" fmla="*/ 4 w 30"/>
                <a:gd name="T91" fmla="*/ 38 h 46"/>
                <a:gd name="T92" fmla="*/ 2 w 30"/>
                <a:gd name="T93" fmla="*/ 40 h 46"/>
                <a:gd name="T94" fmla="*/ 2 w 30"/>
                <a:gd name="T95" fmla="*/ 38 h 46"/>
                <a:gd name="T96" fmla="*/ 3 w 30"/>
                <a:gd name="T97" fmla="*/ 17 h 46"/>
                <a:gd name="T98" fmla="*/ 4 w 30"/>
                <a:gd name="T99" fmla="*/ 38 h 46"/>
                <a:gd name="T100" fmla="*/ 4 w 30"/>
                <a:gd name="T101" fmla="*/ 38 h 46"/>
                <a:gd name="T102" fmla="*/ 6 w 30"/>
                <a:gd name="T103" fmla="*/ 44 h 46"/>
                <a:gd name="T104" fmla="*/ 7 w 30"/>
                <a:gd name="T105" fmla="*/ 44 h 46"/>
                <a:gd name="T106" fmla="*/ 11 w 30"/>
                <a:gd name="T107" fmla="*/ 41 h 46"/>
                <a:gd name="T108" fmla="*/ 14 w 30"/>
                <a:gd name="T109" fmla="*/ 38 h 46"/>
                <a:gd name="T110" fmla="*/ 15 w 30"/>
                <a:gd name="T111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" h="46"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8" y="39"/>
                    <a:pt x="20" y="36"/>
                    <a:pt x="22" y="34"/>
                  </a:cubicBezTo>
                  <a:cubicBezTo>
                    <a:pt x="24" y="32"/>
                    <a:pt x="25" y="29"/>
                    <a:pt x="25" y="27"/>
                  </a:cubicBezTo>
                  <a:cubicBezTo>
                    <a:pt x="22" y="30"/>
                    <a:pt x="20" y="33"/>
                    <a:pt x="17" y="36"/>
                  </a:cubicBezTo>
                  <a:cubicBezTo>
                    <a:pt x="16" y="37"/>
                    <a:pt x="16" y="38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6"/>
                    <a:pt x="15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1" y="39"/>
                    <a:pt x="10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40"/>
                    <a:pt x="5" y="39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3" y="36"/>
                    <a:pt x="3" y="36"/>
                  </a:cubicBezTo>
                  <a:cubicBezTo>
                    <a:pt x="3" y="34"/>
                    <a:pt x="3" y="32"/>
                    <a:pt x="3" y="31"/>
                  </a:cubicBezTo>
                  <a:cubicBezTo>
                    <a:pt x="3" y="32"/>
                    <a:pt x="3" y="33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9"/>
                    <a:pt x="6" y="40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2"/>
                    <a:pt x="8" y="42"/>
                  </a:cubicBezTo>
                  <a:cubicBezTo>
                    <a:pt x="8" y="42"/>
                    <a:pt x="8" y="42"/>
                    <a:pt x="9" y="4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9" y="33"/>
                    <a:pt x="22" y="30"/>
                    <a:pt x="25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5" y="20"/>
                    <a:pt x="24" y="20"/>
                  </a:cubicBezTo>
                  <a:cubicBezTo>
                    <a:pt x="23" y="19"/>
                    <a:pt x="22" y="19"/>
                    <a:pt x="21" y="20"/>
                  </a:cubicBezTo>
                  <a:cubicBezTo>
                    <a:pt x="21" y="20"/>
                    <a:pt x="20" y="22"/>
                    <a:pt x="20" y="22"/>
                  </a:cubicBezTo>
                  <a:cubicBezTo>
                    <a:pt x="20" y="21"/>
                    <a:pt x="19" y="20"/>
                    <a:pt x="19" y="20"/>
                  </a:cubicBezTo>
                  <a:cubicBezTo>
                    <a:pt x="17" y="22"/>
                    <a:pt x="16" y="24"/>
                    <a:pt x="14" y="25"/>
                  </a:cubicBezTo>
                  <a:cubicBezTo>
                    <a:pt x="14" y="25"/>
                    <a:pt x="13" y="26"/>
                    <a:pt x="13" y="26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5"/>
                    <a:pt x="12" y="23"/>
                    <a:pt x="12" y="21"/>
                  </a:cubicBezTo>
                  <a:cubicBezTo>
                    <a:pt x="12" y="23"/>
                    <a:pt x="12" y="24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6" y="23"/>
                    <a:pt x="17" y="21"/>
                    <a:pt x="19" y="19"/>
                  </a:cubicBezTo>
                  <a:cubicBezTo>
                    <a:pt x="18" y="19"/>
                    <a:pt x="18" y="18"/>
                    <a:pt x="17" y="18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6" y="19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3" y="16"/>
                    <a:pt x="24" y="15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6" y="18"/>
                    <a:pt x="26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29" y="16"/>
                    <a:pt x="30" y="14"/>
                    <a:pt x="30" y="11"/>
                  </a:cubicBezTo>
                  <a:cubicBezTo>
                    <a:pt x="30" y="9"/>
                    <a:pt x="30" y="6"/>
                    <a:pt x="29" y="4"/>
                  </a:cubicBezTo>
                  <a:cubicBezTo>
                    <a:pt x="29" y="4"/>
                    <a:pt x="29" y="3"/>
                    <a:pt x="28" y="2"/>
                  </a:cubicBezTo>
                  <a:cubicBezTo>
                    <a:pt x="28" y="2"/>
                    <a:pt x="27" y="1"/>
                    <a:pt x="27" y="1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5" y="1"/>
                    <a:pt x="11" y="3"/>
                    <a:pt x="8" y="7"/>
                  </a:cubicBezTo>
                  <a:cubicBezTo>
                    <a:pt x="4" y="10"/>
                    <a:pt x="2" y="15"/>
                    <a:pt x="1" y="18"/>
                  </a:cubicBezTo>
                  <a:cubicBezTo>
                    <a:pt x="0" y="22"/>
                    <a:pt x="0" y="25"/>
                    <a:pt x="0" y="28"/>
                  </a:cubicBezTo>
                  <a:cubicBezTo>
                    <a:pt x="0" y="31"/>
                    <a:pt x="0" y="33"/>
                    <a:pt x="0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5" y="42"/>
                    <a:pt x="5" y="43"/>
                  </a:cubicBezTo>
                  <a:cubicBezTo>
                    <a:pt x="5" y="43"/>
                    <a:pt x="5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6"/>
                    <a:pt x="7" y="45"/>
                  </a:cubicBezTo>
                  <a:cubicBezTo>
                    <a:pt x="8" y="44"/>
                    <a:pt x="9" y="42"/>
                    <a:pt x="11" y="41"/>
                  </a:cubicBezTo>
                  <a:cubicBezTo>
                    <a:pt x="10" y="42"/>
                    <a:pt x="9" y="43"/>
                    <a:pt x="8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3"/>
                    <a:pt x="5" y="41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5"/>
                    <a:pt x="0" y="33"/>
                    <a:pt x="0" y="29"/>
                  </a:cubicBezTo>
                  <a:cubicBezTo>
                    <a:pt x="0" y="26"/>
                    <a:pt x="0" y="22"/>
                    <a:pt x="2" y="17"/>
                  </a:cubicBezTo>
                  <a:cubicBezTo>
                    <a:pt x="2" y="17"/>
                    <a:pt x="2" y="18"/>
                    <a:pt x="3" y="17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32"/>
                    <a:pt x="2" y="35"/>
                    <a:pt x="2" y="37"/>
                  </a:cubicBezTo>
                  <a:cubicBezTo>
                    <a:pt x="2" y="38"/>
                    <a:pt x="2" y="40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2"/>
                    <a:pt x="6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2"/>
                    <a:pt x="11" y="41"/>
                    <a:pt x="12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2"/>
                    <a:pt x="15" y="42"/>
                    <a:pt x="15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5" name="Freeform 39">
              <a:extLst>
                <a:ext uri="{FF2B5EF4-FFF2-40B4-BE49-F238E27FC236}">
                  <a16:creationId xmlns:a16="http://schemas.microsoft.com/office/drawing/2014/main" id="{FC583D08-FF06-4B43-8284-6A5B261E76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4026" y="2908301"/>
              <a:ext cx="160338" cy="146050"/>
            </a:xfrm>
            <a:custGeom>
              <a:avLst/>
              <a:gdLst>
                <a:gd name="T0" fmla="*/ 42 w 43"/>
                <a:gd name="T1" fmla="*/ 30 h 39"/>
                <a:gd name="T2" fmla="*/ 38 w 43"/>
                <a:gd name="T3" fmla="*/ 23 h 39"/>
                <a:gd name="T4" fmla="*/ 43 w 43"/>
                <a:gd name="T5" fmla="*/ 33 h 39"/>
                <a:gd name="T6" fmla="*/ 42 w 43"/>
                <a:gd name="T7" fmla="*/ 36 h 39"/>
                <a:gd name="T8" fmla="*/ 40 w 43"/>
                <a:gd name="T9" fmla="*/ 37 h 39"/>
                <a:gd name="T10" fmla="*/ 23 w 43"/>
                <a:gd name="T11" fmla="*/ 35 h 39"/>
                <a:gd name="T12" fmla="*/ 39 w 43"/>
                <a:gd name="T13" fmla="*/ 36 h 39"/>
                <a:gd name="T14" fmla="*/ 40 w 43"/>
                <a:gd name="T15" fmla="*/ 36 h 39"/>
                <a:gd name="T16" fmla="*/ 41 w 43"/>
                <a:gd name="T17" fmla="*/ 35 h 39"/>
                <a:gd name="T18" fmla="*/ 42 w 43"/>
                <a:gd name="T19" fmla="*/ 34 h 39"/>
                <a:gd name="T20" fmla="*/ 41 w 43"/>
                <a:gd name="T21" fmla="*/ 32 h 39"/>
                <a:gd name="T22" fmla="*/ 39 w 43"/>
                <a:gd name="T23" fmla="*/ 27 h 39"/>
                <a:gd name="T24" fmla="*/ 34 w 43"/>
                <a:gd name="T25" fmla="*/ 14 h 39"/>
                <a:gd name="T26" fmla="*/ 27 w 43"/>
                <a:gd name="T27" fmla="*/ 7 h 39"/>
                <a:gd name="T28" fmla="*/ 36 w 43"/>
                <a:gd name="T29" fmla="*/ 23 h 39"/>
                <a:gd name="T30" fmla="*/ 38 w 43"/>
                <a:gd name="T31" fmla="*/ 29 h 39"/>
                <a:gd name="T32" fmla="*/ 39 w 43"/>
                <a:gd name="T33" fmla="*/ 32 h 39"/>
                <a:gd name="T34" fmla="*/ 39 w 43"/>
                <a:gd name="T35" fmla="*/ 33 h 39"/>
                <a:gd name="T36" fmla="*/ 38 w 43"/>
                <a:gd name="T37" fmla="*/ 35 h 39"/>
                <a:gd name="T38" fmla="*/ 39 w 43"/>
                <a:gd name="T39" fmla="*/ 33 h 39"/>
                <a:gd name="T40" fmla="*/ 39 w 43"/>
                <a:gd name="T41" fmla="*/ 32 h 39"/>
                <a:gd name="T42" fmla="*/ 38 w 43"/>
                <a:gd name="T43" fmla="*/ 28 h 39"/>
                <a:gd name="T44" fmla="*/ 31 w 43"/>
                <a:gd name="T45" fmla="*/ 14 h 39"/>
                <a:gd name="T46" fmla="*/ 17 w 43"/>
                <a:gd name="T47" fmla="*/ 2 h 39"/>
                <a:gd name="T48" fmla="*/ 18 w 43"/>
                <a:gd name="T49" fmla="*/ 8 h 39"/>
                <a:gd name="T50" fmla="*/ 23 w 43"/>
                <a:gd name="T51" fmla="*/ 19 h 39"/>
                <a:gd name="T52" fmla="*/ 22 w 43"/>
                <a:gd name="T53" fmla="*/ 21 h 39"/>
                <a:gd name="T54" fmla="*/ 22 w 43"/>
                <a:gd name="T55" fmla="*/ 21 h 39"/>
                <a:gd name="T56" fmla="*/ 22 w 43"/>
                <a:gd name="T57" fmla="*/ 20 h 39"/>
                <a:gd name="T58" fmla="*/ 17 w 43"/>
                <a:gd name="T59" fmla="*/ 10 h 39"/>
                <a:gd name="T60" fmla="*/ 17 w 43"/>
                <a:gd name="T61" fmla="*/ 14 h 39"/>
                <a:gd name="T62" fmla="*/ 16 w 43"/>
                <a:gd name="T63" fmla="*/ 16 h 39"/>
                <a:gd name="T64" fmla="*/ 14 w 43"/>
                <a:gd name="T65" fmla="*/ 14 h 39"/>
                <a:gd name="T66" fmla="*/ 13 w 43"/>
                <a:gd name="T67" fmla="*/ 13 h 39"/>
                <a:gd name="T68" fmla="*/ 13 w 43"/>
                <a:gd name="T69" fmla="*/ 13 h 39"/>
                <a:gd name="T70" fmla="*/ 13 w 43"/>
                <a:gd name="T71" fmla="*/ 13 h 39"/>
                <a:gd name="T72" fmla="*/ 13 w 43"/>
                <a:gd name="T73" fmla="*/ 13 h 39"/>
                <a:gd name="T74" fmla="*/ 15 w 43"/>
                <a:gd name="T75" fmla="*/ 9 h 39"/>
                <a:gd name="T76" fmla="*/ 9 w 43"/>
                <a:gd name="T77" fmla="*/ 6 h 39"/>
                <a:gd name="T78" fmla="*/ 12 w 43"/>
                <a:gd name="T79" fmla="*/ 0 h 39"/>
                <a:gd name="T80" fmla="*/ 1 w 43"/>
                <a:gd name="T81" fmla="*/ 9 h 39"/>
                <a:gd name="T82" fmla="*/ 7 w 43"/>
                <a:gd name="T83" fmla="*/ 27 h 39"/>
                <a:gd name="T84" fmla="*/ 35 w 43"/>
                <a:gd name="T85" fmla="*/ 39 h 39"/>
                <a:gd name="T86" fmla="*/ 40 w 43"/>
                <a:gd name="T87" fmla="*/ 37 h 39"/>
                <a:gd name="T88" fmla="*/ 43 w 43"/>
                <a:gd name="T89" fmla="*/ 36 h 39"/>
                <a:gd name="T90" fmla="*/ 43 w 43"/>
                <a:gd name="T91" fmla="*/ 34 h 39"/>
                <a:gd name="T92" fmla="*/ 12 w 43"/>
                <a:gd name="T9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" h="39">
                  <a:moveTo>
                    <a:pt x="43" y="33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9" y="24"/>
                    <a:pt x="40" y="26"/>
                    <a:pt x="41" y="28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9"/>
                    <a:pt x="35" y="38"/>
                    <a:pt x="32" y="38"/>
                  </a:cubicBezTo>
                  <a:cubicBezTo>
                    <a:pt x="30" y="38"/>
                    <a:pt x="26" y="37"/>
                    <a:pt x="23" y="36"/>
                  </a:cubicBezTo>
                  <a:cubicBezTo>
                    <a:pt x="23" y="36"/>
                    <a:pt x="23" y="36"/>
                    <a:pt x="23" y="35"/>
                  </a:cubicBezTo>
                  <a:cubicBezTo>
                    <a:pt x="26" y="36"/>
                    <a:pt x="29" y="37"/>
                    <a:pt x="32" y="37"/>
                  </a:cubicBezTo>
                  <a:cubicBezTo>
                    <a:pt x="33" y="37"/>
                    <a:pt x="35" y="37"/>
                    <a:pt x="36" y="37"/>
                  </a:cubicBezTo>
                  <a:cubicBezTo>
                    <a:pt x="37" y="37"/>
                    <a:pt x="39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5"/>
                    <a:pt x="37" y="23"/>
                    <a:pt x="36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19"/>
                    <a:pt x="36" y="17"/>
                    <a:pt x="34" y="14"/>
                  </a:cubicBezTo>
                  <a:cubicBezTo>
                    <a:pt x="33" y="11"/>
                    <a:pt x="31" y="8"/>
                    <a:pt x="29" y="6"/>
                  </a:cubicBezTo>
                  <a:cubicBezTo>
                    <a:pt x="27" y="3"/>
                    <a:pt x="24" y="2"/>
                    <a:pt x="22" y="2"/>
                  </a:cubicBezTo>
                  <a:cubicBezTo>
                    <a:pt x="24" y="3"/>
                    <a:pt x="26" y="5"/>
                    <a:pt x="27" y="7"/>
                  </a:cubicBezTo>
                  <a:cubicBezTo>
                    <a:pt x="28" y="9"/>
                    <a:pt x="30" y="11"/>
                    <a:pt x="31" y="12"/>
                  </a:cubicBezTo>
                  <a:cubicBezTo>
                    <a:pt x="32" y="14"/>
                    <a:pt x="33" y="16"/>
                    <a:pt x="33" y="18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5"/>
                    <a:pt x="39" y="35"/>
                    <a:pt x="38" y="35"/>
                  </a:cubicBezTo>
                  <a:cubicBezTo>
                    <a:pt x="37" y="36"/>
                    <a:pt x="35" y="36"/>
                    <a:pt x="34" y="36"/>
                  </a:cubicBezTo>
                  <a:cubicBezTo>
                    <a:pt x="35" y="36"/>
                    <a:pt x="36" y="36"/>
                    <a:pt x="37" y="35"/>
                  </a:cubicBezTo>
                  <a:cubicBezTo>
                    <a:pt x="38" y="35"/>
                    <a:pt x="38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8" y="31"/>
                    <a:pt x="38" y="30"/>
                  </a:cubicBezTo>
                  <a:cubicBezTo>
                    <a:pt x="38" y="30"/>
                    <a:pt x="38" y="29"/>
                    <a:pt x="38" y="2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4"/>
                    <a:pt x="35" y="22"/>
                    <a:pt x="34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28" y="10"/>
                    <a:pt x="26" y="6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5"/>
                    <a:pt x="15" y="6"/>
                    <a:pt x="16" y="7"/>
                  </a:cubicBezTo>
                  <a:cubicBezTo>
                    <a:pt x="17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9" y="11"/>
                    <a:pt x="21" y="14"/>
                    <a:pt x="21" y="16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3" y="20"/>
                    <a:pt x="23" y="20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8"/>
                    <a:pt x="22" y="17"/>
                    <a:pt x="21" y="16"/>
                  </a:cubicBezTo>
                  <a:cubicBezTo>
                    <a:pt x="20" y="14"/>
                    <a:pt x="19" y="11"/>
                    <a:pt x="17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5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4" y="8"/>
                    <a:pt x="13" y="7"/>
                  </a:cubicBezTo>
                  <a:cubicBezTo>
                    <a:pt x="12" y="7"/>
                    <a:pt x="11" y="6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5" y="3"/>
                  </a:cubicBezTo>
                  <a:cubicBezTo>
                    <a:pt x="3" y="4"/>
                    <a:pt x="2" y="6"/>
                    <a:pt x="1" y="9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" y="20"/>
                    <a:pt x="4" y="24"/>
                    <a:pt x="7" y="27"/>
                  </a:cubicBezTo>
                  <a:cubicBezTo>
                    <a:pt x="10" y="30"/>
                    <a:pt x="13" y="32"/>
                    <a:pt x="16" y="33"/>
                  </a:cubicBezTo>
                  <a:cubicBezTo>
                    <a:pt x="21" y="37"/>
                    <a:pt x="27" y="38"/>
                    <a:pt x="32" y="39"/>
                  </a:cubicBezTo>
                  <a:cubicBezTo>
                    <a:pt x="33" y="39"/>
                    <a:pt x="34" y="39"/>
                    <a:pt x="35" y="39"/>
                  </a:cubicBezTo>
                  <a:cubicBezTo>
                    <a:pt x="36" y="39"/>
                    <a:pt x="37" y="39"/>
                    <a:pt x="38" y="39"/>
                  </a:cubicBezTo>
                  <a:cubicBezTo>
                    <a:pt x="39" y="39"/>
                    <a:pt x="40" y="38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33"/>
                  </a:ln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6" name="Freeform 40">
              <a:extLst>
                <a:ext uri="{FF2B5EF4-FFF2-40B4-BE49-F238E27FC236}">
                  <a16:creationId xmlns:a16="http://schemas.microsoft.com/office/drawing/2014/main" id="{950B24C1-7025-4F4A-B4C1-D3CD0DB9C521}"/>
                </a:ext>
              </a:extLst>
            </p:cNvPr>
            <p:cNvSpPr/>
            <p:nvPr/>
          </p:nvSpPr>
          <p:spPr bwMode="auto">
            <a:xfrm>
              <a:off x="6613526" y="29575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7" name="Freeform 41">
              <a:extLst>
                <a:ext uri="{FF2B5EF4-FFF2-40B4-BE49-F238E27FC236}">
                  <a16:creationId xmlns:a16="http://schemas.microsoft.com/office/drawing/2014/main" id="{2E7D527C-ED98-4732-9E36-6ECA5A7F7E50}"/>
                </a:ext>
              </a:extLst>
            </p:cNvPr>
            <p:cNvSpPr/>
            <p:nvPr/>
          </p:nvSpPr>
          <p:spPr bwMode="auto">
            <a:xfrm>
              <a:off x="6613526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8" name="Freeform 42">
              <a:extLst>
                <a:ext uri="{FF2B5EF4-FFF2-40B4-BE49-F238E27FC236}">
                  <a16:creationId xmlns:a16="http://schemas.microsoft.com/office/drawing/2014/main" id="{0C8992DE-D7B3-4043-80C4-89BF4581F6FE}"/>
                </a:ext>
              </a:extLst>
            </p:cNvPr>
            <p:cNvSpPr/>
            <p:nvPr/>
          </p:nvSpPr>
          <p:spPr bwMode="auto">
            <a:xfrm>
              <a:off x="6616701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29" name="Freeform 43">
              <a:extLst>
                <a:ext uri="{FF2B5EF4-FFF2-40B4-BE49-F238E27FC236}">
                  <a16:creationId xmlns:a16="http://schemas.microsoft.com/office/drawing/2014/main" id="{2D3F4158-5A84-4294-87D3-D7577BC109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3988" y="2938463"/>
              <a:ext cx="150813" cy="153988"/>
            </a:xfrm>
            <a:custGeom>
              <a:avLst/>
              <a:gdLst>
                <a:gd name="T0" fmla="*/ 32 w 40"/>
                <a:gd name="T1" fmla="*/ 31 h 41"/>
                <a:gd name="T2" fmla="*/ 32 w 40"/>
                <a:gd name="T3" fmla="*/ 31 h 41"/>
                <a:gd name="T4" fmla="*/ 12 w 40"/>
                <a:gd name="T5" fmla="*/ 39 h 41"/>
                <a:gd name="T6" fmla="*/ 6 w 40"/>
                <a:gd name="T7" fmla="*/ 30 h 41"/>
                <a:gd name="T8" fmla="*/ 9 w 40"/>
                <a:gd name="T9" fmla="*/ 26 h 41"/>
                <a:gd name="T10" fmla="*/ 3 w 40"/>
                <a:gd name="T11" fmla="*/ 39 h 41"/>
                <a:gd name="T12" fmla="*/ 26 w 40"/>
                <a:gd name="T13" fmla="*/ 35 h 41"/>
                <a:gd name="T14" fmla="*/ 36 w 40"/>
                <a:gd name="T15" fmla="*/ 23 h 41"/>
                <a:gd name="T16" fmla="*/ 39 w 40"/>
                <a:gd name="T17" fmla="*/ 10 h 41"/>
                <a:gd name="T18" fmla="*/ 38 w 40"/>
                <a:gd name="T19" fmla="*/ 10 h 41"/>
                <a:gd name="T20" fmla="*/ 37 w 40"/>
                <a:gd name="T21" fmla="*/ 15 h 41"/>
                <a:gd name="T22" fmla="*/ 27 w 40"/>
                <a:gd name="T23" fmla="*/ 32 h 41"/>
                <a:gd name="T24" fmla="*/ 19 w 40"/>
                <a:gd name="T25" fmla="*/ 35 h 41"/>
                <a:gd name="T26" fmla="*/ 37 w 40"/>
                <a:gd name="T27" fmla="*/ 16 h 41"/>
                <a:gd name="T28" fmla="*/ 36 w 40"/>
                <a:gd name="T29" fmla="*/ 5 h 41"/>
                <a:gd name="T30" fmla="*/ 34 w 40"/>
                <a:gd name="T31" fmla="*/ 3 h 41"/>
                <a:gd name="T32" fmla="*/ 30 w 40"/>
                <a:gd name="T33" fmla="*/ 3 h 41"/>
                <a:gd name="T34" fmla="*/ 30 w 40"/>
                <a:gd name="T35" fmla="*/ 6 h 41"/>
                <a:gd name="T36" fmla="*/ 30 w 40"/>
                <a:gd name="T37" fmla="*/ 8 h 41"/>
                <a:gd name="T38" fmla="*/ 30 w 40"/>
                <a:gd name="T39" fmla="*/ 6 h 41"/>
                <a:gd name="T40" fmla="*/ 25 w 40"/>
                <a:gd name="T41" fmla="*/ 7 h 41"/>
                <a:gd name="T42" fmla="*/ 26 w 40"/>
                <a:gd name="T43" fmla="*/ 3 h 41"/>
                <a:gd name="T44" fmla="*/ 20 w 40"/>
                <a:gd name="T45" fmla="*/ 4 h 41"/>
                <a:gd name="T46" fmla="*/ 15 w 40"/>
                <a:gd name="T47" fmla="*/ 10 h 41"/>
                <a:gd name="T48" fmla="*/ 15 w 40"/>
                <a:gd name="T49" fmla="*/ 11 h 41"/>
                <a:gd name="T50" fmla="*/ 14 w 40"/>
                <a:gd name="T51" fmla="*/ 13 h 41"/>
                <a:gd name="T52" fmla="*/ 10 w 40"/>
                <a:gd name="T53" fmla="*/ 20 h 41"/>
                <a:gd name="T54" fmla="*/ 0 w 40"/>
                <a:gd name="T55" fmla="*/ 41 h 41"/>
                <a:gd name="T56" fmla="*/ 26 w 40"/>
                <a:gd name="T57" fmla="*/ 36 h 41"/>
                <a:gd name="T58" fmla="*/ 18 w 40"/>
                <a:gd name="T59" fmla="*/ 36 h 41"/>
                <a:gd name="T60" fmla="*/ 25 w 40"/>
                <a:gd name="T61" fmla="*/ 24 h 41"/>
                <a:gd name="T62" fmla="*/ 24 w 40"/>
                <a:gd name="T63" fmla="*/ 24 h 41"/>
                <a:gd name="T64" fmla="*/ 28 w 40"/>
                <a:gd name="T65" fmla="*/ 19 h 41"/>
                <a:gd name="T66" fmla="*/ 29 w 40"/>
                <a:gd name="T67" fmla="*/ 15 h 41"/>
                <a:gd name="T68" fmla="*/ 25 w 40"/>
                <a:gd name="T6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41">
                  <a:moveTo>
                    <a:pt x="26" y="36"/>
                  </a:moveTo>
                  <a:cubicBezTo>
                    <a:pt x="28" y="35"/>
                    <a:pt x="30" y="33"/>
                    <a:pt x="32" y="31"/>
                  </a:cubicBezTo>
                  <a:cubicBezTo>
                    <a:pt x="34" y="29"/>
                    <a:pt x="36" y="27"/>
                    <a:pt x="37" y="24"/>
                  </a:cubicBezTo>
                  <a:cubicBezTo>
                    <a:pt x="36" y="27"/>
                    <a:pt x="34" y="29"/>
                    <a:pt x="32" y="31"/>
                  </a:cubicBezTo>
                  <a:cubicBezTo>
                    <a:pt x="30" y="33"/>
                    <a:pt x="28" y="34"/>
                    <a:pt x="26" y="35"/>
                  </a:cubicBezTo>
                  <a:cubicBezTo>
                    <a:pt x="21" y="38"/>
                    <a:pt x="17" y="39"/>
                    <a:pt x="12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9" y="26"/>
                    <a:pt x="9" y="26"/>
                  </a:cubicBezTo>
                  <a:cubicBezTo>
                    <a:pt x="8" y="27"/>
                    <a:pt x="8" y="29"/>
                    <a:pt x="7" y="3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7" y="37"/>
                    <a:pt x="21" y="37"/>
                    <a:pt x="26" y="35"/>
                  </a:cubicBezTo>
                  <a:cubicBezTo>
                    <a:pt x="28" y="34"/>
                    <a:pt x="30" y="32"/>
                    <a:pt x="32" y="30"/>
                  </a:cubicBezTo>
                  <a:cubicBezTo>
                    <a:pt x="34" y="28"/>
                    <a:pt x="36" y="26"/>
                    <a:pt x="36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0" y="19"/>
                    <a:pt x="40" y="14"/>
                    <a:pt x="39" y="10"/>
                  </a:cubicBezTo>
                  <a:cubicBezTo>
                    <a:pt x="39" y="8"/>
                    <a:pt x="38" y="6"/>
                    <a:pt x="37" y="5"/>
                  </a:cubicBezTo>
                  <a:cubicBezTo>
                    <a:pt x="37" y="7"/>
                    <a:pt x="37" y="9"/>
                    <a:pt x="38" y="10"/>
                  </a:cubicBezTo>
                  <a:cubicBezTo>
                    <a:pt x="38" y="11"/>
                    <a:pt x="37" y="12"/>
                    <a:pt x="37" y="13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7" y="18"/>
                    <a:pt x="36" y="22"/>
                    <a:pt x="34" y="25"/>
                  </a:cubicBezTo>
                  <a:cubicBezTo>
                    <a:pt x="32" y="28"/>
                    <a:pt x="30" y="31"/>
                    <a:pt x="27" y="32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4" y="34"/>
                    <a:pt x="29" y="31"/>
                    <a:pt x="32" y="27"/>
                  </a:cubicBezTo>
                  <a:cubicBezTo>
                    <a:pt x="35" y="24"/>
                    <a:pt x="36" y="20"/>
                    <a:pt x="37" y="16"/>
                  </a:cubicBezTo>
                  <a:cubicBezTo>
                    <a:pt x="37" y="14"/>
                    <a:pt x="37" y="12"/>
                    <a:pt x="37" y="11"/>
                  </a:cubicBezTo>
                  <a:cubicBezTo>
                    <a:pt x="37" y="9"/>
                    <a:pt x="37" y="7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1" y="2"/>
                    <a:pt x="30" y="2"/>
                    <a:pt x="30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30" y="7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6" y="6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6" y="4"/>
                    <a:pt x="27" y="3"/>
                    <a:pt x="26" y="3"/>
                  </a:cubicBezTo>
                  <a:cubicBezTo>
                    <a:pt x="26" y="2"/>
                    <a:pt x="24" y="1"/>
                    <a:pt x="24" y="0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19" y="5"/>
                    <a:pt x="18" y="6"/>
                    <a:pt x="17" y="7"/>
                  </a:cubicBezTo>
                  <a:cubicBezTo>
                    <a:pt x="17" y="8"/>
                    <a:pt x="16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9"/>
                    <a:pt x="22" y="38"/>
                    <a:pt x="26" y="36"/>
                  </a:cubicBezTo>
                  <a:close/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lose/>
                  <a:moveTo>
                    <a:pt x="25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2"/>
                    <a:pt x="27" y="21"/>
                    <a:pt x="28" y="19"/>
                  </a:cubicBezTo>
                  <a:cubicBezTo>
                    <a:pt x="28" y="18"/>
                    <a:pt x="29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8"/>
                    <a:pt x="28" y="19"/>
                  </a:cubicBezTo>
                  <a:cubicBezTo>
                    <a:pt x="27" y="21"/>
                    <a:pt x="26" y="23"/>
                    <a:pt x="25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30" name="Freeform 44">
              <a:extLst>
                <a:ext uri="{FF2B5EF4-FFF2-40B4-BE49-F238E27FC236}">
                  <a16:creationId xmlns:a16="http://schemas.microsoft.com/office/drawing/2014/main" id="{3A4700AA-3F05-437B-A8B8-E69C42B02BAD}"/>
                </a:ext>
              </a:extLst>
            </p:cNvPr>
            <p:cNvSpPr/>
            <p:nvPr/>
          </p:nvSpPr>
          <p:spPr bwMode="auto">
            <a:xfrm>
              <a:off x="6613526" y="2957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31" name="Freeform 45">
              <a:extLst>
                <a:ext uri="{FF2B5EF4-FFF2-40B4-BE49-F238E27FC236}">
                  <a16:creationId xmlns:a16="http://schemas.microsoft.com/office/drawing/2014/main" id="{36D6A1D1-B432-45C2-8698-6D8C2B59A513}"/>
                </a:ext>
              </a:extLst>
            </p:cNvPr>
            <p:cNvSpPr/>
            <p:nvPr/>
          </p:nvSpPr>
          <p:spPr bwMode="auto">
            <a:xfrm>
              <a:off x="6613526" y="29606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  <p:sp>
          <p:nvSpPr>
            <p:cNvPr id="232" name="Freeform 46">
              <a:extLst>
                <a:ext uri="{FF2B5EF4-FFF2-40B4-BE49-F238E27FC236}">
                  <a16:creationId xmlns:a16="http://schemas.microsoft.com/office/drawing/2014/main" id="{0DAC69F0-C1C2-45C1-BC66-263155CF2B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9038" y="1544638"/>
              <a:ext cx="2201863" cy="3138488"/>
            </a:xfrm>
            <a:custGeom>
              <a:avLst/>
              <a:gdLst>
                <a:gd name="T0" fmla="*/ 329 w 585"/>
                <a:gd name="T1" fmla="*/ 617 h 835"/>
                <a:gd name="T2" fmla="*/ 393 w 585"/>
                <a:gd name="T3" fmla="*/ 406 h 835"/>
                <a:gd name="T4" fmla="*/ 334 w 585"/>
                <a:gd name="T5" fmla="*/ 317 h 835"/>
                <a:gd name="T6" fmla="*/ 383 w 585"/>
                <a:gd name="T7" fmla="*/ 401 h 835"/>
                <a:gd name="T8" fmla="*/ 359 w 585"/>
                <a:gd name="T9" fmla="*/ 523 h 835"/>
                <a:gd name="T10" fmla="*/ 535 w 585"/>
                <a:gd name="T11" fmla="*/ 440 h 835"/>
                <a:gd name="T12" fmla="*/ 406 w 585"/>
                <a:gd name="T13" fmla="*/ 544 h 835"/>
                <a:gd name="T14" fmla="*/ 404 w 585"/>
                <a:gd name="T15" fmla="*/ 430 h 835"/>
                <a:gd name="T16" fmla="*/ 385 w 585"/>
                <a:gd name="T17" fmla="*/ 393 h 835"/>
                <a:gd name="T18" fmla="*/ 408 w 585"/>
                <a:gd name="T19" fmla="*/ 429 h 835"/>
                <a:gd name="T20" fmla="*/ 406 w 585"/>
                <a:gd name="T21" fmla="*/ 570 h 835"/>
                <a:gd name="T22" fmla="*/ 413 w 585"/>
                <a:gd name="T23" fmla="*/ 536 h 835"/>
                <a:gd name="T24" fmla="*/ 407 w 585"/>
                <a:gd name="T25" fmla="*/ 431 h 835"/>
                <a:gd name="T26" fmla="*/ 363 w 585"/>
                <a:gd name="T27" fmla="*/ 361 h 835"/>
                <a:gd name="T28" fmla="*/ 289 w 585"/>
                <a:gd name="T29" fmla="*/ 345 h 835"/>
                <a:gd name="T30" fmla="*/ 217 w 585"/>
                <a:gd name="T31" fmla="*/ 366 h 835"/>
                <a:gd name="T32" fmla="*/ 206 w 585"/>
                <a:gd name="T33" fmla="*/ 480 h 835"/>
                <a:gd name="T34" fmla="*/ 40 w 585"/>
                <a:gd name="T35" fmla="*/ 170 h 835"/>
                <a:gd name="T36" fmla="*/ 157 w 585"/>
                <a:gd name="T37" fmla="*/ 545 h 835"/>
                <a:gd name="T38" fmla="*/ 185 w 585"/>
                <a:gd name="T39" fmla="*/ 719 h 835"/>
                <a:gd name="T40" fmla="*/ 249 w 585"/>
                <a:gd name="T41" fmla="*/ 831 h 835"/>
                <a:gd name="T42" fmla="*/ 245 w 585"/>
                <a:gd name="T43" fmla="*/ 829 h 835"/>
                <a:gd name="T44" fmla="*/ 224 w 585"/>
                <a:gd name="T45" fmla="*/ 805 h 835"/>
                <a:gd name="T46" fmla="*/ 360 w 585"/>
                <a:gd name="T47" fmla="*/ 812 h 835"/>
                <a:gd name="T48" fmla="*/ 382 w 585"/>
                <a:gd name="T49" fmla="*/ 767 h 835"/>
                <a:gd name="T50" fmla="*/ 375 w 585"/>
                <a:gd name="T51" fmla="*/ 779 h 835"/>
                <a:gd name="T52" fmla="*/ 354 w 585"/>
                <a:gd name="T53" fmla="*/ 801 h 835"/>
                <a:gd name="T54" fmla="*/ 358 w 585"/>
                <a:gd name="T55" fmla="*/ 789 h 835"/>
                <a:gd name="T56" fmla="*/ 180 w 585"/>
                <a:gd name="T57" fmla="*/ 750 h 835"/>
                <a:gd name="T58" fmla="*/ 296 w 585"/>
                <a:gd name="T59" fmla="*/ 716 h 835"/>
                <a:gd name="T60" fmla="*/ 397 w 585"/>
                <a:gd name="T61" fmla="*/ 709 h 835"/>
                <a:gd name="T62" fmla="*/ 362 w 585"/>
                <a:gd name="T63" fmla="*/ 675 h 835"/>
                <a:gd name="T64" fmla="*/ 414 w 585"/>
                <a:gd name="T65" fmla="*/ 634 h 835"/>
                <a:gd name="T66" fmla="*/ 397 w 585"/>
                <a:gd name="T67" fmla="*/ 658 h 835"/>
                <a:gd name="T68" fmla="*/ 405 w 585"/>
                <a:gd name="T69" fmla="*/ 620 h 835"/>
                <a:gd name="T70" fmla="*/ 416 w 585"/>
                <a:gd name="T71" fmla="*/ 599 h 835"/>
                <a:gd name="T72" fmla="*/ 256 w 585"/>
                <a:gd name="T73" fmla="*/ 820 h 835"/>
                <a:gd name="T74" fmla="*/ 228 w 585"/>
                <a:gd name="T75" fmla="*/ 811 h 835"/>
                <a:gd name="T76" fmla="*/ 185 w 585"/>
                <a:gd name="T77" fmla="*/ 718 h 835"/>
                <a:gd name="T78" fmla="*/ 225 w 585"/>
                <a:gd name="T79" fmla="*/ 376 h 835"/>
                <a:gd name="T80" fmla="*/ 270 w 585"/>
                <a:gd name="T81" fmla="*/ 353 h 835"/>
                <a:gd name="T82" fmla="*/ 358 w 585"/>
                <a:gd name="T83" fmla="*/ 348 h 835"/>
                <a:gd name="T84" fmla="*/ 446 w 585"/>
                <a:gd name="T85" fmla="*/ 390 h 835"/>
                <a:gd name="T86" fmla="*/ 407 w 585"/>
                <a:gd name="T87" fmla="*/ 418 h 835"/>
                <a:gd name="T88" fmla="*/ 355 w 585"/>
                <a:gd name="T89" fmla="*/ 374 h 835"/>
                <a:gd name="T90" fmla="*/ 332 w 585"/>
                <a:gd name="T91" fmla="*/ 354 h 835"/>
                <a:gd name="T92" fmla="*/ 242 w 585"/>
                <a:gd name="T93" fmla="*/ 333 h 835"/>
                <a:gd name="T94" fmla="*/ 139 w 585"/>
                <a:gd name="T95" fmla="*/ 387 h 835"/>
                <a:gd name="T96" fmla="*/ 182 w 585"/>
                <a:gd name="T97" fmla="*/ 623 h 835"/>
                <a:gd name="T98" fmla="*/ 372 w 585"/>
                <a:gd name="T99" fmla="*/ 434 h 835"/>
                <a:gd name="T100" fmla="*/ 255 w 585"/>
                <a:gd name="T101" fmla="*/ 373 h 835"/>
                <a:gd name="T102" fmla="*/ 374 w 585"/>
                <a:gd name="T103" fmla="*/ 423 h 835"/>
                <a:gd name="T104" fmla="*/ 235 w 585"/>
                <a:gd name="T105" fmla="*/ 391 h 835"/>
                <a:gd name="T106" fmla="*/ 368 w 585"/>
                <a:gd name="T107" fmla="*/ 468 h 835"/>
                <a:gd name="T108" fmla="*/ 263 w 585"/>
                <a:gd name="T109" fmla="*/ 358 h 835"/>
                <a:gd name="T110" fmla="*/ 343 w 585"/>
                <a:gd name="T111" fmla="*/ 372 h 835"/>
                <a:gd name="T112" fmla="*/ 339 w 585"/>
                <a:gd name="T113" fmla="*/ 361 h 835"/>
                <a:gd name="T114" fmla="*/ 240 w 585"/>
                <a:gd name="T115" fmla="*/ 513 h 835"/>
                <a:gd name="T116" fmla="*/ 185 w 585"/>
                <a:gd name="T117" fmla="*/ 382 h 835"/>
                <a:gd name="T118" fmla="*/ 287 w 585"/>
                <a:gd name="T119" fmla="*/ 300 h 835"/>
                <a:gd name="T120" fmla="*/ 336 w 585"/>
                <a:gd name="T121" fmla="*/ 336 h 835"/>
                <a:gd name="T122" fmla="*/ 382 w 585"/>
                <a:gd name="T123" fmla="*/ 404 h 835"/>
                <a:gd name="T124" fmla="*/ 333 w 585"/>
                <a:gd name="T125" fmla="*/ 593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835">
                  <a:moveTo>
                    <a:pt x="542" y="139"/>
                  </a:moveTo>
                  <a:cubicBezTo>
                    <a:pt x="526" y="111"/>
                    <a:pt x="507" y="89"/>
                    <a:pt x="486" y="71"/>
                  </a:cubicBezTo>
                  <a:cubicBezTo>
                    <a:pt x="466" y="53"/>
                    <a:pt x="445" y="39"/>
                    <a:pt x="425" y="29"/>
                  </a:cubicBezTo>
                  <a:cubicBezTo>
                    <a:pt x="460" y="48"/>
                    <a:pt x="492" y="74"/>
                    <a:pt x="517" y="106"/>
                  </a:cubicBezTo>
                  <a:cubicBezTo>
                    <a:pt x="542" y="138"/>
                    <a:pt x="561" y="175"/>
                    <a:pt x="571" y="215"/>
                  </a:cubicBezTo>
                  <a:cubicBezTo>
                    <a:pt x="581" y="255"/>
                    <a:pt x="583" y="297"/>
                    <a:pt x="575" y="338"/>
                  </a:cubicBezTo>
                  <a:cubicBezTo>
                    <a:pt x="568" y="378"/>
                    <a:pt x="552" y="418"/>
                    <a:pt x="528" y="452"/>
                  </a:cubicBezTo>
                  <a:cubicBezTo>
                    <a:pt x="504" y="486"/>
                    <a:pt x="472" y="515"/>
                    <a:pt x="436" y="536"/>
                  </a:cubicBezTo>
                  <a:cubicBezTo>
                    <a:pt x="432" y="539"/>
                    <a:pt x="427" y="541"/>
                    <a:pt x="422" y="544"/>
                  </a:cubicBezTo>
                  <a:cubicBezTo>
                    <a:pt x="419" y="545"/>
                    <a:pt x="419" y="545"/>
                    <a:pt x="419" y="545"/>
                  </a:cubicBezTo>
                  <a:cubicBezTo>
                    <a:pt x="416" y="547"/>
                    <a:pt x="416" y="547"/>
                    <a:pt x="416" y="547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9"/>
                    <a:pt x="414" y="549"/>
                    <a:pt x="414" y="549"/>
                  </a:cubicBezTo>
                  <a:cubicBezTo>
                    <a:pt x="414" y="580"/>
                    <a:pt x="414" y="580"/>
                    <a:pt x="414" y="580"/>
                  </a:cubicBezTo>
                  <a:cubicBezTo>
                    <a:pt x="414" y="595"/>
                    <a:pt x="414" y="595"/>
                    <a:pt x="414" y="595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600"/>
                    <a:pt x="414" y="601"/>
                    <a:pt x="414" y="601"/>
                  </a:cubicBezTo>
                  <a:cubicBezTo>
                    <a:pt x="414" y="602"/>
                    <a:pt x="414" y="603"/>
                    <a:pt x="414" y="604"/>
                  </a:cubicBezTo>
                  <a:cubicBezTo>
                    <a:pt x="413" y="607"/>
                    <a:pt x="412" y="610"/>
                    <a:pt x="410" y="613"/>
                  </a:cubicBezTo>
                  <a:cubicBezTo>
                    <a:pt x="406" y="618"/>
                    <a:pt x="400" y="621"/>
                    <a:pt x="393" y="621"/>
                  </a:cubicBezTo>
                  <a:cubicBezTo>
                    <a:pt x="377" y="621"/>
                    <a:pt x="377" y="621"/>
                    <a:pt x="377" y="621"/>
                  </a:cubicBezTo>
                  <a:cubicBezTo>
                    <a:pt x="346" y="621"/>
                    <a:pt x="346" y="621"/>
                    <a:pt x="346" y="621"/>
                  </a:cubicBezTo>
                  <a:cubicBezTo>
                    <a:pt x="336" y="621"/>
                    <a:pt x="336" y="621"/>
                    <a:pt x="336" y="621"/>
                  </a:cubicBezTo>
                  <a:cubicBezTo>
                    <a:pt x="330" y="621"/>
                    <a:pt x="330" y="621"/>
                    <a:pt x="330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32" y="606"/>
                    <a:pt x="332" y="606"/>
                    <a:pt x="332" y="606"/>
                  </a:cubicBezTo>
                  <a:cubicBezTo>
                    <a:pt x="334" y="598"/>
                    <a:pt x="334" y="598"/>
                    <a:pt x="334" y="598"/>
                  </a:cubicBezTo>
                  <a:cubicBezTo>
                    <a:pt x="340" y="578"/>
                    <a:pt x="346" y="558"/>
                    <a:pt x="353" y="539"/>
                  </a:cubicBezTo>
                  <a:cubicBezTo>
                    <a:pt x="360" y="519"/>
                    <a:pt x="367" y="499"/>
                    <a:pt x="374" y="480"/>
                  </a:cubicBezTo>
                  <a:cubicBezTo>
                    <a:pt x="378" y="470"/>
                    <a:pt x="382" y="460"/>
                    <a:pt x="386" y="451"/>
                  </a:cubicBezTo>
                  <a:cubicBezTo>
                    <a:pt x="388" y="446"/>
                    <a:pt x="390" y="441"/>
                    <a:pt x="392" y="437"/>
                  </a:cubicBezTo>
                  <a:cubicBezTo>
                    <a:pt x="395" y="429"/>
                    <a:pt x="395" y="429"/>
                    <a:pt x="395" y="429"/>
                  </a:cubicBezTo>
                  <a:cubicBezTo>
                    <a:pt x="397" y="425"/>
                    <a:pt x="397" y="425"/>
                    <a:pt x="397" y="425"/>
                  </a:cubicBezTo>
                  <a:cubicBezTo>
                    <a:pt x="398" y="423"/>
                    <a:pt x="399" y="421"/>
                    <a:pt x="400" y="420"/>
                  </a:cubicBezTo>
                  <a:cubicBezTo>
                    <a:pt x="404" y="420"/>
                    <a:pt x="404" y="420"/>
                    <a:pt x="404" y="420"/>
                  </a:cubicBezTo>
                  <a:cubicBezTo>
                    <a:pt x="405" y="420"/>
                    <a:pt x="405" y="420"/>
                    <a:pt x="406" y="420"/>
                  </a:cubicBezTo>
                  <a:cubicBezTo>
                    <a:pt x="407" y="420"/>
                    <a:pt x="407" y="420"/>
                    <a:pt x="407" y="420"/>
                  </a:cubicBezTo>
                  <a:cubicBezTo>
                    <a:pt x="408" y="420"/>
                    <a:pt x="408" y="420"/>
                    <a:pt x="408" y="420"/>
                  </a:cubicBezTo>
                  <a:cubicBezTo>
                    <a:pt x="410" y="420"/>
                    <a:pt x="411" y="420"/>
                    <a:pt x="413" y="420"/>
                  </a:cubicBezTo>
                  <a:cubicBezTo>
                    <a:pt x="417" y="420"/>
                    <a:pt x="420" y="419"/>
                    <a:pt x="423" y="418"/>
                  </a:cubicBezTo>
                  <a:cubicBezTo>
                    <a:pt x="430" y="416"/>
                    <a:pt x="435" y="413"/>
                    <a:pt x="440" y="408"/>
                  </a:cubicBezTo>
                  <a:cubicBezTo>
                    <a:pt x="442" y="406"/>
                    <a:pt x="444" y="403"/>
                    <a:pt x="445" y="400"/>
                  </a:cubicBezTo>
                  <a:cubicBezTo>
                    <a:pt x="446" y="397"/>
                    <a:pt x="447" y="394"/>
                    <a:pt x="448" y="390"/>
                  </a:cubicBezTo>
                  <a:cubicBezTo>
                    <a:pt x="449" y="384"/>
                    <a:pt x="448" y="377"/>
                    <a:pt x="445" y="371"/>
                  </a:cubicBezTo>
                  <a:cubicBezTo>
                    <a:pt x="443" y="365"/>
                    <a:pt x="438" y="360"/>
                    <a:pt x="432" y="359"/>
                  </a:cubicBezTo>
                  <a:cubicBezTo>
                    <a:pt x="431" y="359"/>
                    <a:pt x="430" y="359"/>
                    <a:pt x="428" y="359"/>
                  </a:cubicBezTo>
                  <a:cubicBezTo>
                    <a:pt x="427" y="359"/>
                    <a:pt x="425" y="360"/>
                    <a:pt x="424" y="361"/>
                  </a:cubicBezTo>
                  <a:cubicBezTo>
                    <a:pt x="421" y="362"/>
                    <a:pt x="419" y="364"/>
                    <a:pt x="416" y="366"/>
                  </a:cubicBezTo>
                  <a:cubicBezTo>
                    <a:pt x="414" y="368"/>
                    <a:pt x="411" y="371"/>
                    <a:pt x="409" y="374"/>
                  </a:cubicBezTo>
                  <a:cubicBezTo>
                    <a:pt x="409" y="375"/>
                    <a:pt x="408" y="375"/>
                    <a:pt x="408" y="376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7" y="378"/>
                    <a:pt x="407" y="378"/>
                    <a:pt x="407" y="378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399" y="393"/>
                    <a:pt x="399" y="393"/>
                    <a:pt x="399" y="393"/>
                  </a:cubicBezTo>
                  <a:cubicBezTo>
                    <a:pt x="393" y="406"/>
                    <a:pt x="393" y="406"/>
                    <a:pt x="393" y="406"/>
                  </a:cubicBezTo>
                  <a:cubicBezTo>
                    <a:pt x="393" y="406"/>
                    <a:pt x="392" y="406"/>
                    <a:pt x="392" y="406"/>
                  </a:cubicBezTo>
                  <a:cubicBezTo>
                    <a:pt x="391" y="405"/>
                    <a:pt x="391" y="405"/>
                    <a:pt x="391" y="405"/>
                  </a:cubicBezTo>
                  <a:cubicBezTo>
                    <a:pt x="388" y="404"/>
                    <a:pt x="388" y="404"/>
                    <a:pt x="388" y="404"/>
                  </a:cubicBezTo>
                  <a:cubicBezTo>
                    <a:pt x="386" y="403"/>
                    <a:pt x="385" y="403"/>
                    <a:pt x="383" y="402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380" y="400"/>
                    <a:pt x="380" y="400"/>
                    <a:pt x="379" y="399"/>
                  </a:cubicBezTo>
                  <a:cubicBezTo>
                    <a:pt x="378" y="398"/>
                    <a:pt x="377" y="398"/>
                    <a:pt x="376" y="397"/>
                  </a:cubicBezTo>
                  <a:cubicBezTo>
                    <a:pt x="372" y="394"/>
                    <a:pt x="368" y="390"/>
                    <a:pt x="365" y="386"/>
                  </a:cubicBezTo>
                  <a:cubicBezTo>
                    <a:pt x="362" y="381"/>
                    <a:pt x="359" y="377"/>
                    <a:pt x="357" y="373"/>
                  </a:cubicBezTo>
                  <a:cubicBezTo>
                    <a:pt x="356" y="370"/>
                    <a:pt x="355" y="368"/>
                    <a:pt x="354" y="366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1" y="359"/>
                    <a:pt x="350" y="357"/>
                    <a:pt x="350" y="356"/>
                  </a:cubicBezTo>
                  <a:cubicBezTo>
                    <a:pt x="352" y="354"/>
                    <a:pt x="354" y="353"/>
                    <a:pt x="356" y="352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9" y="350"/>
                    <a:pt x="359" y="350"/>
                    <a:pt x="359" y="350"/>
                  </a:cubicBezTo>
                  <a:cubicBezTo>
                    <a:pt x="359" y="349"/>
                    <a:pt x="360" y="349"/>
                    <a:pt x="360" y="349"/>
                  </a:cubicBezTo>
                  <a:cubicBezTo>
                    <a:pt x="363" y="347"/>
                    <a:pt x="365" y="345"/>
                    <a:pt x="367" y="342"/>
                  </a:cubicBezTo>
                  <a:cubicBezTo>
                    <a:pt x="372" y="338"/>
                    <a:pt x="376" y="333"/>
                    <a:pt x="378" y="328"/>
                  </a:cubicBezTo>
                  <a:cubicBezTo>
                    <a:pt x="380" y="322"/>
                    <a:pt x="382" y="317"/>
                    <a:pt x="380" y="311"/>
                  </a:cubicBezTo>
                  <a:cubicBezTo>
                    <a:pt x="380" y="308"/>
                    <a:pt x="379" y="306"/>
                    <a:pt x="377" y="303"/>
                  </a:cubicBezTo>
                  <a:cubicBezTo>
                    <a:pt x="377" y="302"/>
                    <a:pt x="376" y="301"/>
                    <a:pt x="375" y="300"/>
                  </a:cubicBezTo>
                  <a:cubicBezTo>
                    <a:pt x="374" y="299"/>
                    <a:pt x="373" y="297"/>
                    <a:pt x="372" y="297"/>
                  </a:cubicBezTo>
                  <a:cubicBezTo>
                    <a:pt x="368" y="293"/>
                    <a:pt x="362" y="292"/>
                    <a:pt x="357" y="293"/>
                  </a:cubicBezTo>
                  <a:cubicBezTo>
                    <a:pt x="354" y="294"/>
                    <a:pt x="352" y="295"/>
                    <a:pt x="349" y="296"/>
                  </a:cubicBezTo>
                  <a:cubicBezTo>
                    <a:pt x="347" y="298"/>
                    <a:pt x="345" y="300"/>
                    <a:pt x="343" y="302"/>
                  </a:cubicBezTo>
                  <a:cubicBezTo>
                    <a:pt x="338" y="306"/>
                    <a:pt x="336" y="311"/>
                    <a:pt x="334" y="317"/>
                  </a:cubicBezTo>
                  <a:cubicBezTo>
                    <a:pt x="332" y="323"/>
                    <a:pt x="332" y="329"/>
                    <a:pt x="333" y="335"/>
                  </a:cubicBezTo>
                  <a:cubicBezTo>
                    <a:pt x="332" y="329"/>
                    <a:pt x="332" y="323"/>
                    <a:pt x="334" y="317"/>
                  </a:cubicBezTo>
                  <a:cubicBezTo>
                    <a:pt x="335" y="312"/>
                    <a:pt x="338" y="307"/>
                    <a:pt x="342" y="302"/>
                  </a:cubicBezTo>
                  <a:cubicBezTo>
                    <a:pt x="343" y="301"/>
                    <a:pt x="344" y="300"/>
                    <a:pt x="345" y="299"/>
                  </a:cubicBezTo>
                  <a:cubicBezTo>
                    <a:pt x="346" y="299"/>
                    <a:pt x="346" y="298"/>
                    <a:pt x="347" y="298"/>
                  </a:cubicBezTo>
                  <a:cubicBezTo>
                    <a:pt x="348" y="297"/>
                    <a:pt x="348" y="297"/>
                    <a:pt x="349" y="297"/>
                  </a:cubicBezTo>
                  <a:cubicBezTo>
                    <a:pt x="351" y="295"/>
                    <a:pt x="354" y="294"/>
                    <a:pt x="356" y="293"/>
                  </a:cubicBezTo>
                  <a:cubicBezTo>
                    <a:pt x="362" y="292"/>
                    <a:pt x="368" y="293"/>
                    <a:pt x="372" y="296"/>
                  </a:cubicBezTo>
                  <a:cubicBezTo>
                    <a:pt x="372" y="297"/>
                    <a:pt x="373" y="297"/>
                    <a:pt x="373" y="297"/>
                  </a:cubicBezTo>
                  <a:cubicBezTo>
                    <a:pt x="374" y="298"/>
                    <a:pt x="374" y="299"/>
                    <a:pt x="375" y="299"/>
                  </a:cubicBezTo>
                  <a:cubicBezTo>
                    <a:pt x="375" y="300"/>
                    <a:pt x="376" y="301"/>
                    <a:pt x="377" y="303"/>
                  </a:cubicBezTo>
                  <a:cubicBezTo>
                    <a:pt x="379" y="305"/>
                    <a:pt x="380" y="308"/>
                    <a:pt x="380" y="310"/>
                  </a:cubicBezTo>
                  <a:cubicBezTo>
                    <a:pt x="382" y="316"/>
                    <a:pt x="381" y="322"/>
                    <a:pt x="378" y="327"/>
                  </a:cubicBezTo>
                  <a:cubicBezTo>
                    <a:pt x="376" y="333"/>
                    <a:pt x="372" y="338"/>
                    <a:pt x="368" y="342"/>
                  </a:cubicBezTo>
                  <a:cubicBezTo>
                    <a:pt x="366" y="345"/>
                    <a:pt x="363" y="347"/>
                    <a:pt x="361" y="349"/>
                  </a:cubicBezTo>
                  <a:cubicBezTo>
                    <a:pt x="360" y="349"/>
                    <a:pt x="359" y="350"/>
                    <a:pt x="359" y="350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4" y="353"/>
                    <a:pt x="352" y="354"/>
                    <a:pt x="350" y="356"/>
                  </a:cubicBezTo>
                  <a:cubicBezTo>
                    <a:pt x="350" y="356"/>
                    <a:pt x="350" y="356"/>
                    <a:pt x="350" y="356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8"/>
                    <a:pt x="351" y="358"/>
                    <a:pt x="351" y="358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4" y="366"/>
                    <a:pt x="354" y="366"/>
                    <a:pt x="354" y="366"/>
                  </a:cubicBezTo>
                  <a:cubicBezTo>
                    <a:pt x="355" y="368"/>
                    <a:pt x="356" y="370"/>
                    <a:pt x="357" y="372"/>
                  </a:cubicBezTo>
                  <a:cubicBezTo>
                    <a:pt x="359" y="377"/>
                    <a:pt x="362" y="381"/>
                    <a:pt x="365" y="385"/>
                  </a:cubicBezTo>
                  <a:cubicBezTo>
                    <a:pt x="368" y="389"/>
                    <a:pt x="372" y="393"/>
                    <a:pt x="376" y="397"/>
                  </a:cubicBezTo>
                  <a:cubicBezTo>
                    <a:pt x="377" y="397"/>
                    <a:pt x="378" y="398"/>
                    <a:pt x="379" y="399"/>
                  </a:cubicBezTo>
                  <a:cubicBezTo>
                    <a:pt x="380" y="399"/>
                    <a:pt x="380" y="400"/>
                    <a:pt x="381" y="400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3" y="401"/>
                    <a:pt x="383" y="401"/>
                    <a:pt x="383" y="401"/>
                  </a:cubicBezTo>
                  <a:cubicBezTo>
                    <a:pt x="385" y="402"/>
                    <a:pt x="386" y="403"/>
                    <a:pt x="388" y="404"/>
                  </a:cubicBezTo>
                  <a:cubicBezTo>
                    <a:pt x="390" y="405"/>
                    <a:pt x="390" y="405"/>
                    <a:pt x="390" y="405"/>
                  </a:cubicBezTo>
                  <a:cubicBezTo>
                    <a:pt x="392" y="405"/>
                    <a:pt x="392" y="405"/>
                    <a:pt x="392" y="405"/>
                  </a:cubicBezTo>
                  <a:cubicBezTo>
                    <a:pt x="392" y="405"/>
                    <a:pt x="393" y="406"/>
                    <a:pt x="393" y="406"/>
                  </a:cubicBezTo>
                  <a:cubicBezTo>
                    <a:pt x="399" y="392"/>
                    <a:pt x="399" y="392"/>
                    <a:pt x="399" y="392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6" y="378"/>
                    <a:pt x="406" y="378"/>
                    <a:pt x="406" y="378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408" y="375"/>
                    <a:pt x="409" y="374"/>
                    <a:pt x="409" y="374"/>
                  </a:cubicBezTo>
                  <a:cubicBezTo>
                    <a:pt x="411" y="371"/>
                    <a:pt x="414" y="368"/>
                    <a:pt x="416" y="366"/>
                  </a:cubicBezTo>
                  <a:cubicBezTo>
                    <a:pt x="421" y="361"/>
                    <a:pt x="427" y="358"/>
                    <a:pt x="432" y="359"/>
                  </a:cubicBezTo>
                  <a:cubicBezTo>
                    <a:pt x="435" y="360"/>
                    <a:pt x="438" y="361"/>
                    <a:pt x="440" y="363"/>
                  </a:cubicBezTo>
                  <a:cubicBezTo>
                    <a:pt x="443" y="365"/>
                    <a:pt x="444" y="368"/>
                    <a:pt x="446" y="371"/>
                  </a:cubicBezTo>
                  <a:cubicBezTo>
                    <a:pt x="448" y="377"/>
                    <a:pt x="449" y="384"/>
                    <a:pt x="448" y="390"/>
                  </a:cubicBezTo>
                  <a:cubicBezTo>
                    <a:pt x="447" y="394"/>
                    <a:pt x="447" y="397"/>
                    <a:pt x="445" y="400"/>
                  </a:cubicBezTo>
                  <a:cubicBezTo>
                    <a:pt x="444" y="403"/>
                    <a:pt x="442" y="406"/>
                    <a:pt x="440" y="408"/>
                  </a:cubicBezTo>
                  <a:cubicBezTo>
                    <a:pt x="436" y="413"/>
                    <a:pt x="430" y="417"/>
                    <a:pt x="423" y="419"/>
                  </a:cubicBezTo>
                  <a:cubicBezTo>
                    <a:pt x="420" y="420"/>
                    <a:pt x="416" y="420"/>
                    <a:pt x="413" y="420"/>
                  </a:cubicBezTo>
                  <a:cubicBezTo>
                    <a:pt x="411" y="421"/>
                    <a:pt x="410" y="421"/>
                    <a:pt x="408" y="421"/>
                  </a:cubicBezTo>
                  <a:cubicBezTo>
                    <a:pt x="407" y="421"/>
                    <a:pt x="407" y="421"/>
                    <a:pt x="407" y="421"/>
                  </a:cubicBezTo>
                  <a:cubicBezTo>
                    <a:pt x="407" y="421"/>
                    <a:pt x="407" y="421"/>
                    <a:pt x="406" y="421"/>
                  </a:cubicBezTo>
                  <a:cubicBezTo>
                    <a:pt x="405" y="421"/>
                    <a:pt x="405" y="421"/>
                    <a:pt x="404" y="420"/>
                  </a:cubicBezTo>
                  <a:cubicBezTo>
                    <a:pt x="400" y="420"/>
                    <a:pt x="400" y="420"/>
                    <a:pt x="400" y="420"/>
                  </a:cubicBezTo>
                  <a:cubicBezTo>
                    <a:pt x="399" y="422"/>
                    <a:pt x="399" y="423"/>
                    <a:pt x="398" y="425"/>
                  </a:cubicBezTo>
                  <a:cubicBezTo>
                    <a:pt x="396" y="429"/>
                    <a:pt x="396" y="429"/>
                    <a:pt x="396" y="429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88" y="447"/>
                    <a:pt x="388" y="447"/>
                    <a:pt x="388" y="447"/>
                  </a:cubicBezTo>
                  <a:cubicBezTo>
                    <a:pt x="384" y="456"/>
                    <a:pt x="381" y="464"/>
                    <a:pt x="378" y="472"/>
                  </a:cubicBezTo>
                  <a:cubicBezTo>
                    <a:pt x="371" y="489"/>
                    <a:pt x="365" y="506"/>
                    <a:pt x="359" y="523"/>
                  </a:cubicBezTo>
                  <a:cubicBezTo>
                    <a:pt x="353" y="539"/>
                    <a:pt x="347" y="556"/>
                    <a:pt x="342" y="573"/>
                  </a:cubicBezTo>
                  <a:cubicBezTo>
                    <a:pt x="340" y="581"/>
                    <a:pt x="337" y="590"/>
                    <a:pt x="335" y="598"/>
                  </a:cubicBezTo>
                  <a:cubicBezTo>
                    <a:pt x="330" y="612"/>
                    <a:pt x="330" y="612"/>
                    <a:pt x="330" y="612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39" y="621"/>
                    <a:pt x="339" y="621"/>
                    <a:pt x="339" y="621"/>
                  </a:cubicBezTo>
                  <a:cubicBezTo>
                    <a:pt x="392" y="621"/>
                    <a:pt x="392" y="621"/>
                    <a:pt x="392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4" y="621"/>
                    <a:pt x="395" y="621"/>
                    <a:pt x="395" y="621"/>
                  </a:cubicBezTo>
                  <a:cubicBezTo>
                    <a:pt x="397" y="621"/>
                    <a:pt x="398" y="620"/>
                    <a:pt x="399" y="620"/>
                  </a:cubicBezTo>
                  <a:cubicBezTo>
                    <a:pt x="402" y="619"/>
                    <a:pt x="404" y="618"/>
                    <a:pt x="406" y="616"/>
                  </a:cubicBezTo>
                  <a:cubicBezTo>
                    <a:pt x="410" y="613"/>
                    <a:pt x="413" y="608"/>
                    <a:pt x="414" y="603"/>
                  </a:cubicBezTo>
                  <a:cubicBezTo>
                    <a:pt x="414" y="602"/>
                    <a:pt x="414" y="601"/>
                    <a:pt x="414" y="601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596"/>
                    <a:pt x="414" y="596"/>
                    <a:pt x="414" y="596"/>
                  </a:cubicBezTo>
                  <a:cubicBezTo>
                    <a:pt x="414" y="590"/>
                    <a:pt x="414" y="590"/>
                    <a:pt x="414" y="590"/>
                  </a:cubicBezTo>
                  <a:cubicBezTo>
                    <a:pt x="414" y="577"/>
                    <a:pt x="414" y="577"/>
                    <a:pt x="414" y="577"/>
                  </a:cubicBezTo>
                  <a:cubicBezTo>
                    <a:pt x="414" y="552"/>
                    <a:pt x="414" y="552"/>
                    <a:pt x="414" y="552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7"/>
                    <a:pt x="415" y="547"/>
                    <a:pt x="415" y="547"/>
                  </a:cubicBezTo>
                  <a:cubicBezTo>
                    <a:pt x="416" y="546"/>
                    <a:pt x="416" y="546"/>
                    <a:pt x="416" y="546"/>
                  </a:cubicBezTo>
                  <a:cubicBezTo>
                    <a:pt x="420" y="545"/>
                    <a:pt x="424" y="543"/>
                    <a:pt x="428" y="541"/>
                  </a:cubicBezTo>
                  <a:cubicBezTo>
                    <a:pt x="442" y="533"/>
                    <a:pt x="456" y="523"/>
                    <a:pt x="470" y="513"/>
                  </a:cubicBezTo>
                  <a:cubicBezTo>
                    <a:pt x="496" y="493"/>
                    <a:pt x="518" y="468"/>
                    <a:pt x="535" y="440"/>
                  </a:cubicBezTo>
                  <a:cubicBezTo>
                    <a:pt x="553" y="412"/>
                    <a:pt x="565" y="382"/>
                    <a:pt x="572" y="350"/>
                  </a:cubicBezTo>
                  <a:cubicBezTo>
                    <a:pt x="580" y="319"/>
                    <a:pt x="581" y="286"/>
                    <a:pt x="578" y="255"/>
                  </a:cubicBezTo>
                  <a:cubicBezTo>
                    <a:pt x="574" y="223"/>
                    <a:pt x="566" y="192"/>
                    <a:pt x="552" y="164"/>
                  </a:cubicBezTo>
                  <a:cubicBezTo>
                    <a:pt x="539" y="135"/>
                    <a:pt x="521" y="109"/>
                    <a:pt x="499" y="86"/>
                  </a:cubicBezTo>
                  <a:cubicBezTo>
                    <a:pt x="477" y="63"/>
                    <a:pt x="451" y="44"/>
                    <a:pt x="424" y="30"/>
                  </a:cubicBezTo>
                  <a:cubicBezTo>
                    <a:pt x="412" y="23"/>
                    <a:pt x="399" y="18"/>
                    <a:pt x="386" y="13"/>
                  </a:cubicBezTo>
                  <a:cubicBezTo>
                    <a:pt x="369" y="8"/>
                    <a:pt x="353" y="4"/>
                    <a:pt x="339" y="2"/>
                  </a:cubicBezTo>
                  <a:cubicBezTo>
                    <a:pt x="325" y="0"/>
                    <a:pt x="313" y="0"/>
                    <a:pt x="305" y="0"/>
                  </a:cubicBezTo>
                  <a:cubicBezTo>
                    <a:pt x="296" y="0"/>
                    <a:pt x="291" y="0"/>
                    <a:pt x="291" y="1"/>
                  </a:cubicBezTo>
                  <a:cubicBezTo>
                    <a:pt x="291" y="1"/>
                    <a:pt x="296" y="2"/>
                    <a:pt x="308" y="3"/>
                  </a:cubicBezTo>
                  <a:cubicBezTo>
                    <a:pt x="314" y="3"/>
                    <a:pt x="322" y="4"/>
                    <a:pt x="331" y="6"/>
                  </a:cubicBezTo>
                  <a:cubicBezTo>
                    <a:pt x="341" y="7"/>
                    <a:pt x="352" y="10"/>
                    <a:pt x="365" y="13"/>
                  </a:cubicBezTo>
                  <a:cubicBezTo>
                    <a:pt x="372" y="15"/>
                    <a:pt x="380" y="18"/>
                    <a:pt x="388" y="21"/>
                  </a:cubicBezTo>
                  <a:cubicBezTo>
                    <a:pt x="397" y="24"/>
                    <a:pt x="405" y="28"/>
                    <a:pt x="413" y="31"/>
                  </a:cubicBezTo>
                  <a:cubicBezTo>
                    <a:pt x="429" y="39"/>
                    <a:pt x="440" y="46"/>
                    <a:pt x="440" y="46"/>
                  </a:cubicBezTo>
                  <a:cubicBezTo>
                    <a:pt x="445" y="49"/>
                    <a:pt x="445" y="50"/>
                    <a:pt x="444" y="50"/>
                  </a:cubicBezTo>
                  <a:cubicBezTo>
                    <a:pt x="443" y="50"/>
                    <a:pt x="440" y="48"/>
                    <a:pt x="437" y="47"/>
                  </a:cubicBezTo>
                  <a:cubicBezTo>
                    <a:pt x="475" y="70"/>
                    <a:pt x="507" y="102"/>
                    <a:pt x="530" y="139"/>
                  </a:cubicBezTo>
                  <a:cubicBezTo>
                    <a:pt x="553" y="176"/>
                    <a:pt x="567" y="219"/>
                    <a:pt x="571" y="263"/>
                  </a:cubicBezTo>
                  <a:cubicBezTo>
                    <a:pt x="572" y="285"/>
                    <a:pt x="572" y="307"/>
                    <a:pt x="568" y="329"/>
                  </a:cubicBezTo>
                  <a:cubicBezTo>
                    <a:pt x="565" y="350"/>
                    <a:pt x="559" y="371"/>
                    <a:pt x="551" y="392"/>
                  </a:cubicBezTo>
                  <a:cubicBezTo>
                    <a:pt x="535" y="432"/>
                    <a:pt x="509" y="469"/>
                    <a:pt x="475" y="498"/>
                  </a:cubicBezTo>
                  <a:cubicBezTo>
                    <a:pt x="462" y="510"/>
                    <a:pt x="448" y="520"/>
                    <a:pt x="432" y="529"/>
                  </a:cubicBezTo>
                  <a:cubicBezTo>
                    <a:pt x="428" y="531"/>
                    <a:pt x="425" y="533"/>
                    <a:pt x="421" y="535"/>
                  </a:cubicBezTo>
                  <a:cubicBezTo>
                    <a:pt x="419" y="536"/>
                    <a:pt x="417" y="537"/>
                    <a:pt x="415" y="538"/>
                  </a:cubicBezTo>
                  <a:cubicBezTo>
                    <a:pt x="413" y="539"/>
                    <a:pt x="410" y="541"/>
                    <a:pt x="407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4"/>
                    <a:pt x="406" y="544"/>
                    <a:pt x="406" y="544"/>
                  </a:cubicBezTo>
                  <a:cubicBezTo>
                    <a:pt x="406" y="547"/>
                    <a:pt x="406" y="547"/>
                    <a:pt x="406" y="547"/>
                  </a:cubicBezTo>
                  <a:cubicBezTo>
                    <a:pt x="406" y="551"/>
                    <a:pt x="406" y="551"/>
                    <a:pt x="406" y="551"/>
                  </a:cubicBezTo>
                  <a:cubicBezTo>
                    <a:pt x="406" y="558"/>
                    <a:pt x="406" y="558"/>
                    <a:pt x="406" y="558"/>
                  </a:cubicBezTo>
                  <a:cubicBezTo>
                    <a:pt x="406" y="571"/>
                    <a:pt x="406" y="571"/>
                    <a:pt x="406" y="571"/>
                  </a:cubicBezTo>
                  <a:cubicBezTo>
                    <a:pt x="406" y="598"/>
                    <a:pt x="406" y="598"/>
                    <a:pt x="406" y="598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1"/>
                    <a:pt x="406" y="601"/>
                    <a:pt x="406" y="601"/>
                  </a:cubicBezTo>
                  <a:cubicBezTo>
                    <a:pt x="406" y="602"/>
                    <a:pt x="406" y="603"/>
                    <a:pt x="406" y="604"/>
                  </a:cubicBezTo>
                  <a:cubicBezTo>
                    <a:pt x="405" y="605"/>
                    <a:pt x="404" y="607"/>
                    <a:pt x="403" y="608"/>
                  </a:cubicBezTo>
                  <a:cubicBezTo>
                    <a:pt x="401" y="611"/>
                    <a:pt x="398" y="613"/>
                    <a:pt x="394" y="613"/>
                  </a:cubicBezTo>
                  <a:cubicBezTo>
                    <a:pt x="394" y="613"/>
                    <a:pt x="393" y="613"/>
                    <a:pt x="393" y="613"/>
                  </a:cubicBezTo>
                  <a:cubicBezTo>
                    <a:pt x="391" y="613"/>
                    <a:pt x="391" y="613"/>
                    <a:pt x="391" y="613"/>
                  </a:cubicBezTo>
                  <a:cubicBezTo>
                    <a:pt x="388" y="613"/>
                    <a:pt x="388" y="613"/>
                    <a:pt x="388" y="613"/>
                  </a:cubicBezTo>
                  <a:cubicBezTo>
                    <a:pt x="381" y="613"/>
                    <a:pt x="381" y="613"/>
                    <a:pt x="381" y="613"/>
                  </a:cubicBezTo>
                  <a:cubicBezTo>
                    <a:pt x="368" y="613"/>
                    <a:pt x="368" y="613"/>
                    <a:pt x="368" y="613"/>
                  </a:cubicBezTo>
                  <a:cubicBezTo>
                    <a:pt x="342" y="613"/>
                    <a:pt x="342" y="613"/>
                    <a:pt x="342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8" y="613"/>
                    <a:pt x="339" y="613"/>
                    <a:pt x="339" y="613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0"/>
                    <a:pt x="339" y="610"/>
                    <a:pt x="339" y="610"/>
                  </a:cubicBezTo>
                  <a:cubicBezTo>
                    <a:pt x="342" y="599"/>
                    <a:pt x="342" y="599"/>
                    <a:pt x="342" y="599"/>
                  </a:cubicBezTo>
                  <a:cubicBezTo>
                    <a:pt x="345" y="591"/>
                    <a:pt x="348" y="582"/>
                    <a:pt x="350" y="574"/>
                  </a:cubicBezTo>
                  <a:cubicBezTo>
                    <a:pt x="355" y="557"/>
                    <a:pt x="361" y="540"/>
                    <a:pt x="367" y="524"/>
                  </a:cubicBezTo>
                  <a:cubicBezTo>
                    <a:pt x="373" y="507"/>
                    <a:pt x="379" y="490"/>
                    <a:pt x="385" y="474"/>
                  </a:cubicBezTo>
                  <a:cubicBezTo>
                    <a:pt x="389" y="466"/>
                    <a:pt x="392" y="458"/>
                    <a:pt x="396" y="450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403" y="432"/>
                    <a:pt x="403" y="432"/>
                    <a:pt x="403" y="432"/>
                  </a:cubicBezTo>
                  <a:cubicBezTo>
                    <a:pt x="404" y="430"/>
                    <a:pt x="404" y="430"/>
                    <a:pt x="404" y="430"/>
                  </a:cubicBezTo>
                  <a:cubicBezTo>
                    <a:pt x="405" y="429"/>
                    <a:pt x="405" y="429"/>
                    <a:pt x="405" y="428"/>
                  </a:cubicBezTo>
                  <a:cubicBezTo>
                    <a:pt x="405" y="428"/>
                    <a:pt x="406" y="428"/>
                    <a:pt x="406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0" y="429"/>
                    <a:pt x="412" y="429"/>
                    <a:pt x="414" y="428"/>
                  </a:cubicBezTo>
                  <a:cubicBezTo>
                    <a:pt x="418" y="428"/>
                    <a:pt x="422" y="427"/>
                    <a:pt x="426" y="426"/>
                  </a:cubicBezTo>
                  <a:cubicBezTo>
                    <a:pt x="433" y="424"/>
                    <a:pt x="441" y="420"/>
                    <a:pt x="446" y="413"/>
                  </a:cubicBezTo>
                  <a:cubicBezTo>
                    <a:pt x="449" y="410"/>
                    <a:pt x="451" y="407"/>
                    <a:pt x="453" y="403"/>
                  </a:cubicBezTo>
                  <a:cubicBezTo>
                    <a:pt x="454" y="399"/>
                    <a:pt x="455" y="395"/>
                    <a:pt x="456" y="391"/>
                  </a:cubicBezTo>
                  <a:cubicBezTo>
                    <a:pt x="457" y="383"/>
                    <a:pt x="457" y="375"/>
                    <a:pt x="453" y="367"/>
                  </a:cubicBezTo>
                  <a:cubicBezTo>
                    <a:pt x="451" y="363"/>
                    <a:pt x="449" y="360"/>
                    <a:pt x="446" y="357"/>
                  </a:cubicBezTo>
                  <a:cubicBezTo>
                    <a:pt x="442" y="354"/>
                    <a:pt x="438" y="352"/>
                    <a:pt x="434" y="351"/>
                  </a:cubicBezTo>
                  <a:cubicBezTo>
                    <a:pt x="433" y="351"/>
                    <a:pt x="431" y="351"/>
                    <a:pt x="430" y="351"/>
                  </a:cubicBezTo>
                  <a:cubicBezTo>
                    <a:pt x="429" y="351"/>
                    <a:pt x="428" y="351"/>
                    <a:pt x="427" y="351"/>
                  </a:cubicBezTo>
                  <a:cubicBezTo>
                    <a:pt x="424" y="351"/>
                    <a:pt x="422" y="352"/>
                    <a:pt x="420" y="353"/>
                  </a:cubicBezTo>
                  <a:cubicBezTo>
                    <a:pt x="416" y="355"/>
                    <a:pt x="413" y="357"/>
                    <a:pt x="410" y="360"/>
                  </a:cubicBezTo>
                  <a:cubicBezTo>
                    <a:pt x="407" y="363"/>
                    <a:pt x="405" y="366"/>
                    <a:pt x="402" y="369"/>
                  </a:cubicBezTo>
                  <a:cubicBezTo>
                    <a:pt x="402" y="369"/>
                    <a:pt x="401" y="370"/>
                    <a:pt x="401" y="371"/>
                  </a:cubicBezTo>
                  <a:cubicBezTo>
                    <a:pt x="400" y="372"/>
                    <a:pt x="400" y="372"/>
                    <a:pt x="400" y="372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5"/>
                    <a:pt x="389" y="395"/>
                    <a:pt x="389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7" y="394"/>
                    <a:pt x="387" y="394"/>
                    <a:pt x="387" y="394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5" y="393"/>
                    <a:pt x="385" y="393"/>
                    <a:pt x="385" y="393"/>
                  </a:cubicBezTo>
                  <a:cubicBezTo>
                    <a:pt x="385" y="392"/>
                    <a:pt x="384" y="392"/>
                    <a:pt x="383" y="391"/>
                  </a:cubicBezTo>
                  <a:cubicBezTo>
                    <a:pt x="380" y="389"/>
                    <a:pt x="377" y="386"/>
                    <a:pt x="375" y="383"/>
                  </a:cubicBezTo>
                  <a:cubicBezTo>
                    <a:pt x="369" y="377"/>
                    <a:pt x="365" y="370"/>
                    <a:pt x="362" y="363"/>
                  </a:cubicBezTo>
                  <a:cubicBezTo>
                    <a:pt x="365" y="370"/>
                    <a:pt x="369" y="377"/>
                    <a:pt x="375" y="383"/>
                  </a:cubicBezTo>
                  <a:cubicBezTo>
                    <a:pt x="377" y="386"/>
                    <a:pt x="380" y="389"/>
                    <a:pt x="383" y="391"/>
                  </a:cubicBezTo>
                  <a:cubicBezTo>
                    <a:pt x="384" y="392"/>
                    <a:pt x="385" y="392"/>
                    <a:pt x="385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7" y="393"/>
                    <a:pt x="387" y="393"/>
                    <a:pt x="387" y="393"/>
                  </a:cubicBezTo>
                  <a:cubicBezTo>
                    <a:pt x="387" y="394"/>
                    <a:pt x="387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4"/>
                    <a:pt x="389" y="395"/>
                    <a:pt x="389" y="394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9" y="373"/>
                    <a:pt x="399" y="373"/>
                    <a:pt x="400" y="372"/>
                  </a:cubicBezTo>
                  <a:cubicBezTo>
                    <a:pt x="401" y="371"/>
                    <a:pt x="401" y="371"/>
                    <a:pt x="401" y="371"/>
                  </a:cubicBezTo>
                  <a:cubicBezTo>
                    <a:pt x="401" y="370"/>
                    <a:pt x="402" y="369"/>
                    <a:pt x="402" y="369"/>
                  </a:cubicBezTo>
                  <a:cubicBezTo>
                    <a:pt x="405" y="365"/>
                    <a:pt x="407" y="362"/>
                    <a:pt x="410" y="360"/>
                  </a:cubicBezTo>
                  <a:cubicBezTo>
                    <a:pt x="413" y="357"/>
                    <a:pt x="417" y="354"/>
                    <a:pt x="421" y="353"/>
                  </a:cubicBezTo>
                  <a:cubicBezTo>
                    <a:pt x="423" y="352"/>
                    <a:pt x="425" y="351"/>
                    <a:pt x="427" y="351"/>
                  </a:cubicBezTo>
                  <a:cubicBezTo>
                    <a:pt x="429" y="350"/>
                    <a:pt x="432" y="350"/>
                    <a:pt x="434" y="351"/>
                  </a:cubicBezTo>
                  <a:cubicBezTo>
                    <a:pt x="439" y="352"/>
                    <a:pt x="443" y="354"/>
                    <a:pt x="446" y="357"/>
                  </a:cubicBezTo>
                  <a:cubicBezTo>
                    <a:pt x="449" y="360"/>
                    <a:pt x="452" y="364"/>
                    <a:pt x="453" y="368"/>
                  </a:cubicBezTo>
                  <a:cubicBezTo>
                    <a:pt x="457" y="375"/>
                    <a:pt x="457" y="384"/>
                    <a:pt x="456" y="392"/>
                  </a:cubicBezTo>
                  <a:cubicBezTo>
                    <a:pt x="455" y="396"/>
                    <a:pt x="454" y="400"/>
                    <a:pt x="453" y="403"/>
                  </a:cubicBezTo>
                  <a:cubicBezTo>
                    <a:pt x="451" y="407"/>
                    <a:pt x="449" y="411"/>
                    <a:pt x="446" y="414"/>
                  </a:cubicBezTo>
                  <a:cubicBezTo>
                    <a:pt x="441" y="420"/>
                    <a:pt x="433" y="424"/>
                    <a:pt x="425" y="426"/>
                  </a:cubicBezTo>
                  <a:cubicBezTo>
                    <a:pt x="422" y="428"/>
                    <a:pt x="418" y="428"/>
                    <a:pt x="414" y="429"/>
                  </a:cubicBezTo>
                  <a:cubicBezTo>
                    <a:pt x="412" y="429"/>
                    <a:pt x="410" y="429"/>
                    <a:pt x="408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6" y="429"/>
                    <a:pt x="405" y="429"/>
                    <a:pt x="405" y="429"/>
                  </a:cubicBezTo>
                  <a:cubicBezTo>
                    <a:pt x="405" y="429"/>
                    <a:pt x="405" y="429"/>
                    <a:pt x="404" y="430"/>
                  </a:cubicBezTo>
                  <a:cubicBezTo>
                    <a:pt x="404" y="432"/>
                    <a:pt x="404" y="432"/>
                    <a:pt x="404" y="432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396" y="450"/>
                    <a:pt x="396" y="450"/>
                    <a:pt x="396" y="450"/>
                  </a:cubicBezTo>
                  <a:cubicBezTo>
                    <a:pt x="392" y="458"/>
                    <a:pt x="389" y="466"/>
                    <a:pt x="385" y="475"/>
                  </a:cubicBezTo>
                  <a:cubicBezTo>
                    <a:pt x="379" y="491"/>
                    <a:pt x="373" y="508"/>
                    <a:pt x="367" y="525"/>
                  </a:cubicBezTo>
                  <a:cubicBezTo>
                    <a:pt x="361" y="541"/>
                    <a:pt x="355" y="558"/>
                    <a:pt x="350" y="575"/>
                  </a:cubicBezTo>
                  <a:cubicBezTo>
                    <a:pt x="347" y="584"/>
                    <a:pt x="345" y="592"/>
                    <a:pt x="342" y="601"/>
                  </a:cubicBezTo>
                  <a:cubicBezTo>
                    <a:pt x="339" y="611"/>
                    <a:pt x="339" y="611"/>
                    <a:pt x="339" y="611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40" y="613"/>
                    <a:pt x="340" y="613"/>
                    <a:pt x="340" y="613"/>
                  </a:cubicBezTo>
                  <a:cubicBezTo>
                    <a:pt x="343" y="613"/>
                    <a:pt x="343" y="613"/>
                    <a:pt x="343" y="613"/>
                  </a:cubicBezTo>
                  <a:cubicBezTo>
                    <a:pt x="369" y="613"/>
                    <a:pt x="369" y="613"/>
                    <a:pt x="369" y="613"/>
                  </a:cubicBezTo>
                  <a:cubicBezTo>
                    <a:pt x="382" y="613"/>
                    <a:pt x="382" y="613"/>
                    <a:pt x="382" y="613"/>
                  </a:cubicBezTo>
                  <a:cubicBezTo>
                    <a:pt x="389" y="613"/>
                    <a:pt x="389" y="613"/>
                    <a:pt x="389" y="613"/>
                  </a:cubicBezTo>
                  <a:cubicBezTo>
                    <a:pt x="392" y="613"/>
                    <a:pt x="392" y="613"/>
                    <a:pt x="392" y="613"/>
                  </a:cubicBezTo>
                  <a:cubicBezTo>
                    <a:pt x="393" y="613"/>
                    <a:pt x="393" y="613"/>
                    <a:pt x="394" y="613"/>
                  </a:cubicBezTo>
                  <a:cubicBezTo>
                    <a:pt x="394" y="613"/>
                    <a:pt x="395" y="613"/>
                    <a:pt x="395" y="613"/>
                  </a:cubicBezTo>
                  <a:cubicBezTo>
                    <a:pt x="398" y="612"/>
                    <a:pt x="402" y="610"/>
                    <a:pt x="404" y="607"/>
                  </a:cubicBezTo>
                  <a:cubicBezTo>
                    <a:pt x="405" y="606"/>
                    <a:pt x="405" y="604"/>
                    <a:pt x="406" y="603"/>
                  </a:cubicBezTo>
                  <a:cubicBezTo>
                    <a:pt x="406" y="602"/>
                    <a:pt x="406" y="601"/>
                    <a:pt x="406" y="600"/>
                  </a:cubicBezTo>
                  <a:cubicBezTo>
                    <a:pt x="406" y="597"/>
                    <a:pt x="406" y="597"/>
                    <a:pt x="406" y="597"/>
                  </a:cubicBezTo>
                  <a:cubicBezTo>
                    <a:pt x="406" y="570"/>
                    <a:pt x="406" y="570"/>
                    <a:pt x="406" y="570"/>
                  </a:cubicBezTo>
                  <a:cubicBezTo>
                    <a:pt x="406" y="557"/>
                    <a:pt x="406" y="557"/>
                    <a:pt x="406" y="557"/>
                  </a:cubicBezTo>
                  <a:cubicBezTo>
                    <a:pt x="406" y="550"/>
                    <a:pt x="406" y="550"/>
                    <a:pt x="406" y="550"/>
                  </a:cubicBezTo>
                  <a:cubicBezTo>
                    <a:pt x="406" y="545"/>
                    <a:pt x="406" y="545"/>
                    <a:pt x="406" y="545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7" y="542"/>
                    <a:pt x="407" y="542"/>
                    <a:pt x="407" y="542"/>
                  </a:cubicBezTo>
                  <a:cubicBezTo>
                    <a:pt x="408" y="542"/>
                    <a:pt x="408" y="542"/>
                    <a:pt x="408" y="542"/>
                  </a:cubicBezTo>
                  <a:cubicBezTo>
                    <a:pt x="412" y="540"/>
                    <a:pt x="412" y="540"/>
                    <a:pt x="412" y="540"/>
                  </a:cubicBezTo>
                  <a:cubicBezTo>
                    <a:pt x="415" y="538"/>
                    <a:pt x="415" y="538"/>
                    <a:pt x="415" y="538"/>
                  </a:cubicBezTo>
                  <a:cubicBezTo>
                    <a:pt x="417" y="537"/>
                    <a:pt x="419" y="536"/>
                    <a:pt x="421" y="535"/>
                  </a:cubicBezTo>
                  <a:cubicBezTo>
                    <a:pt x="425" y="533"/>
                    <a:pt x="429" y="531"/>
                    <a:pt x="433" y="529"/>
                  </a:cubicBezTo>
                  <a:cubicBezTo>
                    <a:pt x="448" y="520"/>
                    <a:pt x="462" y="509"/>
                    <a:pt x="475" y="498"/>
                  </a:cubicBezTo>
                  <a:cubicBezTo>
                    <a:pt x="509" y="469"/>
                    <a:pt x="535" y="432"/>
                    <a:pt x="551" y="391"/>
                  </a:cubicBezTo>
                  <a:cubicBezTo>
                    <a:pt x="568" y="350"/>
                    <a:pt x="574" y="305"/>
                    <a:pt x="570" y="261"/>
                  </a:cubicBezTo>
                  <a:cubicBezTo>
                    <a:pt x="566" y="217"/>
                    <a:pt x="552" y="174"/>
                    <a:pt x="528" y="136"/>
                  </a:cubicBezTo>
                  <a:cubicBezTo>
                    <a:pt x="504" y="99"/>
                    <a:pt x="471" y="67"/>
                    <a:pt x="432" y="44"/>
                  </a:cubicBezTo>
                  <a:cubicBezTo>
                    <a:pt x="430" y="43"/>
                    <a:pt x="429" y="43"/>
                    <a:pt x="432" y="45"/>
                  </a:cubicBezTo>
                  <a:cubicBezTo>
                    <a:pt x="442" y="52"/>
                    <a:pt x="442" y="52"/>
                    <a:pt x="442" y="52"/>
                  </a:cubicBezTo>
                  <a:cubicBezTo>
                    <a:pt x="446" y="55"/>
                    <a:pt x="452" y="59"/>
                    <a:pt x="460" y="65"/>
                  </a:cubicBezTo>
                  <a:cubicBezTo>
                    <a:pt x="470" y="73"/>
                    <a:pt x="487" y="88"/>
                    <a:pt x="505" y="108"/>
                  </a:cubicBezTo>
                  <a:cubicBezTo>
                    <a:pt x="513" y="119"/>
                    <a:pt x="522" y="131"/>
                    <a:pt x="530" y="144"/>
                  </a:cubicBezTo>
                  <a:cubicBezTo>
                    <a:pt x="538" y="157"/>
                    <a:pt x="545" y="172"/>
                    <a:pt x="551" y="188"/>
                  </a:cubicBezTo>
                  <a:cubicBezTo>
                    <a:pt x="557" y="203"/>
                    <a:pt x="562" y="220"/>
                    <a:pt x="565" y="237"/>
                  </a:cubicBezTo>
                  <a:cubicBezTo>
                    <a:pt x="568" y="254"/>
                    <a:pt x="569" y="271"/>
                    <a:pt x="569" y="288"/>
                  </a:cubicBezTo>
                  <a:cubicBezTo>
                    <a:pt x="569" y="305"/>
                    <a:pt x="568" y="321"/>
                    <a:pt x="565" y="337"/>
                  </a:cubicBezTo>
                  <a:cubicBezTo>
                    <a:pt x="562" y="352"/>
                    <a:pt x="558" y="366"/>
                    <a:pt x="554" y="379"/>
                  </a:cubicBezTo>
                  <a:cubicBezTo>
                    <a:pt x="539" y="422"/>
                    <a:pt x="513" y="461"/>
                    <a:pt x="478" y="492"/>
                  </a:cubicBezTo>
                  <a:cubicBezTo>
                    <a:pt x="461" y="508"/>
                    <a:pt x="442" y="521"/>
                    <a:pt x="421" y="532"/>
                  </a:cubicBezTo>
                  <a:cubicBezTo>
                    <a:pt x="419" y="534"/>
                    <a:pt x="416" y="535"/>
                    <a:pt x="413" y="536"/>
                  </a:cubicBezTo>
                  <a:cubicBezTo>
                    <a:pt x="408" y="539"/>
                    <a:pt x="408" y="539"/>
                    <a:pt x="408" y="539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2"/>
                    <a:pt x="404" y="542"/>
                    <a:pt x="404" y="542"/>
                  </a:cubicBezTo>
                  <a:cubicBezTo>
                    <a:pt x="404" y="543"/>
                    <a:pt x="404" y="543"/>
                    <a:pt x="404" y="543"/>
                  </a:cubicBezTo>
                  <a:cubicBezTo>
                    <a:pt x="404" y="545"/>
                    <a:pt x="404" y="545"/>
                    <a:pt x="404" y="545"/>
                  </a:cubicBezTo>
                  <a:cubicBezTo>
                    <a:pt x="404" y="565"/>
                    <a:pt x="404" y="565"/>
                    <a:pt x="404" y="565"/>
                  </a:cubicBezTo>
                  <a:cubicBezTo>
                    <a:pt x="404" y="600"/>
                    <a:pt x="404" y="600"/>
                    <a:pt x="404" y="600"/>
                  </a:cubicBezTo>
                  <a:cubicBezTo>
                    <a:pt x="403" y="602"/>
                    <a:pt x="403" y="604"/>
                    <a:pt x="402" y="606"/>
                  </a:cubicBezTo>
                  <a:cubicBezTo>
                    <a:pt x="401" y="607"/>
                    <a:pt x="399" y="609"/>
                    <a:pt x="397" y="609"/>
                  </a:cubicBezTo>
                  <a:cubicBezTo>
                    <a:pt x="397" y="610"/>
                    <a:pt x="396" y="610"/>
                    <a:pt x="395" y="610"/>
                  </a:cubicBezTo>
                  <a:cubicBezTo>
                    <a:pt x="394" y="610"/>
                    <a:pt x="393" y="610"/>
                    <a:pt x="391" y="610"/>
                  </a:cubicBezTo>
                  <a:cubicBezTo>
                    <a:pt x="382" y="610"/>
                    <a:pt x="382" y="610"/>
                    <a:pt x="382" y="610"/>
                  </a:cubicBezTo>
                  <a:cubicBezTo>
                    <a:pt x="346" y="610"/>
                    <a:pt x="346" y="610"/>
                    <a:pt x="346" y="610"/>
                  </a:cubicBezTo>
                  <a:cubicBezTo>
                    <a:pt x="343" y="610"/>
                    <a:pt x="343" y="610"/>
                    <a:pt x="343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09"/>
                    <a:pt x="342" y="609"/>
                    <a:pt x="342" y="609"/>
                  </a:cubicBezTo>
                  <a:cubicBezTo>
                    <a:pt x="346" y="596"/>
                    <a:pt x="346" y="596"/>
                    <a:pt x="346" y="596"/>
                  </a:cubicBezTo>
                  <a:cubicBezTo>
                    <a:pt x="350" y="584"/>
                    <a:pt x="353" y="573"/>
                    <a:pt x="357" y="561"/>
                  </a:cubicBezTo>
                  <a:cubicBezTo>
                    <a:pt x="364" y="539"/>
                    <a:pt x="372" y="516"/>
                    <a:pt x="381" y="493"/>
                  </a:cubicBezTo>
                  <a:cubicBezTo>
                    <a:pt x="385" y="482"/>
                    <a:pt x="389" y="471"/>
                    <a:pt x="394" y="460"/>
                  </a:cubicBezTo>
                  <a:cubicBezTo>
                    <a:pt x="396" y="454"/>
                    <a:pt x="399" y="449"/>
                    <a:pt x="401" y="443"/>
                  </a:cubicBezTo>
                  <a:cubicBezTo>
                    <a:pt x="405" y="435"/>
                    <a:pt x="405" y="435"/>
                    <a:pt x="405" y="435"/>
                  </a:cubicBezTo>
                  <a:cubicBezTo>
                    <a:pt x="406" y="432"/>
                    <a:pt x="406" y="432"/>
                    <a:pt x="406" y="432"/>
                  </a:cubicBezTo>
                  <a:cubicBezTo>
                    <a:pt x="406" y="431"/>
                    <a:pt x="406" y="431"/>
                    <a:pt x="406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8" y="431"/>
                    <a:pt x="408" y="431"/>
                    <a:pt x="408" y="431"/>
                  </a:cubicBezTo>
                  <a:cubicBezTo>
                    <a:pt x="410" y="431"/>
                    <a:pt x="412" y="431"/>
                    <a:pt x="414" y="431"/>
                  </a:cubicBezTo>
                  <a:cubicBezTo>
                    <a:pt x="418" y="430"/>
                    <a:pt x="422" y="430"/>
                    <a:pt x="426" y="429"/>
                  </a:cubicBezTo>
                  <a:cubicBezTo>
                    <a:pt x="434" y="426"/>
                    <a:pt x="442" y="422"/>
                    <a:pt x="448" y="415"/>
                  </a:cubicBezTo>
                  <a:cubicBezTo>
                    <a:pt x="451" y="412"/>
                    <a:pt x="453" y="408"/>
                    <a:pt x="455" y="404"/>
                  </a:cubicBezTo>
                  <a:cubicBezTo>
                    <a:pt x="457" y="400"/>
                    <a:pt x="458" y="396"/>
                    <a:pt x="458" y="392"/>
                  </a:cubicBezTo>
                  <a:cubicBezTo>
                    <a:pt x="460" y="383"/>
                    <a:pt x="459" y="374"/>
                    <a:pt x="455" y="366"/>
                  </a:cubicBezTo>
                  <a:cubicBezTo>
                    <a:pt x="453" y="362"/>
                    <a:pt x="450" y="358"/>
                    <a:pt x="447" y="355"/>
                  </a:cubicBezTo>
                  <a:cubicBezTo>
                    <a:pt x="444" y="352"/>
                    <a:pt x="439" y="350"/>
                    <a:pt x="434" y="349"/>
                  </a:cubicBezTo>
                  <a:cubicBezTo>
                    <a:pt x="433" y="348"/>
                    <a:pt x="432" y="348"/>
                    <a:pt x="430" y="348"/>
                  </a:cubicBezTo>
                  <a:cubicBezTo>
                    <a:pt x="429" y="348"/>
                    <a:pt x="428" y="348"/>
                    <a:pt x="426" y="349"/>
                  </a:cubicBezTo>
                  <a:cubicBezTo>
                    <a:pt x="424" y="349"/>
                    <a:pt x="421" y="350"/>
                    <a:pt x="419" y="351"/>
                  </a:cubicBezTo>
                  <a:cubicBezTo>
                    <a:pt x="415" y="353"/>
                    <a:pt x="412" y="355"/>
                    <a:pt x="409" y="358"/>
                  </a:cubicBezTo>
                  <a:cubicBezTo>
                    <a:pt x="406" y="361"/>
                    <a:pt x="403" y="364"/>
                    <a:pt x="401" y="367"/>
                  </a:cubicBezTo>
                  <a:cubicBezTo>
                    <a:pt x="400" y="368"/>
                    <a:pt x="399" y="369"/>
                    <a:pt x="399" y="370"/>
                  </a:cubicBezTo>
                  <a:cubicBezTo>
                    <a:pt x="398" y="370"/>
                    <a:pt x="398" y="370"/>
                    <a:pt x="398" y="370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7" y="373"/>
                    <a:pt x="397" y="373"/>
                    <a:pt x="397" y="373"/>
                  </a:cubicBezTo>
                  <a:cubicBezTo>
                    <a:pt x="395" y="378"/>
                    <a:pt x="395" y="378"/>
                    <a:pt x="395" y="378"/>
                  </a:cubicBezTo>
                  <a:cubicBezTo>
                    <a:pt x="388" y="392"/>
                    <a:pt x="388" y="392"/>
                    <a:pt x="388" y="392"/>
                  </a:cubicBezTo>
                  <a:cubicBezTo>
                    <a:pt x="388" y="392"/>
                    <a:pt x="387" y="391"/>
                    <a:pt x="387" y="391"/>
                  </a:cubicBezTo>
                  <a:cubicBezTo>
                    <a:pt x="387" y="391"/>
                    <a:pt x="387" y="391"/>
                    <a:pt x="387" y="391"/>
                  </a:cubicBezTo>
                  <a:cubicBezTo>
                    <a:pt x="385" y="390"/>
                    <a:pt x="385" y="390"/>
                    <a:pt x="385" y="390"/>
                  </a:cubicBezTo>
                  <a:cubicBezTo>
                    <a:pt x="384" y="390"/>
                    <a:pt x="384" y="389"/>
                    <a:pt x="383" y="388"/>
                  </a:cubicBezTo>
                  <a:cubicBezTo>
                    <a:pt x="379" y="386"/>
                    <a:pt x="376" y="382"/>
                    <a:pt x="374" y="379"/>
                  </a:cubicBezTo>
                  <a:cubicBezTo>
                    <a:pt x="371" y="375"/>
                    <a:pt x="369" y="372"/>
                    <a:pt x="367" y="367"/>
                  </a:cubicBezTo>
                  <a:cubicBezTo>
                    <a:pt x="366" y="365"/>
                    <a:pt x="365" y="363"/>
                    <a:pt x="364" y="361"/>
                  </a:cubicBezTo>
                  <a:cubicBezTo>
                    <a:pt x="363" y="361"/>
                    <a:pt x="363" y="361"/>
                    <a:pt x="363" y="361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5" y="359"/>
                    <a:pt x="365" y="359"/>
                    <a:pt x="365" y="359"/>
                  </a:cubicBezTo>
                  <a:cubicBezTo>
                    <a:pt x="368" y="357"/>
                    <a:pt x="370" y="355"/>
                    <a:pt x="372" y="353"/>
                  </a:cubicBezTo>
                  <a:cubicBezTo>
                    <a:pt x="376" y="349"/>
                    <a:pt x="380" y="345"/>
                    <a:pt x="383" y="340"/>
                  </a:cubicBezTo>
                  <a:cubicBezTo>
                    <a:pt x="387" y="336"/>
                    <a:pt x="390" y="330"/>
                    <a:pt x="391" y="324"/>
                  </a:cubicBezTo>
                  <a:cubicBezTo>
                    <a:pt x="392" y="318"/>
                    <a:pt x="392" y="311"/>
                    <a:pt x="390" y="305"/>
                  </a:cubicBezTo>
                  <a:cubicBezTo>
                    <a:pt x="389" y="302"/>
                    <a:pt x="388" y="299"/>
                    <a:pt x="386" y="296"/>
                  </a:cubicBezTo>
                  <a:cubicBezTo>
                    <a:pt x="385" y="295"/>
                    <a:pt x="384" y="294"/>
                    <a:pt x="383" y="292"/>
                  </a:cubicBezTo>
                  <a:cubicBezTo>
                    <a:pt x="383" y="292"/>
                    <a:pt x="382" y="291"/>
                    <a:pt x="382" y="291"/>
                  </a:cubicBezTo>
                  <a:cubicBezTo>
                    <a:pt x="381" y="290"/>
                    <a:pt x="381" y="290"/>
                    <a:pt x="381" y="290"/>
                  </a:cubicBezTo>
                  <a:cubicBezTo>
                    <a:pt x="380" y="289"/>
                    <a:pt x="380" y="289"/>
                    <a:pt x="380" y="289"/>
                  </a:cubicBezTo>
                  <a:cubicBezTo>
                    <a:pt x="377" y="287"/>
                    <a:pt x="374" y="285"/>
                    <a:pt x="371" y="283"/>
                  </a:cubicBezTo>
                  <a:cubicBezTo>
                    <a:pt x="368" y="282"/>
                    <a:pt x="364" y="282"/>
                    <a:pt x="361" y="282"/>
                  </a:cubicBezTo>
                  <a:cubicBezTo>
                    <a:pt x="354" y="282"/>
                    <a:pt x="348" y="284"/>
                    <a:pt x="343" y="287"/>
                  </a:cubicBezTo>
                  <a:cubicBezTo>
                    <a:pt x="340" y="289"/>
                    <a:pt x="338" y="291"/>
                    <a:pt x="336" y="293"/>
                  </a:cubicBezTo>
                  <a:cubicBezTo>
                    <a:pt x="333" y="295"/>
                    <a:pt x="331" y="298"/>
                    <a:pt x="330" y="300"/>
                  </a:cubicBezTo>
                  <a:cubicBezTo>
                    <a:pt x="327" y="304"/>
                    <a:pt x="325" y="308"/>
                    <a:pt x="324" y="312"/>
                  </a:cubicBezTo>
                  <a:cubicBezTo>
                    <a:pt x="322" y="316"/>
                    <a:pt x="322" y="321"/>
                    <a:pt x="321" y="325"/>
                  </a:cubicBezTo>
                  <a:cubicBezTo>
                    <a:pt x="321" y="329"/>
                    <a:pt x="321" y="333"/>
                    <a:pt x="322" y="337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3" y="343"/>
                    <a:pt x="323" y="343"/>
                    <a:pt x="323" y="343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0" y="344"/>
                    <a:pt x="318" y="345"/>
                    <a:pt x="315" y="345"/>
                  </a:cubicBezTo>
                  <a:cubicBezTo>
                    <a:pt x="311" y="346"/>
                    <a:pt x="307" y="347"/>
                    <a:pt x="302" y="347"/>
                  </a:cubicBezTo>
                  <a:cubicBezTo>
                    <a:pt x="298" y="346"/>
                    <a:pt x="293" y="346"/>
                    <a:pt x="289" y="345"/>
                  </a:cubicBezTo>
                  <a:cubicBezTo>
                    <a:pt x="287" y="345"/>
                    <a:pt x="287" y="345"/>
                    <a:pt x="287" y="345"/>
                  </a:cubicBezTo>
                  <a:cubicBezTo>
                    <a:pt x="286" y="345"/>
                    <a:pt x="286" y="345"/>
                    <a:pt x="286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86" y="343"/>
                    <a:pt x="286" y="343"/>
                    <a:pt x="286" y="343"/>
                  </a:cubicBezTo>
                  <a:cubicBezTo>
                    <a:pt x="290" y="339"/>
                    <a:pt x="293" y="334"/>
                    <a:pt x="295" y="330"/>
                  </a:cubicBezTo>
                  <a:cubicBezTo>
                    <a:pt x="298" y="325"/>
                    <a:pt x="300" y="320"/>
                    <a:pt x="302" y="314"/>
                  </a:cubicBezTo>
                  <a:cubicBezTo>
                    <a:pt x="302" y="311"/>
                    <a:pt x="303" y="308"/>
                    <a:pt x="302" y="305"/>
                  </a:cubicBezTo>
                  <a:cubicBezTo>
                    <a:pt x="302" y="301"/>
                    <a:pt x="302" y="298"/>
                    <a:pt x="300" y="295"/>
                  </a:cubicBezTo>
                  <a:cubicBezTo>
                    <a:pt x="298" y="289"/>
                    <a:pt x="293" y="284"/>
                    <a:pt x="289" y="280"/>
                  </a:cubicBezTo>
                  <a:cubicBezTo>
                    <a:pt x="284" y="277"/>
                    <a:pt x="278" y="274"/>
                    <a:pt x="271" y="274"/>
                  </a:cubicBezTo>
                  <a:cubicBezTo>
                    <a:pt x="268" y="273"/>
                    <a:pt x="264" y="274"/>
                    <a:pt x="261" y="275"/>
                  </a:cubicBezTo>
                  <a:cubicBezTo>
                    <a:pt x="258" y="276"/>
                    <a:pt x="255" y="277"/>
                    <a:pt x="252" y="279"/>
                  </a:cubicBezTo>
                  <a:cubicBezTo>
                    <a:pt x="247" y="282"/>
                    <a:pt x="243" y="287"/>
                    <a:pt x="240" y="291"/>
                  </a:cubicBezTo>
                  <a:cubicBezTo>
                    <a:pt x="237" y="296"/>
                    <a:pt x="234" y="301"/>
                    <a:pt x="232" y="306"/>
                  </a:cubicBezTo>
                  <a:cubicBezTo>
                    <a:pt x="230" y="311"/>
                    <a:pt x="229" y="316"/>
                    <a:pt x="228" y="322"/>
                  </a:cubicBezTo>
                  <a:cubicBezTo>
                    <a:pt x="228" y="325"/>
                    <a:pt x="228" y="328"/>
                    <a:pt x="228" y="331"/>
                  </a:cubicBezTo>
                  <a:cubicBezTo>
                    <a:pt x="228" y="331"/>
                    <a:pt x="228" y="332"/>
                    <a:pt x="228" y="333"/>
                  </a:cubicBezTo>
                  <a:cubicBezTo>
                    <a:pt x="228" y="334"/>
                    <a:pt x="228" y="334"/>
                    <a:pt x="228" y="335"/>
                  </a:cubicBezTo>
                  <a:cubicBezTo>
                    <a:pt x="229" y="337"/>
                    <a:pt x="229" y="338"/>
                    <a:pt x="229" y="339"/>
                  </a:cubicBezTo>
                  <a:cubicBezTo>
                    <a:pt x="230" y="342"/>
                    <a:pt x="231" y="345"/>
                    <a:pt x="232" y="348"/>
                  </a:cubicBezTo>
                  <a:cubicBezTo>
                    <a:pt x="233" y="348"/>
                    <a:pt x="233" y="349"/>
                    <a:pt x="233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3" y="351"/>
                    <a:pt x="233" y="351"/>
                    <a:pt x="233" y="351"/>
                  </a:cubicBezTo>
                  <a:cubicBezTo>
                    <a:pt x="231" y="353"/>
                    <a:pt x="229" y="355"/>
                    <a:pt x="228" y="357"/>
                  </a:cubicBezTo>
                  <a:cubicBezTo>
                    <a:pt x="224" y="360"/>
                    <a:pt x="221" y="363"/>
                    <a:pt x="217" y="366"/>
                  </a:cubicBezTo>
                  <a:cubicBezTo>
                    <a:pt x="213" y="369"/>
                    <a:pt x="209" y="372"/>
                    <a:pt x="205" y="375"/>
                  </a:cubicBezTo>
                  <a:cubicBezTo>
                    <a:pt x="204" y="376"/>
                    <a:pt x="203" y="376"/>
                    <a:pt x="202" y="377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198" y="375"/>
                    <a:pt x="198" y="375"/>
                    <a:pt x="198" y="375"/>
                  </a:cubicBezTo>
                  <a:cubicBezTo>
                    <a:pt x="196" y="370"/>
                    <a:pt x="196" y="370"/>
                    <a:pt x="196" y="370"/>
                  </a:cubicBezTo>
                  <a:cubicBezTo>
                    <a:pt x="195" y="368"/>
                    <a:pt x="194" y="366"/>
                    <a:pt x="192" y="365"/>
                  </a:cubicBezTo>
                  <a:cubicBezTo>
                    <a:pt x="188" y="358"/>
                    <a:pt x="182" y="351"/>
                    <a:pt x="174" y="346"/>
                  </a:cubicBezTo>
                  <a:cubicBezTo>
                    <a:pt x="170" y="344"/>
                    <a:pt x="166" y="342"/>
                    <a:pt x="161" y="342"/>
                  </a:cubicBezTo>
                  <a:cubicBezTo>
                    <a:pt x="157" y="341"/>
                    <a:pt x="152" y="341"/>
                    <a:pt x="147" y="342"/>
                  </a:cubicBezTo>
                  <a:cubicBezTo>
                    <a:pt x="145" y="343"/>
                    <a:pt x="142" y="344"/>
                    <a:pt x="140" y="345"/>
                  </a:cubicBezTo>
                  <a:cubicBezTo>
                    <a:pt x="138" y="346"/>
                    <a:pt x="136" y="347"/>
                    <a:pt x="134" y="348"/>
                  </a:cubicBezTo>
                  <a:cubicBezTo>
                    <a:pt x="131" y="351"/>
                    <a:pt x="127" y="355"/>
                    <a:pt x="125" y="359"/>
                  </a:cubicBezTo>
                  <a:cubicBezTo>
                    <a:pt x="123" y="364"/>
                    <a:pt x="122" y="369"/>
                    <a:pt x="122" y="374"/>
                  </a:cubicBezTo>
                  <a:cubicBezTo>
                    <a:pt x="122" y="379"/>
                    <a:pt x="123" y="383"/>
                    <a:pt x="125" y="387"/>
                  </a:cubicBezTo>
                  <a:cubicBezTo>
                    <a:pt x="126" y="391"/>
                    <a:pt x="128" y="395"/>
                    <a:pt x="131" y="399"/>
                  </a:cubicBezTo>
                  <a:cubicBezTo>
                    <a:pt x="133" y="402"/>
                    <a:pt x="136" y="405"/>
                    <a:pt x="139" y="408"/>
                  </a:cubicBezTo>
                  <a:cubicBezTo>
                    <a:pt x="146" y="414"/>
                    <a:pt x="154" y="418"/>
                    <a:pt x="162" y="421"/>
                  </a:cubicBezTo>
                  <a:cubicBezTo>
                    <a:pt x="166" y="422"/>
                    <a:pt x="171" y="422"/>
                    <a:pt x="175" y="422"/>
                  </a:cubicBezTo>
                  <a:cubicBezTo>
                    <a:pt x="177" y="422"/>
                    <a:pt x="179" y="422"/>
                    <a:pt x="181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6" y="432"/>
                    <a:pt x="186" y="432"/>
                    <a:pt x="186" y="432"/>
                  </a:cubicBezTo>
                  <a:cubicBezTo>
                    <a:pt x="189" y="438"/>
                    <a:pt x="191" y="443"/>
                    <a:pt x="193" y="448"/>
                  </a:cubicBezTo>
                  <a:cubicBezTo>
                    <a:pt x="198" y="458"/>
                    <a:pt x="202" y="469"/>
                    <a:pt x="206" y="480"/>
                  </a:cubicBezTo>
                  <a:cubicBezTo>
                    <a:pt x="215" y="501"/>
                    <a:pt x="222" y="522"/>
                    <a:pt x="230" y="544"/>
                  </a:cubicBezTo>
                  <a:cubicBezTo>
                    <a:pt x="236" y="562"/>
                    <a:pt x="241" y="580"/>
                    <a:pt x="247" y="598"/>
                  </a:cubicBezTo>
                  <a:cubicBezTo>
                    <a:pt x="250" y="609"/>
                    <a:pt x="250" y="609"/>
                    <a:pt x="250" y="609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24" y="610"/>
                    <a:pt x="224" y="610"/>
                    <a:pt x="224" y="610"/>
                  </a:cubicBezTo>
                  <a:cubicBezTo>
                    <a:pt x="196" y="610"/>
                    <a:pt x="196" y="610"/>
                    <a:pt x="196" y="610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187" y="610"/>
                    <a:pt x="186" y="609"/>
                    <a:pt x="184" y="609"/>
                  </a:cubicBezTo>
                  <a:cubicBezTo>
                    <a:pt x="182" y="608"/>
                    <a:pt x="180" y="605"/>
                    <a:pt x="179" y="603"/>
                  </a:cubicBezTo>
                  <a:cubicBezTo>
                    <a:pt x="179" y="602"/>
                    <a:pt x="179" y="601"/>
                    <a:pt x="179" y="600"/>
                  </a:cubicBezTo>
                  <a:cubicBezTo>
                    <a:pt x="179" y="600"/>
                    <a:pt x="179" y="600"/>
                    <a:pt x="179" y="600"/>
                  </a:cubicBezTo>
                  <a:cubicBezTo>
                    <a:pt x="179" y="599"/>
                    <a:pt x="179" y="599"/>
                    <a:pt x="179" y="599"/>
                  </a:cubicBezTo>
                  <a:cubicBezTo>
                    <a:pt x="179" y="597"/>
                    <a:pt x="179" y="597"/>
                    <a:pt x="179" y="597"/>
                  </a:cubicBezTo>
                  <a:cubicBezTo>
                    <a:pt x="179" y="590"/>
                    <a:pt x="179" y="590"/>
                    <a:pt x="179" y="590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544"/>
                    <a:pt x="179" y="544"/>
                    <a:pt x="179" y="544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8" y="540"/>
                    <a:pt x="178" y="540"/>
                    <a:pt x="178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176" y="539"/>
                    <a:pt x="176" y="539"/>
                    <a:pt x="176" y="539"/>
                  </a:cubicBezTo>
                  <a:cubicBezTo>
                    <a:pt x="170" y="536"/>
                    <a:pt x="170" y="536"/>
                    <a:pt x="170" y="536"/>
                  </a:cubicBezTo>
                  <a:cubicBezTo>
                    <a:pt x="168" y="535"/>
                    <a:pt x="166" y="534"/>
                    <a:pt x="164" y="533"/>
                  </a:cubicBezTo>
                  <a:cubicBezTo>
                    <a:pt x="160" y="531"/>
                    <a:pt x="155" y="528"/>
                    <a:pt x="151" y="526"/>
                  </a:cubicBezTo>
                  <a:cubicBezTo>
                    <a:pt x="143" y="521"/>
                    <a:pt x="135" y="516"/>
                    <a:pt x="128" y="511"/>
                  </a:cubicBezTo>
                  <a:cubicBezTo>
                    <a:pt x="113" y="500"/>
                    <a:pt x="99" y="487"/>
                    <a:pt x="86" y="473"/>
                  </a:cubicBezTo>
                  <a:cubicBezTo>
                    <a:pt x="61" y="446"/>
                    <a:pt x="41" y="413"/>
                    <a:pt x="29" y="378"/>
                  </a:cubicBezTo>
                  <a:cubicBezTo>
                    <a:pt x="17" y="344"/>
                    <a:pt x="12" y="307"/>
                    <a:pt x="14" y="271"/>
                  </a:cubicBezTo>
                  <a:cubicBezTo>
                    <a:pt x="16" y="235"/>
                    <a:pt x="25" y="201"/>
                    <a:pt x="40" y="170"/>
                  </a:cubicBezTo>
                  <a:cubicBezTo>
                    <a:pt x="54" y="139"/>
                    <a:pt x="74" y="111"/>
                    <a:pt x="97" y="89"/>
                  </a:cubicBezTo>
                  <a:cubicBezTo>
                    <a:pt x="120" y="66"/>
                    <a:pt x="147" y="48"/>
                    <a:pt x="174" y="35"/>
                  </a:cubicBezTo>
                  <a:cubicBezTo>
                    <a:pt x="198" y="24"/>
                    <a:pt x="220" y="18"/>
                    <a:pt x="237" y="14"/>
                  </a:cubicBezTo>
                  <a:cubicBezTo>
                    <a:pt x="255" y="10"/>
                    <a:pt x="268" y="9"/>
                    <a:pt x="278" y="8"/>
                  </a:cubicBezTo>
                  <a:cubicBezTo>
                    <a:pt x="283" y="8"/>
                    <a:pt x="287" y="8"/>
                    <a:pt x="290" y="8"/>
                  </a:cubicBezTo>
                  <a:cubicBezTo>
                    <a:pt x="293" y="7"/>
                    <a:pt x="295" y="7"/>
                    <a:pt x="296" y="7"/>
                  </a:cubicBezTo>
                  <a:cubicBezTo>
                    <a:pt x="298" y="7"/>
                    <a:pt x="296" y="6"/>
                    <a:pt x="291" y="6"/>
                  </a:cubicBezTo>
                  <a:cubicBezTo>
                    <a:pt x="286" y="6"/>
                    <a:pt x="277" y="5"/>
                    <a:pt x="266" y="6"/>
                  </a:cubicBezTo>
                  <a:cubicBezTo>
                    <a:pt x="254" y="7"/>
                    <a:pt x="239" y="8"/>
                    <a:pt x="222" y="12"/>
                  </a:cubicBezTo>
                  <a:cubicBezTo>
                    <a:pt x="205" y="16"/>
                    <a:pt x="186" y="22"/>
                    <a:pt x="165" y="32"/>
                  </a:cubicBezTo>
                  <a:cubicBezTo>
                    <a:pt x="145" y="42"/>
                    <a:pt x="123" y="56"/>
                    <a:pt x="102" y="7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22" y="55"/>
                    <a:pt x="141" y="43"/>
                    <a:pt x="157" y="34"/>
                  </a:cubicBezTo>
                  <a:cubicBezTo>
                    <a:pt x="173" y="26"/>
                    <a:pt x="186" y="20"/>
                    <a:pt x="196" y="17"/>
                  </a:cubicBezTo>
                  <a:cubicBezTo>
                    <a:pt x="206" y="13"/>
                    <a:pt x="213" y="11"/>
                    <a:pt x="218" y="10"/>
                  </a:cubicBezTo>
                  <a:cubicBezTo>
                    <a:pt x="222" y="8"/>
                    <a:pt x="225" y="8"/>
                    <a:pt x="225" y="7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217" y="8"/>
                    <a:pt x="215" y="7"/>
                    <a:pt x="221" y="5"/>
                  </a:cubicBezTo>
                  <a:cubicBezTo>
                    <a:pt x="194" y="12"/>
                    <a:pt x="168" y="23"/>
                    <a:pt x="144" y="37"/>
                  </a:cubicBezTo>
                  <a:cubicBezTo>
                    <a:pt x="120" y="51"/>
                    <a:pt x="98" y="69"/>
                    <a:pt x="78" y="89"/>
                  </a:cubicBezTo>
                  <a:cubicBezTo>
                    <a:pt x="59" y="110"/>
                    <a:pt x="43" y="133"/>
                    <a:pt x="30" y="158"/>
                  </a:cubicBezTo>
                  <a:cubicBezTo>
                    <a:pt x="18" y="183"/>
                    <a:pt x="9" y="210"/>
                    <a:pt x="4" y="237"/>
                  </a:cubicBezTo>
                  <a:cubicBezTo>
                    <a:pt x="3" y="244"/>
                    <a:pt x="1" y="253"/>
                    <a:pt x="1" y="263"/>
                  </a:cubicBezTo>
                  <a:cubicBezTo>
                    <a:pt x="0" y="272"/>
                    <a:pt x="0" y="283"/>
                    <a:pt x="0" y="293"/>
                  </a:cubicBezTo>
                  <a:cubicBezTo>
                    <a:pt x="0" y="304"/>
                    <a:pt x="1" y="314"/>
                    <a:pt x="2" y="324"/>
                  </a:cubicBezTo>
                  <a:cubicBezTo>
                    <a:pt x="3" y="334"/>
                    <a:pt x="5" y="342"/>
                    <a:pt x="6" y="349"/>
                  </a:cubicBezTo>
                  <a:cubicBezTo>
                    <a:pt x="12" y="376"/>
                    <a:pt x="22" y="402"/>
                    <a:pt x="35" y="426"/>
                  </a:cubicBezTo>
                  <a:cubicBezTo>
                    <a:pt x="48" y="450"/>
                    <a:pt x="64" y="472"/>
                    <a:pt x="83" y="491"/>
                  </a:cubicBezTo>
                  <a:cubicBezTo>
                    <a:pt x="102" y="510"/>
                    <a:pt x="124" y="527"/>
                    <a:pt x="148" y="540"/>
                  </a:cubicBezTo>
                  <a:cubicBezTo>
                    <a:pt x="151" y="542"/>
                    <a:pt x="154" y="544"/>
                    <a:pt x="157" y="545"/>
                  </a:cubicBezTo>
                  <a:cubicBezTo>
                    <a:pt x="161" y="547"/>
                    <a:pt x="161" y="547"/>
                    <a:pt x="161" y="547"/>
                  </a:cubicBezTo>
                  <a:cubicBezTo>
                    <a:pt x="164" y="549"/>
                    <a:pt x="164" y="549"/>
                    <a:pt x="164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51"/>
                    <a:pt x="165" y="551"/>
                    <a:pt x="165" y="551"/>
                  </a:cubicBezTo>
                  <a:cubicBezTo>
                    <a:pt x="165" y="561"/>
                    <a:pt x="165" y="561"/>
                    <a:pt x="165" y="561"/>
                  </a:cubicBezTo>
                  <a:cubicBezTo>
                    <a:pt x="165" y="601"/>
                    <a:pt x="165" y="601"/>
                    <a:pt x="165" y="601"/>
                  </a:cubicBezTo>
                  <a:cubicBezTo>
                    <a:pt x="165" y="605"/>
                    <a:pt x="167" y="610"/>
                    <a:pt x="169" y="614"/>
                  </a:cubicBezTo>
                  <a:cubicBezTo>
                    <a:pt x="172" y="618"/>
                    <a:pt x="176" y="621"/>
                    <a:pt x="180" y="622"/>
                  </a:cubicBezTo>
                  <a:cubicBezTo>
                    <a:pt x="180" y="622"/>
                    <a:pt x="180" y="622"/>
                    <a:pt x="181" y="622"/>
                  </a:cubicBezTo>
                  <a:cubicBezTo>
                    <a:pt x="176" y="623"/>
                    <a:pt x="172" y="626"/>
                    <a:pt x="169" y="629"/>
                  </a:cubicBezTo>
                  <a:cubicBezTo>
                    <a:pt x="166" y="633"/>
                    <a:pt x="164" y="637"/>
                    <a:pt x="164" y="641"/>
                  </a:cubicBezTo>
                  <a:cubicBezTo>
                    <a:pt x="163" y="646"/>
                    <a:pt x="163" y="650"/>
                    <a:pt x="165" y="654"/>
                  </a:cubicBezTo>
                  <a:cubicBezTo>
                    <a:pt x="166" y="658"/>
                    <a:pt x="169" y="662"/>
                    <a:pt x="172" y="665"/>
                  </a:cubicBezTo>
                  <a:cubicBezTo>
                    <a:pt x="174" y="667"/>
                    <a:pt x="176" y="668"/>
                    <a:pt x="178" y="669"/>
                  </a:cubicBezTo>
                  <a:cubicBezTo>
                    <a:pt x="181" y="670"/>
                    <a:pt x="183" y="670"/>
                    <a:pt x="185" y="670"/>
                  </a:cubicBezTo>
                  <a:cubicBezTo>
                    <a:pt x="205" y="670"/>
                    <a:pt x="205" y="670"/>
                    <a:pt x="205" y="670"/>
                  </a:cubicBezTo>
                  <a:cubicBezTo>
                    <a:pt x="244" y="670"/>
                    <a:pt x="244" y="670"/>
                    <a:pt x="244" y="670"/>
                  </a:cubicBezTo>
                  <a:cubicBezTo>
                    <a:pt x="268" y="670"/>
                    <a:pt x="268" y="670"/>
                    <a:pt x="268" y="670"/>
                  </a:cubicBezTo>
                  <a:cubicBezTo>
                    <a:pt x="232" y="670"/>
                    <a:pt x="232" y="670"/>
                    <a:pt x="232" y="670"/>
                  </a:cubicBezTo>
                  <a:cubicBezTo>
                    <a:pt x="192" y="670"/>
                    <a:pt x="192" y="670"/>
                    <a:pt x="192" y="670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3" y="671"/>
                    <a:pt x="181" y="671"/>
                  </a:cubicBezTo>
                  <a:cubicBezTo>
                    <a:pt x="177" y="672"/>
                    <a:pt x="172" y="674"/>
                    <a:pt x="169" y="678"/>
                  </a:cubicBezTo>
                  <a:cubicBezTo>
                    <a:pt x="166" y="681"/>
                    <a:pt x="164" y="686"/>
                    <a:pt x="164" y="690"/>
                  </a:cubicBezTo>
                  <a:cubicBezTo>
                    <a:pt x="163" y="694"/>
                    <a:pt x="163" y="699"/>
                    <a:pt x="165" y="703"/>
                  </a:cubicBezTo>
                  <a:cubicBezTo>
                    <a:pt x="166" y="707"/>
                    <a:pt x="169" y="711"/>
                    <a:pt x="172" y="714"/>
                  </a:cubicBezTo>
                  <a:cubicBezTo>
                    <a:pt x="174" y="715"/>
                    <a:pt x="176" y="717"/>
                    <a:pt x="178" y="717"/>
                  </a:cubicBezTo>
                  <a:cubicBezTo>
                    <a:pt x="181" y="718"/>
                    <a:pt x="183" y="719"/>
                    <a:pt x="18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44" y="719"/>
                    <a:pt x="244" y="719"/>
                    <a:pt x="244" y="719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193" y="719"/>
                    <a:pt x="193" y="719"/>
                    <a:pt x="193" y="719"/>
                  </a:cubicBezTo>
                  <a:cubicBezTo>
                    <a:pt x="187" y="719"/>
                    <a:pt x="187" y="719"/>
                    <a:pt x="187" y="719"/>
                  </a:cubicBezTo>
                  <a:cubicBezTo>
                    <a:pt x="186" y="719"/>
                    <a:pt x="186" y="719"/>
                    <a:pt x="186" y="719"/>
                  </a:cubicBezTo>
                  <a:cubicBezTo>
                    <a:pt x="185" y="719"/>
                    <a:pt x="185" y="719"/>
                    <a:pt x="185" y="719"/>
                  </a:cubicBezTo>
                  <a:cubicBezTo>
                    <a:pt x="184" y="719"/>
                    <a:pt x="184" y="719"/>
                    <a:pt x="184" y="719"/>
                  </a:cubicBezTo>
                  <a:cubicBezTo>
                    <a:pt x="182" y="719"/>
                    <a:pt x="181" y="719"/>
                    <a:pt x="179" y="720"/>
                  </a:cubicBezTo>
                  <a:cubicBezTo>
                    <a:pt x="174" y="722"/>
                    <a:pt x="169" y="726"/>
                    <a:pt x="167" y="730"/>
                  </a:cubicBezTo>
                  <a:cubicBezTo>
                    <a:pt x="164" y="735"/>
                    <a:pt x="163" y="740"/>
                    <a:pt x="163" y="746"/>
                  </a:cubicBezTo>
                  <a:cubicBezTo>
                    <a:pt x="164" y="751"/>
                    <a:pt x="166" y="756"/>
                    <a:pt x="169" y="760"/>
                  </a:cubicBezTo>
                  <a:cubicBezTo>
                    <a:pt x="171" y="762"/>
                    <a:pt x="173" y="764"/>
                    <a:pt x="176" y="765"/>
                  </a:cubicBezTo>
                  <a:cubicBezTo>
                    <a:pt x="179" y="766"/>
                    <a:pt x="181" y="767"/>
                    <a:pt x="184" y="767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22" y="805"/>
                    <a:pt x="222" y="805"/>
                    <a:pt x="222" y="805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5" y="810"/>
                    <a:pt x="225" y="810"/>
                    <a:pt x="225" y="810"/>
                  </a:cubicBezTo>
                  <a:cubicBezTo>
                    <a:pt x="225" y="810"/>
                    <a:pt x="225" y="811"/>
                    <a:pt x="225" y="811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9" y="815"/>
                    <a:pt x="229" y="815"/>
                    <a:pt x="229" y="815"/>
                  </a:cubicBezTo>
                  <a:cubicBezTo>
                    <a:pt x="230" y="817"/>
                    <a:pt x="231" y="818"/>
                    <a:pt x="232" y="820"/>
                  </a:cubicBezTo>
                  <a:cubicBezTo>
                    <a:pt x="234" y="821"/>
                    <a:pt x="235" y="822"/>
                    <a:pt x="236" y="824"/>
                  </a:cubicBezTo>
                  <a:cubicBezTo>
                    <a:pt x="238" y="825"/>
                    <a:pt x="239" y="826"/>
                    <a:pt x="241" y="828"/>
                  </a:cubicBezTo>
                  <a:cubicBezTo>
                    <a:pt x="242" y="828"/>
                    <a:pt x="243" y="829"/>
                    <a:pt x="245" y="830"/>
                  </a:cubicBezTo>
                  <a:cubicBezTo>
                    <a:pt x="246" y="830"/>
                    <a:pt x="247" y="830"/>
                    <a:pt x="247" y="830"/>
                  </a:cubicBezTo>
                  <a:cubicBezTo>
                    <a:pt x="249" y="831"/>
                    <a:pt x="249" y="831"/>
                    <a:pt x="249" y="831"/>
                  </a:cubicBezTo>
                  <a:cubicBezTo>
                    <a:pt x="250" y="831"/>
                    <a:pt x="252" y="831"/>
                    <a:pt x="254" y="831"/>
                  </a:cubicBezTo>
                  <a:cubicBezTo>
                    <a:pt x="268" y="833"/>
                    <a:pt x="282" y="834"/>
                    <a:pt x="296" y="834"/>
                  </a:cubicBezTo>
                  <a:cubicBezTo>
                    <a:pt x="303" y="835"/>
                    <a:pt x="310" y="835"/>
                    <a:pt x="318" y="834"/>
                  </a:cubicBezTo>
                  <a:cubicBezTo>
                    <a:pt x="321" y="834"/>
                    <a:pt x="325" y="834"/>
                    <a:pt x="329" y="833"/>
                  </a:cubicBezTo>
                  <a:cubicBezTo>
                    <a:pt x="331" y="833"/>
                    <a:pt x="332" y="832"/>
                    <a:pt x="334" y="832"/>
                  </a:cubicBezTo>
                  <a:cubicBezTo>
                    <a:pt x="335" y="832"/>
                    <a:pt x="336" y="831"/>
                    <a:pt x="337" y="831"/>
                  </a:cubicBezTo>
                  <a:cubicBezTo>
                    <a:pt x="338" y="831"/>
                    <a:pt x="338" y="831"/>
                    <a:pt x="339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2" y="829"/>
                    <a:pt x="342" y="829"/>
                    <a:pt x="343" y="829"/>
                  </a:cubicBezTo>
                  <a:cubicBezTo>
                    <a:pt x="342" y="829"/>
                    <a:pt x="342" y="829"/>
                    <a:pt x="341" y="829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39" y="830"/>
                    <a:pt x="339" y="830"/>
                    <a:pt x="339" y="830"/>
                  </a:cubicBezTo>
                  <a:cubicBezTo>
                    <a:pt x="338" y="831"/>
                    <a:pt x="338" y="831"/>
                    <a:pt x="337" y="831"/>
                  </a:cubicBezTo>
                  <a:cubicBezTo>
                    <a:pt x="336" y="831"/>
                    <a:pt x="335" y="832"/>
                    <a:pt x="334" y="832"/>
                  </a:cubicBezTo>
                  <a:cubicBezTo>
                    <a:pt x="332" y="832"/>
                    <a:pt x="330" y="833"/>
                    <a:pt x="329" y="833"/>
                  </a:cubicBezTo>
                  <a:cubicBezTo>
                    <a:pt x="325" y="834"/>
                    <a:pt x="321" y="834"/>
                    <a:pt x="317" y="834"/>
                  </a:cubicBezTo>
                  <a:cubicBezTo>
                    <a:pt x="310" y="834"/>
                    <a:pt x="303" y="834"/>
                    <a:pt x="296" y="834"/>
                  </a:cubicBezTo>
                  <a:cubicBezTo>
                    <a:pt x="282" y="834"/>
                    <a:pt x="268" y="833"/>
                    <a:pt x="254" y="831"/>
                  </a:cubicBezTo>
                  <a:cubicBezTo>
                    <a:pt x="252" y="831"/>
                    <a:pt x="250" y="830"/>
                    <a:pt x="248" y="830"/>
                  </a:cubicBezTo>
                  <a:cubicBezTo>
                    <a:pt x="247" y="830"/>
                    <a:pt x="247" y="830"/>
                    <a:pt x="247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5" y="829"/>
                    <a:pt x="245" y="829"/>
                    <a:pt x="245" y="829"/>
                  </a:cubicBezTo>
                  <a:cubicBezTo>
                    <a:pt x="243" y="829"/>
                    <a:pt x="242" y="828"/>
                    <a:pt x="241" y="827"/>
                  </a:cubicBezTo>
                  <a:cubicBezTo>
                    <a:pt x="239" y="826"/>
                    <a:pt x="238" y="825"/>
                    <a:pt x="236" y="823"/>
                  </a:cubicBezTo>
                  <a:cubicBezTo>
                    <a:pt x="235" y="822"/>
                    <a:pt x="234" y="821"/>
                    <a:pt x="232" y="819"/>
                  </a:cubicBezTo>
                  <a:cubicBezTo>
                    <a:pt x="231" y="818"/>
                    <a:pt x="230" y="817"/>
                    <a:pt x="229" y="815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5" y="811"/>
                    <a:pt x="225" y="811"/>
                    <a:pt x="225" y="811"/>
                  </a:cubicBezTo>
                  <a:cubicBezTo>
                    <a:pt x="225" y="810"/>
                    <a:pt x="225" y="810"/>
                    <a:pt x="225" y="809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3" y="805"/>
                    <a:pt x="223" y="805"/>
                    <a:pt x="223" y="805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194" y="767"/>
                    <a:pt x="194" y="767"/>
                    <a:pt x="194" y="767"/>
                  </a:cubicBezTo>
                  <a:cubicBezTo>
                    <a:pt x="187" y="767"/>
                    <a:pt x="187" y="767"/>
                    <a:pt x="187" y="767"/>
                  </a:cubicBezTo>
                  <a:cubicBezTo>
                    <a:pt x="186" y="767"/>
                    <a:pt x="184" y="767"/>
                    <a:pt x="182" y="767"/>
                  </a:cubicBezTo>
                  <a:cubicBezTo>
                    <a:pt x="180" y="766"/>
                    <a:pt x="178" y="766"/>
                    <a:pt x="177" y="765"/>
                  </a:cubicBezTo>
                  <a:cubicBezTo>
                    <a:pt x="171" y="762"/>
                    <a:pt x="166" y="756"/>
                    <a:pt x="165" y="750"/>
                  </a:cubicBezTo>
                  <a:cubicBezTo>
                    <a:pt x="163" y="744"/>
                    <a:pt x="164" y="737"/>
                    <a:pt x="167" y="731"/>
                  </a:cubicBezTo>
                  <a:cubicBezTo>
                    <a:pt x="166" y="732"/>
                    <a:pt x="166" y="733"/>
                    <a:pt x="166" y="733"/>
                  </a:cubicBezTo>
                  <a:cubicBezTo>
                    <a:pt x="166" y="733"/>
                    <a:pt x="167" y="733"/>
                    <a:pt x="167" y="731"/>
                  </a:cubicBezTo>
                  <a:cubicBezTo>
                    <a:pt x="164" y="737"/>
                    <a:pt x="164" y="743"/>
                    <a:pt x="165" y="749"/>
                  </a:cubicBezTo>
                  <a:cubicBezTo>
                    <a:pt x="167" y="755"/>
                    <a:pt x="171" y="761"/>
                    <a:pt x="177" y="764"/>
                  </a:cubicBezTo>
                  <a:cubicBezTo>
                    <a:pt x="178" y="765"/>
                    <a:pt x="180" y="765"/>
                    <a:pt x="182" y="766"/>
                  </a:cubicBezTo>
                  <a:cubicBezTo>
                    <a:pt x="183" y="766"/>
                    <a:pt x="183" y="766"/>
                    <a:pt x="184" y="766"/>
                  </a:cubicBezTo>
                  <a:cubicBezTo>
                    <a:pt x="185" y="766"/>
                    <a:pt x="185" y="766"/>
                    <a:pt x="185" y="766"/>
                  </a:cubicBezTo>
                  <a:cubicBezTo>
                    <a:pt x="186" y="766"/>
                    <a:pt x="186" y="766"/>
                    <a:pt x="186" y="766"/>
                  </a:cubicBezTo>
                  <a:cubicBezTo>
                    <a:pt x="194" y="766"/>
                    <a:pt x="194" y="766"/>
                    <a:pt x="194" y="766"/>
                  </a:cubicBezTo>
                  <a:cubicBezTo>
                    <a:pt x="205" y="766"/>
                    <a:pt x="205" y="766"/>
                    <a:pt x="205" y="766"/>
                  </a:cubicBezTo>
                  <a:cubicBezTo>
                    <a:pt x="221" y="800"/>
                    <a:pt x="221" y="800"/>
                    <a:pt x="221" y="800"/>
                  </a:cubicBezTo>
                  <a:cubicBezTo>
                    <a:pt x="224" y="805"/>
                    <a:pt x="224" y="805"/>
                    <a:pt x="224" y="805"/>
                  </a:cubicBezTo>
                  <a:cubicBezTo>
                    <a:pt x="225" y="807"/>
                    <a:pt x="225" y="807"/>
                    <a:pt x="225" y="807"/>
                  </a:cubicBezTo>
                  <a:cubicBezTo>
                    <a:pt x="225" y="808"/>
                    <a:pt x="225" y="808"/>
                    <a:pt x="225" y="808"/>
                  </a:cubicBezTo>
                  <a:cubicBezTo>
                    <a:pt x="226" y="809"/>
                    <a:pt x="226" y="809"/>
                    <a:pt x="226" y="809"/>
                  </a:cubicBezTo>
                  <a:cubicBezTo>
                    <a:pt x="226" y="809"/>
                    <a:pt x="226" y="810"/>
                    <a:pt x="226" y="810"/>
                  </a:cubicBezTo>
                  <a:cubicBezTo>
                    <a:pt x="228" y="812"/>
                    <a:pt x="228" y="812"/>
                    <a:pt x="228" y="812"/>
                  </a:cubicBezTo>
                  <a:cubicBezTo>
                    <a:pt x="230" y="815"/>
                    <a:pt x="230" y="815"/>
                    <a:pt x="230" y="815"/>
                  </a:cubicBezTo>
                  <a:cubicBezTo>
                    <a:pt x="231" y="816"/>
                    <a:pt x="232" y="817"/>
                    <a:pt x="233" y="819"/>
                  </a:cubicBezTo>
                  <a:cubicBezTo>
                    <a:pt x="234" y="820"/>
                    <a:pt x="236" y="821"/>
                    <a:pt x="237" y="823"/>
                  </a:cubicBezTo>
                  <a:cubicBezTo>
                    <a:pt x="238" y="824"/>
                    <a:pt x="240" y="825"/>
                    <a:pt x="242" y="827"/>
                  </a:cubicBezTo>
                  <a:cubicBezTo>
                    <a:pt x="243" y="827"/>
                    <a:pt x="244" y="828"/>
                    <a:pt x="245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250" y="830"/>
                    <a:pt x="252" y="830"/>
                    <a:pt x="254" y="830"/>
                  </a:cubicBezTo>
                  <a:cubicBezTo>
                    <a:pt x="268" y="832"/>
                    <a:pt x="282" y="833"/>
                    <a:pt x="296" y="834"/>
                  </a:cubicBezTo>
                  <a:cubicBezTo>
                    <a:pt x="303" y="834"/>
                    <a:pt x="310" y="834"/>
                    <a:pt x="317" y="833"/>
                  </a:cubicBezTo>
                  <a:cubicBezTo>
                    <a:pt x="321" y="833"/>
                    <a:pt x="325" y="833"/>
                    <a:pt x="328" y="832"/>
                  </a:cubicBezTo>
                  <a:cubicBezTo>
                    <a:pt x="330" y="832"/>
                    <a:pt x="332" y="831"/>
                    <a:pt x="334" y="831"/>
                  </a:cubicBezTo>
                  <a:cubicBezTo>
                    <a:pt x="335" y="831"/>
                    <a:pt x="336" y="830"/>
                    <a:pt x="337" y="830"/>
                  </a:cubicBezTo>
                  <a:cubicBezTo>
                    <a:pt x="337" y="830"/>
                    <a:pt x="338" y="830"/>
                    <a:pt x="338" y="829"/>
                  </a:cubicBezTo>
                  <a:cubicBezTo>
                    <a:pt x="339" y="829"/>
                    <a:pt x="339" y="829"/>
                    <a:pt x="339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1" y="828"/>
                    <a:pt x="341" y="828"/>
                    <a:pt x="341" y="828"/>
                  </a:cubicBezTo>
                  <a:cubicBezTo>
                    <a:pt x="342" y="828"/>
                    <a:pt x="342" y="828"/>
                    <a:pt x="343" y="827"/>
                  </a:cubicBezTo>
                  <a:cubicBezTo>
                    <a:pt x="344" y="827"/>
                    <a:pt x="345" y="826"/>
                    <a:pt x="346" y="826"/>
                  </a:cubicBezTo>
                  <a:cubicBezTo>
                    <a:pt x="346" y="827"/>
                    <a:pt x="346" y="827"/>
                    <a:pt x="346" y="827"/>
                  </a:cubicBezTo>
                  <a:cubicBezTo>
                    <a:pt x="352" y="823"/>
                    <a:pt x="357" y="817"/>
                    <a:pt x="360" y="812"/>
                  </a:cubicBezTo>
                  <a:cubicBezTo>
                    <a:pt x="369" y="796"/>
                    <a:pt x="369" y="796"/>
                    <a:pt x="369" y="796"/>
                  </a:cubicBezTo>
                  <a:cubicBezTo>
                    <a:pt x="377" y="780"/>
                    <a:pt x="377" y="780"/>
                    <a:pt x="377" y="780"/>
                  </a:cubicBezTo>
                  <a:cubicBezTo>
                    <a:pt x="382" y="772"/>
                    <a:pt x="382" y="772"/>
                    <a:pt x="382" y="772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5" y="768"/>
                    <a:pt x="385" y="768"/>
                    <a:pt x="385" y="768"/>
                  </a:cubicBezTo>
                  <a:cubicBezTo>
                    <a:pt x="391" y="768"/>
                    <a:pt x="391" y="768"/>
                    <a:pt x="391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7" y="768"/>
                    <a:pt x="397" y="768"/>
                    <a:pt x="397" y="768"/>
                  </a:cubicBezTo>
                  <a:cubicBezTo>
                    <a:pt x="398" y="768"/>
                    <a:pt x="398" y="768"/>
                    <a:pt x="399" y="768"/>
                  </a:cubicBezTo>
                  <a:cubicBezTo>
                    <a:pt x="400" y="768"/>
                    <a:pt x="401" y="768"/>
                    <a:pt x="402" y="767"/>
                  </a:cubicBezTo>
                  <a:cubicBezTo>
                    <a:pt x="406" y="766"/>
                    <a:pt x="409" y="764"/>
                    <a:pt x="412" y="761"/>
                  </a:cubicBezTo>
                  <a:cubicBezTo>
                    <a:pt x="416" y="756"/>
                    <a:pt x="418" y="749"/>
                    <a:pt x="418" y="744"/>
                  </a:cubicBezTo>
                  <a:cubicBezTo>
                    <a:pt x="417" y="748"/>
                    <a:pt x="416" y="753"/>
                    <a:pt x="414" y="757"/>
                  </a:cubicBezTo>
                  <a:cubicBezTo>
                    <a:pt x="411" y="761"/>
                    <a:pt x="407" y="764"/>
                    <a:pt x="402" y="765"/>
                  </a:cubicBezTo>
                  <a:cubicBezTo>
                    <a:pt x="401" y="766"/>
                    <a:pt x="400" y="766"/>
                    <a:pt x="399" y="766"/>
                  </a:cubicBezTo>
                  <a:cubicBezTo>
                    <a:pt x="398" y="766"/>
                    <a:pt x="397" y="766"/>
                    <a:pt x="397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85" y="766"/>
                    <a:pt x="385" y="766"/>
                    <a:pt x="385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2" y="767"/>
                    <a:pt x="382" y="767"/>
                    <a:pt x="382" y="767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75" y="780"/>
                    <a:pt x="375" y="780"/>
                    <a:pt x="375" y="780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61" y="805"/>
                    <a:pt x="361" y="805"/>
                    <a:pt x="361" y="805"/>
                  </a:cubicBezTo>
                  <a:cubicBezTo>
                    <a:pt x="359" y="809"/>
                    <a:pt x="359" y="809"/>
                    <a:pt x="359" y="809"/>
                  </a:cubicBezTo>
                  <a:cubicBezTo>
                    <a:pt x="358" y="811"/>
                    <a:pt x="357" y="812"/>
                    <a:pt x="356" y="814"/>
                  </a:cubicBezTo>
                  <a:cubicBezTo>
                    <a:pt x="354" y="816"/>
                    <a:pt x="352" y="819"/>
                    <a:pt x="349" y="822"/>
                  </a:cubicBezTo>
                  <a:cubicBezTo>
                    <a:pt x="346" y="824"/>
                    <a:pt x="343" y="826"/>
                    <a:pt x="339" y="828"/>
                  </a:cubicBezTo>
                  <a:cubicBezTo>
                    <a:pt x="339" y="828"/>
                    <a:pt x="339" y="828"/>
                    <a:pt x="339" y="828"/>
                  </a:cubicBezTo>
                  <a:cubicBezTo>
                    <a:pt x="336" y="829"/>
                    <a:pt x="333" y="830"/>
                    <a:pt x="330" y="830"/>
                  </a:cubicBezTo>
                  <a:cubicBezTo>
                    <a:pt x="327" y="831"/>
                    <a:pt x="324" y="831"/>
                    <a:pt x="321" y="831"/>
                  </a:cubicBezTo>
                  <a:cubicBezTo>
                    <a:pt x="315" y="832"/>
                    <a:pt x="309" y="832"/>
                    <a:pt x="303" y="832"/>
                  </a:cubicBezTo>
                  <a:cubicBezTo>
                    <a:pt x="291" y="832"/>
                    <a:pt x="279" y="831"/>
                    <a:pt x="267" y="830"/>
                  </a:cubicBezTo>
                  <a:cubicBezTo>
                    <a:pt x="261" y="829"/>
                    <a:pt x="255" y="829"/>
                    <a:pt x="249" y="828"/>
                  </a:cubicBezTo>
                  <a:cubicBezTo>
                    <a:pt x="248" y="828"/>
                    <a:pt x="247" y="828"/>
                    <a:pt x="246" y="827"/>
                  </a:cubicBezTo>
                  <a:cubicBezTo>
                    <a:pt x="245" y="827"/>
                    <a:pt x="244" y="826"/>
                    <a:pt x="243" y="826"/>
                  </a:cubicBezTo>
                  <a:cubicBezTo>
                    <a:pt x="241" y="825"/>
                    <a:pt x="240" y="824"/>
                    <a:pt x="239" y="823"/>
                  </a:cubicBezTo>
                  <a:cubicBezTo>
                    <a:pt x="238" y="822"/>
                    <a:pt x="237" y="820"/>
                    <a:pt x="236" y="819"/>
                  </a:cubicBezTo>
                  <a:cubicBezTo>
                    <a:pt x="240" y="823"/>
                    <a:pt x="246" y="827"/>
                    <a:pt x="253" y="828"/>
                  </a:cubicBezTo>
                  <a:cubicBezTo>
                    <a:pt x="263" y="829"/>
                    <a:pt x="273" y="830"/>
                    <a:pt x="283" y="831"/>
                  </a:cubicBezTo>
                  <a:cubicBezTo>
                    <a:pt x="292" y="831"/>
                    <a:pt x="302" y="832"/>
                    <a:pt x="311" y="832"/>
                  </a:cubicBezTo>
                  <a:cubicBezTo>
                    <a:pt x="316" y="832"/>
                    <a:pt x="321" y="831"/>
                    <a:pt x="325" y="831"/>
                  </a:cubicBezTo>
                  <a:cubicBezTo>
                    <a:pt x="330" y="830"/>
                    <a:pt x="335" y="829"/>
                    <a:pt x="339" y="827"/>
                  </a:cubicBezTo>
                  <a:cubicBezTo>
                    <a:pt x="339" y="827"/>
                    <a:pt x="339" y="827"/>
                    <a:pt x="339" y="827"/>
                  </a:cubicBezTo>
                  <a:cubicBezTo>
                    <a:pt x="343" y="826"/>
                    <a:pt x="346" y="824"/>
                    <a:pt x="349" y="821"/>
                  </a:cubicBezTo>
                  <a:cubicBezTo>
                    <a:pt x="352" y="819"/>
                    <a:pt x="354" y="816"/>
                    <a:pt x="356" y="813"/>
                  </a:cubicBezTo>
                  <a:cubicBezTo>
                    <a:pt x="357" y="812"/>
                    <a:pt x="358" y="810"/>
                    <a:pt x="359" y="809"/>
                  </a:cubicBezTo>
                  <a:cubicBezTo>
                    <a:pt x="361" y="804"/>
                    <a:pt x="361" y="804"/>
                    <a:pt x="361" y="804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75" y="779"/>
                    <a:pt x="375" y="779"/>
                    <a:pt x="375" y="779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81" y="767"/>
                    <a:pt x="381" y="767"/>
                    <a:pt x="381" y="767"/>
                  </a:cubicBezTo>
                  <a:cubicBezTo>
                    <a:pt x="382" y="765"/>
                    <a:pt x="382" y="765"/>
                    <a:pt x="382" y="765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7" y="766"/>
                    <a:pt x="397" y="766"/>
                    <a:pt x="397" y="766"/>
                  </a:cubicBezTo>
                  <a:cubicBezTo>
                    <a:pt x="397" y="766"/>
                    <a:pt x="398" y="766"/>
                    <a:pt x="398" y="765"/>
                  </a:cubicBezTo>
                  <a:cubicBezTo>
                    <a:pt x="400" y="765"/>
                    <a:pt x="401" y="765"/>
                    <a:pt x="402" y="765"/>
                  </a:cubicBezTo>
                  <a:cubicBezTo>
                    <a:pt x="407" y="763"/>
                    <a:pt x="410" y="760"/>
                    <a:pt x="413" y="756"/>
                  </a:cubicBezTo>
                  <a:cubicBezTo>
                    <a:pt x="415" y="752"/>
                    <a:pt x="417" y="748"/>
                    <a:pt x="417" y="743"/>
                  </a:cubicBezTo>
                  <a:cubicBezTo>
                    <a:pt x="417" y="740"/>
                    <a:pt x="416" y="737"/>
                    <a:pt x="415" y="734"/>
                  </a:cubicBezTo>
                  <a:cubicBezTo>
                    <a:pt x="413" y="730"/>
                    <a:pt x="410" y="727"/>
                    <a:pt x="407" y="725"/>
                  </a:cubicBezTo>
                  <a:cubicBezTo>
                    <a:pt x="405" y="723"/>
                    <a:pt x="402" y="723"/>
                    <a:pt x="399" y="723"/>
                  </a:cubicBezTo>
                  <a:cubicBezTo>
                    <a:pt x="397" y="723"/>
                    <a:pt x="396" y="723"/>
                    <a:pt x="396" y="724"/>
                  </a:cubicBezTo>
                  <a:cubicBezTo>
                    <a:pt x="396" y="724"/>
                    <a:pt x="397" y="725"/>
                    <a:pt x="400" y="726"/>
                  </a:cubicBezTo>
                  <a:cubicBezTo>
                    <a:pt x="402" y="727"/>
                    <a:pt x="405" y="729"/>
                    <a:pt x="408" y="733"/>
                  </a:cubicBezTo>
                  <a:cubicBezTo>
                    <a:pt x="408" y="734"/>
                    <a:pt x="409" y="735"/>
                    <a:pt x="410" y="737"/>
                  </a:cubicBezTo>
                  <a:cubicBezTo>
                    <a:pt x="410" y="739"/>
                    <a:pt x="410" y="740"/>
                    <a:pt x="411" y="742"/>
                  </a:cubicBezTo>
                  <a:cubicBezTo>
                    <a:pt x="411" y="745"/>
                    <a:pt x="410" y="747"/>
                    <a:pt x="410" y="747"/>
                  </a:cubicBezTo>
                  <a:cubicBezTo>
                    <a:pt x="409" y="749"/>
                    <a:pt x="409" y="748"/>
                    <a:pt x="408" y="747"/>
                  </a:cubicBezTo>
                  <a:cubicBezTo>
                    <a:pt x="408" y="749"/>
                    <a:pt x="406" y="752"/>
                    <a:pt x="405" y="754"/>
                  </a:cubicBezTo>
                  <a:cubicBezTo>
                    <a:pt x="403" y="756"/>
                    <a:pt x="401" y="757"/>
                    <a:pt x="398" y="758"/>
                  </a:cubicBezTo>
                  <a:cubicBezTo>
                    <a:pt x="397" y="758"/>
                    <a:pt x="397" y="758"/>
                    <a:pt x="396" y="758"/>
                  </a:cubicBezTo>
                  <a:cubicBezTo>
                    <a:pt x="394" y="758"/>
                    <a:pt x="394" y="758"/>
                    <a:pt x="394" y="758"/>
                  </a:cubicBezTo>
                  <a:cubicBezTo>
                    <a:pt x="389" y="758"/>
                    <a:pt x="389" y="758"/>
                    <a:pt x="389" y="758"/>
                  </a:cubicBezTo>
                  <a:cubicBezTo>
                    <a:pt x="377" y="758"/>
                    <a:pt x="377" y="758"/>
                    <a:pt x="377" y="758"/>
                  </a:cubicBezTo>
                  <a:cubicBezTo>
                    <a:pt x="362" y="787"/>
                    <a:pt x="362" y="787"/>
                    <a:pt x="362" y="787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52" y="804"/>
                    <a:pt x="352" y="804"/>
                    <a:pt x="352" y="804"/>
                  </a:cubicBezTo>
                  <a:cubicBezTo>
                    <a:pt x="352" y="805"/>
                    <a:pt x="351" y="806"/>
                    <a:pt x="350" y="807"/>
                  </a:cubicBezTo>
                  <a:cubicBezTo>
                    <a:pt x="349" y="809"/>
                    <a:pt x="348" y="811"/>
                    <a:pt x="346" y="813"/>
                  </a:cubicBezTo>
                  <a:cubicBezTo>
                    <a:pt x="345" y="815"/>
                    <a:pt x="343" y="816"/>
                    <a:pt x="342" y="817"/>
                  </a:cubicBezTo>
                  <a:cubicBezTo>
                    <a:pt x="341" y="817"/>
                    <a:pt x="341" y="818"/>
                    <a:pt x="341" y="818"/>
                  </a:cubicBezTo>
                  <a:cubicBezTo>
                    <a:pt x="341" y="818"/>
                    <a:pt x="341" y="817"/>
                    <a:pt x="342" y="817"/>
                  </a:cubicBezTo>
                  <a:cubicBezTo>
                    <a:pt x="343" y="816"/>
                    <a:pt x="345" y="815"/>
                    <a:pt x="346" y="813"/>
                  </a:cubicBezTo>
                  <a:cubicBezTo>
                    <a:pt x="348" y="811"/>
                    <a:pt x="349" y="809"/>
                    <a:pt x="350" y="807"/>
                  </a:cubicBezTo>
                  <a:cubicBezTo>
                    <a:pt x="351" y="806"/>
                    <a:pt x="352" y="805"/>
                    <a:pt x="352" y="804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61" y="787"/>
                    <a:pt x="361" y="787"/>
                    <a:pt x="361" y="787"/>
                  </a:cubicBezTo>
                  <a:cubicBezTo>
                    <a:pt x="377" y="757"/>
                    <a:pt x="377" y="757"/>
                    <a:pt x="377" y="757"/>
                  </a:cubicBezTo>
                  <a:cubicBezTo>
                    <a:pt x="389" y="757"/>
                    <a:pt x="389" y="757"/>
                    <a:pt x="389" y="757"/>
                  </a:cubicBezTo>
                  <a:cubicBezTo>
                    <a:pt x="394" y="757"/>
                    <a:pt x="394" y="757"/>
                    <a:pt x="394" y="757"/>
                  </a:cubicBezTo>
                  <a:cubicBezTo>
                    <a:pt x="396" y="757"/>
                    <a:pt x="396" y="757"/>
                    <a:pt x="396" y="757"/>
                  </a:cubicBezTo>
                  <a:cubicBezTo>
                    <a:pt x="397" y="757"/>
                    <a:pt x="398" y="757"/>
                    <a:pt x="398" y="757"/>
                  </a:cubicBezTo>
                  <a:cubicBezTo>
                    <a:pt x="401" y="757"/>
                    <a:pt x="403" y="755"/>
                    <a:pt x="405" y="753"/>
                  </a:cubicBezTo>
                  <a:cubicBezTo>
                    <a:pt x="406" y="751"/>
                    <a:pt x="407" y="748"/>
                    <a:pt x="408" y="746"/>
                  </a:cubicBezTo>
                  <a:cubicBezTo>
                    <a:pt x="408" y="745"/>
                    <a:pt x="407" y="745"/>
                    <a:pt x="407" y="746"/>
                  </a:cubicBezTo>
                  <a:cubicBezTo>
                    <a:pt x="406" y="746"/>
                    <a:pt x="406" y="748"/>
                    <a:pt x="405" y="750"/>
                  </a:cubicBezTo>
                  <a:cubicBezTo>
                    <a:pt x="404" y="751"/>
                    <a:pt x="403" y="752"/>
                    <a:pt x="402" y="753"/>
                  </a:cubicBezTo>
                  <a:cubicBezTo>
                    <a:pt x="401" y="754"/>
                    <a:pt x="399" y="755"/>
                    <a:pt x="398" y="755"/>
                  </a:cubicBezTo>
                  <a:cubicBezTo>
                    <a:pt x="397" y="755"/>
                    <a:pt x="397" y="755"/>
                    <a:pt x="397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4" y="755"/>
                    <a:pt x="394" y="755"/>
                    <a:pt x="394" y="755"/>
                  </a:cubicBezTo>
                  <a:cubicBezTo>
                    <a:pt x="390" y="755"/>
                    <a:pt x="390" y="755"/>
                    <a:pt x="390" y="755"/>
                  </a:cubicBezTo>
                  <a:cubicBezTo>
                    <a:pt x="376" y="755"/>
                    <a:pt x="376" y="755"/>
                    <a:pt x="376" y="755"/>
                  </a:cubicBezTo>
                  <a:cubicBezTo>
                    <a:pt x="366" y="774"/>
                    <a:pt x="366" y="774"/>
                    <a:pt x="366" y="774"/>
                  </a:cubicBezTo>
                  <a:cubicBezTo>
                    <a:pt x="363" y="780"/>
                    <a:pt x="360" y="785"/>
                    <a:pt x="358" y="789"/>
                  </a:cubicBezTo>
                  <a:cubicBezTo>
                    <a:pt x="353" y="798"/>
                    <a:pt x="353" y="798"/>
                    <a:pt x="353" y="798"/>
                  </a:cubicBezTo>
                  <a:cubicBezTo>
                    <a:pt x="351" y="802"/>
                    <a:pt x="351" y="802"/>
                    <a:pt x="351" y="802"/>
                  </a:cubicBezTo>
                  <a:cubicBezTo>
                    <a:pt x="350" y="803"/>
                    <a:pt x="350" y="804"/>
                    <a:pt x="349" y="804"/>
                  </a:cubicBezTo>
                  <a:cubicBezTo>
                    <a:pt x="349" y="805"/>
                    <a:pt x="349" y="806"/>
                    <a:pt x="348" y="806"/>
                  </a:cubicBezTo>
                  <a:cubicBezTo>
                    <a:pt x="347" y="809"/>
                    <a:pt x="345" y="811"/>
                    <a:pt x="342" y="813"/>
                  </a:cubicBezTo>
                  <a:cubicBezTo>
                    <a:pt x="340" y="815"/>
                    <a:pt x="338" y="817"/>
                    <a:pt x="336" y="818"/>
                  </a:cubicBezTo>
                  <a:cubicBezTo>
                    <a:pt x="335" y="818"/>
                    <a:pt x="335" y="818"/>
                    <a:pt x="335" y="818"/>
                  </a:cubicBezTo>
                  <a:cubicBezTo>
                    <a:pt x="331" y="819"/>
                    <a:pt x="326" y="820"/>
                    <a:pt x="320" y="821"/>
                  </a:cubicBezTo>
                  <a:cubicBezTo>
                    <a:pt x="315" y="821"/>
                    <a:pt x="310" y="821"/>
                    <a:pt x="304" y="821"/>
                  </a:cubicBezTo>
                  <a:cubicBezTo>
                    <a:pt x="293" y="821"/>
                    <a:pt x="282" y="821"/>
                    <a:pt x="270" y="820"/>
                  </a:cubicBezTo>
                  <a:cubicBezTo>
                    <a:pt x="265" y="819"/>
                    <a:pt x="259" y="818"/>
                    <a:pt x="254" y="818"/>
                  </a:cubicBezTo>
                  <a:cubicBezTo>
                    <a:pt x="252" y="817"/>
                    <a:pt x="251" y="817"/>
                    <a:pt x="250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6"/>
                  </a:cubicBezTo>
                  <a:cubicBezTo>
                    <a:pt x="247" y="815"/>
                    <a:pt x="245" y="814"/>
                    <a:pt x="244" y="812"/>
                  </a:cubicBezTo>
                  <a:cubicBezTo>
                    <a:pt x="242" y="810"/>
                    <a:pt x="240" y="808"/>
                    <a:pt x="239" y="806"/>
                  </a:cubicBezTo>
                  <a:cubicBezTo>
                    <a:pt x="237" y="804"/>
                    <a:pt x="237" y="804"/>
                    <a:pt x="237" y="804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5" y="800"/>
                    <a:pt x="235" y="800"/>
                    <a:pt x="235" y="800"/>
                  </a:cubicBezTo>
                  <a:cubicBezTo>
                    <a:pt x="228" y="785"/>
                    <a:pt x="228" y="785"/>
                    <a:pt x="228" y="785"/>
                  </a:cubicBezTo>
                  <a:cubicBezTo>
                    <a:pt x="221" y="771"/>
                    <a:pt x="221" y="771"/>
                    <a:pt x="221" y="771"/>
                  </a:cubicBezTo>
                  <a:cubicBezTo>
                    <a:pt x="213" y="753"/>
                    <a:pt x="213" y="753"/>
                    <a:pt x="213" y="753"/>
                  </a:cubicBezTo>
                  <a:cubicBezTo>
                    <a:pt x="185" y="753"/>
                    <a:pt x="185" y="753"/>
                    <a:pt x="185" y="753"/>
                  </a:cubicBezTo>
                  <a:cubicBezTo>
                    <a:pt x="183" y="753"/>
                    <a:pt x="182" y="752"/>
                    <a:pt x="180" y="750"/>
                  </a:cubicBezTo>
                  <a:cubicBezTo>
                    <a:pt x="179" y="749"/>
                    <a:pt x="178" y="746"/>
                    <a:pt x="178" y="744"/>
                  </a:cubicBezTo>
                  <a:cubicBezTo>
                    <a:pt x="178" y="741"/>
                    <a:pt x="178" y="739"/>
                    <a:pt x="179" y="737"/>
                  </a:cubicBezTo>
                  <a:cubicBezTo>
                    <a:pt x="181" y="735"/>
                    <a:pt x="182" y="734"/>
                    <a:pt x="184" y="733"/>
                  </a:cubicBezTo>
                  <a:cubicBezTo>
                    <a:pt x="184" y="733"/>
                    <a:pt x="185" y="733"/>
                    <a:pt x="185" y="733"/>
                  </a:cubicBezTo>
                  <a:cubicBezTo>
                    <a:pt x="188" y="733"/>
                    <a:pt x="188" y="733"/>
                    <a:pt x="188" y="733"/>
                  </a:cubicBezTo>
                  <a:cubicBezTo>
                    <a:pt x="194" y="733"/>
                    <a:pt x="194" y="733"/>
                    <a:pt x="194" y="733"/>
                  </a:cubicBezTo>
                  <a:cubicBezTo>
                    <a:pt x="206" y="733"/>
                    <a:pt x="206" y="733"/>
                    <a:pt x="206" y="733"/>
                  </a:cubicBezTo>
                  <a:cubicBezTo>
                    <a:pt x="263" y="732"/>
                    <a:pt x="326" y="734"/>
                    <a:pt x="373" y="732"/>
                  </a:cubicBezTo>
                  <a:cubicBezTo>
                    <a:pt x="414" y="731"/>
                    <a:pt x="399" y="727"/>
                    <a:pt x="357" y="725"/>
                  </a:cubicBezTo>
                  <a:cubicBezTo>
                    <a:pt x="357" y="724"/>
                    <a:pt x="357" y="724"/>
                    <a:pt x="357" y="724"/>
                  </a:cubicBezTo>
                  <a:cubicBezTo>
                    <a:pt x="399" y="725"/>
                    <a:pt x="378" y="722"/>
                    <a:pt x="383" y="720"/>
                  </a:cubicBezTo>
                  <a:cubicBezTo>
                    <a:pt x="364" y="720"/>
                    <a:pt x="346" y="720"/>
                    <a:pt x="327" y="719"/>
                  </a:cubicBezTo>
                  <a:cubicBezTo>
                    <a:pt x="361" y="719"/>
                    <a:pt x="361" y="719"/>
                    <a:pt x="361" y="719"/>
                  </a:cubicBezTo>
                  <a:cubicBezTo>
                    <a:pt x="380" y="719"/>
                    <a:pt x="380" y="719"/>
                    <a:pt x="380" y="719"/>
                  </a:cubicBezTo>
                  <a:cubicBezTo>
                    <a:pt x="389" y="720"/>
                    <a:pt x="389" y="720"/>
                    <a:pt x="389" y="720"/>
                  </a:cubicBezTo>
                  <a:cubicBezTo>
                    <a:pt x="393" y="720"/>
                    <a:pt x="393" y="720"/>
                    <a:pt x="393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7" y="720"/>
                    <a:pt x="397" y="720"/>
                    <a:pt x="397" y="720"/>
                  </a:cubicBezTo>
                  <a:cubicBezTo>
                    <a:pt x="398" y="720"/>
                    <a:pt x="398" y="720"/>
                    <a:pt x="399" y="719"/>
                  </a:cubicBezTo>
                  <a:cubicBezTo>
                    <a:pt x="403" y="719"/>
                    <a:pt x="407" y="717"/>
                    <a:pt x="409" y="715"/>
                  </a:cubicBezTo>
                  <a:cubicBezTo>
                    <a:pt x="412" y="713"/>
                    <a:pt x="414" y="710"/>
                    <a:pt x="416" y="707"/>
                  </a:cubicBezTo>
                  <a:cubicBezTo>
                    <a:pt x="418" y="701"/>
                    <a:pt x="418" y="696"/>
                    <a:pt x="417" y="691"/>
                  </a:cubicBezTo>
                  <a:cubicBezTo>
                    <a:pt x="418" y="697"/>
                    <a:pt x="417" y="703"/>
                    <a:pt x="413" y="708"/>
                  </a:cubicBezTo>
                  <a:cubicBezTo>
                    <a:pt x="412" y="711"/>
                    <a:pt x="409" y="713"/>
                    <a:pt x="406" y="715"/>
                  </a:cubicBezTo>
                  <a:cubicBezTo>
                    <a:pt x="404" y="716"/>
                    <a:pt x="400" y="717"/>
                    <a:pt x="397" y="718"/>
                  </a:cubicBezTo>
                  <a:cubicBezTo>
                    <a:pt x="369" y="717"/>
                    <a:pt x="369" y="717"/>
                    <a:pt x="369" y="717"/>
                  </a:cubicBezTo>
                  <a:cubicBezTo>
                    <a:pt x="350" y="717"/>
                    <a:pt x="330" y="717"/>
                    <a:pt x="311" y="716"/>
                  </a:cubicBezTo>
                  <a:cubicBezTo>
                    <a:pt x="195" y="716"/>
                    <a:pt x="195" y="716"/>
                    <a:pt x="195" y="716"/>
                  </a:cubicBezTo>
                  <a:cubicBezTo>
                    <a:pt x="227" y="716"/>
                    <a:pt x="264" y="715"/>
                    <a:pt x="296" y="716"/>
                  </a:cubicBezTo>
                  <a:cubicBezTo>
                    <a:pt x="319" y="716"/>
                    <a:pt x="341" y="717"/>
                    <a:pt x="362" y="717"/>
                  </a:cubicBezTo>
                  <a:cubicBezTo>
                    <a:pt x="394" y="717"/>
                    <a:pt x="394" y="717"/>
                    <a:pt x="394" y="717"/>
                  </a:cubicBezTo>
                  <a:cubicBezTo>
                    <a:pt x="395" y="717"/>
                    <a:pt x="396" y="717"/>
                    <a:pt x="398" y="717"/>
                  </a:cubicBezTo>
                  <a:cubicBezTo>
                    <a:pt x="400" y="717"/>
                    <a:pt x="402" y="716"/>
                    <a:pt x="403" y="716"/>
                  </a:cubicBezTo>
                  <a:cubicBezTo>
                    <a:pt x="406" y="714"/>
                    <a:pt x="409" y="712"/>
                    <a:pt x="411" y="709"/>
                  </a:cubicBezTo>
                  <a:cubicBezTo>
                    <a:pt x="416" y="704"/>
                    <a:pt x="417" y="697"/>
                    <a:pt x="416" y="691"/>
                  </a:cubicBezTo>
                  <a:cubicBezTo>
                    <a:pt x="416" y="688"/>
                    <a:pt x="415" y="685"/>
                    <a:pt x="414" y="683"/>
                  </a:cubicBezTo>
                  <a:cubicBezTo>
                    <a:pt x="412" y="679"/>
                    <a:pt x="409" y="677"/>
                    <a:pt x="406" y="676"/>
                  </a:cubicBezTo>
                  <a:cubicBezTo>
                    <a:pt x="404" y="674"/>
                    <a:pt x="401" y="674"/>
                    <a:pt x="399" y="674"/>
                  </a:cubicBezTo>
                  <a:cubicBezTo>
                    <a:pt x="397" y="674"/>
                    <a:pt x="396" y="675"/>
                    <a:pt x="396" y="675"/>
                  </a:cubicBezTo>
                  <a:cubicBezTo>
                    <a:pt x="396" y="676"/>
                    <a:pt x="397" y="676"/>
                    <a:pt x="399" y="677"/>
                  </a:cubicBezTo>
                  <a:cubicBezTo>
                    <a:pt x="401" y="678"/>
                    <a:pt x="404" y="679"/>
                    <a:pt x="407" y="683"/>
                  </a:cubicBezTo>
                  <a:cubicBezTo>
                    <a:pt x="408" y="685"/>
                    <a:pt x="410" y="688"/>
                    <a:pt x="410" y="690"/>
                  </a:cubicBezTo>
                  <a:cubicBezTo>
                    <a:pt x="411" y="693"/>
                    <a:pt x="411" y="695"/>
                    <a:pt x="411" y="695"/>
                  </a:cubicBezTo>
                  <a:cubicBezTo>
                    <a:pt x="410" y="697"/>
                    <a:pt x="409" y="696"/>
                    <a:pt x="409" y="695"/>
                  </a:cubicBezTo>
                  <a:cubicBezTo>
                    <a:pt x="409" y="698"/>
                    <a:pt x="408" y="701"/>
                    <a:pt x="406" y="704"/>
                  </a:cubicBezTo>
                  <a:cubicBezTo>
                    <a:pt x="404" y="706"/>
                    <a:pt x="401" y="708"/>
                    <a:pt x="398" y="709"/>
                  </a:cubicBezTo>
                  <a:cubicBezTo>
                    <a:pt x="398" y="709"/>
                    <a:pt x="397" y="709"/>
                    <a:pt x="396" y="709"/>
                  </a:cubicBezTo>
                  <a:cubicBezTo>
                    <a:pt x="393" y="709"/>
                    <a:pt x="393" y="709"/>
                    <a:pt x="393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32" y="708"/>
                    <a:pt x="332" y="708"/>
                    <a:pt x="332" y="708"/>
                  </a:cubicBezTo>
                  <a:cubicBezTo>
                    <a:pt x="295" y="708"/>
                    <a:pt x="259" y="708"/>
                    <a:pt x="223" y="707"/>
                  </a:cubicBezTo>
                  <a:cubicBezTo>
                    <a:pt x="259" y="708"/>
                    <a:pt x="296" y="708"/>
                    <a:pt x="332" y="708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94" y="709"/>
                    <a:pt x="394" y="709"/>
                    <a:pt x="394" y="709"/>
                  </a:cubicBezTo>
                  <a:cubicBezTo>
                    <a:pt x="395" y="709"/>
                    <a:pt x="395" y="709"/>
                    <a:pt x="395" y="709"/>
                  </a:cubicBezTo>
                  <a:cubicBezTo>
                    <a:pt x="396" y="709"/>
                    <a:pt x="396" y="709"/>
                    <a:pt x="396" y="709"/>
                  </a:cubicBezTo>
                  <a:cubicBezTo>
                    <a:pt x="397" y="709"/>
                    <a:pt x="397" y="709"/>
                    <a:pt x="397" y="709"/>
                  </a:cubicBezTo>
                  <a:cubicBezTo>
                    <a:pt x="397" y="709"/>
                    <a:pt x="398" y="708"/>
                    <a:pt x="399" y="708"/>
                  </a:cubicBezTo>
                  <a:cubicBezTo>
                    <a:pt x="401" y="708"/>
                    <a:pt x="404" y="706"/>
                    <a:pt x="406" y="703"/>
                  </a:cubicBezTo>
                  <a:cubicBezTo>
                    <a:pt x="407" y="701"/>
                    <a:pt x="408" y="697"/>
                    <a:pt x="408" y="694"/>
                  </a:cubicBezTo>
                  <a:cubicBezTo>
                    <a:pt x="408" y="694"/>
                    <a:pt x="407" y="694"/>
                    <a:pt x="407" y="694"/>
                  </a:cubicBezTo>
                  <a:cubicBezTo>
                    <a:pt x="407" y="695"/>
                    <a:pt x="407" y="696"/>
                    <a:pt x="406" y="699"/>
                  </a:cubicBezTo>
                  <a:cubicBezTo>
                    <a:pt x="405" y="700"/>
                    <a:pt x="404" y="703"/>
                    <a:pt x="402" y="704"/>
                  </a:cubicBezTo>
                  <a:cubicBezTo>
                    <a:pt x="400" y="705"/>
                    <a:pt x="399" y="706"/>
                    <a:pt x="397" y="706"/>
                  </a:cubicBezTo>
                  <a:cubicBezTo>
                    <a:pt x="397" y="706"/>
                    <a:pt x="397" y="706"/>
                    <a:pt x="396" y="706"/>
                  </a:cubicBezTo>
                  <a:cubicBezTo>
                    <a:pt x="394" y="706"/>
                    <a:pt x="394" y="706"/>
                    <a:pt x="394" y="706"/>
                  </a:cubicBezTo>
                  <a:cubicBezTo>
                    <a:pt x="390" y="706"/>
                    <a:pt x="390" y="706"/>
                    <a:pt x="390" y="706"/>
                  </a:cubicBezTo>
                  <a:cubicBezTo>
                    <a:pt x="379" y="707"/>
                    <a:pt x="366" y="707"/>
                    <a:pt x="357" y="707"/>
                  </a:cubicBezTo>
                  <a:cubicBezTo>
                    <a:pt x="306" y="705"/>
                    <a:pt x="251" y="706"/>
                    <a:pt x="201" y="705"/>
                  </a:cubicBezTo>
                  <a:cubicBezTo>
                    <a:pt x="187" y="705"/>
                    <a:pt x="187" y="705"/>
                    <a:pt x="187" y="705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4" y="704"/>
                    <a:pt x="184" y="704"/>
                    <a:pt x="183" y="704"/>
                  </a:cubicBezTo>
                  <a:cubicBezTo>
                    <a:pt x="182" y="704"/>
                    <a:pt x="181" y="703"/>
                    <a:pt x="180" y="702"/>
                  </a:cubicBezTo>
                  <a:cubicBezTo>
                    <a:pt x="179" y="700"/>
                    <a:pt x="178" y="697"/>
                    <a:pt x="178" y="694"/>
                  </a:cubicBezTo>
                  <a:cubicBezTo>
                    <a:pt x="178" y="692"/>
                    <a:pt x="179" y="689"/>
                    <a:pt x="181" y="687"/>
                  </a:cubicBezTo>
                  <a:cubicBezTo>
                    <a:pt x="181" y="686"/>
                    <a:pt x="182" y="686"/>
                    <a:pt x="183" y="685"/>
                  </a:cubicBezTo>
                  <a:cubicBezTo>
                    <a:pt x="184" y="685"/>
                    <a:pt x="184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6" y="685"/>
                    <a:pt x="186" y="685"/>
                    <a:pt x="186" y="685"/>
                  </a:cubicBezTo>
                  <a:cubicBezTo>
                    <a:pt x="187" y="685"/>
                    <a:pt x="187" y="685"/>
                    <a:pt x="187" y="685"/>
                  </a:cubicBezTo>
                  <a:cubicBezTo>
                    <a:pt x="201" y="685"/>
                    <a:pt x="201" y="685"/>
                    <a:pt x="201" y="685"/>
                  </a:cubicBezTo>
                  <a:cubicBezTo>
                    <a:pt x="229" y="685"/>
                    <a:pt x="229" y="685"/>
                    <a:pt x="229" y="685"/>
                  </a:cubicBezTo>
                  <a:cubicBezTo>
                    <a:pt x="279" y="684"/>
                    <a:pt x="334" y="685"/>
                    <a:pt x="376" y="684"/>
                  </a:cubicBezTo>
                  <a:cubicBezTo>
                    <a:pt x="412" y="683"/>
                    <a:pt x="398" y="678"/>
                    <a:pt x="362" y="677"/>
                  </a:cubicBezTo>
                  <a:cubicBezTo>
                    <a:pt x="362" y="675"/>
                    <a:pt x="362" y="675"/>
                    <a:pt x="362" y="675"/>
                  </a:cubicBezTo>
                  <a:cubicBezTo>
                    <a:pt x="398" y="676"/>
                    <a:pt x="380" y="673"/>
                    <a:pt x="385" y="671"/>
                  </a:cubicBezTo>
                  <a:cubicBezTo>
                    <a:pt x="369" y="671"/>
                    <a:pt x="353" y="671"/>
                    <a:pt x="337" y="671"/>
                  </a:cubicBezTo>
                  <a:cubicBezTo>
                    <a:pt x="361" y="671"/>
                    <a:pt x="361" y="671"/>
                    <a:pt x="361" y="671"/>
                  </a:cubicBezTo>
                  <a:cubicBezTo>
                    <a:pt x="380" y="671"/>
                    <a:pt x="380" y="671"/>
                    <a:pt x="380" y="671"/>
                  </a:cubicBezTo>
                  <a:cubicBezTo>
                    <a:pt x="389" y="671"/>
                    <a:pt x="389" y="671"/>
                    <a:pt x="389" y="671"/>
                  </a:cubicBezTo>
                  <a:cubicBezTo>
                    <a:pt x="393" y="671"/>
                    <a:pt x="393" y="671"/>
                    <a:pt x="393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7" y="671"/>
                    <a:pt x="397" y="671"/>
                    <a:pt x="397" y="671"/>
                  </a:cubicBezTo>
                  <a:cubicBezTo>
                    <a:pt x="398" y="671"/>
                    <a:pt x="399" y="671"/>
                    <a:pt x="399" y="671"/>
                  </a:cubicBezTo>
                  <a:cubicBezTo>
                    <a:pt x="403" y="670"/>
                    <a:pt x="407" y="668"/>
                    <a:pt x="409" y="666"/>
                  </a:cubicBezTo>
                  <a:cubicBezTo>
                    <a:pt x="412" y="664"/>
                    <a:pt x="414" y="661"/>
                    <a:pt x="416" y="658"/>
                  </a:cubicBezTo>
                  <a:cubicBezTo>
                    <a:pt x="418" y="653"/>
                    <a:pt x="418" y="647"/>
                    <a:pt x="417" y="642"/>
                  </a:cubicBezTo>
                  <a:cubicBezTo>
                    <a:pt x="418" y="648"/>
                    <a:pt x="417" y="655"/>
                    <a:pt x="413" y="660"/>
                  </a:cubicBezTo>
                  <a:cubicBezTo>
                    <a:pt x="412" y="662"/>
                    <a:pt x="409" y="665"/>
                    <a:pt x="407" y="666"/>
                  </a:cubicBezTo>
                  <a:cubicBezTo>
                    <a:pt x="404" y="668"/>
                    <a:pt x="400" y="669"/>
                    <a:pt x="397" y="669"/>
                  </a:cubicBezTo>
                  <a:cubicBezTo>
                    <a:pt x="369" y="669"/>
                    <a:pt x="369" y="669"/>
                    <a:pt x="369" y="669"/>
                  </a:cubicBezTo>
                  <a:cubicBezTo>
                    <a:pt x="350" y="668"/>
                    <a:pt x="330" y="668"/>
                    <a:pt x="311" y="668"/>
                  </a:cubicBezTo>
                  <a:cubicBezTo>
                    <a:pt x="195" y="667"/>
                    <a:pt x="195" y="667"/>
                    <a:pt x="195" y="667"/>
                  </a:cubicBezTo>
                  <a:cubicBezTo>
                    <a:pt x="227" y="667"/>
                    <a:pt x="264" y="667"/>
                    <a:pt x="296" y="668"/>
                  </a:cubicBezTo>
                  <a:cubicBezTo>
                    <a:pt x="319" y="668"/>
                    <a:pt x="341" y="668"/>
                    <a:pt x="362" y="668"/>
                  </a:cubicBezTo>
                  <a:cubicBezTo>
                    <a:pt x="394" y="668"/>
                    <a:pt x="394" y="668"/>
                    <a:pt x="394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7" y="668"/>
                    <a:pt x="397" y="668"/>
                    <a:pt x="397" y="668"/>
                  </a:cubicBezTo>
                  <a:cubicBezTo>
                    <a:pt x="397" y="668"/>
                    <a:pt x="398" y="668"/>
                    <a:pt x="398" y="668"/>
                  </a:cubicBezTo>
                  <a:cubicBezTo>
                    <a:pt x="400" y="668"/>
                    <a:pt x="402" y="668"/>
                    <a:pt x="403" y="667"/>
                  </a:cubicBezTo>
                  <a:cubicBezTo>
                    <a:pt x="407" y="666"/>
                    <a:pt x="409" y="663"/>
                    <a:pt x="411" y="661"/>
                  </a:cubicBezTo>
                  <a:cubicBezTo>
                    <a:pt x="416" y="656"/>
                    <a:pt x="417" y="649"/>
                    <a:pt x="416" y="642"/>
                  </a:cubicBezTo>
                  <a:cubicBezTo>
                    <a:pt x="416" y="639"/>
                    <a:pt x="415" y="637"/>
                    <a:pt x="414" y="634"/>
                  </a:cubicBezTo>
                  <a:cubicBezTo>
                    <a:pt x="412" y="631"/>
                    <a:pt x="409" y="629"/>
                    <a:pt x="406" y="627"/>
                  </a:cubicBezTo>
                  <a:cubicBezTo>
                    <a:pt x="404" y="626"/>
                    <a:pt x="401" y="625"/>
                    <a:pt x="399" y="626"/>
                  </a:cubicBezTo>
                  <a:cubicBezTo>
                    <a:pt x="397" y="626"/>
                    <a:pt x="396" y="626"/>
                    <a:pt x="396" y="627"/>
                  </a:cubicBezTo>
                  <a:cubicBezTo>
                    <a:pt x="396" y="627"/>
                    <a:pt x="397" y="628"/>
                    <a:pt x="399" y="628"/>
                  </a:cubicBezTo>
                  <a:cubicBezTo>
                    <a:pt x="401" y="629"/>
                    <a:pt x="404" y="631"/>
                    <a:pt x="407" y="634"/>
                  </a:cubicBezTo>
                  <a:cubicBezTo>
                    <a:pt x="408" y="636"/>
                    <a:pt x="410" y="639"/>
                    <a:pt x="410" y="642"/>
                  </a:cubicBezTo>
                  <a:cubicBezTo>
                    <a:pt x="411" y="645"/>
                    <a:pt x="411" y="647"/>
                    <a:pt x="411" y="647"/>
                  </a:cubicBezTo>
                  <a:cubicBezTo>
                    <a:pt x="410" y="648"/>
                    <a:pt x="409" y="647"/>
                    <a:pt x="409" y="646"/>
                  </a:cubicBezTo>
                  <a:cubicBezTo>
                    <a:pt x="409" y="650"/>
                    <a:pt x="408" y="653"/>
                    <a:pt x="406" y="655"/>
                  </a:cubicBezTo>
                  <a:cubicBezTo>
                    <a:pt x="404" y="658"/>
                    <a:pt x="401" y="660"/>
                    <a:pt x="398" y="660"/>
                  </a:cubicBezTo>
                  <a:cubicBezTo>
                    <a:pt x="398" y="660"/>
                    <a:pt x="397" y="660"/>
                    <a:pt x="396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32" y="660"/>
                    <a:pt x="332" y="660"/>
                    <a:pt x="332" y="660"/>
                  </a:cubicBezTo>
                  <a:cubicBezTo>
                    <a:pt x="295" y="660"/>
                    <a:pt x="259" y="659"/>
                    <a:pt x="223" y="658"/>
                  </a:cubicBezTo>
                  <a:cubicBezTo>
                    <a:pt x="259" y="659"/>
                    <a:pt x="296" y="660"/>
                    <a:pt x="332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95" y="660"/>
                    <a:pt x="395" y="660"/>
                    <a:pt x="395" y="660"/>
                  </a:cubicBezTo>
                  <a:cubicBezTo>
                    <a:pt x="396" y="660"/>
                    <a:pt x="396" y="660"/>
                    <a:pt x="396" y="660"/>
                  </a:cubicBezTo>
                  <a:cubicBezTo>
                    <a:pt x="397" y="660"/>
                    <a:pt x="397" y="660"/>
                    <a:pt x="397" y="660"/>
                  </a:cubicBezTo>
                  <a:cubicBezTo>
                    <a:pt x="397" y="660"/>
                    <a:pt x="398" y="660"/>
                    <a:pt x="399" y="660"/>
                  </a:cubicBezTo>
                  <a:cubicBezTo>
                    <a:pt x="402" y="659"/>
                    <a:pt x="404" y="657"/>
                    <a:pt x="406" y="654"/>
                  </a:cubicBezTo>
                  <a:cubicBezTo>
                    <a:pt x="407" y="652"/>
                    <a:pt x="408" y="649"/>
                    <a:pt x="408" y="646"/>
                  </a:cubicBezTo>
                  <a:cubicBezTo>
                    <a:pt x="408" y="645"/>
                    <a:pt x="407" y="645"/>
                    <a:pt x="407" y="646"/>
                  </a:cubicBezTo>
                  <a:cubicBezTo>
                    <a:pt x="407" y="646"/>
                    <a:pt x="407" y="648"/>
                    <a:pt x="406" y="650"/>
                  </a:cubicBezTo>
                  <a:cubicBezTo>
                    <a:pt x="405" y="651"/>
                    <a:pt x="404" y="654"/>
                    <a:pt x="402" y="656"/>
                  </a:cubicBezTo>
                  <a:cubicBezTo>
                    <a:pt x="400" y="657"/>
                    <a:pt x="399" y="658"/>
                    <a:pt x="397" y="658"/>
                  </a:cubicBezTo>
                  <a:cubicBezTo>
                    <a:pt x="397" y="658"/>
                    <a:pt x="397" y="658"/>
                    <a:pt x="396" y="658"/>
                  </a:cubicBezTo>
                  <a:cubicBezTo>
                    <a:pt x="394" y="658"/>
                    <a:pt x="394" y="658"/>
                    <a:pt x="394" y="658"/>
                  </a:cubicBezTo>
                  <a:cubicBezTo>
                    <a:pt x="390" y="658"/>
                    <a:pt x="390" y="658"/>
                    <a:pt x="390" y="658"/>
                  </a:cubicBezTo>
                  <a:cubicBezTo>
                    <a:pt x="379" y="658"/>
                    <a:pt x="366" y="658"/>
                    <a:pt x="357" y="658"/>
                  </a:cubicBezTo>
                  <a:cubicBezTo>
                    <a:pt x="306" y="657"/>
                    <a:pt x="251" y="657"/>
                    <a:pt x="201" y="656"/>
                  </a:cubicBezTo>
                  <a:cubicBezTo>
                    <a:pt x="187" y="656"/>
                    <a:pt x="187" y="656"/>
                    <a:pt x="187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4" y="656"/>
                    <a:pt x="184" y="656"/>
                    <a:pt x="183" y="655"/>
                  </a:cubicBezTo>
                  <a:cubicBezTo>
                    <a:pt x="182" y="655"/>
                    <a:pt x="181" y="654"/>
                    <a:pt x="180" y="653"/>
                  </a:cubicBezTo>
                  <a:cubicBezTo>
                    <a:pt x="179" y="652"/>
                    <a:pt x="178" y="649"/>
                    <a:pt x="178" y="646"/>
                  </a:cubicBezTo>
                  <a:cubicBezTo>
                    <a:pt x="178" y="643"/>
                    <a:pt x="179" y="640"/>
                    <a:pt x="181" y="638"/>
                  </a:cubicBezTo>
                  <a:cubicBezTo>
                    <a:pt x="181" y="638"/>
                    <a:pt x="182" y="637"/>
                    <a:pt x="183" y="637"/>
                  </a:cubicBezTo>
                  <a:cubicBezTo>
                    <a:pt x="184" y="636"/>
                    <a:pt x="184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6" y="636"/>
                    <a:pt x="186" y="636"/>
                    <a:pt x="186" y="636"/>
                  </a:cubicBezTo>
                  <a:cubicBezTo>
                    <a:pt x="187" y="636"/>
                    <a:pt x="187" y="636"/>
                    <a:pt x="187" y="636"/>
                  </a:cubicBezTo>
                  <a:cubicBezTo>
                    <a:pt x="201" y="636"/>
                    <a:pt x="201" y="636"/>
                    <a:pt x="201" y="636"/>
                  </a:cubicBezTo>
                  <a:cubicBezTo>
                    <a:pt x="229" y="636"/>
                    <a:pt x="229" y="636"/>
                    <a:pt x="229" y="636"/>
                  </a:cubicBezTo>
                  <a:cubicBezTo>
                    <a:pt x="279" y="635"/>
                    <a:pt x="334" y="636"/>
                    <a:pt x="376" y="635"/>
                  </a:cubicBezTo>
                  <a:cubicBezTo>
                    <a:pt x="412" y="634"/>
                    <a:pt x="398" y="630"/>
                    <a:pt x="362" y="628"/>
                  </a:cubicBezTo>
                  <a:cubicBezTo>
                    <a:pt x="362" y="627"/>
                    <a:pt x="362" y="627"/>
                    <a:pt x="362" y="627"/>
                  </a:cubicBezTo>
                  <a:cubicBezTo>
                    <a:pt x="393" y="627"/>
                    <a:pt x="385" y="625"/>
                    <a:pt x="384" y="624"/>
                  </a:cubicBezTo>
                  <a:cubicBezTo>
                    <a:pt x="391" y="624"/>
                    <a:pt x="391" y="624"/>
                    <a:pt x="391" y="624"/>
                  </a:cubicBezTo>
                  <a:cubicBezTo>
                    <a:pt x="392" y="624"/>
                    <a:pt x="392" y="624"/>
                    <a:pt x="392" y="624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4" y="624"/>
                  </a:cubicBezTo>
                  <a:cubicBezTo>
                    <a:pt x="395" y="624"/>
                    <a:pt x="397" y="623"/>
                    <a:pt x="398" y="623"/>
                  </a:cubicBezTo>
                  <a:cubicBezTo>
                    <a:pt x="400" y="623"/>
                    <a:pt x="403" y="622"/>
                    <a:pt x="405" y="620"/>
                  </a:cubicBezTo>
                  <a:cubicBezTo>
                    <a:pt x="410" y="617"/>
                    <a:pt x="414" y="613"/>
                    <a:pt x="415" y="608"/>
                  </a:cubicBezTo>
                  <a:cubicBezTo>
                    <a:pt x="416" y="605"/>
                    <a:pt x="417" y="603"/>
                    <a:pt x="417" y="600"/>
                  </a:cubicBezTo>
                  <a:cubicBezTo>
                    <a:pt x="417" y="594"/>
                    <a:pt x="417" y="594"/>
                    <a:pt x="417" y="594"/>
                  </a:cubicBezTo>
                  <a:cubicBezTo>
                    <a:pt x="417" y="571"/>
                    <a:pt x="417" y="571"/>
                    <a:pt x="417" y="571"/>
                  </a:cubicBezTo>
                  <a:cubicBezTo>
                    <a:pt x="417" y="550"/>
                    <a:pt x="417" y="550"/>
                    <a:pt x="417" y="550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20" y="548"/>
                    <a:pt x="420" y="548"/>
                    <a:pt x="420" y="548"/>
                  </a:cubicBezTo>
                  <a:cubicBezTo>
                    <a:pt x="423" y="546"/>
                    <a:pt x="427" y="544"/>
                    <a:pt x="430" y="542"/>
                  </a:cubicBezTo>
                  <a:cubicBezTo>
                    <a:pt x="427" y="544"/>
                    <a:pt x="423" y="546"/>
                    <a:pt x="420" y="548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17" y="549"/>
                    <a:pt x="417" y="549"/>
                    <a:pt x="417" y="550"/>
                  </a:cubicBezTo>
                  <a:cubicBezTo>
                    <a:pt x="417" y="572"/>
                    <a:pt x="417" y="572"/>
                    <a:pt x="417" y="572"/>
                  </a:cubicBezTo>
                  <a:cubicBezTo>
                    <a:pt x="417" y="595"/>
                    <a:pt x="417" y="595"/>
                    <a:pt x="417" y="595"/>
                  </a:cubicBezTo>
                  <a:cubicBezTo>
                    <a:pt x="417" y="601"/>
                    <a:pt x="417" y="601"/>
                    <a:pt x="417" y="601"/>
                  </a:cubicBezTo>
                  <a:cubicBezTo>
                    <a:pt x="417" y="603"/>
                    <a:pt x="416" y="606"/>
                    <a:pt x="415" y="609"/>
                  </a:cubicBezTo>
                  <a:cubicBezTo>
                    <a:pt x="413" y="614"/>
                    <a:pt x="409" y="618"/>
                    <a:pt x="405" y="621"/>
                  </a:cubicBezTo>
                  <a:cubicBezTo>
                    <a:pt x="402" y="622"/>
                    <a:pt x="400" y="623"/>
                    <a:pt x="397" y="623"/>
                  </a:cubicBezTo>
                  <a:cubicBezTo>
                    <a:pt x="396" y="623"/>
                    <a:pt x="394" y="624"/>
                    <a:pt x="393" y="624"/>
                  </a:cubicBezTo>
                  <a:cubicBezTo>
                    <a:pt x="390" y="624"/>
                    <a:pt x="390" y="624"/>
                    <a:pt x="390" y="624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384" y="623"/>
                    <a:pt x="384" y="623"/>
                    <a:pt x="385" y="623"/>
                  </a:cubicBezTo>
                  <a:cubicBezTo>
                    <a:pt x="379" y="623"/>
                    <a:pt x="374" y="623"/>
                    <a:pt x="369" y="623"/>
                  </a:cubicBezTo>
                  <a:cubicBezTo>
                    <a:pt x="390" y="623"/>
                    <a:pt x="390" y="623"/>
                    <a:pt x="390" y="623"/>
                  </a:cubicBezTo>
                  <a:cubicBezTo>
                    <a:pt x="393" y="623"/>
                    <a:pt x="393" y="623"/>
                    <a:pt x="393" y="623"/>
                  </a:cubicBezTo>
                  <a:cubicBezTo>
                    <a:pt x="394" y="623"/>
                    <a:pt x="395" y="623"/>
                    <a:pt x="397" y="622"/>
                  </a:cubicBezTo>
                  <a:cubicBezTo>
                    <a:pt x="399" y="622"/>
                    <a:pt x="402" y="621"/>
                    <a:pt x="404" y="620"/>
                  </a:cubicBezTo>
                  <a:cubicBezTo>
                    <a:pt x="409" y="617"/>
                    <a:pt x="413" y="612"/>
                    <a:pt x="414" y="607"/>
                  </a:cubicBezTo>
                  <a:cubicBezTo>
                    <a:pt x="415" y="606"/>
                    <a:pt x="415" y="605"/>
                    <a:pt x="415" y="603"/>
                  </a:cubicBezTo>
                  <a:cubicBezTo>
                    <a:pt x="416" y="603"/>
                    <a:pt x="416" y="602"/>
                    <a:pt x="416" y="601"/>
                  </a:cubicBezTo>
                  <a:cubicBezTo>
                    <a:pt x="416" y="601"/>
                    <a:pt x="416" y="600"/>
                    <a:pt x="416" y="599"/>
                  </a:cubicBezTo>
                  <a:cubicBezTo>
                    <a:pt x="416" y="593"/>
                    <a:pt x="416" y="593"/>
                    <a:pt x="416" y="593"/>
                  </a:cubicBezTo>
                  <a:cubicBezTo>
                    <a:pt x="416" y="581"/>
                    <a:pt x="416" y="581"/>
                    <a:pt x="416" y="581"/>
                  </a:cubicBezTo>
                  <a:cubicBezTo>
                    <a:pt x="416" y="557"/>
                    <a:pt x="416" y="557"/>
                    <a:pt x="416" y="557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7" y="548"/>
                    <a:pt x="417" y="548"/>
                    <a:pt x="417" y="548"/>
                  </a:cubicBezTo>
                  <a:cubicBezTo>
                    <a:pt x="419" y="547"/>
                    <a:pt x="421" y="546"/>
                    <a:pt x="423" y="545"/>
                  </a:cubicBezTo>
                  <a:cubicBezTo>
                    <a:pt x="430" y="541"/>
                    <a:pt x="437" y="537"/>
                    <a:pt x="444" y="533"/>
                  </a:cubicBezTo>
                  <a:cubicBezTo>
                    <a:pt x="445" y="534"/>
                    <a:pt x="445" y="534"/>
                    <a:pt x="445" y="534"/>
                  </a:cubicBezTo>
                  <a:cubicBezTo>
                    <a:pt x="476" y="514"/>
                    <a:pt x="504" y="488"/>
                    <a:pt x="526" y="458"/>
                  </a:cubicBezTo>
                  <a:cubicBezTo>
                    <a:pt x="548" y="428"/>
                    <a:pt x="564" y="394"/>
                    <a:pt x="574" y="357"/>
                  </a:cubicBezTo>
                  <a:cubicBezTo>
                    <a:pt x="583" y="321"/>
                    <a:pt x="585" y="283"/>
                    <a:pt x="579" y="245"/>
                  </a:cubicBezTo>
                  <a:cubicBezTo>
                    <a:pt x="574" y="208"/>
                    <a:pt x="561" y="171"/>
                    <a:pt x="542" y="139"/>
                  </a:cubicBezTo>
                  <a:close/>
                  <a:moveTo>
                    <a:pt x="338" y="819"/>
                  </a:moveTo>
                  <a:cubicBezTo>
                    <a:pt x="339" y="819"/>
                    <a:pt x="340" y="819"/>
                    <a:pt x="340" y="818"/>
                  </a:cubicBezTo>
                  <a:cubicBezTo>
                    <a:pt x="340" y="819"/>
                    <a:pt x="339" y="819"/>
                    <a:pt x="338" y="819"/>
                  </a:cubicBezTo>
                  <a:close/>
                  <a:moveTo>
                    <a:pt x="256" y="820"/>
                  </a:moveTo>
                  <a:cubicBezTo>
                    <a:pt x="265" y="821"/>
                    <a:pt x="274" y="822"/>
                    <a:pt x="283" y="823"/>
                  </a:cubicBezTo>
                  <a:cubicBezTo>
                    <a:pt x="292" y="823"/>
                    <a:pt x="301" y="824"/>
                    <a:pt x="310" y="824"/>
                  </a:cubicBezTo>
                  <a:cubicBezTo>
                    <a:pt x="315" y="824"/>
                    <a:pt x="319" y="823"/>
                    <a:pt x="324" y="823"/>
                  </a:cubicBezTo>
                  <a:cubicBezTo>
                    <a:pt x="328" y="822"/>
                    <a:pt x="333" y="822"/>
                    <a:pt x="336" y="820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7" y="820"/>
                    <a:pt x="337" y="820"/>
                    <a:pt x="338" y="819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6" y="820"/>
                    <a:pt x="336" y="820"/>
                    <a:pt x="336" y="820"/>
                  </a:cubicBezTo>
                  <a:cubicBezTo>
                    <a:pt x="332" y="822"/>
                    <a:pt x="328" y="822"/>
                    <a:pt x="324" y="823"/>
                  </a:cubicBezTo>
                  <a:cubicBezTo>
                    <a:pt x="319" y="823"/>
                    <a:pt x="315" y="824"/>
                    <a:pt x="310" y="824"/>
                  </a:cubicBezTo>
                  <a:cubicBezTo>
                    <a:pt x="301" y="824"/>
                    <a:pt x="292" y="824"/>
                    <a:pt x="283" y="823"/>
                  </a:cubicBezTo>
                  <a:cubicBezTo>
                    <a:pt x="274" y="822"/>
                    <a:pt x="264" y="821"/>
                    <a:pt x="256" y="820"/>
                  </a:cubicBezTo>
                  <a:cubicBezTo>
                    <a:pt x="253" y="820"/>
                    <a:pt x="251" y="820"/>
                    <a:pt x="249" y="819"/>
                  </a:cubicBezTo>
                  <a:cubicBezTo>
                    <a:pt x="249" y="819"/>
                    <a:pt x="249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51" y="820"/>
                    <a:pt x="254" y="820"/>
                    <a:pt x="256" y="820"/>
                  </a:cubicBezTo>
                  <a:close/>
                  <a:moveTo>
                    <a:pt x="249" y="817"/>
                  </a:move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lose/>
                  <a:moveTo>
                    <a:pt x="249" y="819"/>
                  </a:moveTo>
                  <a:cubicBezTo>
                    <a:pt x="249" y="819"/>
                    <a:pt x="249" y="819"/>
                    <a:pt x="249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lose/>
                  <a:moveTo>
                    <a:pt x="246" y="817"/>
                  </a:moveTo>
                  <a:cubicBezTo>
                    <a:pt x="246" y="818"/>
                    <a:pt x="247" y="818"/>
                    <a:pt x="248" y="818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8"/>
                  </a:cubicBezTo>
                  <a:cubicBezTo>
                    <a:pt x="247" y="818"/>
                    <a:pt x="246" y="817"/>
                    <a:pt x="245" y="817"/>
                  </a:cubicBezTo>
                  <a:cubicBezTo>
                    <a:pt x="243" y="814"/>
                    <a:pt x="240" y="811"/>
                    <a:pt x="237" y="807"/>
                  </a:cubicBezTo>
                  <a:cubicBezTo>
                    <a:pt x="240" y="811"/>
                    <a:pt x="243" y="814"/>
                    <a:pt x="246" y="817"/>
                  </a:cubicBezTo>
                  <a:close/>
                  <a:moveTo>
                    <a:pt x="230" y="813"/>
                  </a:moveTo>
                  <a:cubicBezTo>
                    <a:pt x="230" y="812"/>
                    <a:pt x="230" y="812"/>
                    <a:pt x="230" y="812"/>
                  </a:cubicBezTo>
                  <a:cubicBezTo>
                    <a:pt x="228" y="811"/>
                    <a:pt x="228" y="811"/>
                    <a:pt x="228" y="811"/>
                  </a:cubicBezTo>
                  <a:cubicBezTo>
                    <a:pt x="228" y="810"/>
                    <a:pt x="228" y="810"/>
                    <a:pt x="228" y="810"/>
                  </a:cubicBezTo>
                  <a:cubicBezTo>
                    <a:pt x="227" y="809"/>
                    <a:pt x="227" y="809"/>
                    <a:pt x="227" y="809"/>
                  </a:cubicBezTo>
                  <a:cubicBezTo>
                    <a:pt x="227" y="808"/>
                    <a:pt x="227" y="808"/>
                    <a:pt x="227" y="808"/>
                  </a:cubicBezTo>
                  <a:cubicBezTo>
                    <a:pt x="223" y="800"/>
                    <a:pt x="223" y="800"/>
                    <a:pt x="223" y="800"/>
                  </a:cubicBezTo>
                  <a:cubicBezTo>
                    <a:pt x="215" y="784"/>
                    <a:pt x="215" y="784"/>
                    <a:pt x="215" y="784"/>
                  </a:cubicBezTo>
                  <a:cubicBezTo>
                    <a:pt x="220" y="793"/>
                    <a:pt x="224" y="804"/>
                    <a:pt x="230" y="813"/>
                  </a:cubicBezTo>
                  <a:close/>
                  <a:moveTo>
                    <a:pt x="190" y="672"/>
                  </a:moveTo>
                  <a:cubicBezTo>
                    <a:pt x="187" y="672"/>
                    <a:pt x="187" y="672"/>
                    <a:pt x="187" y="672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5" y="672"/>
                    <a:pt x="184" y="672"/>
                    <a:pt x="183" y="672"/>
                  </a:cubicBezTo>
                  <a:cubicBezTo>
                    <a:pt x="180" y="672"/>
                    <a:pt x="177" y="673"/>
                    <a:pt x="175" y="675"/>
                  </a:cubicBezTo>
                  <a:cubicBezTo>
                    <a:pt x="172" y="677"/>
                    <a:pt x="170" y="679"/>
                    <a:pt x="169" y="681"/>
                  </a:cubicBezTo>
                  <a:cubicBezTo>
                    <a:pt x="166" y="686"/>
                    <a:pt x="165" y="691"/>
                    <a:pt x="165" y="696"/>
                  </a:cubicBezTo>
                  <a:cubicBezTo>
                    <a:pt x="165" y="702"/>
                    <a:pt x="167" y="707"/>
                    <a:pt x="171" y="711"/>
                  </a:cubicBezTo>
                  <a:cubicBezTo>
                    <a:pt x="173" y="713"/>
                    <a:pt x="175" y="715"/>
                    <a:pt x="178" y="716"/>
                  </a:cubicBezTo>
                  <a:cubicBezTo>
                    <a:pt x="179" y="716"/>
                    <a:pt x="181" y="717"/>
                    <a:pt x="182" y="717"/>
                  </a:cubicBezTo>
                  <a:cubicBezTo>
                    <a:pt x="183" y="717"/>
                    <a:pt x="184" y="717"/>
                    <a:pt x="184" y="717"/>
                  </a:cubicBezTo>
                  <a:cubicBezTo>
                    <a:pt x="185" y="717"/>
                    <a:pt x="185" y="717"/>
                    <a:pt x="185" y="717"/>
                  </a:cubicBezTo>
                  <a:cubicBezTo>
                    <a:pt x="186" y="717"/>
                    <a:pt x="186" y="717"/>
                    <a:pt x="186" y="717"/>
                  </a:cubicBezTo>
                  <a:cubicBezTo>
                    <a:pt x="199" y="717"/>
                    <a:pt x="199" y="717"/>
                    <a:pt x="199" y="717"/>
                  </a:cubicBezTo>
                  <a:cubicBezTo>
                    <a:pt x="224" y="718"/>
                    <a:pt x="224" y="718"/>
                    <a:pt x="224" y="718"/>
                  </a:cubicBezTo>
                  <a:cubicBezTo>
                    <a:pt x="257" y="718"/>
                    <a:pt x="290" y="718"/>
                    <a:pt x="325" y="718"/>
                  </a:cubicBezTo>
                  <a:cubicBezTo>
                    <a:pt x="325" y="719"/>
                    <a:pt x="325" y="719"/>
                    <a:pt x="325" y="719"/>
                  </a:cubicBezTo>
                  <a:cubicBezTo>
                    <a:pt x="323" y="719"/>
                    <a:pt x="322" y="719"/>
                    <a:pt x="321" y="719"/>
                  </a:cubicBezTo>
                  <a:cubicBezTo>
                    <a:pt x="300" y="719"/>
                    <a:pt x="300" y="719"/>
                    <a:pt x="300" y="719"/>
                  </a:cubicBezTo>
                  <a:cubicBezTo>
                    <a:pt x="297" y="719"/>
                    <a:pt x="297" y="719"/>
                    <a:pt x="297" y="719"/>
                  </a:cubicBezTo>
                  <a:cubicBezTo>
                    <a:pt x="272" y="719"/>
                    <a:pt x="247" y="718"/>
                    <a:pt x="223" y="718"/>
                  </a:cubicBezTo>
                  <a:cubicBezTo>
                    <a:pt x="198" y="718"/>
                    <a:pt x="198" y="718"/>
                    <a:pt x="198" y="718"/>
                  </a:cubicBezTo>
                  <a:cubicBezTo>
                    <a:pt x="186" y="718"/>
                    <a:pt x="186" y="718"/>
                    <a:pt x="186" y="718"/>
                  </a:cubicBezTo>
                  <a:cubicBezTo>
                    <a:pt x="185" y="718"/>
                    <a:pt x="185" y="718"/>
                    <a:pt x="185" y="718"/>
                  </a:cubicBezTo>
                  <a:cubicBezTo>
                    <a:pt x="184" y="718"/>
                    <a:pt x="184" y="718"/>
                    <a:pt x="184" y="718"/>
                  </a:cubicBezTo>
                  <a:cubicBezTo>
                    <a:pt x="183" y="718"/>
                    <a:pt x="182" y="718"/>
                    <a:pt x="181" y="718"/>
                  </a:cubicBezTo>
                  <a:cubicBezTo>
                    <a:pt x="180" y="718"/>
                    <a:pt x="178" y="717"/>
                    <a:pt x="177" y="716"/>
                  </a:cubicBezTo>
                  <a:cubicBezTo>
                    <a:pt x="174" y="715"/>
                    <a:pt x="172" y="713"/>
                    <a:pt x="170" y="711"/>
                  </a:cubicBezTo>
                  <a:cubicBezTo>
                    <a:pt x="166" y="707"/>
                    <a:pt x="164" y="702"/>
                    <a:pt x="164" y="696"/>
                  </a:cubicBezTo>
                  <a:cubicBezTo>
                    <a:pt x="164" y="691"/>
                    <a:pt x="165" y="685"/>
                    <a:pt x="168" y="680"/>
                  </a:cubicBezTo>
                  <a:cubicBezTo>
                    <a:pt x="170" y="678"/>
                    <a:pt x="172" y="676"/>
                    <a:pt x="174" y="674"/>
                  </a:cubicBezTo>
                  <a:cubicBezTo>
                    <a:pt x="177" y="673"/>
                    <a:pt x="180" y="671"/>
                    <a:pt x="183" y="671"/>
                  </a:cubicBezTo>
                  <a:cubicBezTo>
                    <a:pt x="183" y="671"/>
                    <a:pt x="184" y="671"/>
                    <a:pt x="185" y="671"/>
                  </a:cubicBezTo>
                  <a:cubicBezTo>
                    <a:pt x="187" y="671"/>
                    <a:pt x="187" y="671"/>
                    <a:pt x="187" y="671"/>
                  </a:cubicBezTo>
                  <a:cubicBezTo>
                    <a:pt x="190" y="671"/>
                    <a:pt x="190" y="671"/>
                    <a:pt x="190" y="671"/>
                  </a:cubicBezTo>
                  <a:cubicBezTo>
                    <a:pt x="196" y="671"/>
                    <a:pt x="196" y="671"/>
                    <a:pt x="196" y="671"/>
                  </a:cubicBezTo>
                  <a:cubicBezTo>
                    <a:pt x="196" y="671"/>
                    <a:pt x="194" y="671"/>
                    <a:pt x="197" y="671"/>
                  </a:cubicBezTo>
                  <a:lnTo>
                    <a:pt x="190" y="672"/>
                  </a:lnTo>
                  <a:close/>
                  <a:moveTo>
                    <a:pt x="136" y="380"/>
                  </a:moveTo>
                  <a:cubicBezTo>
                    <a:pt x="135" y="376"/>
                    <a:pt x="135" y="371"/>
                    <a:pt x="136" y="368"/>
                  </a:cubicBezTo>
                  <a:cubicBezTo>
                    <a:pt x="137" y="364"/>
                    <a:pt x="139" y="361"/>
                    <a:pt x="143" y="359"/>
                  </a:cubicBezTo>
                  <a:cubicBezTo>
                    <a:pt x="146" y="356"/>
                    <a:pt x="150" y="355"/>
                    <a:pt x="154" y="354"/>
                  </a:cubicBezTo>
                  <a:cubicBezTo>
                    <a:pt x="158" y="354"/>
                    <a:pt x="162" y="355"/>
                    <a:pt x="166" y="357"/>
                  </a:cubicBezTo>
                  <a:cubicBezTo>
                    <a:pt x="170" y="359"/>
                    <a:pt x="174" y="362"/>
                    <a:pt x="177" y="366"/>
                  </a:cubicBezTo>
                  <a:cubicBezTo>
                    <a:pt x="180" y="369"/>
                    <a:pt x="183" y="373"/>
                    <a:pt x="185" y="377"/>
                  </a:cubicBezTo>
                  <a:cubicBezTo>
                    <a:pt x="188" y="384"/>
                    <a:pt x="188" y="384"/>
                    <a:pt x="188" y="384"/>
                  </a:cubicBezTo>
                  <a:cubicBezTo>
                    <a:pt x="194" y="396"/>
                    <a:pt x="194" y="396"/>
                    <a:pt x="194" y="396"/>
                  </a:cubicBezTo>
                  <a:cubicBezTo>
                    <a:pt x="196" y="395"/>
                    <a:pt x="198" y="394"/>
                    <a:pt x="200" y="393"/>
                  </a:cubicBezTo>
                  <a:cubicBezTo>
                    <a:pt x="201" y="393"/>
                    <a:pt x="201" y="392"/>
                    <a:pt x="202" y="392"/>
                  </a:cubicBezTo>
                  <a:cubicBezTo>
                    <a:pt x="203" y="391"/>
                    <a:pt x="204" y="391"/>
                    <a:pt x="205" y="390"/>
                  </a:cubicBezTo>
                  <a:cubicBezTo>
                    <a:pt x="207" y="389"/>
                    <a:pt x="207" y="389"/>
                    <a:pt x="207" y="389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10" y="387"/>
                    <a:pt x="211" y="386"/>
                    <a:pt x="213" y="386"/>
                  </a:cubicBezTo>
                  <a:cubicBezTo>
                    <a:pt x="217" y="383"/>
                    <a:pt x="221" y="380"/>
                    <a:pt x="225" y="376"/>
                  </a:cubicBezTo>
                  <a:cubicBezTo>
                    <a:pt x="229" y="373"/>
                    <a:pt x="233" y="369"/>
                    <a:pt x="237" y="366"/>
                  </a:cubicBezTo>
                  <a:cubicBezTo>
                    <a:pt x="239" y="364"/>
                    <a:pt x="240" y="362"/>
                    <a:pt x="242" y="360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46" y="356"/>
                    <a:pt x="246" y="356"/>
                    <a:pt x="246" y="356"/>
                  </a:cubicBezTo>
                  <a:cubicBezTo>
                    <a:pt x="247" y="354"/>
                    <a:pt x="249" y="353"/>
                    <a:pt x="250" y="351"/>
                  </a:cubicBezTo>
                  <a:cubicBezTo>
                    <a:pt x="249" y="349"/>
                    <a:pt x="247" y="348"/>
                    <a:pt x="246" y="346"/>
                  </a:cubicBezTo>
                  <a:cubicBezTo>
                    <a:pt x="245" y="345"/>
                    <a:pt x="245" y="345"/>
                    <a:pt x="245" y="345"/>
                  </a:cubicBezTo>
                  <a:cubicBezTo>
                    <a:pt x="245" y="344"/>
                    <a:pt x="245" y="344"/>
                    <a:pt x="245" y="344"/>
                  </a:cubicBezTo>
                  <a:cubicBezTo>
                    <a:pt x="245" y="343"/>
                    <a:pt x="244" y="343"/>
                    <a:pt x="244" y="342"/>
                  </a:cubicBezTo>
                  <a:cubicBezTo>
                    <a:pt x="243" y="340"/>
                    <a:pt x="242" y="338"/>
                    <a:pt x="242" y="336"/>
                  </a:cubicBezTo>
                  <a:cubicBezTo>
                    <a:pt x="242" y="335"/>
                    <a:pt x="241" y="334"/>
                    <a:pt x="241" y="333"/>
                  </a:cubicBezTo>
                  <a:cubicBezTo>
                    <a:pt x="241" y="332"/>
                    <a:pt x="241" y="332"/>
                    <a:pt x="241" y="331"/>
                  </a:cubicBezTo>
                  <a:cubicBezTo>
                    <a:pt x="241" y="331"/>
                    <a:pt x="241" y="330"/>
                    <a:pt x="241" y="330"/>
                  </a:cubicBezTo>
                  <a:cubicBezTo>
                    <a:pt x="241" y="328"/>
                    <a:pt x="241" y="325"/>
                    <a:pt x="241" y="323"/>
                  </a:cubicBezTo>
                  <a:cubicBezTo>
                    <a:pt x="242" y="314"/>
                    <a:pt x="246" y="306"/>
                    <a:pt x="251" y="298"/>
                  </a:cubicBezTo>
                  <a:cubicBezTo>
                    <a:pt x="253" y="295"/>
                    <a:pt x="256" y="291"/>
                    <a:pt x="260" y="289"/>
                  </a:cubicBezTo>
                  <a:cubicBezTo>
                    <a:pt x="263" y="287"/>
                    <a:pt x="267" y="286"/>
                    <a:pt x="271" y="286"/>
                  </a:cubicBezTo>
                  <a:cubicBezTo>
                    <a:pt x="274" y="287"/>
                    <a:pt x="278" y="288"/>
                    <a:pt x="281" y="291"/>
                  </a:cubicBezTo>
                  <a:cubicBezTo>
                    <a:pt x="285" y="293"/>
                    <a:pt x="287" y="297"/>
                    <a:pt x="288" y="300"/>
                  </a:cubicBezTo>
                  <a:cubicBezTo>
                    <a:pt x="291" y="307"/>
                    <a:pt x="288" y="316"/>
                    <a:pt x="284" y="324"/>
                  </a:cubicBezTo>
                  <a:cubicBezTo>
                    <a:pt x="282" y="328"/>
                    <a:pt x="279" y="332"/>
                    <a:pt x="276" y="335"/>
                  </a:cubicBezTo>
                  <a:cubicBezTo>
                    <a:pt x="275" y="337"/>
                    <a:pt x="275" y="337"/>
                    <a:pt x="275" y="337"/>
                  </a:cubicBezTo>
                  <a:cubicBezTo>
                    <a:pt x="273" y="339"/>
                    <a:pt x="273" y="339"/>
                    <a:pt x="273" y="339"/>
                  </a:cubicBezTo>
                  <a:cubicBezTo>
                    <a:pt x="269" y="344"/>
                    <a:pt x="269" y="344"/>
                    <a:pt x="269" y="344"/>
                  </a:cubicBezTo>
                  <a:cubicBezTo>
                    <a:pt x="268" y="346"/>
                    <a:pt x="267" y="347"/>
                    <a:pt x="267" y="349"/>
                  </a:cubicBezTo>
                  <a:cubicBezTo>
                    <a:pt x="267" y="349"/>
                    <a:pt x="267" y="350"/>
                    <a:pt x="267" y="350"/>
                  </a:cubicBezTo>
                  <a:cubicBezTo>
                    <a:pt x="267" y="351"/>
                    <a:pt x="267" y="351"/>
                    <a:pt x="267" y="351"/>
                  </a:cubicBezTo>
                  <a:cubicBezTo>
                    <a:pt x="267" y="351"/>
                    <a:pt x="267" y="351"/>
                    <a:pt x="268" y="351"/>
                  </a:cubicBezTo>
                  <a:cubicBezTo>
                    <a:pt x="268" y="352"/>
                    <a:pt x="268" y="352"/>
                    <a:pt x="268" y="352"/>
                  </a:cubicBezTo>
                  <a:cubicBezTo>
                    <a:pt x="268" y="352"/>
                    <a:pt x="269" y="353"/>
                    <a:pt x="270" y="353"/>
                  </a:cubicBezTo>
                  <a:cubicBezTo>
                    <a:pt x="270" y="354"/>
                    <a:pt x="271" y="354"/>
                    <a:pt x="272" y="354"/>
                  </a:cubicBezTo>
                  <a:cubicBezTo>
                    <a:pt x="274" y="355"/>
                    <a:pt x="276" y="356"/>
                    <a:pt x="277" y="356"/>
                  </a:cubicBezTo>
                  <a:cubicBezTo>
                    <a:pt x="278" y="356"/>
                    <a:pt x="279" y="357"/>
                    <a:pt x="280" y="357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5" y="358"/>
                    <a:pt x="286" y="358"/>
                    <a:pt x="287" y="358"/>
                  </a:cubicBezTo>
                  <a:cubicBezTo>
                    <a:pt x="292" y="359"/>
                    <a:pt x="297" y="359"/>
                    <a:pt x="303" y="359"/>
                  </a:cubicBezTo>
                  <a:cubicBezTo>
                    <a:pt x="308" y="359"/>
                    <a:pt x="313" y="359"/>
                    <a:pt x="318" y="358"/>
                  </a:cubicBezTo>
                  <a:cubicBezTo>
                    <a:pt x="321" y="357"/>
                    <a:pt x="323" y="356"/>
                    <a:pt x="326" y="355"/>
                  </a:cubicBezTo>
                  <a:cubicBezTo>
                    <a:pt x="327" y="355"/>
                    <a:pt x="327" y="355"/>
                    <a:pt x="327" y="355"/>
                  </a:cubicBezTo>
                  <a:cubicBezTo>
                    <a:pt x="328" y="355"/>
                    <a:pt x="328" y="355"/>
                    <a:pt x="328" y="355"/>
                  </a:cubicBezTo>
                  <a:cubicBezTo>
                    <a:pt x="331" y="353"/>
                    <a:pt x="331" y="353"/>
                    <a:pt x="331" y="353"/>
                  </a:cubicBezTo>
                  <a:cubicBezTo>
                    <a:pt x="333" y="353"/>
                    <a:pt x="335" y="352"/>
                    <a:pt x="337" y="351"/>
                  </a:cubicBezTo>
                  <a:cubicBezTo>
                    <a:pt x="336" y="348"/>
                    <a:pt x="336" y="345"/>
                    <a:pt x="335" y="342"/>
                  </a:cubicBezTo>
                  <a:cubicBezTo>
                    <a:pt x="335" y="340"/>
                    <a:pt x="335" y="340"/>
                    <a:pt x="335" y="340"/>
                  </a:cubicBezTo>
                  <a:cubicBezTo>
                    <a:pt x="335" y="339"/>
                    <a:pt x="335" y="339"/>
                    <a:pt x="335" y="339"/>
                  </a:cubicBezTo>
                  <a:cubicBezTo>
                    <a:pt x="334" y="337"/>
                    <a:pt x="334" y="337"/>
                    <a:pt x="334" y="337"/>
                  </a:cubicBezTo>
                  <a:cubicBezTo>
                    <a:pt x="334" y="333"/>
                    <a:pt x="334" y="330"/>
                    <a:pt x="334" y="327"/>
                  </a:cubicBezTo>
                  <a:cubicBezTo>
                    <a:pt x="334" y="320"/>
                    <a:pt x="336" y="314"/>
                    <a:pt x="339" y="309"/>
                  </a:cubicBezTo>
                  <a:cubicBezTo>
                    <a:pt x="340" y="307"/>
                    <a:pt x="342" y="304"/>
                    <a:pt x="345" y="302"/>
                  </a:cubicBezTo>
                  <a:cubicBezTo>
                    <a:pt x="346" y="301"/>
                    <a:pt x="347" y="300"/>
                    <a:pt x="348" y="299"/>
                  </a:cubicBezTo>
                  <a:cubicBezTo>
                    <a:pt x="349" y="298"/>
                    <a:pt x="350" y="297"/>
                    <a:pt x="352" y="297"/>
                  </a:cubicBezTo>
                  <a:cubicBezTo>
                    <a:pt x="357" y="294"/>
                    <a:pt x="363" y="294"/>
                    <a:pt x="367" y="296"/>
                  </a:cubicBezTo>
                  <a:cubicBezTo>
                    <a:pt x="369" y="296"/>
                    <a:pt x="370" y="297"/>
                    <a:pt x="371" y="297"/>
                  </a:cubicBezTo>
                  <a:cubicBezTo>
                    <a:pt x="371" y="298"/>
                    <a:pt x="372" y="298"/>
                    <a:pt x="372" y="299"/>
                  </a:cubicBezTo>
                  <a:cubicBezTo>
                    <a:pt x="373" y="299"/>
                    <a:pt x="373" y="300"/>
                    <a:pt x="374" y="300"/>
                  </a:cubicBezTo>
                  <a:cubicBezTo>
                    <a:pt x="375" y="303"/>
                    <a:pt x="377" y="305"/>
                    <a:pt x="378" y="308"/>
                  </a:cubicBezTo>
                  <a:cubicBezTo>
                    <a:pt x="380" y="313"/>
                    <a:pt x="380" y="319"/>
                    <a:pt x="378" y="325"/>
                  </a:cubicBezTo>
                  <a:cubicBezTo>
                    <a:pt x="376" y="330"/>
                    <a:pt x="372" y="336"/>
                    <a:pt x="367" y="340"/>
                  </a:cubicBezTo>
                  <a:cubicBezTo>
                    <a:pt x="365" y="343"/>
                    <a:pt x="363" y="345"/>
                    <a:pt x="360" y="347"/>
                  </a:cubicBezTo>
                  <a:cubicBezTo>
                    <a:pt x="359" y="347"/>
                    <a:pt x="359" y="348"/>
                    <a:pt x="358" y="348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6" y="350"/>
                    <a:pt x="356" y="350"/>
                    <a:pt x="356" y="350"/>
                  </a:cubicBezTo>
                  <a:cubicBezTo>
                    <a:pt x="353" y="352"/>
                    <a:pt x="351" y="353"/>
                    <a:pt x="348" y="355"/>
                  </a:cubicBezTo>
                  <a:cubicBezTo>
                    <a:pt x="349" y="357"/>
                    <a:pt x="349" y="359"/>
                    <a:pt x="350" y="361"/>
                  </a:cubicBezTo>
                  <a:cubicBezTo>
                    <a:pt x="350" y="362"/>
                    <a:pt x="351" y="363"/>
                    <a:pt x="351" y="364"/>
                  </a:cubicBezTo>
                  <a:cubicBezTo>
                    <a:pt x="352" y="366"/>
                    <a:pt x="352" y="366"/>
                    <a:pt x="352" y="366"/>
                  </a:cubicBezTo>
                  <a:cubicBezTo>
                    <a:pt x="353" y="369"/>
                    <a:pt x="354" y="371"/>
                    <a:pt x="356" y="373"/>
                  </a:cubicBezTo>
                  <a:cubicBezTo>
                    <a:pt x="358" y="378"/>
                    <a:pt x="361" y="382"/>
                    <a:pt x="364" y="387"/>
                  </a:cubicBezTo>
                  <a:cubicBezTo>
                    <a:pt x="367" y="391"/>
                    <a:pt x="371" y="395"/>
                    <a:pt x="375" y="398"/>
                  </a:cubicBezTo>
                  <a:cubicBezTo>
                    <a:pt x="376" y="399"/>
                    <a:pt x="377" y="400"/>
                    <a:pt x="378" y="400"/>
                  </a:cubicBezTo>
                  <a:cubicBezTo>
                    <a:pt x="379" y="401"/>
                    <a:pt x="379" y="401"/>
                    <a:pt x="380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3" y="403"/>
                    <a:pt x="383" y="403"/>
                    <a:pt x="383" y="403"/>
                  </a:cubicBezTo>
                  <a:cubicBezTo>
                    <a:pt x="384" y="404"/>
                    <a:pt x="386" y="405"/>
                    <a:pt x="388" y="406"/>
                  </a:cubicBezTo>
                  <a:cubicBezTo>
                    <a:pt x="391" y="407"/>
                    <a:pt x="391" y="407"/>
                    <a:pt x="391" y="407"/>
                  </a:cubicBezTo>
                  <a:cubicBezTo>
                    <a:pt x="392" y="408"/>
                    <a:pt x="392" y="408"/>
                    <a:pt x="392" y="408"/>
                  </a:cubicBezTo>
                  <a:cubicBezTo>
                    <a:pt x="393" y="408"/>
                    <a:pt x="393" y="408"/>
                    <a:pt x="394" y="408"/>
                  </a:cubicBezTo>
                  <a:cubicBezTo>
                    <a:pt x="401" y="393"/>
                    <a:pt x="401" y="393"/>
                    <a:pt x="401" y="393"/>
                  </a:cubicBezTo>
                  <a:cubicBezTo>
                    <a:pt x="406" y="383"/>
                    <a:pt x="406" y="383"/>
                    <a:pt x="406" y="383"/>
                  </a:cubicBezTo>
                  <a:cubicBezTo>
                    <a:pt x="408" y="379"/>
                    <a:pt x="408" y="379"/>
                    <a:pt x="408" y="379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7"/>
                    <a:pt x="409" y="377"/>
                    <a:pt x="409" y="377"/>
                  </a:cubicBezTo>
                  <a:cubicBezTo>
                    <a:pt x="410" y="376"/>
                    <a:pt x="410" y="375"/>
                    <a:pt x="411" y="375"/>
                  </a:cubicBezTo>
                  <a:cubicBezTo>
                    <a:pt x="413" y="372"/>
                    <a:pt x="415" y="370"/>
                    <a:pt x="417" y="367"/>
                  </a:cubicBezTo>
                  <a:cubicBezTo>
                    <a:pt x="420" y="365"/>
                    <a:pt x="422" y="363"/>
                    <a:pt x="425" y="362"/>
                  </a:cubicBezTo>
                  <a:cubicBezTo>
                    <a:pt x="426" y="361"/>
                    <a:pt x="427" y="361"/>
                    <a:pt x="429" y="361"/>
                  </a:cubicBezTo>
                  <a:cubicBezTo>
                    <a:pt x="430" y="361"/>
                    <a:pt x="431" y="361"/>
                    <a:pt x="432" y="361"/>
                  </a:cubicBezTo>
                  <a:cubicBezTo>
                    <a:pt x="437" y="362"/>
                    <a:pt x="441" y="366"/>
                    <a:pt x="444" y="372"/>
                  </a:cubicBezTo>
                  <a:cubicBezTo>
                    <a:pt x="446" y="377"/>
                    <a:pt x="447" y="384"/>
                    <a:pt x="446" y="390"/>
                  </a:cubicBezTo>
                  <a:cubicBezTo>
                    <a:pt x="445" y="393"/>
                    <a:pt x="445" y="396"/>
                    <a:pt x="443" y="399"/>
                  </a:cubicBezTo>
                  <a:cubicBezTo>
                    <a:pt x="442" y="402"/>
                    <a:pt x="440" y="405"/>
                    <a:pt x="438" y="407"/>
                  </a:cubicBezTo>
                  <a:cubicBezTo>
                    <a:pt x="434" y="411"/>
                    <a:pt x="429" y="415"/>
                    <a:pt x="423" y="417"/>
                  </a:cubicBezTo>
                  <a:cubicBezTo>
                    <a:pt x="420" y="418"/>
                    <a:pt x="416" y="418"/>
                    <a:pt x="413" y="418"/>
                  </a:cubicBezTo>
                  <a:cubicBezTo>
                    <a:pt x="411" y="418"/>
                    <a:pt x="410" y="419"/>
                    <a:pt x="408" y="419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8"/>
                    <a:pt x="404" y="418"/>
                    <a:pt x="404" y="418"/>
                  </a:cubicBezTo>
                  <a:cubicBezTo>
                    <a:pt x="399" y="418"/>
                    <a:pt x="399" y="418"/>
                    <a:pt x="399" y="418"/>
                  </a:cubicBezTo>
                  <a:cubicBezTo>
                    <a:pt x="398" y="419"/>
                    <a:pt x="397" y="421"/>
                    <a:pt x="397" y="423"/>
                  </a:cubicBezTo>
                  <a:cubicBezTo>
                    <a:pt x="395" y="427"/>
                    <a:pt x="395" y="427"/>
                    <a:pt x="395" y="427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3"/>
                    <a:pt x="387" y="443"/>
                    <a:pt x="387" y="443"/>
                  </a:cubicBezTo>
                  <a:cubicBezTo>
                    <a:pt x="384" y="451"/>
                    <a:pt x="381" y="458"/>
                    <a:pt x="378" y="465"/>
                  </a:cubicBezTo>
                  <a:cubicBezTo>
                    <a:pt x="372" y="480"/>
                    <a:pt x="367" y="495"/>
                    <a:pt x="361" y="510"/>
                  </a:cubicBezTo>
                  <a:cubicBezTo>
                    <a:pt x="351" y="539"/>
                    <a:pt x="341" y="570"/>
                    <a:pt x="332" y="600"/>
                  </a:cubicBezTo>
                  <a:cubicBezTo>
                    <a:pt x="327" y="617"/>
                    <a:pt x="327" y="617"/>
                    <a:pt x="327" y="617"/>
                  </a:cubicBezTo>
                  <a:cubicBezTo>
                    <a:pt x="326" y="622"/>
                    <a:pt x="326" y="622"/>
                    <a:pt x="326" y="622"/>
                  </a:cubicBezTo>
                  <a:cubicBezTo>
                    <a:pt x="325" y="622"/>
                    <a:pt x="325" y="622"/>
                    <a:pt x="325" y="622"/>
                  </a:cubicBezTo>
                  <a:cubicBezTo>
                    <a:pt x="330" y="603"/>
                    <a:pt x="330" y="603"/>
                    <a:pt x="330" y="603"/>
                  </a:cubicBezTo>
                  <a:cubicBezTo>
                    <a:pt x="334" y="592"/>
                    <a:pt x="334" y="592"/>
                    <a:pt x="334" y="592"/>
                  </a:cubicBezTo>
                  <a:cubicBezTo>
                    <a:pt x="342" y="563"/>
                    <a:pt x="352" y="534"/>
                    <a:pt x="362" y="506"/>
                  </a:cubicBezTo>
                  <a:cubicBezTo>
                    <a:pt x="367" y="491"/>
                    <a:pt x="373" y="477"/>
                    <a:pt x="378" y="463"/>
                  </a:cubicBezTo>
                  <a:cubicBezTo>
                    <a:pt x="381" y="456"/>
                    <a:pt x="384" y="449"/>
                    <a:pt x="387" y="442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403" y="418"/>
                    <a:pt x="403" y="418"/>
                    <a:pt x="403" y="418"/>
                  </a:cubicBezTo>
                  <a:cubicBezTo>
                    <a:pt x="404" y="418"/>
                    <a:pt x="405" y="418"/>
                    <a:pt x="406" y="418"/>
                  </a:cubicBezTo>
                  <a:cubicBezTo>
                    <a:pt x="406" y="418"/>
                    <a:pt x="407" y="418"/>
                    <a:pt x="407" y="418"/>
                  </a:cubicBezTo>
                  <a:cubicBezTo>
                    <a:pt x="408" y="418"/>
                    <a:pt x="408" y="418"/>
                    <a:pt x="408" y="418"/>
                  </a:cubicBezTo>
                  <a:cubicBezTo>
                    <a:pt x="410" y="418"/>
                    <a:pt x="411" y="418"/>
                    <a:pt x="413" y="418"/>
                  </a:cubicBezTo>
                  <a:cubicBezTo>
                    <a:pt x="416" y="417"/>
                    <a:pt x="419" y="417"/>
                    <a:pt x="422" y="416"/>
                  </a:cubicBezTo>
                  <a:cubicBezTo>
                    <a:pt x="428" y="414"/>
                    <a:pt x="434" y="411"/>
                    <a:pt x="438" y="406"/>
                  </a:cubicBezTo>
                  <a:cubicBezTo>
                    <a:pt x="440" y="404"/>
                    <a:pt x="442" y="402"/>
                    <a:pt x="443" y="399"/>
                  </a:cubicBezTo>
                  <a:cubicBezTo>
                    <a:pt x="444" y="396"/>
                    <a:pt x="445" y="393"/>
                    <a:pt x="445" y="390"/>
                  </a:cubicBezTo>
                  <a:cubicBezTo>
                    <a:pt x="446" y="384"/>
                    <a:pt x="446" y="377"/>
                    <a:pt x="443" y="372"/>
                  </a:cubicBezTo>
                  <a:cubicBezTo>
                    <a:pt x="441" y="367"/>
                    <a:pt x="436" y="362"/>
                    <a:pt x="432" y="362"/>
                  </a:cubicBezTo>
                  <a:cubicBezTo>
                    <a:pt x="431" y="362"/>
                    <a:pt x="431" y="362"/>
                    <a:pt x="430" y="361"/>
                  </a:cubicBezTo>
                  <a:cubicBezTo>
                    <a:pt x="430" y="361"/>
                    <a:pt x="429" y="362"/>
                    <a:pt x="429" y="362"/>
                  </a:cubicBezTo>
                  <a:cubicBezTo>
                    <a:pt x="428" y="362"/>
                    <a:pt x="426" y="362"/>
                    <a:pt x="425" y="363"/>
                  </a:cubicBezTo>
                  <a:cubicBezTo>
                    <a:pt x="423" y="364"/>
                    <a:pt x="420" y="366"/>
                    <a:pt x="418" y="368"/>
                  </a:cubicBezTo>
                  <a:cubicBezTo>
                    <a:pt x="415" y="370"/>
                    <a:pt x="413" y="373"/>
                    <a:pt x="411" y="375"/>
                  </a:cubicBezTo>
                  <a:cubicBezTo>
                    <a:pt x="411" y="376"/>
                    <a:pt x="410" y="377"/>
                    <a:pt x="410" y="377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06" y="384"/>
                    <a:pt x="406" y="384"/>
                    <a:pt x="406" y="384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394" y="409"/>
                    <a:pt x="394" y="409"/>
                    <a:pt x="394" y="409"/>
                  </a:cubicBezTo>
                  <a:cubicBezTo>
                    <a:pt x="394" y="409"/>
                    <a:pt x="393" y="409"/>
                    <a:pt x="393" y="409"/>
                  </a:cubicBezTo>
                  <a:cubicBezTo>
                    <a:pt x="391" y="408"/>
                    <a:pt x="391" y="408"/>
                    <a:pt x="391" y="408"/>
                  </a:cubicBezTo>
                  <a:cubicBezTo>
                    <a:pt x="388" y="407"/>
                    <a:pt x="388" y="407"/>
                    <a:pt x="388" y="407"/>
                  </a:cubicBezTo>
                  <a:cubicBezTo>
                    <a:pt x="386" y="406"/>
                    <a:pt x="384" y="405"/>
                    <a:pt x="382" y="404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0" y="402"/>
                    <a:pt x="380" y="402"/>
                    <a:pt x="380" y="402"/>
                  </a:cubicBezTo>
                  <a:cubicBezTo>
                    <a:pt x="379" y="402"/>
                    <a:pt x="378" y="402"/>
                    <a:pt x="378" y="401"/>
                  </a:cubicBezTo>
                  <a:cubicBezTo>
                    <a:pt x="377" y="400"/>
                    <a:pt x="376" y="400"/>
                    <a:pt x="375" y="399"/>
                  </a:cubicBezTo>
                  <a:cubicBezTo>
                    <a:pt x="370" y="395"/>
                    <a:pt x="367" y="391"/>
                    <a:pt x="363" y="387"/>
                  </a:cubicBezTo>
                  <a:cubicBezTo>
                    <a:pt x="360" y="383"/>
                    <a:pt x="357" y="378"/>
                    <a:pt x="355" y="374"/>
                  </a:cubicBezTo>
                  <a:cubicBezTo>
                    <a:pt x="354" y="371"/>
                    <a:pt x="352" y="369"/>
                    <a:pt x="351" y="367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0" y="364"/>
                    <a:pt x="350" y="364"/>
                    <a:pt x="350" y="364"/>
                  </a:cubicBezTo>
                  <a:cubicBezTo>
                    <a:pt x="350" y="363"/>
                    <a:pt x="350" y="362"/>
                    <a:pt x="349" y="361"/>
                  </a:cubicBezTo>
                  <a:cubicBezTo>
                    <a:pt x="348" y="359"/>
                    <a:pt x="348" y="357"/>
                    <a:pt x="347" y="355"/>
                  </a:cubicBezTo>
                  <a:cubicBezTo>
                    <a:pt x="350" y="353"/>
                    <a:pt x="352" y="351"/>
                    <a:pt x="355" y="349"/>
                  </a:cubicBezTo>
                  <a:cubicBezTo>
                    <a:pt x="357" y="348"/>
                    <a:pt x="357" y="348"/>
                    <a:pt x="357" y="348"/>
                  </a:cubicBezTo>
                  <a:cubicBezTo>
                    <a:pt x="358" y="348"/>
                    <a:pt x="358" y="348"/>
                    <a:pt x="358" y="348"/>
                  </a:cubicBezTo>
                  <a:cubicBezTo>
                    <a:pt x="358" y="347"/>
                    <a:pt x="359" y="347"/>
                    <a:pt x="359" y="346"/>
                  </a:cubicBezTo>
                  <a:cubicBezTo>
                    <a:pt x="362" y="344"/>
                    <a:pt x="364" y="342"/>
                    <a:pt x="367" y="340"/>
                  </a:cubicBezTo>
                  <a:cubicBezTo>
                    <a:pt x="371" y="335"/>
                    <a:pt x="375" y="330"/>
                    <a:pt x="377" y="325"/>
                  </a:cubicBezTo>
                  <a:cubicBezTo>
                    <a:pt x="379" y="319"/>
                    <a:pt x="379" y="313"/>
                    <a:pt x="377" y="308"/>
                  </a:cubicBezTo>
                  <a:cubicBezTo>
                    <a:pt x="376" y="306"/>
                    <a:pt x="375" y="303"/>
                    <a:pt x="373" y="301"/>
                  </a:cubicBezTo>
                  <a:cubicBezTo>
                    <a:pt x="372" y="301"/>
                    <a:pt x="372" y="300"/>
                    <a:pt x="371" y="299"/>
                  </a:cubicBezTo>
                  <a:cubicBezTo>
                    <a:pt x="371" y="299"/>
                    <a:pt x="371" y="299"/>
                    <a:pt x="370" y="298"/>
                  </a:cubicBezTo>
                  <a:cubicBezTo>
                    <a:pt x="369" y="297"/>
                    <a:pt x="368" y="297"/>
                    <a:pt x="367" y="296"/>
                  </a:cubicBezTo>
                  <a:cubicBezTo>
                    <a:pt x="363" y="295"/>
                    <a:pt x="357" y="295"/>
                    <a:pt x="352" y="298"/>
                  </a:cubicBezTo>
                  <a:cubicBezTo>
                    <a:pt x="351" y="298"/>
                    <a:pt x="350" y="299"/>
                    <a:pt x="349" y="300"/>
                  </a:cubicBezTo>
                  <a:cubicBezTo>
                    <a:pt x="347" y="301"/>
                    <a:pt x="346" y="302"/>
                    <a:pt x="345" y="303"/>
                  </a:cubicBezTo>
                  <a:cubicBezTo>
                    <a:pt x="343" y="305"/>
                    <a:pt x="341" y="307"/>
                    <a:pt x="340" y="310"/>
                  </a:cubicBezTo>
                  <a:cubicBezTo>
                    <a:pt x="337" y="315"/>
                    <a:pt x="335" y="321"/>
                    <a:pt x="335" y="327"/>
                  </a:cubicBezTo>
                  <a:cubicBezTo>
                    <a:pt x="335" y="330"/>
                    <a:pt x="335" y="333"/>
                    <a:pt x="335" y="337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42"/>
                    <a:pt x="336" y="342"/>
                    <a:pt x="336" y="342"/>
                  </a:cubicBezTo>
                  <a:cubicBezTo>
                    <a:pt x="336" y="343"/>
                    <a:pt x="336" y="343"/>
                    <a:pt x="336" y="343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7"/>
                    <a:pt x="337" y="347"/>
                    <a:pt x="337" y="347"/>
                  </a:cubicBezTo>
                  <a:cubicBezTo>
                    <a:pt x="338" y="351"/>
                    <a:pt x="338" y="351"/>
                    <a:pt x="338" y="351"/>
                  </a:cubicBezTo>
                  <a:cubicBezTo>
                    <a:pt x="336" y="352"/>
                    <a:pt x="334" y="353"/>
                    <a:pt x="332" y="354"/>
                  </a:cubicBezTo>
                  <a:cubicBezTo>
                    <a:pt x="331" y="355"/>
                    <a:pt x="330" y="355"/>
                    <a:pt x="329" y="355"/>
                  </a:cubicBezTo>
                  <a:cubicBezTo>
                    <a:pt x="328" y="356"/>
                    <a:pt x="328" y="356"/>
                    <a:pt x="328" y="356"/>
                  </a:cubicBezTo>
                  <a:cubicBezTo>
                    <a:pt x="326" y="356"/>
                    <a:pt x="326" y="356"/>
                    <a:pt x="326" y="356"/>
                  </a:cubicBezTo>
                  <a:cubicBezTo>
                    <a:pt x="324" y="357"/>
                    <a:pt x="321" y="358"/>
                    <a:pt x="318" y="359"/>
                  </a:cubicBezTo>
                  <a:cubicBezTo>
                    <a:pt x="313" y="360"/>
                    <a:pt x="308" y="360"/>
                    <a:pt x="303" y="360"/>
                  </a:cubicBezTo>
                  <a:cubicBezTo>
                    <a:pt x="297" y="360"/>
                    <a:pt x="292" y="360"/>
                    <a:pt x="287" y="359"/>
                  </a:cubicBezTo>
                  <a:cubicBezTo>
                    <a:pt x="286" y="359"/>
                    <a:pt x="284" y="359"/>
                    <a:pt x="283" y="358"/>
                  </a:cubicBezTo>
                  <a:cubicBezTo>
                    <a:pt x="282" y="358"/>
                    <a:pt x="281" y="358"/>
                    <a:pt x="280" y="358"/>
                  </a:cubicBezTo>
                  <a:cubicBezTo>
                    <a:pt x="279" y="358"/>
                    <a:pt x="278" y="357"/>
                    <a:pt x="277" y="357"/>
                  </a:cubicBezTo>
                  <a:cubicBezTo>
                    <a:pt x="275" y="357"/>
                    <a:pt x="273" y="356"/>
                    <a:pt x="271" y="355"/>
                  </a:cubicBezTo>
                  <a:cubicBezTo>
                    <a:pt x="270" y="355"/>
                    <a:pt x="269" y="354"/>
                    <a:pt x="268" y="354"/>
                  </a:cubicBezTo>
                  <a:cubicBezTo>
                    <a:pt x="268" y="353"/>
                    <a:pt x="267" y="353"/>
                    <a:pt x="267" y="352"/>
                  </a:cubicBezTo>
                  <a:cubicBezTo>
                    <a:pt x="266" y="352"/>
                    <a:pt x="266" y="351"/>
                    <a:pt x="266" y="351"/>
                  </a:cubicBezTo>
                  <a:cubicBezTo>
                    <a:pt x="266" y="350"/>
                    <a:pt x="266" y="350"/>
                    <a:pt x="266" y="350"/>
                  </a:cubicBezTo>
                  <a:cubicBezTo>
                    <a:pt x="266" y="350"/>
                    <a:pt x="266" y="349"/>
                    <a:pt x="265" y="349"/>
                  </a:cubicBezTo>
                  <a:cubicBezTo>
                    <a:pt x="265" y="348"/>
                    <a:pt x="266" y="346"/>
                    <a:pt x="268" y="344"/>
                  </a:cubicBezTo>
                  <a:cubicBezTo>
                    <a:pt x="272" y="339"/>
                    <a:pt x="272" y="339"/>
                    <a:pt x="272" y="339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5" y="335"/>
                    <a:pt x="275" y="335"/>
                    <a:pt x="275" y="335"/>
                  </a:cubicBezTo>
                  <a:cubicBezTo>
                    <a:pt x="278" y="331"/>
                    <a:pt x="281" y="327"/>
                    <a:pt x="283" y="323"/>
                  </a:cubicBezTo>
                  <a:cubicBezTo>
                    <a:pt x="285" y="319"/>
                    <a:pt x="287" y="315"/>
                    <a:pt x="288" y="311"/>
                  </a:cubicBezTo>
                  <a:cubicBezTo>
                    <a:pt x="289" y="307"/>
                    <a:pt x="289" y="304"/>
                    <a:pt x="288" y="300"/>
                  </a:cubicBezTo>
                  <a:cubicBezTo>
                    <a:pt x="286" y="297"/>
                    <a:pt x="284" y="294"/>
                    <a:pt x="281" y="292"/>
                  </a:cubicBezTo>
                  <a:cubicBezTo>
                    <a:pt x="277" y="289"/>
                    <a:pt x="274" y="288"/>
                    <a:pt x="270" y="287"/>
                  </a:cubicBezTo>
                  <a:cubicBezTo>
                    <a:pt x="267" y="287"/>
                    <a:pt x="264" y="288"/>
                    <a:pt x="260" y="290"/>
                  </a:cubicBezTo>
                  <a:cubicBezTo>
                    <a:pt x="257" y="292"/>
                    <a:pt x="254" y="295"/>
                    <a:pt x="252" y="299"/>
                  </a:cubicBezTo>
                  <a:cubicBezTo>
                    <a:pt x="247" y="306"/>
                    <a:pt x="243" y="315"/>
                    <a:pt x="242" y="323"/>
                  </a:cubicBezTo>
                  <a:cubicBezTo>
                    <a:pt x="242" y="326"/>
                    <a:pt x="242" y="328"/>
                    <a:pt x="242" y="330"/>
                  </a:cubicBezTo>
                  <a:cubicBezTo>
                    <a:pt x="242" y="330"/>
                    <a:pt x="242" y="331"/>
                    <a:pt x="242" y="331"/>
                  </a:cubicBezTo>
                  <a:cubicBezTo>
                    <a:pt x="242" y="332"/>
                    <a:pt x="242" y="332"/>
                    <a:pt x="242" y="333"/>
                  </a:cubicBezTo>
                  <a:cubicBezTo>
                    <a:pt x="242" y="334"/>
                    <a:pt x="243" y="335"/>
                    <a:pt x="243" y="336"/>
                  </a:cubicBezTo>
                  <a:cubicBezTo>
                    <a:pt x="243" y="338"/>
                    <a:pt x="244" y="340"/>
                    <a:pt x="245" y="342"/>
                  </a:cubicBezTo>
                  <a:cubicBezTo>
                    <a:pt x="245" y="342"/>
                    <a:pt x="245" y="343"/>
                    <a:pt x="246" y="343"/>
                  </a:cubicBezTo>
                  <a:cubicBezTo>
                    <a:pt x="246" y="343"/>
                    <a:pt x="246" y="343"/>
                    <a:pt x="246" y="344"/>
                  </a:cubicBezTo>
                  <a:cubicBezTo>
                    <a:pt x="247" y="346"/>
                    <a:pt x="247" y="346"/>
                    <a:pt x="247" y="346"/>
                  </a:cubicBezTo>
                  <a:cubicBezTo>
                    <a:pt x="248" y="347"/>
                    <a:pt x="250" y="349"/>
                    <a:pt x="251" y="351"/>
                  </a:cubicBezTo>
                  <a:cubicBezTo>
                    <a:pt x="250" y="353"/>
                    <a:pt x="248" y="355"/>
                    <a:pt x="247" y="356"/>
                  </a:cubicBezTo>
                  <a:cubicBezTo>
                    <a:pt x="246" y="357"/>
                    <a:pt x="245" y="358"/>
                    <a:pt x="244" y="359"/>
                  </a:cubicBezTo>
                  <a:cubicBezTo>
                    <a:pt x="243" y="361"/>
                    <a:pt x="243" y="361"/>
                    <a:pt x="243" y="361"/>
                  </a:cubicBezTo>
                  <a:cubicBezTo>
                    <a:pt x="241" y="363"/>
                    <a:pt x="239" y="365"/>
                    <a:pt x="237" y="366"/>
                  </a:cubicBezTo>
                  <a:cubicBezTo>
                    <a:pt x="234" y="370"/>
                    <a:pt x="230" y="374"/>
                    <a:pt x="226" y="377"/>
                  </a:cubicBezTo>
                  <a:cubicBezTo>
                    <a:pt x="222" y="380"/>
                    <a:pt x="217" y="384"/>
                    <a:pt x="213" y="387"/>
                  </a:cubicBezTo>
                  <a:cubicBezTo>
                    <a:pt x="212" y="387"/>
                    <a:pt x="211" y="388"/>
                    <a:pt x="210" y="389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07" y="390"/>
                    <a:pt x="207" y="390"/>
                    <a:pt x="207" y="390"/>
                  </a:cubicBezTo>
                  <a:cubicBezTo>
                    <a:pt x="206" y="391"/>
                    <a:pt x="206" y="391"/>
                    <a:pt x="206" y="391"/>
                  </a:cubicBezTo>
                  <a:cubicBezTo>
                    <a:pt x="205" y="392"/>
                    <a:pt x="204" y="392"/>
                    <a:pt x="203" y="393"/>
                  </a:cubicBezTo>
                  <a:cubicBezTo>
                    <a:pt x="202" y="393"/>
                    <a:pt x="201" y="394"/>
                    <a:pt x="200" y="394"/>
                  </a:cubicBezTo>
                  <a:cubicBezTo>
                    <a:pt x="198" y="395"/>
                    <a:pt x="196" y="396"/>
                    <a:pt x="194" y="397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184" y="378"/>
                    <a:pt x="184" y="378"/>
                    <a:pt x="184" y="378"/>
                  </a:cubicBezTo>
                  <a:cubicBezTo>
                    <a:pt x="182" y="374"/>
                    <a:pt x="179" y="370"/>
                    <a:pt x="177" y="367"/>
                  </a:cubicBezTo>
                  <a:cubicBezTo>
                    <a:pt x="174" y="363"/>
                    <a:pt x="170" y="360"/>
                    <a:pt x="167" y="358"/>
                  </a:cubicBezTo>
                  <a:cubicBezTo>
                    <a:pt x="163" y="356"/>
                    <a:pt x="159" y="355"/>
                    <a:pt x="155" y="355"/>
                  </a:cubicBezTo>
                  <a:cubicBezTo>
                    <a:pt x="152" y="355"/>
                    <a:pt x="148" y="356"/>
                    <a:pt x="144" y="358"/>
                  </a:cubicBezTo>
                  <a:cubicBezTo>
                    <a:pt x="141" y="361"/>
                    <a:pt x="138" y="363"/>
                    <a:pt x="137" y="367"/>
                  </a:cubicBezTo>
                  <a:cubicBezTo>
                    <a:pt x="136" y="370"/>
                    <a:pt x="135" y="374"/>
                    <a:pt x="136" y="378"/>
                  </a:cubicBezTo>
                  <a:cubicBezTo>
                    <a:pt x="137" y="382"/>
                    <a:pt x="139" y="386"/>
                    <a:pt x="141" y="389"/>
                  </a:cubicBezTo>
                  <a:cubicBezTo>
                    <a:pt x="141" y="388"/>
                    <a:pt x="139" y="386"/>
                    <a:pt x="139" y="386"/>
                  </a:cubicBezTo>
                  <a:cubicBezTo>
                    <a:pt x="139" y="385"/>
                    <a:pt x="139" y="386"/>
                    <a:pt x="139" y="387"/>
                  </a:cubicBezTo>
                  <a:cubicBezTo>
                    <a:pt x="140" y="388"/>
                    <a:pt x="141" y="389"/>
                    <a:pt x="142" y="392"/>
                  </a:cubicBezTo>
                  <a:cubicBezTo>
                    <a:pt x="140" y="388"/>
                    <a:pt x="137" y="384"/>
                    <a:pt x="136" y="380"/>
                  </a:cubicBezTo>
                  <a:close/>
                  <a:moveTo>
                    <a:pt x="183" y="623"/>
                  </a:moveTo>
                  <a:cubicBezTo>
                    <a:pt x="180" y="624"/>
                    <a:pt x="177" y="625"/>
                    <a:pt x="175" y="626"/>
                  </a:cubicBezTo>
                  <a:cubicBezTo>
                    <a:pt x="172" y="628"/>
                    <a:pt x="170" y="630"/>
                    <a:pt x="169" y="632"/>
                  </a:cubicBezTo>
                  <a:cubicBezTo>
                    <a:pt x="166" y="637"/>
                    <a:pt x="165" y="642"/>
                    <a:pt x="165" y="648"/>
                  </a:cubicBezTo>
                  <a:cubicBezTo>
                    <a:pt x="165" y="653"/>
                    <a:pt x="167" y="658"/>
                    <a:pt x="171" y="662"/>
                  </a:cubicBezTo>
                  <a:cubicBezTo>
                    <a:pt x="173" y="664"/>
                    <a:pt x="175" y="666"/>
                    <a:pt x="178" y="667"/>
                  </a:cubicBezTo>
                  <a:cubicBezTo>
                    <a:pt x="179" y="668"/>
                    <a:pt x="181" y="668"/>
                    <a:pt x="182" y="668"/>
                  </a:cubicBezTo>
                  <a:cubicBezTo>
                    <a:pt x="183" y="669"/>
                    <a:pt x="184" y="669"/>
                    <a:pt x="184" y="669"/>
                  </a:cubicBezTo>
                  <a:cubicBezTo>
                    <a:pt x="185" y="669"/>
                    <a:pt x="185" y="669"/>
                    <a:pt x="185" y="669"/>
                  </a:cubicBezTo>
                  <a:cubicBezTo>
                    <a:pt x="186" y="669"/>
                    <a:pt x="186" y="669"/>
                    <a:pt x="186" y="669"/>
                  </a:cubicBezTo>
                  <a:cubicBezTo>
                    <a:pt x="199" y="669"/>
                    <a:pt x="199" y="669"/>
                    <a:pt x="199" y="669"/>
                  </a:cubicBezTo>
                  <a:cubicBezTo>
                    <a:pt x="224" y="669"/>
                    <a:pt x="224" y="669"/>
                    <a:pt x="224" y="669"/>
                  </a:cubicBezTo>
                  <a:cubicBezTo>
                    <a:pt x="257" y="669"/>
                    <a:pt x="290" y="670"/>
                    <a:pt x="325" y="669"/>
                  </a:cubicBezTo>
                  <a:cubicBezTo>
                    <a:pt x="325" y="670"/>
                    <a:pt x="325" y="670"/>
                    <a:pt x="325" y="670"/>
                  </a:cubicBezTo>
                  <a:cubicBezTo>
                    <a:pt x="311" y="670"/>
                    <a:pt x="311" y="670"/>
                    <a:pt x="311" y="670"/>
                  </a:cubicBezTo>
                  <a:cubicBezTo>
                    <a:pt x="298" y="670"/>
                    <a:pt x="298" y="670"/>
                    <a:pt x="298" y="670"/>
                  </a:cubicBezTo>
                  <a:cubicBezTo>
                    <a:pt x="273" y="670"/>
                    <a:pt x="248" y="670"/>
                    <a:pt x="223" y="670"/>
                  </a:cubicBezTo>
                  <a:cubicBezTo>
                    <a:pt x="198" y="670"/>
                    <a:pt x="198" y="670"/>
                    <a:pt x="198" y="670"/>
                  </a:cubicBezTo>
                  <a:cubicBezTo>
                    <a:pt x="186" y="670"/>
                    <a:pt x="186" y="670"/>
                    <a:pt x="186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4" y="670"/>
                    <a:pt x="184" y="670"/>
                  </a:cubicBezTo>
                  <a:cubicBezTo>
                    <a:pt x="183" y="670"/>
                    <a:pt x="182" y="669"/>
                    <a:pt x="181" y="669"/>
                  </a:cubicBezTo>
                  <a:cubicBezTo>
                    <a:pt x="180" y="669"/>
                    <a:pt x="178" y="669"/>
                    <a:pt x="177" y="668"/>
                  </a:cubicBezTo>
                  <a:cubicBezTo>
                    <a:pt x="174" y="667"/>
                    <a:pt x="172" y="665"/>
                    <a:pt x="170" y="663"/>
                  </a:cubicBezTo>
                  <a:cubicBezTo>
                    <a:pt x="166" y="658"/>
                    <a:pt x="164" y="653"/>
                    <a:pt x="164" y="648"/>
                  </a:cubicBezTo>
                  <a:cubicBezTo>
                    <a:pt x="164" y="642"/>
                    <a:pt x="165" y="637"/>
                    <a:pt x="168" y="632"/>
                  </a:cubicBezTo>
                  <a:cubicBezTo>
                    <a:pt x="170" y="630"/>
                    <a:pt x="172" y="627"/>
                    <a:pt x="174" y="626"/>
                  </a:cubicBezTo>
                  <a:cubicBezTo>
                    <a:pt x="176" y="624"/>
                    <a:pt x="179" y="623"/>
                    <a:pt x="182" y="623"/>
                  </a:cubicBezTo>
                  <a:cubicBezTo>
                    <a:pt x="182" y="623"/>
                    <a:pt x="183" y="623"/>
                    <a:pt x="183" y="623"/>
                  </a:cubicBezTo>
                  <a:cubicBezTo>
                    <a:pt x="183" y="623"/>
                    <a:pt x="183" y="623"/>
                    <a:pt x="183" y="623"/>
                  </a:cubicBezTo>
                  <a:close/>
                  <a:moveTo>
                    <a:pt x="248" y="379"/>
                  </a:moveTo>
                  <a:cubicBezTo>
                    <a:pt x="251" y="377"/>
                    <a:pt x="253" y="375"/>
                    <a:pt x="255" y="372"/>
                  </a:cubicBezTo>
                  <a:cubicBezTo>
                    <a:pt x="259" y="368"/>
                    <a:pt x="259" y="368"/>
                    <a:pt x="259" y="368"/>
                  </a:cubicBezTo>
                  <a:cubicBezTo>
                    <a:pt x="260" y="368"/>
                    <a:pt x="261" y="369"/>
                    <a:pt x="262" y="369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4" y="370"/>
                    <a:pt x="264" y="370"/>
                    <a:pt x="264" y="370"/>
                  </a:cubicBezTo>
                  <a:cubicBezTo>
                    <a:pt x="266" y="371"/>
                    <a:pt x="266" y="371"/>
                    <a:pt x="266" y="371"/>
                  </a:cubicBezTo>
                  <a:cubicBezTo>
                    <a:pt x="270" y="372"/>
                    <a:pt x="273" y="373"/>
                    <a:pt x="276" y="374"/>
                  </a:cubicBezTo>
                  <a:cubicBezTo>
                    <a:pt x="283" y="376"/>
                    <a:pt x="290" y="377"/>
                    <a:pt x="297" y="377"/>
                  </a:cubicBezTo>
                  <a:cubicBezTo>
                    <a:pt x="304" y="377"/>
                    <a:pt x="311" y="377"/>
                    <a:pt x="318" y="376"/>
                  </a:cubicBezTo>
                  <a:cubicBezTo>
                    <a:pt x="321" y="375"/>
                    <a:pt x="324" y="375"/>
                    <a:pt x="328" y="374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32" y="372"/>
                    <a:pt x="332" y="372"/>
                    <a:pt x="332" y="372"/>
                  </a:cubicBezTo>
                  <a:cubicBezTo>
                    <a:pt x="333" y="372"/>
                    <a:pt x="334" y="372"/>
                    <a:pt x="334" y="371"/>
                  </a:cubicBezTo>
                  <a:cubicBezTo>
                    <a:pt x="334" y="372"/>
                    <a:pt x="334" y="372"/>
                    <a:pt x="335" y="372"/>
                  </a:cubicBezTo>
                  <a:cubicBezTo>
                    <a:pt x="335" y="373"/>
                    <a:pt x="335" y="373"/>
                    <a:pt x="335" y="374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6"/>
                    <a:pt x="337" y="377"/>
                    <a:pt x="337" y="378"/>
                  </a:cubicBezTo>
                  <a:cubicBezTo>
                    <a:pt x="338" y="380"/>
                    <a:pt x="340" y="383"/>
                    <a:pt x="341" y="386"/>
                  </a:cubicBezTo>
                  <a:cubicBezTo>
                    <a:pt x="345" y="391"/>
                    <a:pt x="348" y="396"/>
                    <a:pt x="352" y="400"/>
                  </a:cubicBezTo>
                  <a:cubicBezTo>
                    <a:pt x="356" y="405"/>
                    <a:pt x="361" y="409"/>
                    <a:pt x="365" y="413"/>
                  </a:cubicBezTo>
                  <a:cubicBezTo>
                    <a:pt x="368" y="415"/>
                    <a:pt x="370" y="416"/>
                    <a:pt x="373" y="418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76" y="420"/>
                    <a:pt x="377" y="420"/>
                    <a:pt x="378" y="421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369" y="440"/>
                    <a:pt x="367" y="445"/>
                    <a:pt x="364" y="451"/>
                  </a:cubicBezTo>
                  <a:cubicBezTo>
                    <a:pt x="359" y="462"/>
                    <a:pt x="355" y="473"/>
                    <a:pt x="350" y="484"/>
                  </a:cubicBezTo>
                  <a:cubicBezTo>
                    <a:pt x="355" y="473"/>
                    <a:pt x="359" y="462"/>
                    <a:pt x="364" y="451"/>
                  </a:cubicBezTo>
                  <a:cubicBezTo>
                    <a:pt x="367" y="445"/>
                    <a:pt x="369" y="439"/>
                    <a:pt x="371" y="434"/>
                  </a:cubicBezTo>
                  <a:cubicBezTo>
                    <a:pt x="377" y="421"/>
                    <a:pt x="377" y="421"/>
                    <a:pt x="377" y="421"/>
                  </a:cubicBezTo>
                  <a:cubicBezTo>
                    <a:pt x="377" y="420"/>
                    <a:pt x="376" y="420"/>
                    <a:pt x="376" y="420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3" y="418"/>
                    <a:pt x="373" y="418"/>
                    <a:pt x="373" y="418"/>
                  </a:cubicBezTo>
                  <a:cubicBezTo>
                    <a:pt x="370" y="417"/>
                    <a:pt x="368" y="415"/>
                    <a:pt x="365" y="413"/>
                  </a:cubicBezTo>
                  <a:cubicBezTo>
                    <a:pt x="360" y="409"/>
                    <a:pt x="356" y="405"/>
                    <a:pt x="352" y="400"/>
                  </a:cubicBezTo>
                  <a:cubicBezTo>
                    <a:pt x="348" y="396"/>
                    <a:pt x="344" y="391"/>
                    <a:pt x="341" y="386"/>
                  </a:cubicBezTo>
                  <a:cubicBezTo>
                    <a:pt x="340" y="383"/>
                    <a:pt x="338" y="380"/>
                    <a:pt x="337" y="378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3"/>
                    <a:pt x="335" y="373"/>
                    <a:pt x="335" y="372"/>
                  </a:cubicBezTo>
                  <a:cubicBezTo>
                    <a:pt x="334" y="372"/>
                    <a:pt x="334" y="372"/>
                    <a:pt x="334" y="371"/>
                  </a:cubicBezTo>
                  <a:cubicBezTo>
                    <a:pt x="334" y="372"/>
                    <a:pt x="333" y="372"/>
                    <a:pt x="332" y="372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28" y="374"/>
                    <a:pt x="328" y="374"/>
                    <a:pt x="328" y="374"/>
                  </a:cubicBezTo>
                  <a:cubicBezTo>
                    <a:pt x="324" y="375"/>
                    <a:pt x="321" y="375"/>
                    <a:pt x="318" y="376"/>
                  </a:cubicBezTo>
                  <a:cubicBezTo>
                    <a:pt x="311" y="377"/>
                    <a:pt x="304" y="378"/>
                    <a:pt x="297" y="377"/>
                  </a:cubicBezTo>
                  <a:cubicBezTo>
                    <a:pt x="290" y="377"/>
                    <a:pt x="283" y="376"/>
                    <a:pt x="276" y="374"/>
                  </a:cubicBezTo>
                  <a:cubicBezTo>
                    <a:pt x="273" y="374"/>
                    <a:pt x="270" y="373"/>
                    <a:pt x="266" y="371"/>
                  </a:cubicBezTo>
                  <a:cubicBezTo>
                    <a:pt x="265" y="371"/>
                    <a:pt x="265" y="371"/>
                    <a:pt x="264" y="370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0"/>
                    <a:pt x="262" y="370"/>
                    <a:pt x="262" y="370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1" y="369"/>
                    <a:pt x="260" y="369"/>
                    <a:pt x="259" y="368"/>
                  </a:cubicBezTo>
                  <a:cubicBezTo>
                    <a:pt x="258" y="369"/>
                    <a:pt x="257" y="370"/>
                    <a:pt x="255" y="373"/>
                  </a:cubicBezTo>
                  <a:cubicBezTo>
                    <a:pt x="253" y="375"/>
                    <a:pt x="250" y="377"/>
                    <a:pt x="248" y="379"/>
                  </a:cubicBezTo>
                  <a:cubicBezTo>
                    <a:pt x="244" y="384"/>
                    <a:pt x="239" y="388"/>
                    <a:pt x="235" y="392"/>
                  </a:cubicBezTo>
                  <a:cubicBezTo>
                    <a:pt x="234" y="393"/>
                    <a:pt x="235" y="393"/>
                    <a:pt x="236" y="393"/>
                  </a:cubicBezTo>
                  <a:cubicBezTo>
                    <a:pt x="236" y="392"/>
                    <a:pt x="238" y="391"/>
                    <a:pt x="242" y="388"/>
                  </a:cubicBezTo>
                  <a:cubicBezTo>
                    <a:pt x="244" y="386"/>
                    <a:pt x="247" y="384"/>
                    <a:pt x="251" y="380"/>
                  </a:cubicBezTo>
                  <a:cubicBezTo>
                    <a:pt x="252" y="378"/>
                    <a:pt x="254" y="377"/>
                    <a:pt x="256" y="374"/>
                  </a:cubicBezTo>
                  <a:cubicBezTo>
                    <a:pt x="259" y="372"/>
                    <a:pt x="259" y="372"/>
                    <a:pt x="259" y="372"/>
                  </a:cubicBezTo>
                  <a:cubicBezTo>
                    <a:pt x="259" y="371"/>
                    <a:pt x="259" y="371"/>
                    <a:pt x="260" y="371"/>
                  </a:cubicBezTo>
                  <a:cubicBezTo>
                    <a:pt x="260" y="371"/>
                    <a:pt x="260" y="371"/>
                    <a:pt x="260" y="371"/>
                  </a:cubicBezTo>
                  <a:cubicBezTo>
                    <a:pt x="261" y="371"/>
                    <a:pt x="261" y="371"/>
                    <a:pt x="261" y="371"/>
                  </a:cubicBezTo>
                  <a:cubicBezTo>
                    <a:pt x="262" y="372"/>
                    <a:pt x="262" y="372"/>
                    <a:pt x="262" y="372"/>
                  </a:cubicBezTo>
                  <a:cubicBezTo>
                    <a:pt x="264" y="373"/>
                    <a:pt x="266" y="374"/>
                    <a:pt x="268" y="374"/>
                  </a:cubicBezTo>
                  <a:cubicBezTo>
                    <a:pt x="273" y="376"/>
                    <a:pt x="277" y="377"/>
                    <a:pt x="282" y="378"/>
                  </a:cubicBezTo>
                  <a:cubicBezTo>
                    <a:pt x="291" y="379"/>
                    <a:pt x="299" y="379"/>
                    <a:pt x="307" y="379"/>
                  </a:cubicBezTo>
                  <a:cubicBezTo>
                    <a:pt x="312" y="379"/>
                    <a:pt x="317" y="378"/>
                    <a:pt x="323" y="377"/>
                  </a:cubicBezTo>
                  <a:cubicBezTo>
                    <a:pt x="325" y="377"/>
                    <a:pt x="328" y="376"/>
                    <a:pt x="331" y="375"/>
                  </a:cubicBezTo>
                  <a:cubicBezTo>
                    <a:pt x="332" y="375"/>
                    <a:pt x="332" y="375"/>
                    <a:pt x="332" y="375"/>
                  </a:cubicBezTo>
                  <a:cubicBezTo>
                    <a:pt x="333" y="374"/>
                    <a:pt x="333" y="374"/>
                    <a:pt x="333" y="374"/>
                  </a:cubicBezTo>
                  <a:cubicBezTo>
                    <a:pt x="333" y="375"/>
                    <a:pt x="333" y="375"/>
                    <a:pt x="333" y="375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7"/>
                    <a:pt x="334" y="377"/>
                    <a:pt x="334" y="377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6" y="380"/>
                    <a:pt x="337" y="383"/>
                    <a:pt x="339" y="386"/>
                  </a:cubicBezTo>
                  <a:cubicBezTo>
                    <a:pt x="342" y="391"/>
                    <a:pt x="345" y="397"/>
                    <a:pt x="350" y="401"/>
                  </a:cubicBezTo>
                  <a:cubicBezTo>
                    <a:pt x="354" y="406"/>
                    <a:pt x="358" y="411"/>
                    <a:pt x="363" y="415"/>
                  </a:cubicBezTo>
                  <a:cubicBezTo>
                    <a:pt x="366" y="417"/>
                    <a:pt x="369" y="418"/>
                    <a:pt x="371" y="420"/>
                  </a:cubicBezTo>
                  <a:cubicBezTo>
                    <a:pt x="374" y="421"/>
                    <a:pt x="374" y="421"/>
                    <a:pt x="374" y="421"/>
                  </a:cubicBezTo>
                  <a:cubicBezTo>
                    <a:pt x="374" y="422"/>
                    <a:pt x="374" y="422"/>
                    <a:pt x="374" y="422"/>
                  </a:cubicBezTo>
                  <a:cubicBezTo>
                    <a:pt x="374" y="422"/>
                    <a:pt x="374" y="422"/>
                    <a:pt x="374" y="423"/>
                  </a:cubicBezTo>
                  <a:cubicBezTo>
                    <a:pt x="372" y="428"/>
                    <a:pt x="372" y="428"/>
                    <a:pt x="372" y="428"/>
                  </a:cubicBezTo>
                  <a:cubicBezTo>
                    <a:pt x="366" y="440"/>
                    <a:pt x="366" y="440"/>
                    <a:pt x="366" y="440"/>
                  </a:cubicBezTo>
                  <a:cubicBezTo>
                    <a:pt x="363" y="448"/>
                    <a:pt x="360" y="456"/>
                    <a:pt x="356" y="464"/>
                  </a:cubicBezTo>
                  <a:cubicBezTo>
                    <a:pt x="350" y="480"/>
                    <a:pt x="344" y="495"/>
                    <a:pt x="338" y="511"/>
                  </a:cubicBezTo>
                  <a:cubicBezTo>
                    <a:pt x="330" y="534"/>
                    <a:pt x="322" y="557"/>
                    <a:pt x="315" y="580"/>
                  </a:cubicBezTo>
                  <a:cubicBezTo>
                    <a:pt x="314" y="585"/>
                    <a:pt x="312" y="591"/>
                    <a:pt x="310" y="597"/>
                  </a:cubicBezTo>
                  <a:cubicBezTo>
                    <a:pt x="308" y="606"/>
                    <a:pt x="308" y="606"/>
                    <a:pt x="308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6" y="609"/>
                    <a:pt x="306" y="609"/>
                    <a:pt x="306" y="609"/>
                  </a:cubicBezTo>
                  <a:cubicBezTo>
                    <a:pt x="304" y="609"/>
                    <a:pt x="304" y="609"/>
                    <a:pt x="304" y="609"/>
                  </a:cubicBezTo>
                  <a:cubicBezTo>
                    <a:pt x="295" y="609"/>
                    <a:pt x="295" y="609"/>
                    <a:pt x="295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0" y="587"/>
                    <a:pt x="280" y="587"/>
                    <a:pt x="280" y="587"/>
                  </a:cubicBezTo>
                  <a:cubicBezTo>
                    <a:pt x="277" y="579"/>
                    <a:pt x="275" y="571"/>
                    <a:pt x="272" y="563"/>
                  </a:cubicBezTo>
                  <a:cubicBezTo>
                    <a:pt x="267" y="547"/>
                    <a:pt x="262" y="531"/>
                    <a:pt x="256" y="515"/>
                  </a:cubicBezTo>
                  <a:cubicBezTo>
                    <a:pt x="246" y="484"/>
                    <a:pt x="234" y="454"/>
                    <a:pt x="222" y="429"/>
                  </a:cubicBezTo>
                  <a:cubicBezTo>
                    <a:pt x="217" y="418"/>
                    <a:pt x="214" y="411"/>
                    <a:pt x="211" y="408"/>
                  </a:cubicBezTo>
                  <a:cubicBezTo>
                    <a:pt x="210" y="406"/>
                    <a:pt x="210" y="405"/>
                    <a:pt x="209" y="405"/>
                  </a:cubicBezTo>
                  <a:cubicBezTo>
                    <a:pt x="212" y="404"/>
                    <a:pt x="215" y="402"/>
                    <a:pt x="220" y="400"/>
                  </a:cubicBezTo>
                  <a:cubicBezTo>
                    <a:pt x="223" y="398"/>
                    <a:pt x="226" y="395"/>
                    <a:pt x="229" y="393"/>
                  </a:cubicBezTo>
                  <a:cubicBezTo>
                    <a:pt x="232" y="391"/>
                    <a:pt x="234" y="389"/>
                    <a:pt x="234" y="389"/>
                  </a:cubicBezTo>
                  <a:cubicBezTo>
                    <a:pt x="237" y="388"/>
                    <a:pt x="236" y="389"/>
                    <a:pt x="235" y="391"/>
                  </a:cubicBezTo>
                  <a:cubicBezTo>
                    <a:pt x="240" y="387"/>
                    <a:pt x="244" y="383"/>
                    <a:pt x="248" y="379"/>
                  </a:cubicBezTo>
                  <a:close/>
                  <a:moveTo>
                    <a:pt x="318" y="622"/>
                  </a:moveTo>
                  <a:cubicBezTo>
                    <a:pt x="319" y="621"/>
                    <a:pt x="319" y="621"/>
                    <a:pt x="319" y="621"/>
                  </a:cubicBezTo>
                  <a:cubicBezTo>
                    <a:pt x="323" y="606"/>
                    <a:pt x="323" y="606"/>
                    <a:pt x="323" y="606"/>
                  </a:cubicBezTo>
                  <a:cubicBezTo>
                    <a:pt x="325" y="599"/>
                    <a:pt x="327" y="592"/>
                    <a:pt x="329" y="585"/>
                  </a:cubicBezTo>
                  <a:cubicBezTo>
                    <a:pt x="337" y="557"/>
                    <a:pt x="346" y="530"/>
                    <a:pt x="356" y="502"/>
                  </a:cubicBezTo>
                  <a:cubicBezTo>
                    <a:pt x="361" y="489"/>
                    <a:pt x="366" y="475"/>
                    <a:pt x="372" y="462"/>
                  </a:cubicBezTo>
                  <a:cubicBezTo>
                    <a:pt x="374" y="455"/>
                    <a:pt x="377" y="448"/>
                    <a:pt x="380" y="442"/>
                  </a:cubicBezTo>
                  <a:cubicBezTo>
                    <a:pt x="385" y="432"/>
                    <a:pt x="385" y="432"/>
                    <a:pt x="385" y="432"/>
                  </a:cubicBezTo>
                  <a:cubicBezTo>
                    <a:pt x="392" y="416"/>
                    <a:pt x="392" y="416"/>
                    <a:pt x="392" y="416"/>
                  </a:cubicBezTo>
                  <a:cubicBezTo>
                    <a:pt x="386" y="413"/>
                    <a:pt x="386" y="413"/>
                    <a:pt x="386" y="413"/>
                  </a:cubicBezTo>
                  <a:cubicBezTo>
                    <a:pt x="385" y="412"/>
                    <a:pt x="384" y="412"/>
                    <a:pt x="383" y="411"/>
                  </a:cubicBezTo>
                  <a:cubicBezTo>
                    <a:pt x="381" y="410"/>
                    <a:pt x="381" y="410"/>
                    <a:pt x="381" y="410"/>
                  </a:cubicBezTo>
                  <a:cubicBezTo>
                    <a:pt x="381" y="410"/>
                    <a:pt x="381" y="410"/>
                    <a:pt x="380" y="410"/>
                  </a:cubicBezTo>
                  <a:cubicBezTo>
                    <a:pt x="380" y="410"/>
                    <a:pt x="380" y="410"/>
                    <a:pt x="380" y="410"/>
                  </a:cubicBezTo>
                  <a:cubicBezTo>
                    <a:pt x="378" y="409"/>
                    <a:pt x="376" y="407"/>
                    <a:pt x="374" y="406"/>
                  </a:cubicBezTo>
                  <a:cubicBezTo>
                    <a:pt x="371" y="404"/>
                    <a:pt x="367" y="401"/>
                    <a:pt x="364" y="398"/>
                  </a:cubicBezTo>
                  <a:cubicBezTo>
                    <a:pt x="358" y="392"/>
                    <a:pt x="353" y="385"/>
                    <a:pt x="349" y="377"/>
                  </a:cubicBezTo>
                  <a:cubicBezTo>
                    <a:pt x="353" y="385"/>
                    <a:pt x="358" y="392"/>
                    <a:pt x="364" y="398"/>
                  </a:cubicBezTo>
                  <a:cubicBezTo>
                    <a:pt x="367" y="401"/>
                    <a:pt x="371" y="404"/>
                    <a:pt x="374" y="406"/>
                  </a:cubicBezTo>
                  <a:cubicBezTo>
                    <a:pt x="376" y="407"/>
                    <a:pt x="378" y="409"/>
                    <a:pt x="380" y="410"/>
                  </a:cubicBezTo>
                  <a:cubicBezTo>
                    <a:pt x="383" y="412"/>
                    <a:pt x="388" y="414"/>
                    <a:pt x="391" y="416"/>
                  </a:cubicBezTo>
                  <a:cubicBezTo>
                    <a:pt x="384" y="433"/>
                    <a:pt x="384" y="433"/>
                    <a:pt x="384" y="433"/>
                  </a:cubicBezTo>
                  <a:cubicBezTo>
                    <a:pt x="379" y="445"/>
                    <a:pt x="379" y="445"/>
                    <a:pt x="379" y="445"/>
                  </a:cubicBezTo>
                  <a:cubicBezTo>
                    <a:pt x="375" y="452"/>
                    <a:pt x="372" y="460"/>
                    <a:pt x="369" y="468"/>
                  </a:cubicBezTo>
                  <a:cubicBezTo>
                    <a:pt x="363" y="483"/>
                    <a:pt x="357" y="499"/>
                    <a:pt x="351" y="515"/>
                  </a:cubicBezTo>
                  <a:cubicBezTo>
                    <a:pt x="340" y="546"/>
                    <a:pt x="330" y="578"/>
                    <a:pt x="321" y="612"/>
                  </a:cubicBezTo>
                  <a:cubicBezTo>
                    <a:pt x="321" y="611"/>
                    <a:pt x="321" y="609"/>
                    <a:pt x="320" y="612"/>
                  </a:cubicBezTo>
                  <a:cubicBezTo>
                    <a:pt x="329" y="579"/>
                    <a:pt x="339" y="546"/>
                    <a:pt x="350" y="515"/>
                  </a:cubicBezTo>
                  <a:cubicBezTo>
                    <a:pt x="356" y="499"/>
                    <a:pt x="362" y="483"/>
                    <a:pt x="368" y="468"/>
                  </a:cubicBezTo>
                  <a:cubicBezTo>
                    <a:pt x="371" y="460"/>
                    <a:pt x="375" y="452"/>
                    <a:pt x="378" y="444"/>
                  </a:cubicBezTo>
                  <a:cubicBezTo>
                    <a:pt x="383" y="433"/>
                    <a:pt x="383" y="433"/>
                    <a:pt x="383" y="433"/>
                  </a:cubicBezTo>
                  <a:cubicBezTo>
                    <a:pt x="391" y="416"/>
                    <a:pt x="391" y="416"/>
                    <a:pt x="391" y="416"/>
                  </a:cubicBezTo>
                  <a:cubicBezTo>
                    <a:pt x="384" y="413"/>
                    <a:pt x="384" y="413"/>
                    <a:pt x="384" y="413"/>
                  </a:cubicBezTo>
                  <a:cubicBezTo>
                    <a:pt x="383" y="413"/>
                    <a:pt x="383" y="412"/>
                    <a:pt x="382" y="412"/>
                  </a:cubicBezTo>
                  <a:cubicBezTo>
                    <a:pt x="380" y="411"/>
                    <a:pt x="380" y="411"/>
                    <a:pt x="380" y="411"/>
                  </a:cubicBezTo>
                  <a:cubicBezTo>
                    <a:pt x="379" y="410"/>
                    <a:pt x="379" y="410"/>
                    <a:pt x="379" y="410"/>
                  </a:cubicBezTo>
                  <a:cubicBezTo>
                    <a:pt x="377" y="409"/>
                    <a:pt x="375" y="408"/>
                    <a:pt x="373" y="406"/>
                  </a:cubicBezTo>
                  <a:cubicBezTo>
                    <a:pt x="369" y="404"/>
                    <a:pt x="366" y="401"/>
                    <a:pt x="363" y="397"/>
                  </a:cubicBezTo>
                  <a:cubicBezTo>
                    <a:pt x="356" y="391"/>
                    <a:pt x="350" y="383"/>
                    <a:pt x="346" y="374"/>
                  </a:cubicBezTo>
                  <a:cubicBezTo>
                    <a:pt x="347" y="374"/>
                    <a:pt x="347" y="374"/>
                    <a:pt x="347" y="374"/>
                  </a:cubicBezTo>
                  <a:cubicBezTo>
                    <a:pt x="347" y="373"/>
                    <a:pt x="346" y="372"/>
                    <a:pt x="346" y="372"/>
                  </a:cubicBezTo>
                  <a:cubicBezTo>
                    <a:pt x="346" y="371"/>
                    <a:pt x="346" y="371"/>
                    <a:pt x="346" y="371"/>
                  </a:cubicBezTo>
                  <a:cubicBezTo>
                    <a:pt x="345" y="371"/>
                    <a:pt x="345" y="371"/>
                    <a:pt x="345" y="371"/>
                  </a:cubicBezTo>
                  <a:cubicBezTo>
                    <a:pt x="345" y="370"/>
                    <a:pt x="345" y="370"/>
                    <a:pt x="345" y="370"/>
                  </a:cubicBezTo>
                  <a:cubicBezTo>
                    <a:pt x="344" y="368"/>
                    <a:pt x="344" y="368"/>
                    <a:pt x="344" y="368"/>
                  </a:cubicBezTo>
                  <a:cubicBezTo>
                    <a:pt x="343" y="364"/>
                    <a:pt x="342" y="361"/>
                    <a:pt x="340" y="358"/>
                  </a:cubicBezTo>
                  <a:cubicBezTo>
                    <a:pt x="337" y="359"/>
                    <a:pt x="334" y="360"/>
                    <a:pt x="331" y="361"/>
                  </a:cubicBezTo>
                  <a:cubicBezTo>
                    <a:pt x="330" y="362"/>
                    <a:pt x="330" y="362"/>
                    <a:pt x="329" y="362"/>
                  </a:cubicBezTo>
                  <a:cubicBezTo>
                    <a:pt x="327" y="363"/>
                    <a:pt x="327" y="363"/>
                    <a:pt x="327" y="363"/>
                  </a:cubicBezTo>
                  <a:cubicBezTo>
                    <a:pt x="325" y="363"/>
                    <a:pt x="325" y="363"/>
                    <a:pt x="325" y="363"/>
                  </a:cubicBezTo>
                  <a:cubicBezTo>
                    <a:pt x="322" y="364"/>
                    <a:pt x="319" y="365"/>
                    <a:pt x="316" y="365"/>
                  </a:cubicBezTo>
                  <a:cubicBezTo>
                    <a:pt x="310" y="366"/>
                    <a:pt x="304" y="367"/>
                    <a:pt x="297" y="367"/>
                  </a:cubicBezTo>
                  <a:cubicBezTo>
                    <a:pt x="291" y="366"/>
                    <a:pt x="285" y="365"/>
                    <a:pt x="279" y="364"/>
                  </a:cubicBezTo>
                  <a:cubicBezTo>
                    <a:pt x="276" y="363"/>
                    <a:pt x="273" y="362"/>
                    <a:pt x="270" y="361"/>
                  </a:cubicBezTo>
                  <a:cubicBezTo>
                    <a:pt x="269" y="361"/>
                    <a:pt x="269" y="361"/>
                    <a:pt x="268" y="360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3" y="358"/>
                    <a:pt x="263" y="358"/>
                    <a:pt x="263" y="358"/>
                  </a:cubicBezTo>
                  <a:cubicBezTo>
                    <a:pt x="261" y="357"/>
                    <a:pt x="261" y="357"/>
                    <a:pt x="261" y="357"/>
                  </a:cubicBezTo>
                  <a:cubicBezTo>
                    <a:pt x="256" y="354"/>
                    <a:pt x="256" y="354"/>
                    <a:pt x="256" y="354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8" y="364"/>
                    <a:pt x="248" y="364"/>
                    <a:pt x="248" y="364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3" y="369"/>
                    <a:pt x="243" y="369"/>
                    <a:pt x="243" y="369"/>
                  </a:cubicBezTo>
                  <a:cubicBezTo>
                    <a:pt x="241" y="371"/>
                    <a:pt x="239" y="373"/>
                    <a:pt x="237" y="375"/>
                  </a:cubicBezTo>
                  <a:cubicBezTo>
                    <a:pt x="233" y="379"/>
                    <a:pt x="230" y="383"/>
                    <a:pt x="226" y="386"/>
                  </a:cubicBezTo>
                  <a:cubicBezTo>
                    <a:pt x="231" y="383"/>
                    <a:pt x="236" y="378"/>
                    <a:pt x="241" y="374"/>
                  </a:cubicBezTo>
                  <a:cubicBezTo>
                    <a:pt x="243" y="372"/>
                    <a:pt x="245" y="370"/>
                    <a:pt x="247" y="367"/>
                  </a:cubicBezTo>
                  <a:cubicBezTo>
                    <a:pt x="249" y="366"/>
                    <a:pt x="249" y="366"/>
                    <a:pt x="249" y="366"/>
                  </a:cubicBezTo>
                  <a:cubicBezTo>
                    <a:pt x="250" y="365"/>
                    <a:pt x="250" y="365"/>
                    <a:pt x="250" y="365"/>
                  </a:cubicBezTo>
                  <a:cubicBezTo>
                    <a:pt x="251" y="363"/>
                    <a:pt x="251" y="363"/>
                    <a:pt x="251" y="363"/>
                  </a:cubicBezTo>
                  <a:cubicBezTo>
                    <a:pt x="257" y="357"/>
                    <a:pt x="257" y="357"/>
                    <a:pt x="257" y="357"/>
                  </a:cubicBezTo>
                  <a:cubicBezTo>
                    <a:pt x="261" y="359"/>
                    <a:pt x="261" y="359"/>
                    <a:pt x="261" y="359"/>
                  </a:cubicBezTo>
                  <a:cubicBezTo>
                    <a:pt x="263" y="360"/>
                    <a:pt x="263" y="360"/>
                    <a:pt x="263" y="360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66" y="362"/>
                    <a:pt x="266" y="362"/>
                    <a:pt x="267" y="362"/>
                  </a:cubicBezTo>
                  <a:cubicBezTo>
                    <a:pt x="269" y="363"/>
                    <a:pt x="269" y="363"/>
                    <a:pt x="269" y="363"/>
                  </a:cubicBezTo>
                  <a:cubicBezTo>
                    <a:pt x="272" y="364"/>
                    <a:pt x="275" y="365"/>
                    <a:pt x="278" y="366"/>
                  </a:cubicBezTo>
                  <a:cubicBezTo>
                    <a:pt x="284" y="367"/>
                    <a:pt x="291" y="368"/>
                    <a:pt x="297" y="369"/>
                  </a:cubicBezTo>
                  <a:cubicBezTo>
                    <a:pt x="303" y="369"/>
                    <a:pt x="310" y="369"/>
                    <a:pt x="316" y="368"/>
                  </a:cubicBezTo>
                  <a:cubicBezTo>
                    <a:pt x="319" y="367"/>
                    <a:pt x="322" y="367"/>
                    <a:pt x="325" y="366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29" y="365"/>
                    <a:pt x="329" y="365"/>
                  </a:cubicBezTo>
                  <a:cubicBezTo>
                    <a:pt x="330" y="364"/>
                    <a:pt x="331" y="364"/>
                    <a:pt x="331" y="364"/>
                  </a:cubicBezTo>
                  <a:cubicBezTo>
                    <a:pt x="334" y="363"/>
                    <a:pt x="336" y="362"/>
                    <a:pt x="339" y="361"/>
                  </a:cubicBezTo>
                  <a:cubicBezTo>
                    <a:pt x="342" y="368"/>
                    <a:pt x="342" y="368"/>
                    <a:pt x="342" y="368"/>
                  </a:cubicBezTo>
                  <a:cubicBezTo>
                    <a:pt x="342" y="369"/>
                    <a:pt x="342" y="370"/>
                    <a:pt x="343" y="371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4" y="373"/>
                    <a:pt x="344" y="373"/>
                    <a:pt x="344" y="373"/>
                  </a:cubicBezTo>
                  <a:cubicBezTo>
                    <a:pt x="345" y="376"/>
                    <a:pt x="346" y="378"/>
                    <a:pt x="348" y="381"/>
                  </a:cubicBezTo>
                  <a:cubicBezTo>
                    <a:pt x="351" y="386"/>
                    <a:pt x="354" y="390"/>
                    <a:pt x="358" y="394"/>
                  </a:cubicBezTo>
                  <a:cubicBezTo>
                    <a:pt x="361" y="399"/>
                    <a:pt x="366" y="403"/>
                    <a:pt x="370" y="406"/>
                  </a:cubicBezTo>
                  <a:cubicBezTo>
                    <a:pt x="372" y="408"/>
                    <a:pt x="375" y="409"/>
                    <a:pt x="377" y="411"/>
                  </a:cubicBezTo>
                  <a:cubicBezTo>
                    <a:pt x="378" y="411"/>
                    <a:pt x="378" y="411"/>
                    <a:pt x="378" y="411"/>
                  </a:cubicBezTo>
                  <a:cubicBezTo>
                    <a:pt x="379" y="412"/>
                    <a:pt x="379" y="412"/>
                    <a:pt x="379" y="412"/>
                  </a:cubicBezTo>
                  <a:cubicBezTo>
                    <a:pt x="380" y="413"/>
                    <a:pt x="381" y="413"/>
                    <a:pt x="382" y="414"/>
                  </a:cubicBezTo>
                  <a:cubicBezTo>
                    <a:pt x="384" y="415"/>
                    <a:pt x="386" y="416"/>
                    <a:pt x="388" y="417"/>
                  </a:cubicBezTo>
                  <a:cubicBezTo>
                    <a:pt x="381" y="433"/>
                    <a:pt x="381" y="433"/>
                    <a:pt x="381" y="433"/>
                  </a:cubicBezTo>
                  <a:cubicBezTo>
                    <a:pt x="376" y="445"/>
                    <a:pt x="376" y="445"/>
                    <a:pt x="376" y="445"/>
                  </a:cubicBezTo>
                  <a:cubicBezTo>
                    <a:pt x="372" y="454"/>
                    <a:pt x="369" y="462"/>
                    <a:pt x="365" y="471"/>
                  </a:cubicBezTo>
                  <a:cubicBezTo>
                    <a:pt x="359" y="488"/>
                    <a:pt x="352" y="504"/>
                    <a:pt x="346" y="521"/>
                  </a:cubicBezTo>
                  <a:cubicBezTo>
                    <a:pt x="352" y="505"/>
                    <a:pt x="358" y="488"/>
                    <a:pt x="365" y="471"/>
                  </a:cubicBezTo>
                  <a:cubicBezTo>
                    <a:pt x="368" y="462"/>
                    <a:pt x="372" y="454"/>
                    <a:pt x="375" y="445"/>
                  </a:cubicBezTo>
                  <a:cubicBezTo>
                    <a:pt x="377" y="441"/>
                    <a:pt x="379" y="437"/>
                    <a:pt x="381" y="433"/>
                  </a:cubicBezTo>
                  <a:cubicBezTo>
                    <a:pt x="388" y="417"/>
                    <a:pt x="388" y="417"/>
                    <a:pt x="388" y="417"/>
                  </a:cubicBezTo>
                  <a:cubicBezTo>
                    <a:pt x="385" y="416"/>
                    <a:pt x="382" y="414"/>
                    <a:pt x="380" y="413"/>
                  </a:cubicBezTo>
                  <a:cubicBezTo>
                    <a:pt x="380" y="413"/>
                    <a:pt x="379" y="413"/>
                    <a:pt x="379" y="412"/>
                  </a:cubicBezTo>
                  <a:cubicBezTo>
                    <a:pt x="378" y="412"/>
                    <a:pt x="378" y="412"/>
                    <a:pt x="378" y="412"/>
                  </a:cubicBezTo>
                  <a:cubicBezTo>
                    <a:pt x="377" y="411"/>
                    <a:pt x="377" y="411"/>
                    <a:pt x="377" y="411"/>
                  </a:cubicBezTo>
                  <a:cubicBezTo>
                    <a:pt x="376" y="411"/>
                    <a:pt x="375" y="410"/>
                    <a:pt x="375" y="410"/>
                  </a:cubicBezTo>
                  <a:cubicBezTo>
                    <a:pt x="372" y="408"/>
                    <a:pt x="369" y="406"/>
                    <a:pt x="366" y="403"/>
                  </a:cubicBezTo>
                  <a:cubicBezTo>
                    <a:pt x="360" y="398"/>
                    <a:pt x="355" y="392"/>
                    <a:pt x="351" y="386"/>
                  </a:cubicBezTo>
                  <a:cubicBezTo>
                    <a:pt x="349" y="382"/>
                    <a:pt x="347" y="379"/>
                    <a:pt x="345" y="376"/>
                  </a:cubicBezTo>
                  <a:cubicBezTo>
                    <a:pt x="345" y="375"/>
                    <a:pt x="344" y="374"/>
                    <a:pt x="344" y="373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2" y="370"/>
                    <a:pt x="342" y="370"/>
                    <a:pt x="342" y="370"/>
                  </a:cubicBezTo>
                  <a:cubicBezTo>
                    <a:pt x="341" y="367"/>
                    <a:pt x="340" y="364"/>
                    <a:pt x="339" y="361"/>
                  </a:cubicBezTo>
                  <a:cubicBezTo>
                    <a:pt x="336" y="362"/>
                    <a:pt x="334" y="363"/>
                    <a:pt x="331" y="364"/>
                  </a:cubicBezTo>
                  <a:cubicBezTo>
                    <a:pt x="330" y="364"/>
                    <a:pt x="330" y="365"/>
                    <a:pt x="329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5" y="366"/>
                    <a:pt x="325" y="366"/>
                    <a:pt x="325" y="366"/>
                  </a:cubicBezTo>
                  <a:cubicBezTo>
                    <a:pt x="322" y="367"/>
                    <a:pt x="319" y="368"/>
                    <a:pt x="316" y="368"/>
                  </a:cubicBezTo>
                  <a:cubicBezTo>
                    <a:pt x="309" y="369"/>
                    <a:pt x="303" y="369"/>
                    <a:pt x="297" y="369"/>
                  </a:cubicBezTo>
                  <a:cubicBezTo>
                    <a:pt x="290" y="369"/>
                    <a:pt x="284" y="368"/>
                    <a:pt x="278" y="366"/>
                  </a:cubicBezTo>
                  <a:cubicBezTo>
                    <a:pt x="275" y="366"/>
                    <a:pt x="272" y="365"/>
                    <a:pt x="269" y="364"/>
                  </a:cubicBezTo>
                  <a:cubicBezTo>
                    <a:pt x="268" y="363"/>
                    <a:pt x="267" y="363"/>
                    <a:pt x="267" y="363"/>
                  </a:cubicBezTo>
                  <a:cubicBezTo>
                    <a:pt x="266" y="362"/>
                    <a:pt x="266" y="362"/>
                    <a:pt x="264" y="362"/>
                  </a:cubicBezTo>
                  <a:cubicBezTo>
                    <a:pt x="262" y="361"/>
                    <a:pt x="262" y="361"/>
                    <a:pt x="262" y="361"/>
                  </a:cubicBezTo>
                  <a:cubicBezTo>
                    <a:pt x="261" y="360"/>
                    <a:pt x="261" y="360"/>
                    <a:pt x="261" y="360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2" y="364"/>
                    <a:pt x="252" y="364"/>
                    <a:pt x="252" y="364"/>
                  </a:cubicBezTo>
                  <a:cubicBezTo>
                    <a:pt x="250" y="366"/>
                    <a:pt x="250" y="366"/>
                    <a:pt x="250" y="366"/>
                  </a:cubicBezTo>
                  <a:cubicBezTo>
                    <a:pt x="248" y="368"/>
                    <a:pt x="248" y="368"/>
                    <a:pt x="248" y="368"/>
                  </a:cubicBezTo>
                  <a:cubicBezTo>
                    <a:pt x="246" y="370"/>
                    <a:pt x="244" y="372"/>
                    <a:pt x="241" y="375"/>
                  </a:cubicBezTo>
                  <a:cubicBezTo>
                    <a:pt x="237" y="379"/>
                    <a:pt x="232" y="383"/>
                    <a:pt x="227" y="387"/>
                  </a:cubicBezTo>
                  <a:cubicBezTo>
                    <a:pt x="225" y="389"/>
                    <a:pt x="222" y="391"/>
                    <a:pt x="220" y="392"/>
                  </a:cubicBezTo>
                  <a:cubicBezTo>
                    <a:pt x="217" y="395"/>
                    <a:pt x="215" y="397"/>
                    <a:pt x="212" y="398"/>
                  </a:cubicBezTo>
                  <a:cubicBezTo>
                    <a:pt x="208" y="402"/>
                    <a:pt x="204" y="405"/>
                    <a:pt x="204" y="406"/>
                  </a:cubicBezTo>
                  <a:cubicBezTo>
                    <a:pt x="205" y="406"/>
                    <a:pt x="206" y="406"/>
                    <a:pt x="208" y="405"/>
                  </a:cubicBezTo>
                  <a:cubicBezTo>
                    <a:pt x="208" y="405"/>
                    <a:pt x="208" y="406"/>
                    <a:pt x="208" y="406"/>
                  </a:cubicBezTo>
                  <a:cubicBezTo>
                    <a:pt x="209" y="411"/>
                    <a:pt x="214" y="426"/>
                    <a:pt x="223" y="449"/>
                  </a:cubicBezTo>
                  <a:cubicBezTo>
                    <a:pt x="222" y="449"/>
                    <a:pt x="222" y="449"/>
                    <a:pt x="222" y="449"/>
                  </a:cubicBezTo>
                  <a:cubicBezTo>
                    <a:pt x="217" y="438"/>
                    <a:pt x="214" y="431"/>
                    <a:pt x="212" y="427"/>
                  </a:cubicBezTo>
                  <a:cubicBezTo>
                    <a:pt x="210" y="423"/>
                    <a:pt x="209" y="422"/>
                    <a:pt x="209" y="422"/>
                  </a:cubicBezTo>
                  <a:cubicBezTo>
                    <a:pt x="207" y="421"/>
                    <a:pt x="208" y="426"/>
                    <a:pt x="206" y="423"/>
                  </a:cubicBezTo>
                  <a:cubicBezTo>
                    <a:pt x="216" y="445"/>
                    <a:pt x="225" y="467"/>
                    <a:pt x="232" y="490"/>
                  </a:cubicBezTo>
                  <a:cubicBezTo>
                    <a:pt x="234" y="496"/>
                    <a:pt x="238" y="507"/>
                    <a:pt x="240" y="513"/>
                  </a:cubicBezTo>
                  <a:cubicBezTo>
                    <a:pt x="251" y="541"/>
                    <a:pt x="260" y="569"/>
                    <a:pt x="268" y="598"/>
                  </a:cubicBezTo>
                  <a:cubicBezTo>
                    <a:pt x="271" y="608"/>
                    <a:pt x="271" y="608"/>
                    <a:pt x="271" y="608"/>
                  </a:cubicBezTo>
                  <a:cubicBezTo>
                    <a:pt x="273" y="614"/>
                    <a:pt x="273" y="614"/>
                    <a:pt x="273" y="614"/>
                  </a:cubicBezTo>
                  <a:cubicBezTo>
                    <a:pt x="274" y="619"/>
                    <a:pt x="274" y="619"/>
                    <a:pt x="274" y="619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8" y="621"/>
                    <a:pt x="268" y="621"/>
                    <a:pt x="268" y="621"/>
                  </a:cubicBezTo>
                  <a:cubicBezTo>
                    <a:pt x="263" y="604"/>
                    <a:pt x="263" y="604"/>
                    <a:pt x="263" y="604"/>
                  </a:cubicBezTo>
                  <a:cubicBezTo>
                    <a:pt x="261" y="595"/>
                    <a:pt x="261" y="595"/>
                    <a:pt x="261" y="595"/>
                  </a:cubicBezTo>
                  <a:cubicBezTo>
                    <a:pt x="257" y="582"/>
                    <a:pt x="253" y="570"/>
                    <a:pt x="249" y="557"/>
                  </a:cubicBezTo>
                  <a:cubicBezTo>
                    <a:pt x="241" y="532"/>
                    <a:pt x="232" y="507"/>
                    <a:pt x="223" y="483"/>
                  </a:cubicBezTo>
                  <a:cubicBezTo>
                    <a:pt x="218" y="471"/>
                    <a:pt x="213" y="459"/>
                    <a:pt x="208" y="447"/>
                  </a:cubicBezTo>
                  <a:cubicBezTo>
                    <a:pt x="206" y="441"/>
                    <a:pt x="203" y="435"/>
                    <a:pt x="201" y="429"/>
                  </a:cubicBezTo>
                  <a:cubicBezTo>
                    <a:pt x="196" y="420"/>
                    <a:pt x="196" y="420"/>
                    <a:pt x="196" y="420"/>
                  </a:cubicBezTo>
                  <a:cubicBezTo>
                    <a:pt x="190" y="406"/>
                    <a:pt x="190" y="406"/>
                    <a:pt x="190" y="406"/>
                  </a:cubicBezTo>
                  <a:cubicBezTo>
                    <a:pt x="185" y="407"/>
                    <a:pt x="185" y="407"/>
                    <a:pt x="185" y="407"/>
                  </a:cubicBezTo>
                  <a:cubicBezTo>
                    <a:pt x="182" y="407"/>
                    <a:pt x="182" y="407"/>
                    <a:pt x="182" y="407"/>
                  </a:cubicBezTo>
                  <a:cubicBezTo>
                    <a:pt x="182" y="407"/>
                    <a:pt x="181" y="408"/>
                    <a:pt x="181" y="408"/>
                  </a:cubicBezTo>
                  <a:cubicBezTo>
                    <a:pt x="180" y="408"/>
                    <a:pt x="180" y="408"/>
                    <a:pt x="180" y="408"/>
                  </a:cubicBezTo>
                  <a:cubicBezTo>
                    <a:pt x="178" y="408"/>
                    <a:pt x="177" y="408"/>
                    <a:pt x="175" y="408"/>
                  </a:cubicBezTo>
                  <a:cubicBezTo>
                    <a:pt x="172" y="408"/>
                    <a:pt x="169" y="407"/>
                    <a:pt x="166" y="407"/>
                  </a:cubicBezTo>
                  <a:cubicBezTo>
                    <a:pt x="159" y="405"/>
                    <a:pt x="154" y="402"/>
                    <a:pt x="149" y="397"/>
                  </a:cubicBezTo>
                  <a:cubicBezTo>
                    <a:pt x="144" y="393"/>
                    <a:pt x="140" y="388"/>
                    <a:pt x="138" y="382"/>
                  </a:cubicBezTo>
                  <a:cubicBezTo>
                    <a:pt x="136" y="376"/>
                    <a:pt x="136" y="370"/>
                    <a:pt x="138" y="366"/>
                  </a:cubicBezTo>
                  <a:cubicBezTo>
                    <a:pt x="139" y="364"/>
                    <a:pt x="141" y="362"/>
                    <a:pt x="143" y="360"/>
                  </a:cubicBezTo>
                  <a:cubicBezTo>
                    <a:pt x="145" y="358"/>
                    <a:pt x="148" y="357"/>
                    <a:pt x="151" y="356"/>
                  </a:cubicBezTo>
                  <a:cubicBezTo>
                    <a:pt x="156" y="355"/>
                    <a:pt x="162" y="356"/>
                    <a:pt x="167" y="359"/>
                  </a:cubicBezTo>
                  <a:cubicBezTo>
                    <a:pt x="172" y="362"/>
                    <a:pt x="177" y="367"/>
                    <a:pt x="180" y="373"/>
                  </a:cubicBezTo>
                  <a:cubicBezTo>
                    <a:pt x="181" y="374"/>
                    <a:pt x="182" y="375"/>
                    <a:pt x="183" y="377"/>
                  </a:cubicBezTo>
                  <a:cubicBezTo>
                    <a:pt x="185" y="382"/>
                    <a:pt x="185" y="382"/>
                    <a:pt x="185" y="382"/>
                  </a:cubicBezTo>
                  <a:cubicBezTo>
                    <a:pt x="193" y="398"/>
                    <a:pt x="193" y="398"/>
                    <a:pt x="193" y="398"/>
                  </a:cubicBezTo>
                  <a:cubicBezTo>
                    <a:pt x="195" y="397"/>
                    <a:pt x="197" y="396"/>
                    <a:pt x="200" y="395"/>
                  </a:cubicBezTo>
                  <a:cubicBezTo>
                    <a:pt x="201" y="394"/>
                    <a:pt x="202" y="394"/>
                    <a:pt x="203" y="393"/>
                  </a:cubicBezTo>
                  <a:cubicBezTo>
                    <a:pt x="204" y="393"/>
                    <a:pt x="205" y="392"/>
                    <a:pt x="206" y="392"/>
                  </a:cubicBezTo>
                  <a:cubicBezTo>
                    <a:pt x="207" y="391"/>
                    <a:pt x="207" y="391"/>
                    <a:pt x="207" y="391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8"/>
                    <a:pt x="212" y="388"/>
                    <a:pt x="213" y="387"/>
                  </a:cubicBezTo>
                  <a:cubicBezTo>
                    <a:pt x="218" y="384"/>
                    <a:pt x="222" y="381"/>
                    <a:pt x="226" y="378"/>
                  </a:cubicBezTo>
                  <a:cubicBezTo>
                    <a:pt x="230" y="374"/>
                    <a:pt x="234" y="371"/>
                    <a:pt x="238" y="367"/>
                  </a:cubicBezTo>
                  <a:cubicBezTo>
                    <a:pt x="240" y="365"/>
                    <a:pt x="242" y="363"/>
                    <a:pt x="243" y="361"/>
                  </a:cubicBezTo>
                  <a:cubicBezTo>
                    <a:pt x="244" y="360"/>
                    <a:pt x="244" y="360"/>
                    <a:pt x="244" y="360"/>
                  </a:cubicBezTo>
                  <a:cubicBezTo>
                    <a:pt x="245" y="359"/>
                    <a:pt x="245" y="359"/>
                    <a:pt x="245" y="359"/>
                  </a:cubicBezTo>
                  <a:cubicBezTo>
                    <a:pt x="246" y="358"/>
                    <a:pt x="246" y="358"/>
                    <a:pt x="247" y="357"/>
                  </a:cubicBezTo>
                  <a:cubicBezTo>
                    <a:pt x="249" y="355"/>
                    <a:pt x="250" y="353"/>
                    <a:pt x="252" y="351"/>
                  </a:cubicBezTo>
                  <a:cubicBezTo>
                    <a:pt x="250" y="349"/>
                    <a:pt x="249" y="347"/>
                    <a:pt x="248" y="345"/>
                  </a:cubicBezTo>
                  <a:cubicBezTo>
                    <a:pt x="247" y="344"/>
                    <a:pt x="247" y="344"/>
                    <a:pt x="247" y="344"/>
                  </a:cubicBezTo>
                  <a:cubicBezTo>
                    <a:pt x="247" y="344"/>
                    <a:pt x="246" y="343"/>
                    <a:pt x="246" y="343"/>
                  </a:cubicBezTo>
                  <a:cubicBezTo>
                    <a:pt x="246" y="343"/>
                    <a:pt x="246" y="343"/>
                    <a:pt x="246" y="343"/>
                  </a:cubicBezTo>
                  <a:cubicBezTo>
                    <a:pt x="246" y="342"/>
                    <a:pt x="246" y="342"/>
                    <a:pt x="245" y="341"/>
                  </a:cubicBezTo>
                  <a:cubicBezTo>
                    <a:pt x="245" y="340"/>
                    <a:pt x="244" y="338"/>
                    <a:pt x="243" y="336"/>
                  </a:cubicBezTo>
                  <a:cubicBezTo>
                    <a:pt x="243" y="335"/>
                    <a:pt x="243" y="334"/>
                    <a:pt x="243" y="333"/>
                  </a:cubicBezTo>
                  <a:cubicBezTo>
                    <a:pt x="243" y="332"/>
                    <a:pt x="243" y="332"/>
                    <a:pt x="242" y="331"/>
                  </a:cubicBezTo>
                  <a:cubicBezTo>
                    <a:pt x="242" y="331"/>
                    <a:pt x="242" y="330"/>
                    <a:pt x="242" y="330"/>
                  </a:cubicBezTo>
                  <a:cubicBezTo>
                    <a:pt x="242" y="328"/>
                    <a:pt x="242" y="326"/>
                    <a:pt x="243" y="324"/>
                  </a:cubicBezTo>
                  <a:cubicBezTo>
                    <a:pt x="244" y="315"/>
                    <a:pt x="247" y="306"/>
                    <a:pt x="252" y="299"/>
                  </a:cubicBezTo>
                  <a:cubicBezTo>
                    <a:pt x="254" y="296"/>
                    <a:pt x="257" y="293"/>
                    <a:pt x="260" y="291"/>
                  </a:cubicBezTo>
                  <a:cubicBezTo>
                    <a:pt x="263" y="289"/>
                    <a:pt x="267" y="288"/>
                    <a:pt x="270" y="288"/>
                  </a:cubicBezTo>
                  <a:cubicBezTo>
                    <a:pt x="274" y="288"/>
                    <a:pt x="277" y="290"/>
                    <a:pt x="280" y="292"/>
                  </a:cubicBezTo>
                  <a:cubicBezTo>
                    <a:pt x="283" y="294"/>
                    <a:pt x="286" y="297"/>
                    <a:pt x="287" y="300"/>
                  </a:cubicBezTo>
                  <a:cubicBezTo>
                    <a:pt x="288" y="304"/>
                    <a:pt x="288" y="307"/>
                    <a:pt x="287" y="311"/>
                  </a:cubicBezTo>
                  <a:cubicBezTo>
                    <a:pt x="287" y="315"/>
                    <a:pt x="285" y="319"/>
                    <a:pt x="283" y="323"/>
                  </a:cubicBezTo>
                  <a:cubicBezTo>
                    <a:pt x="280" y="327"/>
                    <a:pt x="278" y="330"/>
                    <a:pt x="275" y="33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66" y="346"/>
                    <a:pt x="265" y="347"/>
                    <a:pt x="265" y="349"/>
                  </a:cubicBezTo>
                  <a:cubicBezTo>
                    <a:pt x="265" y="349"/>
                    <a:pt x="265" y="350"/>
                    <a:pt x="265" y="350"/>
                  </a:cubicBezTo>
                  <a:cubicBezTo>
                    <a:pt x="265" y="351"/>
                    <a:pt x="266" y="351"/>
                    <a:pt x="266" y="351"/>
                  </a:cubicBezTo>
                  <a:cubicBezTo>
                    <a:pt x="266" y="351"/>
                    <a:pt x="266" y="351"/>
                    <a:pt x="266" y="351"/>
                  </a:cubicBezTo>
                  <a:cubicBezTo>
                    <a:pt x="266" y="352"/>
                    <a:pt x="266" y="352"/>
                    <a:pt x="266" y="352"/>
                  </a:cubicBezTo>
                  <a:cubicBezTo>
                    <a:pt x="267" y="354"/>
                    <a:pt x="268" y="354"/>
                    <a:pt x="270" y="355"/>
                  </a:cubicBezTo>
                  <a:cubicBezTo>
                    <a:pt x="272" y="356"/>
                    <a:pt x="274" y="357"/>
                    <a:pt x="276" y="357"/>
                  </a:cubicBezTo>
                  <a:cubicBezTo>
                    <a:pt x="277" y="358"/>
                    <a:pt x="278" y="358"/>
                    <a:pt x="280" y="358"/>
                  </a:cubicBezTo>
                  <a:cubicBezTo>
                    <a:pt x="281" y="358"/>
                    <a:pt x="282" y="359"/>
                    <a:pt x="283" y="359"/>
                  </a:cubicBezTo>
                  <a:cubicBezTo>
                    <a:pt x="285" y="359"/>
                    <a:pt x="285" y="359"/>
                    <a:pt x="285" y="359"/>
                  </a:cubicBezTo>
                  <a:cubicBezTo>
                    <a:pt x="287" y="360"/>
                    <a:pt x="287" y="360"/>
                    <a:pt x="287" y="360"/>
                  </a:cubicBezTo>
                  <a:cubicBezTo>
                    <a:pt x="292" y="360"/>
                    <a:pt x="297" y="361"/>
                    <a:pt x="302" y="361"/>
                  </a:cubicBezTo>
                  <a:cubicBezTo>
                    <a:pt x="308" y="361"/>
                    <a:pt x="313" y="360"/>
                    <a:pt x="318" y="359"/>
                  </a:cubicBezTo>
                  <a:cubicBezTo>
                    <a:pt x="321" y="359"/>
                    <a:pt x="324" y="358"/>
                    <a:pt x="327" y="357"/>
                  </a:cubicBezTo>
                  <a:cubicBezTo>
                    <a:pt x="327" y="357"/>
                    <a:pt x="328" y="356"/>
                    <a:pt x="329" y="356"/>
                  </a:cubicBezTo>
                  <a:cubicBezTo>
                    <a:pt x="330" y="355"/>
                    <a:pt x="331" y="355"/>
                    <a:pt x="332" y="355"/>
                  </a:cubicBezTo>
                  <a:cubicBezTo>
                    <a:pt x="338" y="352"/>
                    <a:pt x="338" y="352"/>
                    <a:pt x="338" y="352"/>
                  </a:cubicBezTo>
                  <a:cubicBezTo>
                    <a:pt x="338" y="347"/>
                    <a:pt x="338" y="347"/>
                    <a:pt x="338" y="347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3"/>
                    <a:pt x="337" y="343"/>
                    <a:pt x="337" y="343"/>
                  </a:cubicBezTo>
                  <a:cubicBezTo>
                    <a:pt x="337" y="342"/>
                    <a:pt x="337" y="342"/>
                    <a:pt x="337" y="342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36"/>
                    <a:pt x="336" y="336"/>
                    <a:pt x="336" y="336"/>
                  </a:cubicBezTo>
                  <a:cubicBezTo>
                    <a:pt x="336" y="333"/>
                    <a:pt x="335" y="330"/>
                    <a:pt x="335" y="327"/>
                  </a:cubicBezTo>
                  <a:cubicBezTo>
                    <a:pt x="336" y="321"/>
                    <a:pt x="337" y="315"/>
                    <a:pt x="340" y="310"/>
                  </a:cubicBezTo>
                  <a:cubicBezTo>
                    <a:pt x="342" y="307"/>
                    <a:pt x="343" y="305"/>
                    <a:pt x="345" y="303"/>
                  </a:cubicBezTo>
                  <a:cubicBezTo>
                    <a:pt x="347" y="302"/>
                    <a:pt x="348" y="301"/>
                    <a:pt x="349" y="300"/>
                  </a:cubicBezTo>
                  <a:cubicBezTo>
                    <a:pt x="350" y="299"/>
                    <a:pt x="351" y="299"/>
                    <a:pt x="352" y="298"/>
                  </a:cubicBezTo>
                  <a:cubicBezTo>
                    <a:pt x="357" y="296"/>
                    <a:pt x="363" y="295"/>
                    <a:pt x="367" y="297"/>
                  </a:cubicBezTo>
                  <a:cubicBezTo>
                    <a:pt x="368" y="297"/>
                    <a:pt x="369" y="298"/>
                    <a:pt x="370" y="299"/>
                  </a:cubicBezTo>
                  <a:cubicBezTo>
                    <a:pt x="370" y="299"/>
                    <a:pt x="371" y="299"/>
                    <a:pt x="371" y="300"/>
                  </a:cubicBezTo>
                  <a:cubicBezTo>
                    <a:pt x="372" y="300"/>
                    <a:pt x="372" y="301"/>
                    <a:pt x="373" y="301"/>
                  </a:cubicBezTo>
                  <a:cubicBezTo>
                    <a:pt x="374" y="304"/>
                    <a:pt x="376" y="306"/>
                    <a:pt x="377" y="308"/>
                  </a:cubicBezTo>
                  <a:cubicBezTo>
                    <a:pt x="378" y="311"/>
                    <a:pt x="378" y="313"/>
                    <a:pt x="378" y="316"/>
                  </a:cubicBezTo>
                  <a:cubicBezTo>
                    <a:pt x="378" y="319"/>
                    <a:pt x="377" y="322"/>
                    <a:pt x="376" y="324"/>
                  </a:cubicBezTo>
                  <a:cubicBezTo>
                    <a:pt x="374" y="330"/>
                    <a:pt x="371" y="335"/>
                    <a:pt x="366" y="339"/>
                  </a:cubicBezTo>
                  <a:cubicBezTo>
                    <a:pt x="364" y="342"/>
                    <a:pt x="362" y="344"/>
                    <a:pt x="359" y="346"/>
                  </a:cubicBezTo>
                  <a:cubicBezTo>
                    <a:pt x="359" y="346"/>
                    <a:pt x="358" y="347"/>
                    <a:pt x="357" y="347"/>
                  </a:cubicBezTo>
                  <a:cubicBezTo>
                    <a:pt x="356" y="348"/>
                    <a:pt x="356" y="348"/>
                    <a:pt x="356" y="348"/>
                  </a:cubicBezTo>
                  <a:cubicBezTo>
                    <a:pt x="355" y="349"/>
                    <a:pt x="355" y="349"/>
                    <a:pt x="355" y="349"/>
                  </a:cubicBezTo>
                  <a:cubicBezTo>
                    <a:pt x="352" y="351"/>
                    <a:pt x="349" y="353"/>
                    <a:pt x="346" y="355"/>
                  </a:cubicBezTo>
                  <a:cubicBezTo>
                    <a:pt x="347" y="357"/>
                    <a:pt x="348" y="359"/>
                    <a:pt x="349" y="361"/>
                  </a:cubicBezTo>
                  <a:cubicBezTo>
                    <a:pt x="349" y="362"/>
                    <a:pt x="350" y="363"/>
                    <a:pt x="350" y="364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1" y="367"/>
                    <a:pt x="351" y="367"/>
                    <a:pt x="351" y="367"/>
                  </a:cubicBezTo>
                  <a:cubicBezTo>
                    <a:pt x="352" y="369"/>
                    <a:pt x="353" y="372"/>
                    <a:pt x="354" y="374"/>
                  </a:cubicBezTo>
                  <a:cubicBezTo>
                    <a:pt x="357" y="378"/>
                    <a:pt x="360" y="383"/>
                    <a:pt x="363" y="387"/>
                  </a:cubicBezTo>
                  <a:cubicBezTo>
                    <a:pt x="366" y="392"/>
                    <a:pt x="370" y="396"/>
                    <a:pt x="374" y="399"/>
                  </a:cubicBezTo>
                  <a:cubicBezTo>
                    <a:pt x="375" y="400"/>
                    <a:pt x="377" y="401"/>
                    <a:pt x="378" y="401"/>
                  </a:cubicBezTo>
                  <a:cubicBezTo>
                    <a:pt x="378" y="402"/>
                    <a:pt x="379" y="402"/>
                    <a:pt x="379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2" y="404"/>
                    <a:pt x="382" y="404"/>
                    <a:pt x="382" y="404"/>
                  </a:cubicBezTo>
                  <a:cubicBezTo>
                    <a:pt x="384" y="405"/>
                    <a:pt x="386" y="406"/>
                    <a:pt x="388" y="407"/>
                  </a:cubicBezTo>
                  <a:cubicBezTo>
                    <a:pt x="390" y="408"/>
                    <a:pt x="392" y="409"/>
                    <a:pt x="394" y="410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407" y="384"/>
                    <a:pt x="407" y="384"/>
                    <a:pt x="407" y="384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10" y="378"/>
                    <a:pt x="410" y="378"/>
                    <a:pt x="410" y="378"/>
                  </a:cubicBezTo>
                  <a:cubicBezTo>
                    <a:pt x="410" y="377"/>
                    <a:pt x="410" y="377"/>
                    <a:pt x="410" y="377"/>
                  </a:cubicBezTo>
                  <a:cubicBezTo>
                    <a:pt x="411" y="377"/>
                    <a:pt x="411" y="376"/>
                    <a:pt x="412" y="375"/>
                  </a:cubicBezTo>
                  <a:cubicBezTo>
                    <a:pt x="414" y="373"/>
                    <a:pt x="416" y="370"/>
                    <a:pt x="418" y="368"/>
                  </a:cubicBezTo>
                  <a:cubicBezTo>
                    <a:pt x="420" y="366"/>
                    <a:pt x="423" y="364"/>
                    <a:pt x="425" y="363"/>
                  </a:cubicBezTo>
                  <a:cubicBezTo>
                    <a:pt x="426" y="362"/>
                    <a:pt x="428" y="362"/>
                    <a:pt x="429" y="362"/>
                  </a:cubicBezTo>
                  <a:cubicBezTo>
                    <a:pt x="429" y="362"/>
                    <a:pt x="430" y="362"/>
                    <a:pt x="430" y="362"/>
                  </a:cubicBezTo>
                  <a:cubicBezTo>
                    <a:pt x="431" y="362"/>
                    <a:pt x="431" y="362"/>
                    <a:pt x="432" y="362"/>
                  </a:cubicBezTo>
                  <a:cubicBezTo>
                    <a:pt x="436" y="363"/>
                    <a:pt x="441" y="367"/>
                    <a:pt x="443" y="372"/>
                  </a:cubicBezTo>
                  <a:cubicBezTo>
                    <a:pt x="445" y="377"/>
                    <a:pt x="446" y="384"/>
                    <a:pt x="445" y="390"/>
                  </a:cubicBezTo>
                  <a:cubicBezTo>
                    <a:pt x="445" y="393"/>
                    <a:pt x="444" y="396"/>
                    <a:pt x="442" y="399"/>
                  </a:cubicBezTo>
                  <a:cubicBezTo>
                    <a:pt x="441" y="402"/>
                    <a:pt x="440" y="404"/>
                    <a:pt x="438" y="406"/>
                  </a:cubicBezTo>
                  <a:cubicBezTo>
                    <a:pt x="434" y="411"/>
                    <a:pt x="428" y="414"/>
                    <a:pt x="422" y="416"/>
                  </a:cubicBezTo>
                  <a:cubicBezTo>
                    <a:pt x="419" y="417"/>
                    <a:pt x="416" y="417"/>
                    <a:pt x="413" y="417"/>
                  </a:cubicBezTo>
                  <a:cubicBezTo>
                    <a:pt x="411" y="418"/>
                    <a:pt x="410" y="418"/>
                    <a:pt x="408" y="418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7"/>
                    <a:pt x="404" y="417"/>
                    <a:pt x="403" y="417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2"/>
                    <a:pt x="387" y="442"/>
                    <a:pt x="387" y="442"/>
                  </a:cubicBezTo>
                  <a:cubicBezTo>
                    <a:pt x="384" y="449"/>
                    <a:pt x="381" y="456"/>
                    <a:pt x="378" y="463"/>
                  </a:cubicBezTo>
                  <a:cubicBezTo>
                    <a:pt x="372" y="477"/>
                    <a:pt x="367" y="492"/>
                    <a:pt x="362" y="506"/>
                  </a:cubicBezTo>
                  <a:cubicBezTo>
                    <a:pt x="351" y="535"/>
                    <a:pt x="342" y="564"/>
                    <a:pt x="333" y="593"/>
                  </a:cubicBezTo>
                  <a:cubicBezTo>
                    <a:pt x="330" y="604"/>
                    <a:pt x="330" y="604"/>
                    <a:pt x="330" y="604"/>
                  </a:cubicBezTo>
                  <a:cubicBezTo>
                    <a:pt x="327" y="613"/>
                    <a:pt x="327" y="613"/>
                    <a:pt x="327" y="613"/>
                  </a:cubicBezTo>
                  <a:cubicBezTo>
                    <a:pt x="326" y="619"/>
                    <a:pt x="326" y="619"/>
                    <a:pt x="326" y="619"/>
                  </a:cubicBezTo>
                  <a:cubicBezTo>
                    <a:pt x="325" y="621"/>
                    <a:pt x="325" y="621"/>
                    <a:pt x="325" y="621"/>
                  </a:cubicBezTo>
                  <a:cubicBezTo>
                    <a:pt x="325" y="622"/>
                    <a:pt x="325" y="622"/>
                    <a:pt x="325" y="622"/>
                  </a:cubicBezTo>
                  <a:lnTo>
                    <a:pt x="318" y="6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</p:grpSp>
      <p:sp>
        <p:nvSpPr>
          <p:cNvPr id="234" name="TextBox 233">
            <a:extLst>
              <a:ext uri="{FF2B5EF4-FFF2-40B4-BE49-F238E27FC236}">
                <a16:creationId xmlns:a16="http://schemas.microsoft.com/office/drawing/2014/main" id="{BBE72E53-9686-4F93-A5FE-C2ED56B0EFB0}"/>
              </a:ext>
            </a:extLst>
          </p:cNvPr>
          <p:cNvSpPr txBox="1"/>
          <p:nvPr/>
        </p:nvSpPr>
        <p:spPr>
          <a:xfrm>
            <a:off x="2510106" y="361349"/>
            <a:ext cx="738897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-30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【苹果】迟暮朝朝醉晚灯" panose="02000500000000000000"/>
                <a:cs typeface="Times New Roman" pitchFamily="18" charset="0"/>
                <a:sym typeface="+mn-lt"/>
              </a:rPr>
              <a:t>HOẠT ĐỘNG DỰ ÁN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35" name="Picture 234" descr="IMG_1582517675295_1582518075254">
            <a:extLst>
              <a:ext uri="{FF2B5EF4-FFF2-40B4-BE49-F238E27FC236}">
                <a16:creationId xmlns:a16="http://schemas.microsoft.com/office/drawing/2014/main" id="{48982288-D9D5-4450-9BD1-6D5980BC4C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7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3126" y="168867"/>
            <a:ext cx="1660691" cy="1512664"/>
          </a:xfrm>
          <a:prstGeom prst="roundRect">
            <a:avLst>
              <a:gd name="adj" fmla="val 49675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E2D74523-2B9D-707F-F197-66E21C0498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3041" y="1662114"/>
            <a:ext cx="4121253" cy="2456901"/>
          </a:xfrm>
          <a:prstGeom prst="rect">
            <a:avLst/>
          </a:prstGeom>
        </p:spPr>
      </p:pic>
      <p:pic>
        <p:nvPicPr>
          <p:cNvPr id="239" name="Picture 238">
            <a:extLst>
              <a:ext uri="{FF2B5EF4-FFF2-40B4-BE49-F238E27FC236}">
                <a16:creationId xmlns:a16="http://schemas.microsoft.com/office/drawing/2014/main" id="{20B57AE4-6A6C-5334-62C9-EA7DCD4F3C0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98011" y="2573715"/>
            <a:ext cx="5151566" cy="329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025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7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40B24A12-4D58-4BDE-B624-843B9BDA08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1" r="1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图片 6">
            <a:extLst>
              <a:ext uri="{FF2B5EF4-FFF2-40B4-BE49-F238E27FC236}">
                <a16:creationId xmlns:a16="http://schemas.microsoft.com/office/drawing/2014/main" id="{B838AB8A-46FD-4DE5-B6B9-4F7C787966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102" y="2792936"/>
            <a:ext cx="2164573" cy="395519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801" y="-168692"/>
            <a:ext cx="1695058" cy="215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IMG_1582517675295_1582518075254">
            <a:extLst>
              <a:ext uri="{FF2B5EF4-FFF2-40B4-BE49-F238E27FC236}">
                <a16:creationId xmlns:a16="http://schemas.microsoft.com/office/drawing/2014/main" id="{BCA39A04-626B-47ED-A2BA-1DB8ED9606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2938" y="0"/>
            <a:ext cx="1220012" cy="1111265"/>
          </a:xfrm>
          <a:prstGeom prst="roundRect">
            <a:avLst>
              <a:gd name="adj" fmla="val 49675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22858PICdbgea5Gz679dY_PIC2018.png">
            <a:extLst>
              <a:ext uri="{FF2B5EF4-FFF2-40B4-BE49-F238E27FC236}">
                <a16:creationId xmlns:a16="http://schemas.microsoft.com/office/drawing/2014/main" id="{711C018D-157D-4FBA-AD5A-BAEF179052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431" y="2269440"/>
            <a:ext cx="2164572" cy="397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32A31F91-86C7-5BBD-EB3E-90E63DA55B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269057"/>
              </p:ext>
            </p:extLst>
          </p:nvPr>
        </p:nvGraphicFramePr>
        <p:xfrm>
          <a:off x="814200" y="457776"/>
          <a:ext cx="10433154" cy="582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77718">
                  <a:extLst>
                    <a:ext uri="{9D8B030D-6E8A-4147-A177-3AD203B41FA5}">
                      <a16:colId xmlns:a16="http://schemas.microsoft.com/office/drawing/2014/main" val="2894111336"/>
                    </a:ext>
                  </a:extLst>
                </a:gridCol>
                <a:gridCol w="3477718">
                  <a:extLst>
                    <a:ext uri="{9D8B030D-6E8A-4147-A177-3AD203B41FA5}">
                      <a16:colId xmlns:a16="http://schemas.microsoft.com/office/drawing/2014/main" val="410476983"/>
                    </a:ext>
                  </a:extLst>
                </a:gridCol>
                <a:gridCol w="3477718">
                  <a:extLst>
                    <a:ext uri="{9D8B030D-6E8A-4147-A177-3AD203B41FA5}">
                      <a16:colId xmlns:a16="http://schemas.microsoft.com/office/drawing/2014/main" val="26481640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t"/>
                      <a:br>
                        <a:rPr lang="en-US" b="1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</a:br>
                      <a:r>
                        <a:rPr lang="en-US" b="1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Mục</a:t>
                      </a:r>
                      <a:r>
                        <a:rPr lang="en-US" b="1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b="1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tiêu</a:t>
                      </a:r>
                      <a:endParaRPr lang="en-US" dirty="0">
                        <a:solidFill>
                          <a:srgbClr val="3333CC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>
                    <a:solidFill>
                      <a:srgbClr val="59EAF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b="1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Thời</a:t>
                      </a:r>
                      <a:r>
                        <a:rPr lang="en-US" b="1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b="1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hạn</a:t>
                      </a:r>
                      <a:r>
                        <a:rPr lang="en-US" b="1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(1 </a:t>
                      </a:r>
                      <a:r>
                        <a:rPr lang="en-US" b="1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tuần</a:t>
                      </a:r>
                      <a:r>
                        <a:rPr lang="en-US" b="1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, 1 </a:t>
                      </a:r>
                      <a:r>
                        <a:rPr lang="en-US" b="1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tháng</a:t>
                      </a:r>
                      <a:r>
                        <a:rPr lang="en-US" b="1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, 3 </a:t>
                      </a:r>
                      <a:r>
                        <a:rPr lang="en-US" b="1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tháng</a:t>
                      </a:r>
                      <a:r>
                        <a:rPr lang="en-US" b="1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, 1 </a:t>
                      </a:r>
                      <a:r>
                        <a:rPr lang="en-US" b="1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năm</a:t>
                      </a:r>
                      <a:r>
                        <a:rPr lang="en-US" b="1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, 5 </a:t>
                      </a:r>
                      <a:r>
                        <a:rPr lang="en-US" b="1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năm</a:t>
                      </a:r>
                      <a:r>
                        <a:rPr lang="en-US" b="1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,…)</a:t>
                      </a:r>
                      <a:endParaRPr lang="en-US" dirty="0">
                        <a:solidFill>
                          <a:srgbClr val="3333CC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>
                    <a:solidFill>
                      <a:srgbClr val="59EAF9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rgbClr val="3333CC"/>
                        </a:solidFill>
                        <a:latin typeface="#9Slide05 Brannboll Ny" panose="02000000000000000000" pitchFamily="2" charset="0"/>
                      </a:endParaRPr>
                    </a:p>
                  </a:txBody>
                  <a:tcPr>
                    <a:solidFill>
                      <a:srgbClr val="59EA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5532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Phát triển bản thân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Rèn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luyện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kĩ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năng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thuyết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trình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và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làm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việc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nhóm</a:t>
                      </a:r>
                      <a:endParaRPr lang="en-US" dirty="0">
                        <a:solidFill>
                          <a:srgbClr val="3333CC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1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tháng</a:t>
                      </a:r>
                      <a:endParaRPr lang="en-US" dirty="0">
                        <a:solidFill>
                          <a:srgbClr val="3333CC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2365419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Gia đình và bạn bè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Giúp đỡ bố mẹ làm các công việc nhà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Ít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nhất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30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phút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mỗi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ngày</a:t>
                      </a:r>
                      <a:endParaRPr lang="en-US" dirty="0">
                        <a:solidFill>
                          <a:srgbClr val="3333CC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10836241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Tài chính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vi-VN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Tiết kiệm được 1.500.000 đồng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1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năm</a:t>
                      </a:r>
                      <a:endParaRPr lang="en-US" dirty="0">
                        <a:solidFill>
                          <a:srgbClr val="3333CC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428962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Sức khoẻ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vi-VN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Giảm được 3 kg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2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tháng</a:t>
                      </a:r>
                      <a:endParaRPr lang="en-US" dirty="0">
                        <a:solidFill>
                          <a:srgbClr val="3333CC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3203738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Học tập và nghề nghiệp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vi-VN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Trở thành kĩ sư công nghệ thông tin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Đến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năm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24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tuổi</a:t>
                      </a:r>
                      <a:endParaRPr lang="en-US" dirty="0">
                        <a:solidFill>
                          <a:srgbClr val="3333CC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2483224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 fontAlgn="t"/>
                      <a:r>
                        <a:rPr lang="en-US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Trao tặng và cống hiến xã hội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vi-VN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Tham gia các hoạt động thiện nguyện, đền ơn đáp nghĩa</a:t>
                      </a:r>
                    </a:p>
                  </a:txBody>
                  <a:tcPr marL="76200" marR="76200" marT="76200" marB="76200"/>
                </a:tc>
                <a:tc>
                  <a:txBody>
                    <a:bodyPr/>
                    <a:lstStyle/>
                    <a:p>
                      <a:pPr algn="just" fontAlgn="t"/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2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tháng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/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hoạt</a:t>
                      </a:r>
                      <a:r>
                        <a:rPr lang="en-US" dirty="0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 </a:t>
                      </a:r>
                      <a:r>
                        <a:rPr lang="en-US" dirty="0" err="1">
                          <a:solidFill>
                            <a:srgbClr val="3333CC"/>
                          </a:solidFill>
                          <a:effectLst/>
                          <a:latin typeface="#9Slide05 Brannboll Ny" panose="02000000000000000000" pitchFamily="2" charset="0"/>
                        </a:rPr>
                        <a:t>động</a:t>
                      </a:r>
                      <a:endParaRPr lang="en-US" dirty="0">
                        <a:solidFill>
                          <a:srgbClr val="3333CC"/>
                        </a:solidFill>
                        <a:effectLst/>
                        <a:latin typeface="#9Slide05 Brannboll Ny" panose="02000000000000000000" pitchFamily="2" charset="0"/>
                      </a:endParaRPr>
                    </a:p>
                  </a:txBody>
                  <a:tcPr marL="76200" marR="76200" marT="76200" marB="76200"/>
                </a:tc>
                <a:extLst>
                  <a:ext uri="{0D108BD9-81ED-4DB2-BD59-A6C34878D82A}">
                    <a16:rowId xmlns:a16="http://schemas.microsoft.com/office/drawing/2014/main" val="734115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65869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104">
            <a:extLst>
              <a:ext uri="{FF2B5EF4-FFF2-40B4-BE49-F238E27FC236}">
                <a16:creationId xmlns:a16="http://schemas.microsoft.com/office/drawing/2014/main" id="{40B24A12-4D58-4BDE-B624-843B9BDA08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71" r="1" b="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3" name="图片 6">
            <a:extLst>
              <a:ext uri="{FF2B5EF4-FFF2-40B4-BE49-F238E27FC236}">
                <a16:creationId xmlns:a16="http://schemas.microsoft.com/office/drawing/2014/main" id="{B838AB8A-46FD-4DE5-B6B9-4F7C787966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5102" y="2792936"/>
            <a:ext cx="3188719" cy="3955199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420" y="146102"/>
            <a:ext cx="1695058" cy="2156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 Box 11">
            <a:extLst>
              <a:ext uri="{FF2B5EF4-FFF2-40B4-BE49-F238E27FC236}">
                <a16:creationId xmlns:a16="http://schemas.microsoft.com/office/drawing/2014/main" id="{A8569C82-E069-48BA-BA18-8C8223936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7822" y="2060051"/>
            <a:ext cx="56234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marR="0" lvl="0" indent="-34290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#9Slide05 Brannboll Ny" panose="02000000000000000000" pitchFamily="2" charset="0"/>
                <a:ea typeface="+mn-ea"/>
                <a:cs typeface="Times New Roman" panose="02020603050405020304" pitchFamily="18" charset="0"/>
              </a:rPr>
              <a:t>Xin chào và hẹn gặp lại 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" name="Picture 8" descr="IMG_1582517675295_1582518075254">
            <a:extLst>
              <a:ext uri="{FF2B5EF4-FFF2-40B4-BE49-F238E27FC236}">
                <a16:creationId xmlns:a16="http://schemas.microsoft.com/office/drawing/2014/main" id="{BCA39A04-626B-47ED-A2BA-1DB8ED9606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5" cstate="print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377" y="270001"/>
            <a:ext cx="1660691" cy="1512664"/>
          </a:xfrm>
          <a:prstGeom prst="roundRect">
            <a:avLst>
              <a:gd name="adj" fmla="val 49675"/>
            </a:avLst>
          </a:prstGeom>
          <a:solidFill>
            <a:sysClr val="window" lastClr="FFFFFF">
              <a:lumMod val="95000"/>
            </a:sys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22858PICdbgea5Gz679dY_PIC2018.png">
            <a:extLst>
              <a:ext uri="{FF2B5EF4-FFF2-40B4-BE49-F238E27FC236}">
                <a16:creationId xmlns:a16="http://schemas.microsoft.com/office/drawing/2014/main" id="{711C018D-157D-4FBA-AD5A-BAEF179052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431" y="2269440"/>
            <a:ext cx="2164572" cy="3977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8" descr="6fc417983c9675ce1b60e983870aeb8a">
            <a:extLst>
              <a:ext uri="{FF2B5EF4-FFF2-40B4-BE49-F238E27FC236}">
                <a16:creationId xmlns:a16="http://schemas.microsoft.com/office/drawing/2014/main" id="{AC112249-1651-4AFF-A7AF-44D11541B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030" y="4154948"/>
            <a:ext cx="3010467" cy="209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">
            <a:extLst>
              <a:ext uri="{FF2B5EF4-FFF2-40B4-BE49-F238E27FC236}">
                <a16:creationId xmlns:a16="http://schemas.microsoft.com/office/drawing/2014/main" id="{2176EC08-F0EF-41C2-9A1D-B35CE7A7DE3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60" r="8347"/>
          <a:stretch>
            <a:fillRect/>
          </a:stretch>
        </p:blipFill>
        <p:spPr>
          <a:xfrm flipH="1">
            <a:off x="3370889" y="3933894"/>
            <a:ext cx="2687293" cy="1548203"/>
          </a:xfrm>
          <a:prstGeom prst="rect">
            <a:avLst/>
          </a:prstGeom>
        </p:spPr>
      </p:pic>
      <p:grpSp>
        <p:nvGrpSpPr>
          <p:cNvPr id="13" name="组合 2">
            <a:extLst>
              <a:ext uri="{FF2B5EF4-FFF2-40B4-BE49-F238E27FC236}">
                <a16:creationId xmlns:a16="http://schemas.microsoft.com/office/drawing/2014/main" id="{A83F8DA1-F2A1-4B4E-A71A-A565D60BD2CC}"/>
              </a:ext>
            </a:extLst>
          </p:cNvPr>
          <p:cNvGrpSpPr/>
          <p:nvPr/>
        </p:nvGrpSpPr>
        <p:grpSpPr>
          <a:xfrm>
            <a:off x="3539618" y="1421703"/>
            <a:ext cx="6654627" cy="2742465"/>
            <a:chOff x="1949253" y="1617623"/>
            <a:chExt cx="3271491" cy="2319693"/>
          </a:xfrm>
        </p:grpSpPr>
        <p:grpSp>
          <p:nvGrpSpPr>
            <p:cNvPr id="14" name="组合 135">
              <a:extLst>
                <a:ext uri="{FF2B5EF4-FFF2-40B4-BE49-F238E27FC236}">
                  <a16:creationId xmlns:a16="http://schemas.microsoft.com/office/drawing/2014/main" id="{82BB745A-ECC9-43EF-846A-F4E291A48393}"/>
                </a:ext>
              </a:extLst>
            </p:cNvPr>
            <p:cNvGrpSpPr/>
            <p:nvPr/>
          </p:nvGrpSpPr>
          <p:grpSpPr>
            <a:xfrm>
              <a:off x="1949253" y="1617623"/>
              <a:ext cx="3271491" cy="2319693"/>
              <a:chOff x="3246438" y="1047943"/>
              <a:chExt cx="5711825" cy="4698808"/>
            </a:xfrm>
            <a:solidFill>
              <a:schemeClr val="tx1"/>
            </a:solidFill>
          </p:grpSpPr>
          <p:sp>
            <p:nvSpPr>
              <p:cNvPr id="16" name="Freeform 5">
                <a:extLst>
                  <a:ext uri="{FF2B5EF4-FFF2-40B4-BE49-F238E27FC236}">
                    <a16:creationId xmlns:a16="http://schemas.microsoft.com/office/drawing/2014/main" id="{80B6CDA6-C6DD-40ED-949C-D4BEBA0DEEEE}"/>
                  </a:ext>
                </a:extLst>
              </p:cNvPr>
              <p:cNvSpPr/>
              <p:nvPr/>
            </p:nvSpPr>
            <p:spPr bwMode="auto">
              <a:xfrm>
                <a:off x="3251201" y="3335338"/>
                <a:ext cx="1773238" cy="1609725"/>
              </a:xfrm>
              <a:custGeom>
                <a:avLst/>
                <a:gdLst>
                  <a:gd name="T0" fmla="*/ 1697 w 1708"/>
                  <a:gd name="T1" fmla="*/ 1365 h 1551"/>
                  <a:gd name="T2" fmla="*/ 1422 w 1708"/>
                  <a:gd name="T3" fmla="*/ 1470 h 1551"/>
                  <a:gd name="T4" fmla="*/ 1072 w 1708"/>
                  <a:gd name="T5" fmla="*/ 1471 h 1551"/>
                  <a:gd name="T6" fmla="*/ 478 w 1708"/>
                  <a:gd name="T7" fmla="*/ 1262 h 1551"/>
                  <a:gd name="T8" fmla="*/ 166 w 1708"/>
                  <a:gd name="T9" fmla="*/ 672 h 1551"/>
                  <a:gd name="T10" fmla="*/ 422 w 1708"/>
                  <a:gd name="T11" fmla="*/ 54 h 1551"/>
                  <a:gd name="T12" fmla="*/ 393 w 1708"/>
                  <a:gd name="T13" fmla="*/ 16 h 1551"/>
                  <a:gd name="T14" fmla="*/ 349 w 1708"/>
                  <a:gd name="T15" fmla="*/ 1214 h 1551"/>
                  <a:gd name="T16" fmla="*/ 906 w 1708"/>
                  <a:gd name="T17" fmla="*/ 1500 h 1551"/>
                  <a:gd name="T18" fmla="*/ 1579 w 1708"/>
                  <a:gd name="T19" fmla="*/ 1467 h 1551"/>
                  <a:gd name="T20" fmla="*/ 1704 w 1708"/>
                  <a:gd name="T21" fmla="*/ 1373 h 1551"/>
                  <a:gd name="T22" fmla="*/ 1697 w 1708"/>
                  <a:gd name="T23" fmla="*/ 1365 h 1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08" h="1551">
                    <a:moveTo>
                      <a:pt x="1697" y="1365"/>
                    </a:moveTo>
                    <a:cubicBezTo>
                      <a:pt x="1630" y="1437"/>
                      <a:pt x="1515" y="1458"/>
                      <a:pt x="1422" y="1470"/>
                    </a:cubicBezTo>
                    <a:cubicBezTo>
                      <a:pt x="1307" y="1486"/>
                      <a:pt x="1188" y="1481"/>
                      <a:pt x="1072" y="1471"/>
                    </a:cubicBezTo>
                    <a:cubicBezTo>
                      <a:pt x="854" y="1452"/>
                      <a:pt x="649" y="1407"/>
                      <a:pt x="478" y="1262"/>
                    </a:cubicBezTo>
                    <a:cubicBezTo>
                      <a:pt x="305" y="1115"/>
                      <a:pt x="190" y="898"/>
                      <a:pt x="166" y="672"/>
                    </a:cubicBezTo>
                    <a:cubicBezTo>
                      <a:pt x="142" y="434"/>
                      <a:pt x="242" y="210"/>
                      <a:pt x="422" y="54"/>
                    </a:cubicBezTo>
                    <a:cubicBezTo>
                      <a:pt x="442" y="36"/>
                      <a:pt x="414" y="0"/>
                      <a:pt x="393" y="16"/>
                    </a:cubicBezTo>
                    <a:cubicBezTo>
                      <a:pt x="0" y="317"/>
                      <a:pt x="41" y="866"/>
                      <a:pt x="349" y="1214"/>
                    </a:cubicBezTo>
                    <a:cubicBezTo>
                      <a:pt x="495" y="1380"/>
                      <a:pt x="690" y="1468"/>
                      <a:pt x="906" y="1500"/>
                    </a:cubicBezTo>
                    <a:cubicBezTo>
                      <a:pt x="1121" y="1532"/>
                      <a:pt x="1372" y="1551"/>
                      <a:pt x="1579" y="1467"/>
                    </a:cubicBezTo>
                    <a:cubicBezTo>
                      <a:pt x="1629" y="1447"/>
                      <a:pt x="1671" y="1415"/>
                      <a:pt x="1704" y="1373"/>
                    </a:cubicBezTo>
                    <a:cubicBezTo>
                      <a:pt x="1708" y="1368"/>
                      <a:pt x="1702" y="1361"/>
                      <a:pt x="1697" y="13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id="{7B1F8391-3DEC-4017-A2F1-7F6D482254DD}"/>
                  </a:ext>
                </a:extLst>
              </p:cNvPr>
              <p:cNvSpPr/>
              <p:nvPr/>
            </p:nvSpPr>
            <p:spPr bwMode="auto">
              <a:xfrm>
                <a:off x="3246438" y="1457326"/>
                <a:ext cx="2112963" cy="1933575"/>
              </a:xfrm>
              <a:custGeom>
                <a:avLst/>
                <a:gdLst>
                  <a:gd name="T0" fmla="*/ 394 w 2035"/>
                  <a:gd name="T1" fmla="*/ 1839 h 1862"/>
                  <a:gd name="T2" fmla="*/ 299 w 2035"/>
                  <a:gd name="T3" fmla="*/ 1656 h 1862"/>
                  <a:gd name="T4" fmla="*/ 221 w 2035"/>
                  <a:gd name="T5" fmla="*/ 1452 h 1862"/>
                  <a:gd name="T6" fmla="*/ 241 w 2035"/>
                  <a:gd name="T7" fmla="*/ 997 h 1862"/>
                  <a:gd name="T8" fmla="*/ 650 w 2035"/>
                  <a:gd name="T9" fmla="*/ 365 h 1862"/>
                  <a:gd name="T10" fmla="*/ 1301 w 2035"/>
                  <a:gd name="T11" fmla="*/ 65 h 1862"/>
                  <a:gd name="T12" fmla="*/ 1991 w 2035"/>
                  <a:gd name="T13" fmla="*/ 323 h 1862"/>
                  <a:gd name="T14" fmla="*/ 2019 w 2035"/>
                  <a:gd name="T15" fmla="*/ 295 h 1862"/>
                  <a:gd name="T16" fmla="*/ 1371 w 2035"/>
                  <a:gd name="T17" fmla="*/ 0 h 1862"/>
                  <a:gd name="T18" fmla="*/ 709 w 2035"/>
                  <a:gd name="T19" fmla="*/ 241 h 1862"/>
                  <a:gd name="T20" fmla="*/ 226 w 2035"/>
                  <a:gd name="T21" fmla="*/ 1619 h 1862"/>
                  <a:gd name="T22" fmla="*/ 375 w 2035"/>
                  <a:gd name="T23" fmla="*/ 1851 h 1862"/>
                  <a:gd name="T24" fmla="*/ 394 w 2035"/>
                  <a:gd name="T25" fmla="*/ 1839 h 1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35" h="1862">
                    <a:moveTo>
                      <a:pt x="394" y="1839"/>
                    </a:moveTo>
                    <a:cubicBezTo>
                      <a:pt x="360" y="1781"/>
                      <a:pt x="330" y="1716"/>
                      <a:pt x="299" y="1656"/>
                    </a:cubicBezTo>
                    <a:cubicBezTo>
                      <a:pt x="266" y="1591"/>
                      <a:pt x="240" y="1523"/>
                      <a:pt x="221" y="1452"/>
                    </a:cubicBezTo>
                    <a:cubicBezTo>
                      <a:pt x="181" y="1301"/>
                      <a:pt x="199" y="1146"/>
                      <a:pt x="241" y="997"/>
                    </a:cubicBezTo>
                    <a:cubicBezTo>
                      <a:pt x="310" y="752"/>
                      <a:pt x="461" y="533"/>
                      <a:pt x="650" y="365"/>
                    </a:cubicBezTo>
                    <a:cubicBezTo>
                      <a:pt x="830" y="204"/>
                      <a:pt x="1059" y="88"/>
                      <a:pt x="1301" y="65"/>
                    </a:cubicBezTo>
                    <a:cubicBezTo>
                      <a:pt x="1565" y="40"/>
                      <a:pt x="1795" y="154"/>
                      <a:pt x="1991" y="323"/>
                    </a:cubicBezTo>
                    <a:cubicBezTo>
                      <a:pt x="2010" y="340"/>
                      <a:pt x="2035" y="315"/>
                      <a:pt x="2019" y="295"/>
                    </a:cubicBezTo>
                    <a:cubicBezTo>
                      <a:pt x="1859" y="102"/>
                      <a:pt x="1621" y="0"/>
                      <a:pt x="1371" y="0"/>
                    </a:cubicBezTo>
                    <a:cubicBezTo>
                      <a:pt x="1131" y="0"/>
                      <a:pt x="899" y="101"/>
                      <a:pt x="709" y="241"/>
                    </a:cubicBezTo>
                    <a:cubicBezTo>
                      <a:pt x="298" y="545"/>
                      <a:pt x="0" y="1121"/>
                      <a:pt x="226" y="1619"/>
                    </a:cubicBezTo>
                    <a:cubicBezTo>
                      <a:pt x="266" y="1706"/>
                      <a:pt x="320" y="1775"/>
                      <a:pt x="375" y="1851"/>
                    </a:cubicBezTo>
                    <a:cubicBezTo>
                      <a:pt x="384" y="1862"/>
                      <a:pt x="402" y="1852"/>
                      <a:pt x="394" y="18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8" name="Freeform 7">
                <a:extLst>
                  <a:ext uri="{FF2B5EF4-FFF2-40B4-BE49-F238E27FC236}">
                    <a16:creationId xmlns:a16="http://schemas.microsoft.com/office/drawing/2014/main" id="{4998E217-E070-42CE-9127-C9DB2F6D5417}"/>
                  </a:ext>
                </a:extLst>
              </p:cNvPr>
              <p:cNvSpPr/>
              <p:nvPr/>
            </p:nvSpPr>
            <p:spPr bwMode="auto">
              <a:xfrm>
                <a:off x="5124265" y="1047943"/>
                <a:ext cx="2541588" cy="1016000"/>
              </a:xfrm>
              <a:custGeom>
                <a:avLst/>
                <a:gdLst>
                  <a:gd name="T0" fmla="*/ 38 w 2447"/>
                  <a:gd name="T1" fmla="*/ 664 h 979"/>
                  <a:gd name="T2" fmla="*/ 1375 w 2447"/>
                  <a:gd name="T3" fmla="*/ 104 h 979"/>
                  <a:gd name="T4" fmla="*/ 2005 w 2447"/>
                  <a:gd name="T5" fmla="*/ 373 h 979"/>
                  <a:gd name="T6" fmla="*/ 2402 w 2447"/>
                  <a:gd name="T7" fmla="*/ 953 h 979"/>
                  <a:gd name="T8" fmla="*/ 2442 w 2447"/>
                  <a:gd name="T9" fmla="*/ 943 h 979"/>
                  <a:gd name="T10" fmla="*/ 1377 w 2447"/>
                  <a:gd name="T11" fmla="*/ 41 h 979"/>
                  <a:gd name="T12" fmla="*/ 622 w 2447"/>
                  <a:gd name="T13" fmla="*/ 99 h 979"/>
                  <a:gd name="T14" fmla="*/ 15 w 2447"/>
                  <a:gd name="T15" fmla="*/ 622 h 979"/>
                  <a:gd name="T16" fmla="*/ 6 w 2447"/>
                  <a:gd name="T17" fmla="*/ 656 h 979"/>
                  <a:gd name="T18" fmla="*/ 38 w 2447"/>
                  <a:gd name="T19" fmla="*/ 66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47" h="979">
                    <a:moveTo>
                      <a:pt x="38" y="664"/>
                    </a:moveTo>
                    <a:cubicBezTo>
                      <a:pt x="235" y="159"/>
                      <a:pt x="897" y="25"/>
                      <a:pt x="1375" y="104"/>
                    </a:cubicBezTo>
                    <a:cubicBezTo>
                      <a:pt x="1602" y="141"/>
                      <a:pt x="1823" y="231"/>
                      <a:pt x="2005" y="373"/>
                    </a:cubicBezTo>
                    <a:cubicBezTo>
                      <a:pt x="2195" y="521"/>
                      <a:pt x="2325" y="727"/>
                      <a:pt x="2402" y="953"/>
                    </a:cubicBezTo>
                    <a:cubicBezTo>
                      <a:pt x="2411" y="979"/>
                      <a:pt x="2447" y="968"/>
                      <a:pt x="2442" y="943"/>
                    </a:cubicBezTo>
                    <a:cubicBezTo>
                      <a:pt x="2340" y="436"/>
                      <a:pt x="1862" y="118"/>
                      <a:pt x="1377" y="41"/>
                    </a:cubicBezTo>
                    <a:cubicBezTo>
                      <a:pt x="1125" y="0"/>
                      <a:pt x="864" y="21"/>
                      <a:pt x="622" y="99"/>
                    </a:cubicBezTo>
                    <a:cubicBezTo>
                      <a:pt x="370" y="180"/>
                      <a:pt x="103" y="360"/>
                      <a:pt x="15" y="622"/>
                    </a:cubicBezTo>
                    <a:cubicBezTo>
                      <a:pt x="13" y="633"/>
                      <a:pt x="10" y="645"/>
                      <a:pt x="6" y="656"/>
                    </a:cubicBezTo>
                    <a:cubicBezTo>
                      <a:pt x="0" y="676"/>
                      <a:pt x="30" y="683"/>
                      <a:pt x="38" y="6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19" name="Freeform 8">
                <a:extLst>
                  <a:ext uri="{FF2B5EF4-FFF2-40B4-BE49-F238E27FC236}">
                    <a16:creationId xmlns:a16="http://schemas.microsoft.com/office/drawing/2014/main" id="{945F6A03-672D-43A2-A619-81FA07E3A614}"/>
                  </a:ext>
                </a:extLst>
              </p:cNvPr>
              <p:cNvSpPr/>
              <p:nvPr/>
            </p:nvSpPr>
            <p:spPr bwMode="auto">
              <a:xfrm>
                <a:off x="7777163" y="1998663"/>
                <a:ext cx="1181100" cy="2060575"/>
              </a:xfrm>
              <a:custGeom>
                <a:avLst/>
                <a:gdLst>
                  <a:gd name="T0" fmla="*/ 20 w 1137"/>
                  <a:gd name="T1" fmla="*/ 63 h 1984"/>
                  <a:gd name="T2" fmla="*/ 215 w 1137"/>
                  <a:gd name="T3" fmla="*/ 53 h 1984"/>
                  <a:gd name="T4" fmla="*/ 400 w 1137"/>
                  <a:gd name="T5" fmla="*/ 98 h 1984"/>
                  <a:gd name="T6" fmla="*/ 735 w 1137"/>
                  <a:gd name="T7" fmla="*/ 336 h 1984"/>
                  <a:gd name="T8" fmla="*/ 1044 w 1137"/>
                  <a:gd name="T9" fmla="*/ 988 h 1984"/>
                  <a:gd name="T10" fmla="*/ 897 w 1137"/>
                  <a:gd name="T11" fmla="*/ 1554 h 1984"/>
                  <a:gd name="T12" fmla="*/ 343 w 1137"/>
                  <a:gd name="T13" fmla="*/ 1942 h 1984"/>
                  <a:gd name="T14" fmla="*/ 358 w 1137"/>
                  <a:gd name="T15" fmla="*/ 1980 h 1984"/>
                  <a:gd name="T16" fmla="*/ 953 w 1137"/>
                  <a:gd name="T17" fmla="*/ 1587 h 1984"/>
                  <a:gd name="T18" fmla="*/ 1107 w 1137"/>
                  <a:gd name="T19" fmla="*/ 964 h 1984"/>
                  <a:gd name="T20" fmla="*/ 752 w 1137"/>
                  <a:gd name="T21" fmla="*/ 266 h 1984"/>
                  <a:gd name="T22" fmla="*/ 415 w 1137"/>
                  <a:gd name="T23" fmla="*/ 44 h 1984"/>
                  <a:gd name="T24" fmla="*/ 215 w 1137"/>
                  <a:gd name="T25" fmla="*/ 2 h 1984"/>
                  <a:gd name="T26" fmla="*/ 119 w 1137"/>
                  <a:gd name="T27" fmla="*/ 7 h 1984"/>
                  <a:gd name="T28" fmla="*/ 14 w 1137"/>
                  <a:gd name="T29" fmla="*/ 41 h 1984"/>
                  <a:gd name="T30" fmla="*/ 20 w 1137"/>
                  <a:gd name="T31" fmla="*/ 63 h 19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37" h="1984">
                    <a:moveTo>
                      <a:pt x="20" y="63"/>
                    </a:moveTo>
                    <a:cubicBezTo>
                      <a:pt x="80" y="48"/>
                      <a:pt x="154" y="49"/>
                      <a:pt x="215" y="53"/>
                    </a:cubicBezTo>
                    <a:cubicBezTo>
                      <a:pt x="278" y="57"/>
                      <a:pt x="341" y="76"/>
                      <a:pt x="400" y="98"/>
                    </a:cubicBezTo>
                    <a:cubicBezTo>
                      <a:pt x="528" y="148"/>
                      <a:pt x="641" y="238"/>
                      <a:pt x="735" y="336"/>
                    </a:cubicBezTo>
                    <a:cubicBezTo>
                      <a:pt x="900" y="510"/>
                      <a:pt x="1016" y="750"/>
                      <a:pt x="1044" y="988"/>
                    </a:cubicBezTo>
                    <a:cubicBezTo>
                      <a:pt x="1069" y="1190"/>
                      <a:pt x="1016" y="1389"/>
                      <a:pt x="897" y="1554"/>
                    </a:cubicBezTo>
                    <a:cubicBezTo>
                      <a:pt x="757" y="1747"/>
                      <a:pt x="548" y="1839"/>
                      <a:pt x="343" y="1942"/>
                    </a:cubicBezTo>
                    <a:cubicBezTo>
                      <a:pt x="321" y="1953"/>
                      <a:pt x="337" y="1984"/>
                      <a:pt x="358" y="1980"/>
                    </a:cubicBezTo>
                    <a:cubicBezTo>
                      <a:pt x="592" y="1933"/>
                      <a:pt x="812" y="1776"/>
                      <a:pt x="953" y="1587"/>
                    </a:cubicBezTo>
                    <a:cubicBezTo>
                      <a:pt x="1086" y="1410"/>
                      <a:pt x="1137" y="1182"/>
                      <a:pt x="1107" y="964"/>
                    </a:cubicBezTo>
                    <a:cubicBezTo>
                      <a:pt x="1071" y="703"/>
                      <a:pt x="938" y="452"/>
                      <a:pt x="752" y="266"/>
                    </a:cubicBezTo>
                    <a:cubicBezTo>
                      <a:pt x="656" y="170"/>
                      <a:pt x="542" y="93"/>
                      <a:pt x="415" y="44"/>
                    </a:cubicBezTo>
                    <a:cubicBezTo>
                      <a:pt x="351" y="19"/>
                      <a:pt x="283" y="6"/>
                      <a:pt x="215" y="2"/>
                    </a:cubicBezTo>
                    <a:cubicBezTo>
                      <a:pt x="183" y="0"/>
                      <a:pt x="150" y="2"/>
                      <a:pt x="119" y="7"/>
                    </a:cubicBezTo>
                    <a:cubicBezTo>
                      <a:pt x="78" y="13"/>
                      <a:pt x="52" y="27"/>
                      <a:pt x="14" y="41"/>
                    </a:cubicBezTo>
                    <a:cubicBezTo>
                      <a:pt x="0" y="46"/>
                      <a:pt x="6" y="66"/>
                      <a:pt x="20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0" name="Freeform 9">
                <a:extLst>
                  <a:ext uri="{FF2B5EF4-FFF2-40B4-BE49-F238E27FC236}">
                    <a16:creationId xmlns:a16="http://schemas.microsoft.com/office/drawing/2014/main" id="{ED1EFA8A-E55D-4C79-AFC1-EFBDB4BC2DAF}"/>
                  </a:ext>
                </a:extLst>
              </p:cNvPr>
              <p:cNvSpPr/>
              <p:nvPr/>
            </p:nvSpPr>
            <p:spPr bwMode="auto">
              <a:xfrm>
                <a:off x="7016751" y="4010026"/>
                <a:ext cx="1208088" cy="1095375"/>
              </a:xfrm>
              <a:custGeom>
                <a:avLst/>
                <a:gdLst>
                  <a:gd name="T0" fmla="*/ 1056 w 1164"/>
                  <a:gd name="T1" fmla="*/ 16 h 1055"/>
                  <a:gd name="T2" fmla="*/ 1085 w 1164"/>
                  <a:gd name="T3" fmla="*/ 64 h 1055"/>
                  <a:gd name="T4" fmla="*/ 1110 w 1164"/>
                  <a:gd name="T5" fmla="*/ 176 h 1055"/>
                  <a:gd name="T6" fmla="*/ 1081 w 1164"/>
                  <a:gd name="T7" fmla="*/ 362 h 1055"/>
                  <a:gd name="T8" fmla="*/ 828 w 1164"/>
                  <a:gd name="T9" fmla="*/ 714 h 1055"/>
                  <a:gd name="T10" fmla="*/ 30 w 1164"/>
                  <a:gd name="T11" fmla="*/ 996 h 1055"/>
                  <a:gd name="T12" fmla="*/ 30 w 1164"/>
                  <a:gd name="T13" fmla="*/ 1042 h 1055"/>
                  <a:gd name="T14" fmla="*/ 893 w 1164"/>
                  <a:gd name="T15" fmla="*/ 736 h 1055"/>
                  <a:gd name="T16" fmla="*/ 1143 w 1164"/>
                  <a:gd name="T17" fmla="*/ 346 h 1055"/>
                  <a:gd name="T18" fmla="*/ 1154 w 1164"/>
                  <a:gd name="T19" fmla="*/ 140 h 1055"/>
                  <a:gd name="T20" fmla="*/ 1121 w 1164"/>
                  <a:gd name="T21" fmla="*/ 43 h 1055"/>
                  <a:gd name="T22" fmla="*/ 1066 w 1164"/>
                  <a:gd name="T23" fmla="*/ 4 h 1055"/>
                  <a:gd name="T24" fmla="*/ 1056 w 1164"/>
                  <a:gd name="T25" fmla="*/ 16 h 10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4" h="1055">
                    <a:moveTo>
                      <a:pt x="1056" y="16"/>
                    </a:moveTo>
                    <a:cubicBezTo>
                      <a:pt x="1068" y="25"/>
                      <a:pt x="1078" y="52"/>
                      <a:pt x="1085" y="64"/>
                    </a:cubicBezTo>
                    <a:cubicBezTo>
                      <a:pt x="1104" y="97"/>
                      <a:pt x="1108" y="139"/>
                      <a:pt x="1110" y="176"/>
                    </a:cubicBezTo>
                    <a:cubicBezTo>
                      <a:pt x="1115" y="240"/>
                      <a:pt x="1103" y="302"/>
                      <a:pt x="1081" y="362"/>
                    </a:cubicBezTo>
                    <a:cubicBezTo>
                      <a:pt x="1032" y="501"/>
                      <a:pt x="939" y="620"/>
                      <a:pt x="828" y="714"/>
                    </a:cubicBezTo>
                    <a:cubicBezTo>
                      <a:pt x="609" y="901"/>
                      <a:pt x="312" y="981"/>
                      <a:pt x="30" y="996"/>
                    </a:cubicBezTo>
                    <a:cubicBezTo>
                      <a:pt x="0" y="998"/>
                      <a:pt x="0" y="1041"/>
                      <a:pt x="30" y="1042"/>
                    </a:cubicBezTo>
                    <a:cubicBezTo>
                      <a:pt x="339" y="1055"/>
                      <a:pt x="661" y="941"/>
                      <a:pt x="893" y="736"/>
                    </a:cubicBezTo>
                    <a:cubicBezTo>
                      <a:pt x="1011" y="632"/>
                      <a:pt x="1097" y="496"/>
                      <a:pt x="1143" y="346"/>
                    </a:cubicBezTo>
                    <a:cubicBezTo>
                      <a:pt x="1163" y="279"/>
                      <a:pt x="1164" y="208"/>
                      <a:pt x="1154" y="140"/>
                    </a:cubicBezTo>
                    <a:cubicBezTo>
                      <a:pt x="1150" y="106"/>
                      <a:pt x="1138" y="73"/>
                      <a:pt x="1121" y="43"/>
                    </a:cubicBezTo>
                    <a:cubicBezTo>
                      <a:pt x="1105" y="16"/>
                      <a:pt x="1089" y="17"/>
                      <a:pt x="1066" y="4"/>
                    </a:cubicBezTo>
                    <a:cubicBezTo>
                      <a:pt x="1058" y="0"/>
                      <a:pt x="1049" y="11"/>
                      <a:pt x="105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1" name="Freeform 10">
                <a:extLst>
                  <a:ext uri="{FF2B5EF4-FFF2-40B4-BE49-F238E27FC236}">
                    <a16:creationId xmlns:a16="http://schemas.microsoft.com/office/drawing/2014/main" id="{7DE8DF48-4413-46E3-A285-84EDF14E5F8E}"/>
                  </a:ext>
                </a:extLst>
              </p:cNvPr>
              <p:cNvSpPr/>
              <p:nvPr/>
            </p:nvSpPr>
            <p:spPr bwMode="auto">
              <a:xfrm>
                <a:off x="4975226" y="4775201"/>
                <a:ext cx="1274763" cy="733425"/>
              </a:xfrm>
              <a:custGeom>
                <a:avLst/>
                <a:gdLst>
                  <a:gd name="T0" fmla="*/ 28 w 1229"/>
                  <a:gd name="T1" fmla="*/ 8 h 706"/>
                  <a:gd name="T2" fmla="*/ 139 w 1229"/>
                  <a:gd name="T3" fmla="*/ 371 h 706"/>
                  <a:gd name="T4" fmla="*/ 420 w 1229"/>
                  <a:gd name="T5" fmla="*/ 595 h 706"/>
                  <a:gd name="T6" fmla="*/ 1199 w 1229"/>
                  <a:gd name="T7" fmla="*/ 617 h 706"/>
                  <a:gd name="T8" fmla="*/ 1186 w 1229"/>
                  <a:gd name="T9" fmla="*/ 571 h 706"/>
                  <a:gd name="T10" fmla="*/ 469 w 1229"/>
                  <a:gd name="T11" fmla="*/ 549 h 706"/>
                  <a:gd name="T12" fmla="*/ 191 w 1229"/>
                  <a:gd name="T13" fmla="*/ 341 h 706"/>
                  <a:gd name="T14" fmla="*/ 105 w 1229"/>
                  <a:gd name="T15" fmla="*/ 187 h 706"/>
                  <a:gd name="T16" fmla="*/ 43 w 1229"/>
                  <a:gd name="T17" fmla="*/ 7 h 706"/>
                  <a:gd name="T18" fmla="*/ 28 w 1229"/>
                  <a:gd name="T19" fmla="*/ 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9" h="706">
                    <a:moveTo>
                      <a:pt x="28" y="8"/>
                    </a:moveTo>
                    <a:cubicBezTo>
                      <a:pt x="0" y="129"/>
                      <a:pt x="72" y="275"/>
                      <a:pt x="139" y="371"/>
                    </a:cubicBezTo>
                    <a:cubicBezTo>
                      <a:pt x="210" y="470"/>
                      <a:pt x="310" y="545"/>
                      <a:pt x="420" y="595"/>
                    </a:cubicBezTo>
                    <a:cubicBezTo>
                      <a:pt x="664" y="706"/>
                      <a:pt x="948" y="698"/>
                      <a:pt x="1199" y="617"/>
                    </a:cubicBezTo>
                    <a:cubicBezTo>
                      <a:pt x="1229" y="608"/>
                      <a:pt x="1217" y="563"/>
                      <a:pt x="1186" y="571"/>
                    </a:cubicBezTo>
                    <a:cubicBezTo>
                      <a:pt x="954" y="630"/>
                      <a:pt x="695" y="637"/>
                      <a:pt x="469" y="549"/>
                    </a:cubicBezTo>
                    <a:cubicBezTo>
                      <a:pt x="360" y="506"/>
                      <a:pt x="262" y="433"/>
                      <a:pt x="191" y="341"/>
                    </a:cubicBezTo>
                    <a:cubicBezTo>
                      <a:pt x="155" y="294"/>
                      <a:pt x="127" y="241"/>
                      <a:pt x="105" y="187"/>
                    </a:cubicBezTo>
                    <a:cubicBezTo>
                      <a:pt x="81" y="128"/>
                      <a:pt x="72" y="63"/>
                      <a:pt x="43" y="7"/>
                    </a:cubicBezTo>
                    <a:cubicBezTo>
                      <a:pt x="40" y="0"/>
                      <a:pt x="30" y="2"/>
                      <a:pt x="28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sp>
            <p:nvSpPr>
              <p:cNvPr id="22" name="Freeform 11">
                <a:extLst>
                  <a:ext uri="{FF2B5EF4-FFF2-40B4-BE49-F238E27FC236}">
                    <a16:creationId xmlns:a16="http://schemas.microsoft.com/office/drawing/2014/main" id="{866C9446-BF40-4596-8B4A-DEC15D12D71F}"/>
                  </a:ext>
                </a:extLst>
              </p:cNvPr>
              <p:cNvSpPr/>
              <p:nvPr/>
            </p:nvSpPr>
            <p:spPr bwMode="auto">
              <a:xfrm>
                <a:off x="6203951" y="5040313"/>
                <a:ext cx="1285875" cy="706438"/>
              </a:xfrm>
              <a:custGeom>
                <a:avLst/>
                <a:gdLst>
                  <a:gd name="T0" fmla="*/ 9 w 1238"/>
                  <a:gd name="T1" fmla="*/ 343 h 681"/>
                  <a:gd name="T2" fmla="*/ 575 w 1238"/>
                  <a:gd name="T3" fmla="*/ 605 h 681"/>
                  <a:gd name="T4" fmla="*/ 1222 w 1238"/>
                  <a:gd name="T5" fmla="*/ 529 h 681"/>
                  <a:gd name="T6" fmla="*/ 1222 w 1238"/>
                  <a:gd name="T7" fmla="*/ 485 h 681"/>
                  <a:gd name="T8" fmla="*/ 968 w 1238"/>
                  <a:gd name="T9" fmla="*/ 314 h 681"/>
                  <a:gd name="T10" fmla="*/ 825 w 1238"/>
                  <a:gd name="T11" fmla="*/ 32 h 681"/>
                  <a:gd name="T12" fmla="*/ 776 w 1238"/>
                  <a:gd name="T13" fmla="*/ 46 h 681"/>
                  <a:gd name="T14" fmla="*/ 921 w 1238"/>
                  <a:gd name="T15" fmla="*/ 340 h 681"/>
                  <a:gd name="T16" fmla="*/ 1196 w 1238"/>
                  <a:gd name="T17" fmla="*/ 529 h 681"/>
                  <a:gd name="T18" fmla="*/ 1196 w 1238"/>
                  <a:gd name="T19" fmla="*/ 485 h 681"/>
                  <a:gd name="T20" fmla="*/ 23 w 1238"/>
                  <a:gd name="T21" fmla="*/ 324 h 681"/>
                  <a:gd name="T22" fmla="*/ 9 w 1238"/>
                  <a:gd name="T23" fmla="*/ 343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8" h="681">
                    <a:moveTo>
                      <a:pt x="9" y="343"/>
                    </a:moveTo>
                    <a:cubicBezTo>
                      <a:pt x="152" y="493"/>
                      <a:pt x="376" y="569"/>
                      <a:pt x="575" y="605"/>
                    </a:cubicBezTo>
                    <a:cubicBezTo>
                      <a:pt x="792" y="644"/>
                      <a:pt x="1024" y="631"/>
                      <a:pt x="1222" y="529"/>
                    </a:cubicBezTo>
                    <a:cubicBezTo>
                      <a:pt x="1238" y="520"/>
                      <a:pt x="1238" y="494"/>
                      <a:pt x="1222" y="485"/>
                    </a:cubicBezTo>
                    <a:cubicBezTo>
                      <a:pt x="1131" y="437"/>
                      <a:pt x="1041" y="387"/>
                      <a:pt x="968" y="314"/>
                    </a:cubicBezTo>
                    <a:cubicBezTo>
                      <a:pt x="889" y="238"/>
                      <a:pt x="847" y="138"/>
                      <a:pt x="825" y="32"/>
                    </a:cubicBezTo>
                    <a:cubicBezTo>
                      <a:pt x="819" y="0"/>
                      <a:pt x="770" y="14"/>
                      <a:pt x="776" y="46"/>
                    </a:cubicBezTo>
                    <a:cubicBezTo>
                      <a:pt x="799" y="157"/>
                      <a:pt x="844" y="256"/>
                      <a:pt x="921" y="340"/>
                    </a:cubicBezTo>
                    <a:cubicBezTo>
                      <a:pt x="997" y="422"/>
                      <a:pt x="1098" y="479"/>
                      <a:pt x="1196" y="529"/>
                    </a:cubicBezTo>
                    <a:cubicBezTo>
                      <a:pt x="1196" y="514"/>
                      <a:pt x="1196" y="500"/>
                      <a:pt x="1196" y="485"/>
                    </a:cubicBezTo>
                    <a:cubicBezTo>
                      <a:pt x="821" y="681"/>
                      <a:pt x="352" y="551"/>
                      <a:pt x="23" y="324"/>
                    </a:cubicBezTo>
                    <a:cubicBezTo>
                      <a:pt x="12" y="316"/>
                      <a:pt x="0" y="333"/>
                      <a:pt x="9" y="3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静蕾简体" panose="02000000000000000000" pitchFamily="2" charset="-122"/>
                  <a:ea typeface="方正静蕾简体" panose="02000000000000000000" pitchFamily="2" charset="-122"/>
                  <a:cs typeface="+mn-cs"/>
                </a:endParaRPr>
              </a:p>
            </p:txBody>
          </p:sp>
          <p:grpSp>
            <p:nvGrpSpPr>
              <p:cNvPr id="23" name="组合 143">
                <a:extLst>
                  <a:ext uri="{FF2B5EF4-FFF2-40B4-BE49-F238E27FC236}">
                    <a16:creationId xmlns:a16="http://schemas.microsoft.com/office/drawing/2014/main" id="{3F3896C8-BFC2-4805-8C3A-DE12FC0A6014}"/>
                  </a:ext>
                </a:extLst>
              </p:cNvPr>
              <p:cNvGrpSpPr/>
              <p:nvPr/>
            </p:nvGrpSpPr>
            <p:grpSpPr>
              <a:xfrm>
                <a:off x="3517901" y="1225551"/>
                <a:ext cx="5260975" cy="4090987"/>
                <a:chOff x="3517901" y="1225551"/>
                <a:chExt cx="5260975" cy="4090987"/>
              </a:xfrm>
              <a:grpFill/>
            </p:grpSpPr>
            <p:sp>
              <p:nvSpPr>
                <p:cNvPr id="24" name="Freeform 12">
                  <a:extLst>
                    <a:ext uri="{FF2B5EF4-FFF2-40B4-BE49-F238E27FC236}">
                      <a16:creationId xmlns:a16="http://schemas.microsoft.com/office/drawing/2014/main" id="{8DE3AFCB-E9EA-4940-8BC8-5E9F5B1DED6A}"/>
                    </a:ext>
                  </a:extLst>
                </p:cNvPr>
                <p:cNvSpPr/>
                <p:nvPr/>
              </p:nvSpPr>
              <p:spPr bwMode="auto">
                <a:xfrm>
                  <a:off x="7805738" y="2135188"/>
                  <a:ext cx="109538" cy="38100"/>
                </a:xfrm>
                <a:custGeom>
                  <a:avLst/>
                  <a:gdLst>
                    <a:gd name="T0" fmla="*/ 6 w 106"/>
                    <a:gd name="T1" fmla="*/ 35 h 37"/>
                    <a:gd name="T2" fmla="*/ 45 w 106"/>
                    <a:gd name="T3" fmla="*/ 33 h 37"/>
                    <a:gd name="T4" fmla="*/ 97 w 106"/>
                    <a:gd name="T5" fmla="*/ 22 h 37"/>
                    <a:gd name="T6" fmla="*/ 97 w 106"/>
                    <a:gd name="T7" fmla="*/ 6 h 37"/>
                    <a:gd name="T8" fmla="*/ 52 w 106"/>
                    <a:gd name="T9" fmla="*/ 6 h 37"/>
                    <a:gd name="T10" fmla="*/ 4 w 106"/>
                    <a:gd name="T11" fmla="*/ 24 h 37"/>
                    <a:gd name="T12" fmla="*/ 6 w 106"/>
                    <a:gd name="T13" fmla="*/ 35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6" h="37">
                      <a:moveTo>
                        <a:pt x="6" y="35"/>
                      </a:moveTo>
                      <a:cubicBezTo>
                        <a:pt x="20" y="37"/>
                        <a:pt x="32" y="35"/>
                        <a:pt x="45" y="33"/>
                      </a:cubicBezTo>
                      <a:cubicBezTo>
                        <a:pt x="63" y="30"/>
                        <a:pt x="80" y="29"/>
                        <a:pt x="97" y="22"/>
                      </a:cubicBezTo>
                      <a:cubicBezTo>
                        <a:pt x="105" y="19"/>
                        <a:pt x="106" y="9"/>
                        <a:pt x="97" y="6"/>
                      </a:cubicBezTo>
                      <a:cubicBezTo>
                        <a:pt x="81" y="0"/>
                        <a:pt x="68" y="2"/>
                        <a:pt x="52" y="6"/>
                      </a:cubicBezTo>
                      <a:cubicBezTo>
                        <a:pt x="34" y="9"/>
                        <a:pt x="17" y="13"/>
                        <a:pt x="4" y="24"/>
                      </a:cubicBezTo>
                      <a:cubicBezTo>
                        <a:pt x="0" y="27"/>
                        <a:pt x="2" y="34"/>
                        <a:pt x="6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25" name="Freeform 13">
                  <a:extLst>
                    <a:ext uri="{FF2B5EF4-FFF2-40B4-BE49-F238E27FC236}">
                      <a16:creationId xmlns:a16="http://schemas.microsoft.com/office/drawing/2014/main" id="{37B0873E-8E74-4372-810E-C4A941105CBD}"/>
                    </a:ext>
                  </a:extLst>
                </p:cNvPr>
                <p:cNvSpPr/>
                <p:nvPr/>
              </p:nvSpPr>
              <p:spPr bwMode="auto">
                <a:xfrm>
                  <a:off x="8018463" y="2144713"/>
                  <a:ext cx="92075" cy="34925"/>
                </a:xfrm>
                <a:custGeom>
                  <a:avLst/>
                  <a:gdLst>
                    <a:gd name="T0" fmla="*/ 4 w 89"/>
                    <a:gd name="T1" fmla="*/ 9 h 35"/>
                    <a:gd name="T2" fmla="*/ 79 w 89"/>
                    <a:gd name="T3" fmla="*/ 34 h 35"/>
                    <a:gd name="T4" fmla="*/ 83 w 89"/>
                    <a:gd name="T5" fmla="*/ 20 h 35"/>
                    <a:gd name="T6" fmla="*/ 7 w 89"/>
                    <a:gd name="T7" fmla="*/ 0 h 35"/>
                    <a:gd name="T8" fmla="*/ 4 w 89"/>
                    <a:gd name="T9" fmla="*/ 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35">
                      <a:moveTo>
                        <a:pt x="4" y="9"/>
                      </a:moveTo>
                      <a:cubicBezTo>
                        <a:pt x="28" y="23"/>
                        <a:pt x="52" y="31"/>
                        <a:pt x="79" y="34"/>
                      </a:cubicBezTo>
                      <a:cubicBezTo>
                        <a:pt x="87" y="35"/>
                        <a:pt x="89" y="24"/>
                        <a:pt x="83" y="20"/>
                      </a:cubicBezTo>
                      <a:cubicBezTo>
                        <a:pt x="59" y="6"/>
                        <a:pt x="34" y="3"/>
                        <a:pt x="7" y="0"/>
                      </a:cubicBezTo>
                      <a:cubicBezTo>
                        <a:pt x="2" y="0"/>
                        <a:pt x="0" y="7"/>
                        <a:pt x="4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26" name="Freeform 14">
                  <a:extLst>
                    <a:ext uri="{FF2B5EF4-FFF2-40B4-BE49-F238E27FC236}">
                      <a16:creationId xmlns:a16="http://schemas.microsoft.com/office/drawing/2014/main" id="{B587A5D3-357A-4A50-B2CE-02E8AEC5BA34}"/>
                    </a:ext>
                  </a:extLst>
                </p:cNvPr>
                <p:cNvSpPr/>
                <p:nvPr/>
              </p:nvSpPr>
              <p:spPr bwMode="auto">
                <a:xfrm>
                  <a:off x="8228013" y="2225676"/>
                  <a:ext cx="107950" cy="61913"/>
                </a:xfrm>
                <a:custGeom>
                  <a:avLst/>
                  <a:gdLst>
                    <a:gd name="T0" fmla="*/ 6 w 105"/>
                    <a:gd name="T1" fmla="*/ 10 h 59"/>
                    <a:gd name="T2" fmla="*/ 91 w 105"/>
                    <a:gd name="T3" fmla="*/ 55 h 59"/>
                    <a:gd name="T4" fmla="*/ 99 w 105"/>
                    <a:gd name="T5" fmla="*/ 44 h 59"/>
                    <a:gd name="T6" fmla="*/ 9 w 105"/>
                    <a:gd name="T7" fmla="*/ 1 h 59"/>
                    <a:gd name="T8" fmla="*/ 6 w 105"/>
                    <a:gd name="T9" fmla="*/ 1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59">
                      <a:moveTo>
                        <a:pt x="6" y="10"/>
                      </a:moveTo>
                      <a:cubicBezTo>
                        <a:pt x="35" y="21"/>
                        <a:pt x="64" y="39"/>
                        <a:pt x="91" y="55"/>
                      </a:cubicBezTo>
                      <a:cubicBezTo>
                        <a:pt x="97" y="59"/>
                        <a:pt x="105" y="49"/>
                        <a:pt x="99" y="44"/>
                      </a:cubicBezTo>
                      <a:cubicBezTo>
                        <a:pt x="72" y="20"/>
                        <a:pt x="44" y="7"/>
                        <a:pt x="9" y="1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id="{28A9E012-E8B2-47FD-B68E-1F07892EFBD6}"/>
                    </a:ext>
                  </a:extLst>
                </p:cNvPr>
                <p:cNvSpPr/>
                <p:nvPr/>
              </p:nvSpPr>
              <p:spPr bwMode="auto">
                <a:xfrm>
                  <a:off x="8421688" y="2389188"/>
                  <a:ext cx="77788" cy="84138"/>
                </a:xfrm>
                <a:custGeom>
                  <a:avLst/>
                  <a:gdLst>
                    <a:gd name="T0" fmla="*/ 1 w 75"/>
                    <a:gd name="T1" fmla="*/ 1 h 81"/>
                    <a:gd name="T2" fmla="*/ 14 w 75"/>
                    <a:gd name="T3" fmla="*/ 20 h 81"/>
                    <a:gd name="T4" fmla="*/ 31 w 75"/>
                    <a:gd name="T5" fmla="*/ 42 h 81"/>
                    <a:gd name="T6" fmla="*/ 62 w 75"/>
                    <a:gd name="T7" fmla="*/ 77 h 81"/>
                    <a:gd name="T8" fmla="*/ 72 w 75"/>
                    <a:gd name="T9" fmla="*/ 71 h 81"/>
                    <a:gd name="T10" fmla="*/ 45 w 75"/>
                    <a:gd name="T11" fmla="*/ 35 h 81"/>
                    <a:gd name="T12" fmla="*/ 24 w 75"/>
                    <a:gd name="T13" fmla="*/ 16 h 81"/>
                    <a:gd name="T14" fmla="*/ 2 w 75"/>
                    <a:gd name="T15" fmla="*/ 0 h 81"/>
                    <a:gd name="T16" fmla="*/ 1 w 75"/>
                    <a:gd name="T17" fmla="*/ 1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5" h="81">
                      <a:moveTo>
                        <a:pt x="1" y="1"/>
                      </a:moveTo>
                      <a:cubicBezTo>
                        <a:pt x="6" y="6"/>
                        <a:pt x="9" y="14"/>
                        <a:pt x="14" y="20"/>
                      </a:cubicBezTo>
                      <a:cubicBezTo>
                        <a:pt x="19" y="27"/>
                        <a:pt x="25" y="35"/>
                        <a:pt x="31" y="42"/>
                      </a:cubicBezTo>
                      <a:cubicBezTo>
                        <a:pt x="41" y="54"/>
                        <a:pt x="51" y="66"/>
                        <a:pt x="62" y="77"/>
                      </a:cubicBezTo>
                      <a:cubicBezTo>
                        <a:pt x="66" y="81"/>
                        <a:pt x="75" y="77"/>
                        <a:pt x="72" y="71"/>
                      </a:cubicBezTo>
                      <a:cubicBezTo>
                        <a:pt x="66" y="57"/>
                        <a:pt x="57" y="46"/>
                        <a:pt x="45" y="35"/>
                      </a:cubicBezTo>
                      <a:cubicBezTo>
                        <a:pt x="38" y="28"/>
                        <a:pt x="31" y="22"/>
                        <a:pt x="24" y="16"/>
                      </a:cubicBezTo>
                      <a:cubicBezTo>
                        <a:pt x="17" y="10"/>
                        <a:pt x="8" y="6"/>
                        <a:pt x="2" y="0"/>
                      </a:cubicBezTo>
                      <a:cubicBezTo>
                        <a:pt x="1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28" name="Freeform 16">
                  <a:extLst>
                    <a:ext uri="{FF2B5EF4-FFF2-40B4-BE49-F238E27FC236}">
                      <a16:creationId xmlns:a16="http://schemas.microsoft.com/office/drawing/2014/main" id="{8B9E3E01-D630-4D8D-89E2-881EE1C6775E}"/>
                    </a:ext>
                  </a:extLst>
                </p:cNvPr>
                <p:cNvSpPr/>
                <p:nvPr/>
              </p:nvSpPr>
              <p:spPr bwMode="auto">
                <a:xfrm>
                  <a:off x="8572501" y="2570163"/>
                  <a:ext cx="60325" cy="90488"/>
                </a:xfrm>
                <a:custGeom>
                  <a:avLst/>
                  <a:gdLst>
                    <a:gd name="T0" fmla="*/ 3 w 57"/>
                    <a:gd name="T1" fmla="*/ 10 h 88"/>
                    <a:gd name="T2" fmla="*/ 47 w 57"/>
                    <a:gd name="T3" fmla="*/ 83 h 88"/>
                    <a:gd name="T4" fmla="*/ 55 w 57"/>
                    <a:gd name="T5" fmla="*/ 77 h 88"/>
                    <a:gd name="T6" fmla="*/ 11 w 57"/>
                    <a:gd name="T7" fmla="*/ 5 h 88"/>
                    <a:gd name="T8" fmla="*/ 3 w 57"/>
                    <a:gd name="T9" fmla="*/ 1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88">
                      <a:moveTo>
                        <a:pt x="3" y="10"/>
                      </a:moveTo>
                      <a:cubicBezTo>
                        <a:pt x="17" y="35"/>
                        <a:pt x="27" y="63"/>
                        <a:pt x="47" y="83"/>
                      </a:cubicBezTo>
                      <a:cubicBezTo>
                        <a:pt x="51" y="88"/>
                        <a:pt x="57" y="82"/>
                        <a:pt x="55" y="77"/>
                      </a:cubicBezTo>
                      <a:cubicBezTo>
                        <a:pt x="44" y="51"/>
                        <a:pt x="28" y="27"/>
                        <a:pt x="11" y="5"/>
                      </a:cubicBezTo>
                      <a:cubicBezTo>
                        <a:pt x="8" y="0"/>
                        <a:pt x="0" y="4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29" name="Freeform 17">
                  <a:extLst>
                    <a:ext uri="{FF2B5EF4-FFF2-40B4-BE49-F238E27FC236}">
                      <a16:creationId xmlns:a16="http://schemas.microsoft.com/office/drawing/2014/main" id="{E2AF9949-2C87-44D7-883E-7479E135DFF8}"/>
                    </a:ext>
                  </a:extLst>
                </p:cNvPr>
                <p:cNvSpPr/>
                <p:nvPr/>
              </p:nvSpPr>
              <p:spPr bwMode="auto">
                <a:xfrm>
                  <a:off x="8664576" y="2767013"/>
                  <a:ext cx="42863" cy="88900"/>
                </a:xfrm>
                <a:custGeom>
                  <a:avLst/>
                  <a:gdLst>
                    <a:gd name="T0" fmla="*/ 3 w 41"/>
                    <a:gd name="T1" fmla="*/ 7 h 86"/>
                    <a:gd name="T2" fmla="*/ 30 w 41"/>
                    <a:gd name="T3" fmla="*/ 79 h 86"/>
                    <a:gd name="T4" fmla="*/ 40 w 41"/>
                    <a:gd name="T5" fmla="*/ 76 h 86"/>
                    <a:gd name="T6" fmla="*/ 9 w 41"/>
                    <a:gd name="T7" fmla="*/ 4 h 86"/>
                    <a:gd name="T8" fmla="*/ 3 w 41"/>
                    <a:gd name="T9" fmla="*/ 7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86">
                      <a:moveTo>
                        <a:pt x="3" y="7"/>
                      </a:moveTo>
                      <a:cubicBezTo>
                        <a:pt x="16" y="29"/>
                        <a:pt x="21" y="56"/>
                        <a:pt x="30" y="79"/>
                      </a:cubicBezTo>
                      <a:cubicBezTo>
                        <a:pt x="32" y="86"/>
                        <a:pt x="41" y="83"/>
                        <a:pt x="40" y="76"/>
                      </a:cubicBezTo>
                      <a:cubicBezTo>
                        <a:pt x="36" y="48"/>
                        <a:pt x="25" y="27"/>
                        <a:pt x="9" y="4"/>
                      </a:cubicBezTo>
                      <a:cubicBezTo>
                        <a:pt x="7" y="0"/>
                        <a:pt x="0" y="3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0" name="Freeform 18">
                  <a:extLst>
                    <a:ext uri="{FF2B5EF4-FFF2-40B4-BE49-F238E27FC236}">
                      <a16:creationId xmlns:a16="http://schemas.microsoft.com/office/drawing/2014/main" id="{2D2EC26F-1997-40C7-82A1-61A7CCC966C5}"/>
                    </a:ext>
                  </a:extLst>
                </p:cNvPr>
                <p:cNvSpPr/>
                <p:nvPr/>
              </p:nvSpPr>
              <p:spPr bwMode="auto">
                <a:xfrm>
                  <a:off x="8740776" y="2992438"/>
                  <a:ext cx="26988" cy="107950"/>
                </a:xfrm>
                <a:custGeom>
                  <a:avLst/>
                  <a:gdLst>
                    <a:gd name="T0" fmla="*/ 2 w 27"/>
                    <a:gd name="T1" fmla="*/ 7 h 104"/>
                    <a:gd name="T2" fmla="*/ 17 w 27"/>
                    <a:gd name="T3" fmla="*/ 100 h 104"/>
                    <a:gd name="T4" fmla="*/ 23 w 27"/>
                    <a:gd name="T5" fmla="*/ 100 h 104"/>
                    <a:gd name="T6" fmla="*/ 9 w 27"/>
                    <a:gd name="T7" fmla="*/ 4 h 104"/>
                    <a:gd name="T8" fmla="*/ 2 w 27"/>
                    <a:gd name="T9" fmla="*/ 7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104">
                      <a:moveTo>
                        <a:pt x="2" y="7"/>
                      </a:moveTo>
                      <a:cubicBezTo>
                        <a:pt x="14" y="36"/>
                        <a:pt x="13" y="68"/>
                        <a:pt x="17" y="100"/>
                      </a:cubicBezTo>
                      <a:cubicBezTo>
                        <a:pt x="17" y="104"/>
                        <a:pt x="23" y="104"/>
                        <a:pt x="23" y="100"/>
                      </a:cubicBezTo>
                      <a:cubicBezTo>
                        <a:pt x="27" y="67"/>
                        <a:pt x="24" y="33"/>
                        <a:pt x="9" y="4"/>
                      </a:cubicBezTo>
                      <a:cubicBezTo>
                        <a:pt x="7" y="0"/>
                        <a:pt x="0" y="3"/>
                        <a:pt x="2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1" name="Freeform 19">
                  <a:extLst>
                    <a:ext uri="{FF2B5EF4-FFF2-40B4-BE49-F238E27FC236}">
                      <a16:creationId xmlns:a16="http://schemas.microsoft.com/office/drawing/2014/main" id="{A13D16B6-952C-45C1-AC55-2DB6C8C91CAA}"/>
                    </a:ext>
                  </a:extLst>
                </p:cNvPr>
                <p:cNvSpPr/>
                <p:nvPr/>
              </p:nvSpPr>
              <p:spPr bwMode="auto">
                <a:xfrm>
                  <a:off x="8753476" y="3206751"/>
                  <a:ext cx="25400" cy="80963"/>
                </a:xfrm>
                <a:custGeom>
                  <a:avLst/>
                  <a:gdLst>
                    <a:gd name="T0" fmla="*/ 13 w 24"/>
                    <a:gd name="T1" fmla="*/ 2 h 78"/>
                    <a:gd name="T2" fmla="*/ 4 w 24"/>
                    <a:gd name="T3" fmla="*/ 32 h 78"/>
                    <a:gd name="T4" fmla="*/ 2 w 24"/>
                    <a:gd name="T5" fmla="*/ 46 h 78"/>
                    <a:gd name="T6" fmla="*/ 0 w 24"/>
                    <a:gd name="T7" fmla="*/ 66 h 78"/>
                    <a:gd name="T8" fmla="*/ 13 w 24"/>
                    <a:gd name="T9" fmla="*/ 71 h 78"/>
                    <a:gd name="T10" fmla="*/ 23 w 24"/>
                    <a:gd name="T11" fmla="*/ 39 h 78"/>
                    <a:gd name="T12" fmla="*/ 15 w 24"/>
                    <a:gd name="T13" fmla="*/ 2 h 78"/>
                    <a:gd name="T14" fmla="*/ 13 w 24"/>
                    <a:gd name="T15" fmla="*/ 2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78">
                      <a:moveTo>
                        <a:pt x="13" y="2"/>
                      </a:moveTo>
                      <a:cubicBezTo>
                        <a:pt x="9" y="12"/>
                        <a:pt x="6" y="21"/>
                        <a:pt x="4" y="32"/>
                      </a:cubicBezTo>
                      <a:cubicBezTo>
                        <a:pt x="3" y="37"/>
                        <a:pt x="2" y="41"/>
                        <a:pt x="2" y="46"/>
                      </a:cubicBezTo>
                      <a:cubicBezTo>
                        <a:pt x="1" y="53"/>
                        <a:pt x="1" y="59"/>
                        <a:pt x="0" y="66"/>
                      </a:cubicBezTo>
                      <a:cubicBezTo>
                        <a:pt x="0" y="72"/>
                        <a:pt x="9" y="78"/>
                        <a:pt x="13" y="71"/>
                      </a:cubicBezTo>
                      <a:cubicBezTo>
                        <a:pt x="18" y="60"/>
                        <a:pt x="21" y="52"/>
                        <a:pt x="23" y="39"/>
                      </a:cubicBezTo>
                      <a:cubicBezTo>
                        <a:pt x="24" y="25"/>
                        <a:pt x="20" y="15"/>
                        <a:pt x="15" y="2"/>
                      </a:cubicBezTo>
                      <a:cubicBezTo>
                        <a:pt x="15" y="0"/>
                        <a:pt x="13" y="1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2" name="Freeform 20">
                  <a:extLst>
                    <a:ext uri="{FF2B5EF4-FFF2-40B4-BE49-F238E27FC236}">
                      <a16:creationId xmlns:a16="http://schemas.microsoft.com/office/drawing/2014/main" id="{F06965AA-4620-483A-9400-2ED904574F99}"/>
                    </a:ext>
                  </a:extLst>
                </p:cNvPr>
                <p:cNvSpPr/>
                <p:nvPr/>
              </p:nvSpPr>
              <p:spPr bwMode="auto">
                <a:xfrm>
                  <a:off x="8672513" y="3368676"/>
                  <a:ext cx="61913" cy="100013"/>
                </a:xfrm>
                <a:custGeom>
                  <a:avLst/>
                  <a:gdLst>
                    <a:gd name="T0" fmla="*/ 46 w 61"/>
                    <a:gd name="T1" fmla="*/ 3 h 97"/>
                    <a:gd name="T2" fmla="*/ 6 w 61"/>
                    <a:gd name="T3" fmla="*/ 81 h 97"/>
                    <a:gd name="T4" fmla="*/ 20 w 61"/>
                    <a:gd name="T5" fmla="*/ 91 h 97"/>
                    <a:gd name="T6" fmla="*/ 52 w 61"/>
                    <a:gd name="T7" fmla="*/ 51 h 97"/>
                    <a:gd name="T8" fmla="*/ 53 w 61"/>
                    <a:gd name="T9" fmla="*/ 3 h 97"/>
                    <a:gd name="T10" fmla="*/ 46 w 61"/>
                    <a:gd name="T11" fmla="*/ 3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1" h="97">
                      <a:moveTo>
                        <a:pt x="46" y="3"/>
                      </a:moveTo>
                      <a:cubicBezTo>
                        <a:pt x="33" y="29"/>
                        <a:pt x="23" y="57"/>
                        <a:pt x="6" y="81"/>
                      </a:cubicBezTo>
                      <a:cubicBezTo>
                        <a:pt x="0" y="89"/>
                        <a:pt x="13" y="97"/>
                        <a:pt x="20" y="91"/>
                      </a:cubicBezTo>
                      <a:cubicBezTo>
                        <a:pt x="34" y="80"/>
                        <a:pt x="45" y="69"/>
                        <a:pt x="52" y="51"/>
                      </a:cubicBezTo>
                      <a:cubicBezTo>
                        <a:pt x="58" y="35"/>
                        <a:pt x="61" y="20"/>
                        <a:pt x="53" y="3"/>
                      </a:cubicBezTo>
                      <a:cubicBezTo>
                        <a:pt x="52" y="0"/>
                        <a:pt x="47" y="1"/>
                        <a:pt x="4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3" name="Freeform 21">
                  <a:extLst>
                    <a:ext uri="{FF2B5EF4-FFF2-40B4-BE49-F238E27FC236}">
                      <a16:creationId xmlns:a16="http://schemas.microsoft.com/office/drawing/2014/main" id="{F24483B1-A3D6-410A-9D55-A3EA4AFB910A}"/>
                    </a:ext>
                  </a:extLst>
                </p:cNvPr>
                <p:cNvSpPr/>
                <p:nvPr/>
              </p:nvSpPr>
              <p:spPr bwMode="auto">
                <a:xfrm>
                  <a:off x="8559801" y="3544888"/>
                  <a:ext cx="68263" cy="84138"/>
                </a:xfrm>
                <a:custGeom>
                  <a:avLst/>
                  <a:gdLst>
                    <a:gd name="T0" fmla="*/ 51 w 66"/>
                    <a:gd name="T1" fmla="*/ 4 h 81"/>
                    <a:gd name="T2" fmla="*/ 24 w 66"/>
                    <a:gd name="T3" fmla="*/ 33 h 81"/>
                    <a:gd name="T4" fmla="*/ 14 w 66"/>
                    <a:gd name="T5" fmla="*/ 46 h 81"/>
                    <a:gd name="T6" fmla="*/ 5 w 66"/>
                    <a:gd name="T7" fmla="*/ 62 h 81"/>
                    <a:gd name="T8" fmla="*/ 18 w 66"/>
                    <a:gd name="T9" fmla="*/ 75 h 81"/>
                    <a:gd name="T10" fmla="*/ 32 w 66"/>
                    <a:gd name="T11" fmla="*/ 65 h 81"/>
                    <a:gd name="T12" fmla="*/ 45 w 66"/>
                    <a:gd name="T13" fmla="*/ 49 h 81"/>
                    <a:gd name="T14" fmla="*/ 63 w 66"/>
                    <a:gd name="T15" fmla="*/ 11 h 81"/>
                    <a:gd name="T16" fmla="*/ 51 w 66"/>
                    <a:gd name="T17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6" h="81">
                      <a:moveTo>
                        <a:pt x="51" y="4"/>
                      </a:moveTo>
                      <a:cubicBezTo>
                        <a:pt x="41" y="13"/>
                        <a:pt x="32" y="22"/>
                        <a:pt x="24" y="33"/>
                      </a:cubicBezTo>
                      <a:cubicBezTo>
                        <a:pt x="21" y="37"/>
                        <a:pt x="17" y="41"/>
                        <a:pt x="14" y="46"/>
                      </a:cubicBezTo>
                      <a:cubicBezTo>
                        <a:pt x="10" y="51"/>
                        <a:pt x="9" y="57"/>
                        <a:pt x="5" y="62"/>
                      </a:cubicBezTo>
                      <a:cubicBezTo>
                        <a:pt x="0" y="70"/>
                        <a:pt x="10" y="81"/>
                        <a:pt x="18" y="75"/>
                      </a:cubicBezTo>
                      <a:cubicBezTo>
                        <a:pt x="22" y="72"/>
                        <a:pt x="29" y="69"/>
                        <a:pt x="32" y="65"/>
                      </a:cubicBezTo>
                      <a:cubicBezTo>
                        <a:pt x="37" y="60"/>
                        <a:pt x="41" y="55"/>
                        <a:pt x="45" y="49"/>
                      </a:cubicBezTo>
                      <a:cubicBezTo>
                        <a:pt x="53" y="37"/>
                        <a:pt x="59" y="25"/>
                        <a:pt x="63" y="11"/>
                      </a:cubicBezTo>
                      <a:cubicBezTo>
                        <a:pt x="66" y="4"/>
                        <a:pt x="56" y="0"/>
                        <a:pt x="51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4" name="Freeform 22">
                  <a:extLst>
                    <a:ext uri="{FF2B5EF4-FFF2-40B4-BE49-F238E27FC236}">
                      <a16:creationId xmlns:a16="http://schemas.microsoft.com/office/drawing/2014/main" id="{81640741-A68E-4F2A-831E-3B3BBF183AB5}"/>
                    </a:ext>
                  </a:extLst>
                </p:cNvPr>
                <p:cNvSpPr/>
                <p:nvPr/>
              </p:nvSpPr>
              <p:spPr bwMode="auto">
                <a:xfrm>
                  <a:off x="8374063" y="3732213"/>
                  <a:ext cx="80963" cy="65088"/>
                </a:xfrm>
                <a:custGeom>
                  <a:avLst/>
                  <a:gdLst>
                    <a:gd name="T0" fmla="*/ 66 w 79"/>
                    <a:gd name="T1" fmla="*/ 3 h 62"/>
                    <a:gd name="T2" fmla="*/ 35 w 79"/>
                    <a:gd name="T3" fmla="*/ 23 h 62"/>
                    <a:gd name="T4" fmla="*/ 6 w 79"/>
                    <a:gd name="T5" fmla="*/ 48 h 62"/>
                    <a:gd name="T6" fmla="*/ 14 w 79"/>
                    <a:gd name="T7" fmla="*/ 58 h 62"/>
                    <a:gd name="T8" fmla="*/ 45 w 79"/>
                    <a:gd name="T9" fmla="*/ 38 h 62"/>
                    <a:gd name="T10" fmla="*/ 73 w 79"/>
                    <a:gd name="T11" fmla="*/ 13 h 62"/>
                    <a:gd name="T12" fmla="*/ 66 w 79"/>
                    <a:gd name="T13" fmla="*/ 3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62">
                      <a:moveTo>
                        <a:pt x="66" y="3"/>
                      </a:moveTo>
                      <a:cubicBezTo>
                        <a:pt x="55" y="9"/>
                        <a:pt x="45" y="15"/>
                        <a:pt x="35" y="23"/>
                      </a:cubicBezTo>
                      <a:cubicBezTo>
                        <a:pt x="25" y="31"/>
                        <a:pt x="16" y="39"/>
                        <a:pt x="6" y="48"/>
                      </a:cubicBezTo>
                      <a:cubicBezTo>
                        <a:pt x="0" y="53"/>
                        <a:pt x="8" y="62"/>
                        <a:pt x="14" y="58"/>
                      </a:cubicBezTo>
                      <a:cubicBezTo>
                        <a:pt x="25" y="52"/>
                        <a:pt x="35" y="46"/>
                        <a:pt x="45" y="38"/>
                      </a:cubicBezTo>
                      <a:cubicBezTo>
                        <a:pt x="55" y="30"/>
                        <a:pt x="64" y="21"/>
                        <a:pt x="73" y="13"/>
                      </a:cubicBezTo>
                      <a:cubicBezTo>
                        <a:pt x="79" y="9"/>
                        <a:pt x="72" y="0"/>
                        <a:pt x="6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5" name="Freeform 23">
                  <a:extLst>
                    <a:ext uri="{FF2B5EF4-FFF2-40B4-BE49-F238E27FC236}">
                      <a16:creationId xmlns:a16="http://schemas.microsoft.com/office/drawing/2014/main" id="{1D1C32CC-78EB-4327-A0B9-8F770BF9CA54}"/>
                    </a:ext>
                  </a:extLst>
                </p:cNvPr>
                <p:cNvSpPr/>
                <p:nvPr/>
              </p:nvSpPr>
              <p:spPr bwMode="auto">
                <a:xfrm>
                  <a:off x="7953376" y="3932238"/>
                  <a:ext cx="93663" cy="30163"/>
                </a:xfrm>
                <a:custGeom>
                  <a:avLst/>
                  <a:gdLst>
                    <a:gd name="T0" fmla="*/ 82 w 91"/>
                    <a:gd name="T1" fmla="*/ 1 h 30"/>
                    <a:gd name="T2" fmla="*/ 42 w 91"/>
                    <a:gd name="T3" fmla="*/ 5 h 30"/>
                    <a:gd name="T4" fmla="*/ 9 w 91"/>
                    <a:gd name="T5" fmla="*/ 11 h 30"/>
                    <a:gd name="T6" fmla="*/ 9 w 91"/>
                    <a:gd name="T7" fmla="*/ 28 h 30"/>
                    <a:gd name="T8" fmla="*/ 45 w 91"/>
                    <a:gd name="T9" fmla="*/ 27 h 30"/>
                    <a:gd name="T10" fmla="*/ 86 w 91"/>
                    <a:gd name="T11" fmla="*/ 9 h 30"/>
                    <a:gd name="T12" fmla="*/ 82 w 91"/>
                    <a:gd name="T13" fmla="*/ 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1" h="30">
                      <a:moveTo>
                        <a:pt x="82" y="1"/>
                      </a:moveTo>
                      <a:cubicBezTo>
                        <a:pt x="69" y="3"/>
                        <a:pt x="55" y="3"/>
                        <a:pt x="42" y="5"/>
                      </a:cubicBezTo>
                      <a:cubicBezTo>
                        <a:pt x="31" y="6"/>
                        <a:pt x="20" y="9"/>
                        <a:pt x="9" y="11"/>
                      </a:cubicBezTo>
                      <a:cubicBezTo>
                        <a:pt x="0" y="13"/>
                        <a:pt x="0" y="27"/>
                        <a:pt x="9" y="28"/>
                      </a:cubicBezTo>
                      <a:cubicBezTo>
                        <a:pt x="22" y="30"/>
                        <a:pt x="32" y="30"/>
                        <a:pt x="45" y="27"/>
                      </a:cubicBezTo>
                      <a:cubicBezTo>
                        <a:pt x="60" y="23"/>
                        <a:pt x="72" y="15"/>
                        <a:pt x="86" y="9"/>
                      </a:cubicBezTo>
                      <a:cubicBezTo>
                        <a:pt x="91" y="7"/>
                        <a:pt x="87" y="0"/>
                        <a:pt x="8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6" name="Freeform 24">
                  <a:extLst>
                    <a:ext uri="{FF2B5EF4-FFF2-40B4-BE49-F238E27FC236}">
                      <a16:creationId xmlns:a16="http://schemas.microsoft.com/office/drawing/2014/main" id="{E80D35CE-8223-4973-987D-D2A6F3E1250C}"/>
                    </a:ext>
                  </a:extLst>
                </p:cNvPr>
                <p:cNvSpPr/>
                <p:nvPr/>
              </p:nvSpPr>
              <p:spPr bwMode="auto">
                <a:xfrm>
                  <a:off x="7991476" y="3992563"/>
                  <a:ext cx="65088" cy="77788"/>
                </a:xfrm>
                <a:custGeom>
                  <a:avLst/>
                  <a:gdLst>
                    <a:gd name="T0" fmla="*/ 2 w 63"/>
                    <a:gd name="T1" fmla="*/ 6 h 74"/>
                    <a:gd name="T2" fmla="*/ 12 w 63"/>
                    <a:gd name="T3" fmla="*/ 18 h 74"/>
                    <a:gd name="T4" fmla="*/ 24 w 63"/>
                    <a:gd name="T5" fmla="*/ 34 h 74"/>
                    <a:gd name="T6" fmla="*/ 36 w 63"/>
                    <a:gd name="T7" fmla="*/ 51 h 74"/>
                    <a:gd name="T8" fmla="*/ 47 w 63"/>
                    <a:gd name="T9" fmla="*/ 66 h 74"/>
                    <a:gd name="T10" fmla="*/ 61 w 63"/>
                    <a:gd name="T11" fmla="*/ 60 h 74"/>
                    <a:gd name="T12" fmla="*/ 37 w 63"/>
                    <a:gd name="T13" fmla="*/ 16 h 74"/>
                    <a:gd name="T14" fmla="*/ 18 w 63"/>
                    <a:gd name="T15" fmla="*/ 3 h 74"/>
                    <a:gd name="T16" fmla="*/ 3 w 63"/>
                    <a:gd name="T17" fmla="*/ 2 h 74"/>
                    <a:gd name="T18" fmla="*/ 2 w 63"/>
                    <a:gd name="T19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3" h="74">
                      <a:moveTo>
                        <a:pt x="2" y="6"/>
                      </a:moveTo>
                      <a:cubicBezTo>
                        <a:pt x="6" y="7"/>
                        <a:pt x="10" y="15"/>
                        <a:pt x="12" y="18"/>
                      </a:cubicBezTo>
                      <a:cubicBezTo>
                        <a:pt x="15" y="24"/>
                        <a:pt x="20" y="29"/>
                        <a:pt x="24" y="34"/>
                      </a:cubicBezTo>
                      <a:cubicBezTo>
                        <a:pt x="29" y="39"/>
                        <a:pt x="32" y="45"/>
                        <a:pt x="36" y="51"/>
                      </a:cubicBezTo>
                      <a:cubicBezTo>
                        <a:pt x="39" y="56"/>
                        <a:pt x="44" y="60"/>
                        <a:pt x="47" y="66"/>
                      </a:cubicBezTo>
                      <a:cubicBezTo>
                        <a:pt x="51" y="74"/>
                        <a:pt x="63" y="68"/>
                        <a:pt x="61" y="60"/>
                      </a:cubicBezTo>
                      <a:cubicBezTo>
                        <a:pt x="57" y="43"/>
                        <a:pt x="50" y="29"/>
                        <a:pt x="37" y="16"/>
                      </a:cubicBezTo>
                      <a:cubicBezTo>
                        <a:pt x="32" y="10"/>
                        <a:pt x="26" y="6"/>
                        <a:pt x="18" y="3"/>
                      </a:cubicBezTo>
                      <a:cubicBezTo>
                        <a:pt x="13" y="0"/>
                        <a:pt x="8" y="1"/>
                        <a:pt x="3" y="2"/>
                      </a:cubicBezTo>
                      <a:cubicBezTo>
                        <a:pt x="0" y="2"/>
                        <a:pt x="0" y="6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7" name="Freeform 25">
                  <a:extLst>
                    <a:ext uri="{FF2B5EF4-FFF2-40B4-BE49-F238E27FC236}">
                      <a16:creationId xmlns:a16="http://schemas.microsoft.com/office/drawing/2014/main" id="{A8721213-A1C3-4AC5-B6FD-55B3D3DD2A57}"/>
                    </a:ext>
                  </a:extLst>
                </p:cNvPr>
                <p:cNvSpPr/>
                <p:nvPr/>
              </p:nvSpPr>
              <p:spPr bwMode="auto">
                <a:xfrm>
                  <a:off x="8085138" y="4160838"/>
                  <a:ext cx="26988" cy="95250"/>
                </a:xfrm>
                <a:custGeom>
                  <a:avLst/>
                  <a:gdLst>
                    <a:gd name="T0" fmla="*/ 0 w 26"/>
                    <a:gd name="T1" fmla="*/ 8 h 91"/>
                    <a:gd name="T2" fmla="*/ 6 w 26"/>
                    <a:gd name="T3" fmla="*/ 83 h 91"/>
                    <a:gd name="T4" fmla="*/ 22 w 26"/>
                    <a:gd name="T5" fmla="*/ 83 h 91"/>
                    <a:gd name="T6" fmla="*/ 13 w 26"/>
                    <a:gd name="T7" fmla="*/ 5 h 91"/>
                    <a:gd name="T8" fmla="*/ 0 w 26"/>
                    <a:gd name="T9" fmla="*/ 8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91">
                      <a:moveTo>
                        <a:pt x="0" y="8"/>
                      </a:moveTo>
                      <a:cubicBezTo>
                        <a:pt x="1" y="33"/>
                        <a:pt x="2" y="59"/>
                        <a:pt x="6" y="83"/>
                      </a:cubicBezTo>
                      <a:cubicBezTo>
                        <a:pt x="8" y="91"/>
                        <a:pt x="20" y="91"/>
                        <a:pt x="22" y="83"/>
                      </a:cubicBezTo>
                      <a:cubicBezTo>
                        <a:pt x="26" y="58"/>
                        <a:pt x="26" y="27"/>
                        <a:pt x="13" y="5"/>
                      </a:cubicBezTo>
                      <a:cubicBezTo>
                        <a:pt x="9" y="0"/>
                        <a:pt x="0" y="2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8" name="Freeform 26">
                  <a:extLst>
                    <a:ext uri="{FF2B5EF4-FFF2-40B4-BE49-F238E27FC236}">
                      <a16:creationId xmlns:a16="http://schemas.microsoft.com/office/drawing/2014/main" id="{196BA70D-587E-4651-846A-66890AE61680}"/>
                    </a:ext>
                  </a:extLst>
                </p:cNvPr>
                <p:cNvSpPr/>
                <p:nvPr/>
              </p:nvSpPr>
              <p:spPr bwMode="auto">
                <a:xfrm>
                  <a:off x="8034338" y="4348163"/>
                  <a:ext cx="44450" cy="106363"/>
                </a:xfrm>
                <a:custGeom>
                  <a:avLst/>
                  <a:gdLst>
                    <a:gd name="T0" fmla="*/ 8 w 43"/>
                    <a:gd name="T1" fmla="*/ 99 h 102"/>
                    <a:gd name="T2" fmla="*/ 32 w 43"/>
                    <a:gd name="T3" fmla="*/ 61 h 102"/>
                    <a:gd name="T4" fmla="*/ 42 w 43"/>
                    <a:gd name="T5" fmla="*/ 9 h 102"/>
                    <a:gd name="T6" fmla="*/ 27 w 43"/>
                    <a:gd name="T7" fmla="*/ 7 h 102"/>
                    <a:gd name="T8" fmla="*/ 13 w 43"/>
                    <a:gd name="T9" fmla="*/ 50 h 102"/>
                    <a:gd name="T10" fmla="*/ 1 w 43"/>
                    <a:gd name="T11" fmla="*/ 95 h 102"/>
                    <a:gd name="T12" fmla="*/ 8 w 43"/>
                    <a:gd name="T13" fmla="*/ 99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102">
                      <a:moveTo>
                        <a:pt x="8" y="99"/>
                      </a:moveTo>
                      <a:cubicBezTo>
                        <a:pt x="19" y="87"/>
                        <a:pt x="26" y="76"/>
                        <a:pt x="32" y="61"/>
                      </a:cubicBezTo>
                      <a:cubicBezTo>
                        <a:pt x="38" y="44"/>
                        <a:pt x="40" y="27"/>
                        <a:pt x="42" y="9"/>
                      </a:cubicBezTo>
                      <a:cubicBezTo>
                        <a:pt x="43" y="0"/>
                        <a:pt x="30" y="0"/>
                        <a:pt x="27" y="7"/>
                      </a:cubicBezTo>
                      <a:cubicBezTo>
                        <a:pt x="21" y="22"/>
                        <a:pt x="16" y="35"/>
                        <a:pt x="13" y="50"/>
                      </a:cubicBezTo>
                      <a:cubicBezTo>
                        <a:pt x="9" y="64"/>
                        <a:pt x="7" y="81"/>
                        <a:pt x="1" y="95"/>
                      </a:cubicBezTo>
                      <a:cubicBezTo>
                        <a:pt x="0" y="99"/>
                        <a:pt x="6" y="102"/>
                        <a:pt x="8" y="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39" name="Freeform 27">
                  <a:extLst>
                    <a:ext uri="{FF2B5EF4-FFF2-40B4-BE49-F238E27FC236}">
                      <a16:creationId xmlns:a16="http://schemas.microsoft.com/office/drawing/2014/main" id="{31D330D3-78EC-4288-B7E5-433089A4D8C2}"/>
                    </a:ext>
                  </a:extLst>
                </p:cNvPr>
                <p:cNvSpPr/>
                <p:nvPr/>
              </p:nvSpPr>
              <p:spPr bwMode="auto">
                <a:xfrm>
                  <a:off x="7883526" y="4581526"/>
                  <a:ext cx="80963" cy="74613"/>
                </a:xfrm>
                <a:custGeom>
                  <a:avLst/>
                  <a:gdLst>
                    <a:gd name="T0" fmla="*/ 7 w 78"/>
                    <a:gd name="T1" fmla="*/ 69 h 72"/>
                    <a:gd name="T2" fmla="*/ 45 w 78"/>
                    <a:gd name="T3" fmla="*/ 47 h 72"/>
                    <a:gd name="T4" fmla="*/ 75 w 78"/>
                    <a:gd name="T5" fmla="*/ 11 h 72"/>
                    <a:gd name="T6" fmla="*/ 67 w 78"/>
                    <a:gd name="T7" fmla="*/ 5 h 72"/>
                    <a:gd name="T8" fmla="*/ 37 w 78"/>
                    <a:gd name="T9" fmla="*/ 33 h 72"/>
                    <a:gd name="T10" fmla="*/ 4 w 78"/>
                    <a:gd name="T11" fmla="*/ 63 h 72"/>
                    <a:gd name="T12" fmla="*/ 7 w 78"/>
                    <a:gd name="T13" fmla="*/ 69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72">
                      <a:moveTo>
                        <a:pt x="7" y="69"/>
                      </a:moveTo>
                      <a:cubicBezTo>
                        <a:pt x="20" y="62"/>
                        <a:pt x="33" y="56"/>
                        <a:pt x="45" y="47"/>
                      </a:cubicBezTo>
                      <a:cubicBezTo>
                        <a:pt x="57" y="37"/>
                        <a:pt x="68" y="26"/>
                        <a:pt x="75" y="11"/>
                      </a:cubicBezTo>
                      <a:cubicBezTo>
                        <a:pt x="78" y="6"/>
                        <a:pt x="71" y="0"/>
                        <a:pt x="67" y="5"/>
                      </a:cubicBezTo>
                      <a:cubicBezTo>
                        <a:pt x="57" y="15"/>
                        <a:pt x="47" y="24"/>
                        <a:pt x="37" y="33"/>
                      </a:cubicBezTo>
                      <a:cubicBezTo>
                        <a:pt x="26" y="43"/>
                        <a:pt x="15" y="55"/>
                        <a:pt x="4" y="63"/>
                      </a:cubicBezTo>
                      <a:cubicBezTo>
                        <a:pt x="0" y="66"/>
                        <a:pt x="3" y="72"/>
                        <a:pt x="7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0" name="Freeform 28">
                  <a:extLst>
                    <a:ext uri="{FF2B5EF4-FFF2-40B4-BE49-F238E27FC236}">
                      <a16:creationId xmlns:a16="http://schemas.microsoft.com/office/drawing/2014/main" id="{90300FEF-37C0-426F-8266-72D66D6C5DE9}"/>
                    </a:ext>
                  </a:extLst>
                </p:cNvPr>
                <p:cNvSpPr/>
                <p:nvPr/>
              </p:nvSpPr>
              <p:spPr bwMode="auto">
                <a:xfrm>
                  <a:off x="7666038" y="4762501"/>
                  <a:ext cx="120650" cy="58738"/>
                </a:xfrm>
                <a:custGeom>
                  <a:avLst/>
                  <a:gdLst>
                    <a:gd name="T0" fmla="*/ 6 w 117"/>
                    <a:gd name="T1" fmla="*/ 56 h 56"/>
                    <a:gd name="T2" fmla="*/ 111 w 117"/>
                    <a:gd name="T3" fmla="*/ 13 h 56"/>
                    <a:gd name="T4" fmla="*/ 105 w 117"/>
                    <a:gd name="T5" fmla="*/ 2 h 56"/>
                    <a:gd name="T6" fmla="*/ 5 w 117"/>
                    <a:gd name="T7" fmla="*/ 48 h 56"/>
                    <a:gd name="T8" fmla="*/ 6 w 117"/>
                    <a:gd name="T9" fmla="*/ 56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56">
                      <a:moveTo>
                        <a:pt x="6" y="56"/>
                      </a:moveTo>
                      <a:cubicBezTo>
                        <a:pt x="44" y="51"/>
                        <a:pt x="81" y="37"/>
                        <a:pt x="111" y="13"/>
                      </a:cubicBezTo>
                      <a:cubicBezTo>
                        <a:pt x="117" y="9"/>
                        <a:pt x="111" y="0"/>
                        <a:pt x="105" y="2"/>
                      </a:cubicBezTo>
                      <a:cubicBezTo>
                        <a:pt x="70" y="12"/>
                        <a:pt x="40" y="36"/>
                        <a:pt x="5" y="48"/>
                      </a:cubicBezTo>
                      <a:cubicBezTo>
                        <a:pt x="0" y="49"/>
                        <a:pt x="1" y="56"/>
                        <a:pt x="6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1" name="Freeform 29">
                  <a:extLst>
                    <a:ext uri="{FF2B5EF4-FFF2-40B4-BE49-F238E27FC236}">
                      <a16:creationId xmlns:a16="http://schemas.microsoft.com/office/drawing/2014/main" id="{70B0614C-3D85-4C24-8918-088B58A17DD7}"/>
                    </a:ext>
                  </a:extLst>
                </p:cNvPr>
                <p:cNvSpPr/>
                <p:nvPr/>
              </p:nvSpPr>
              <p:spPr bwMode="auto">
                <a:xfrm>
                  <a:off x="7434263" y="4868863"/>
                  <a:ext cx="123825" cy="47625"/>
                </a:xfrm>
                <a:custGeom>
                  <a:avLst/>
                  <a:gdLst>
                    <a:gd name="T0" fmla="*/ 4 w 120"/>
                    <a:gd name="T1" fmla="*/ 46 h 46"/>
                    <a:gd name="T2" fmla="*/ 117 w 120"/>
                    <a:gd name="T3" fmla="*/ 10 h 46"/>
                    <a:gd name="T4" fmla="*/ 112 w 120"/>
                    <a:gd name="T5" fmla="*/ 2 h 46"/>
                    <a:gd name="T6" fmla="*/ 3 w 120"/>
                    <a:gd name="T7" fmla="*/ 39 h 46"/>
                    <a:gd name="T8" fmla="*/ 4 w 120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" h="46">
                      <a:moveTo>
                        <a:pt x="4" y="46"/>
                      </a:moveTo>
                      <a:cubicBezTo>
                        <a:pt x="43" y="44"/>
                        <a:pt x="86" y="36"/>
                        <a:pt x="117" y="10"/>
                      </a:cubicBezTo>
                      <a:cubicBezTo>
                        <a:pt x="120" y="7"/>
                        <a:pt x="116" y="0"/>
                        <a:pt x="112" y="2"/>
                      </a:cubicBezTo>
                      <a:cubicBezTo>
                        <a:pt x="75" y="14"/>
                        <a:pt x="40" y="27"/>
                        <a:pt x="3" y="39"/>
                      </a:cubicBezTo>
                      <a:cubicBezTo>
                        <a:pt x="0" y="40"/>
                        <a:pt x="0" y="46"/>
                        <a:pt x="4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2" name="Freeform 30">
                  <a:extLst>
                    <a:ext uri="{FF2B5EF4-FFF2-40B4-BE49-F238E27FC236}">
                      <a16:creationId xmlns:a16="http://schemas.microsoft.com/office/drawing/2014/main" id="{E4076D13-4BB0-4048-BE4D-A66004F8E0CD}"/>
                    </a:ext>
                  </a:extLst>
                </p:cNvPr>
                <p:cNvSpPr/>
                <p:nvPr/>
              </p:nvSpPr>
              <p:spPr bwMode="auto">
                <a:xfrm>
                  <a:off x="7192963" y="4932363"/>
                  <a:ext cx="153988" cy="38100"/>
                </a:xfrm>
                <a:custGeom>
                  <a:avLst/>
                  <a:gdLst>
                    <a:gd name="T0" fmla="*/ 6 w 148"/>
                    <a:gd name="T1" fmla="*/ 36 h 37"/>
                    <a:gd name="T2" fmla="*/ 137 w 148"/>
                    <a:gd name="T3" fmla="*/ 20 h 37"/>
                    <a:gd name="T4" fmla="*/ 133 w 148"/>
                    <a:gd name="T5" fmla="*/ 3 h 37"/>
                    <a:gd name="T6" fmla="*/ 3 w 148"/>
                    <a:gd name="T7" fmla="*/ 31 h 37"/>
                    <a:gd name="T8" fmla="*/ 6 w 148"/>
                    <a:gd name="T9" fmla="*/ 36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8" h="37">
                      <a:moveTo>
                        <a:pt x="6" y="36"/>
                      </a:moveTo>
                      <a:cubicBezTo>
                        <a:pt x="51" y="28"/>
                        <a:pt x="94" y="36"/>
                        <a:pt x="137" y="20"/>
                      </a:cubicBezTo>
                      <a:cubicBezTo>
                        <a:pt x="148" y="16"/>
                        <a:pt x="144" y="0"/>
                        <a:pt x="133" y="3"/>
                      </a:cubicBezTo>
                      <a:cubicBezTo>
                        <a:pt x="88" y="13"/>
                        <a:pt x="46" y="13"/>
                        <a:pt x="3" y="31"/>
                      </a:cubicBezTo>
                      <a:cubicBezTo>
                        <a:pt x="0" y="32"/>
                        <a:pt x="2" y="37"/>
                        <a:pt x="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3" name="Freeform 31">
                  <a:extLst>
                    <a:ext uri="{FF2B5EF4-FFF2-40B4-BE49-F238E27FC236}">
                      <a16:creationId xmlns:a16="http://schemas.microsoft.com/office/drawing/2014/main" id="{AF37FA04-E5AC-4DE6-AF99-672E8082EEA1}"/>
                    </a:ext>
                  </a:extLst>
                </p:cNvPr>
                <p:cNvSpPr/>
                <p:nvPr/>
              </p:nvSpPr>
              <p:spPr bwMode="auto">
                <a:xfrm>
                  <a:off x="6989763" y="4945063"/>
                  <a:ext cx="88900" cy="22225"/>
                </a:xfrm>
                <a:custGeom>
                  <a:avLst/>
                  <a:gdLst>
                    <a:gd name="T0" fmla="*/ 4 w 86"/>
                    <a:gd name="T1" fmla="*/ 18 h 22"/>
                    <a:gd name="T2" fmla="*/ 80 w 86"/>
                    <a:gd name="T3" fmla="*/ 10 h 22"/>
                    <a:gd name="T4" fmla="*/ 77 w 86"/>
                    <a:gd name="T5" fmla="*/ 1 h 22"/>
                    <a:gd name="T6" fmla="*/ 4 w 86"/>
                    <a:gd name="T7" fmla="*/ 8 h 22"/>
                    <a:gd name="T8" fmla="*/ 4 w 86"/>
                    <a:gd name="T9" fmla="*/ 18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22">
                      <a:moveTo>
                        <a:pt x="4" y="18"/>
                      </a:moveTo>
                      <a:cubicBezTo>
                        <a:pt x="30" y="22"/>
                        <a:pt x="56" y="21"/>
                        <a:pt x="80" y="10"/>
                      </a:cubicBezTo>
                      <a:cubicBezTo>
                        <a:pt x="86" y="8"/>
                        <a:pt x="82" y="0"/>
                        <a:pt x="77" y="1"/>
                      </a:cubicBezTo>
                      <a:cubicBezTo>
                        <a:pt x="53" y="5"/>
                        <a:pt x="28" y="5"/>
                        <a:pt x="4" y="8"/>
                      </a:cubicBezTo>
                      <a:cubicBezTo>
                        <a:pt x="0" y="9"/>
                        <a:pt x="0" y="17"/>
                        <a:pt x="4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4" name="Freeform 32">
                  <a:extLst>
                    <a:ext uri="{FF2B5EF4-FFF2-40B4-BE49-F238E27FC236}">
                      <a16:creationId xmlns:a16="http://schemas.microsoft.com/office/drawing/2014/main" id="{8EC074BC-94DD-47E3-9F3A-0DDAF35589C1}"/>
                    </a:ext>
                  </a:extLst>
                </p:cNvPr>
                <p:cNvSpPr/>
                <p:nvPr/>
              </p:nvSpPr>
              <p:spPr bwMode="auto">
                <a:xfrm>
                  <a:off x="6748463" y="4924426"/>
                  <a:ext cx="80963" cy="31750"/>
                </a:xfrm>
                <a:custGeom>
                  <a:avLst/>
                  <a:gdLst>
                    <a:gd name="T0" fmla="*/ 6 w 79"/>
                    <a:gd name="T1" fmla="*/ 17 h 31"/>
                    <a:gd name="T2" fmla="*/ 37 w 79"/>
                    <a:gd name="T3" fmla="*/ 24 h 31"/>
                    <a:gd name="T4" fmla="*/ 72 w 79"/>
                    <a:gd name="T5" fmla="*/ 31 h 31"/>
                    <a:gd name="T6" fmla="*/ 75 w 79"/>
                    <a:gd name="T7" fmla="*/ 21 h 31"/>
                    <a:gd name="T8" fmla="*/ 6 w 79"/>
                    <a:gd name="T9" fmla="*/ 6 h 31"/>
                    <a:gd name="T10" fmla="*/ 6 w 79"/>
                    <a:gd name="T11" fmla="*/ 1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31">
                      <a:moveTo>
                        <a:pt x="6" y="17"/>
                      </a:moveTo>
                      <a:cubicBezTo>
                        <a:pt x="16" y="20"/>
                        <a:pt x="27" y="22"/>
                        <a:pt x="37" y="24"/>
                      </a:cubicBezTo>
                      <a:cubicBezTo>
                        <a:pt x="49" y="27"/>
                        <a:pt x="60" y="31"/>
                        <a:pt x="72" y="31"/>
                      </a:cubicBezTo>
                      <a:cubicBezTo>
                        <a:pt x="78" y="31"/>
                        <a:pt x="79" y="24"/>
                        <a:pt x="75" y="21"/>
                      </a:cubicBezTo>
                      <a:cubicBezTo>
                        <a:pt x="56" y="8"/>
                        <a:pt x="28" y="0"/>
                        <a:pt x="6" y="6"/>
                      </a:cubicBezTo>
                      <a:cubicBezTo>
                        <a:pt x="0" y="8"/>
                        <a:pt x="1" y="15"/>
                        <a:pt x="6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5" name="Freeform 33">
                  <a:extLst>
                    <a:ext uri="{FF2B5EF4-FFF2-40B4-BE49-F238E27FC236}">
                      <a16:creationId xmlns:a16="http://schemas.microsoft.com/office/drawing/2014/main" id="{1D36E8CF-A427-4770-8AF1-60826ABE50C2}"/>
                    </a:ext>
                  </a:extLst>
                </p:cNvPr>
                <p:cNvSpPr/>
                <p:nvPr/>
              </p:nvSpPr>
              <p:spPr bwMode="auto">
                <a:xfrm>
                  <a:off x="6559551" y="4949826"/>
                  <a:ext cx="68263" cy="61913"/>
                </a:xfrm>
                <a:custGeom>
                  <a:avLst/>
                  <a:gdLst>
                    <a:gd name="T0" fmla="*/ 11 w 67"/>
                    <a:gd name="T1" fmla="*/ 56 h 59"/>
                    <a:gd name="T2" fmla="*/ 39 w 67"/>
                    <a:gd name="T3" fmla="*/ 37 h 59"/>
                    <a:gd name="T4" fmla="*/ 63 w 67"/>
                    <a:gd name="T5" fmla="*/ 12 h 59"/>
                    <a:gd name="T6" fmla="*/ 55 w 67"/>
                    <a:gd name="T7" fmla="*/ 4 h 59"/>
                    <a:gd name="T8" fmla="*/ 31 w 67"/>
                    <a:gd name="T9" fmla="*/ 25 h 59"/>
                    <a:gd name="T10" fmla="*/ 4 w 67"/>
                    <a:gd name="T11" fmla="*/ 48 h 59"/>
                    <a:gd name="T12" fmla="*/ 11 w 67"/>
                    <a:gd name="T13" fmla="*/ 56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" h="59">
                      <a:moveTo>
                        <a:pt x="11" y="56"/>
                      </a:moveTo>
                      <a:cubicBezTo>
                        <a:pt x="21" y="50"/>
                        <a:pt x="30" y="44"/>
                        <a:pt x="39" y="37"/>
                      </a:cubicBezTo>
                      <a:cubicBezTo>
                        <a:pt x="48" y="29"/>
                        <a:pt x="55" y="21"/>
                        <a:pt x="63" y="12"/>
                      </a:cubicBezTo>
                      <a:cubicBezTo>
                        <a:pt x="67" y="7"/>
                        <a:pt x="60" y="0"/>
                        <a:pt x="55" y="4"/>
                      </a:cubicBezTo>
                      <a:cubicBezTo>
                        <a:pt x="47" y="11"/>
                        <a:pt x="39" y="17"/>
                        <a:pt x="31" y="25"/>
                      </a:cubicBezTo>
                      <a:cubicBezTo>
                        <a:pt x="22" y="33"/>
                        <a:pt x="14" y="41"/>
                        <a:pt x="4" y="48"/>
                      </a:cubicBezTo>
                      <a:cubicBezTo>
                        <a:pt x="0" y="52"/>
                        <a:pt x="6" y="59"/>
                        <a:pt x="11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6" name="Freeform 34">
                  <a:extLst>
                    <a:ext uri="{FF2B5EF4-FFF2-40B4-BE49-F238E27FC236}">
                      <a16:creationId xmlns:a16="http://schemas.microsoft.com/office/drawing/2014/main" id="{115D45BA-3EFD-48C0-B244-EA786179FFD0}"/>
                    </a:ext>
                  </a:extLst>
                </p:cNvPr>
                <p:cNvSpPr/>
                <p:nvPr/>
              </p:nvSpPr>
              <p:spPr bwMode="auto">
                <a:xfrm>
                  <a:off x="6375401" y="5078413"/>
                  <a:ext cx="80963" cy="49213"/>
                </a:xfrm>
                <a:custGeom>
                  <a:avLst/>
                  <a:gdLst>
                    <a:gd name="T0" fmla="*/ 5 w 78"/>
                    <a:gd name="T1" fmla="*/ 46 h 46"/>
                    <a:gd name="T2" fmla="*/ 41 w 78"/>
                    <a:gd name="T3" fmla="*/ 34 h 46"/>
                    <a:gd name="T4" fmla="*/ 73 w 78"/>
                    <a:gd name="T5" fmla="*/ 11 h 46"/>
                    <a:gd name="T6" fmla="*/ 67 w 78"/>
                    <a:gd name="T7" fmla="*/ 2 h 46"/>
                    <a:gd name="T8" fmla="*/ 33 w 78"/>
                    <a:gd name="T9" fmla="*/ 21 h 46"/>
                    <a:gd name="T10" fmla="*/ 3 w 78"/>
                    <a:gd name="T11" fmla="*/ 41 h 46"/>
                    <a:gd name="T12" fmla="*/ 5 w 78"/>
                    <a:gd name="T13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" h="46">
                      <a:moveTo>
                        <a:pt x="5" y="46"/>
                      </a:moveTo>
                      <a:cubicBezTo>
                        <a:pt x="17" y="42"/>
                        <a:pt x="29" y="41"/>
                        <a:pt x="41" y="34"/>
                      </a:cubicBezTo>
                      <a:cubicBezTo>
                        <a:pt x="53" y="28"/>
                        <a:pt x="63" y="20"/>
                        <a:pt x="73" y="11"/>
                      </a:cubicBezTo>
                      <a:cubicBezTo>
                        <a:pt x="78" y="6"/>
                        <a:pt x="72" y="0"/>
                        <a:pt x="67" y="2"/>
                      </a:cubicBezTo>
                      <a:cubicBezTo>
                        <a:pt x="55" y="8"/>
                        <a:pt x="44" y="14"/>
                        <a:pt x="33" y="21"/>
                      </a:cubicBezTo>
                      <a:cubicBezTo>
                        <a:pt x="23" y="28"/>
                        <a:pt x="14" y="37"/>
                        <a:pt x="3" y="41"/>
                      </a:cubicBezTo>
                      <a:cubicBezTo>
                        <a:pt x="0" y="42"/>
                        <a:pt x="2" y="46"/>
                        <a:pt x="5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7" name="Freeform 35">
                  <a:extLst>
                    <a:ext uri="{FF2B5EF4-FFF2-40B4-BE49-F238E27FC236}">
                      <a16:creationId xmlns:a16="http://schemas.microsoft.com/office/drawing/2014/main" id="{C49831DE-E8CF-45DD-9C1D-039A10335B65}"/>
                    </a:ext>
                  </a:extLst>
                </p:cNvPr>
                <p:cNvSpPr/>
                <p:nvPr/>
              </p:nvSpPr>
              <p:spPr bwMode="auto">
                <a:xfrm>
                  <a:off x="6167438" y="5192713"/>
                  <a:ext cx="114300" cy="50800"/>
                </a:xfrm>
                <a:custGeom>
                  <a:avLst/>
                  <a:gdLst>
                    <a:gd name="T0" fmla="*/ 10 w 110"/>
                    <a:gd name="T1" fmla="*/ 48 h 50"/>
                    <a:gd name="T2" fmla="*/ 105 w 110"/>
                    <a:gd name="T3" fmla="*/ 11 h 50"/>
                    <a:gd name="T4" fmla="*/ 102 w 110"/>
                    <a:gd name="T5" fmla="*/ 2 h 50"/>
                    <a:gd name="T6" fmla="*/ 7 w 110"/>
                    <a:gd name="T7" fmla="*/ 37 h 50"/>
                    <a:gd name="T8" fmla="*/ 10 w 110"/>
                    <a:gd name="T9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0">
                      <a:moveTo>
                        <a:pt x="10" y="48"/>
                      </a:moveTo>
                      <a:cubicBezTo>
                        <a:pt x="45" y="42"/>
                        <a:pt x="75" y="29"/>
                        <a:pt x="105" y="11"/>
                      </a:cubicBezTo>
                      <a:cubicBezTo>
                        <a:pt x="110" y="8"/>
                        <a:pt x="107" y="0"/>
                        <a:pt x="102" y="2"/>
                      </a:cubicBezTo>
                      <a:cubicBezTo>
                        <a:pt x="71" y="15"/>
                        <a:pt x="40" y="30"/>
                        <a:pt x="7" y="37"/>
                      </a:cubicBezTo>
                      <a:cubicBezTo>
                        <a:pt x="0" y="39"/>
                        <a:pt x="3" y="50"/>
                        <a:pt x="1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8" name="Freeform 36">
                  <a:extLst>
                    <a:ext uri="{FF2B5EF4-FFF2-40B4-BE49-F238E27FC236}">
                      <a16:creationId xmlns:a16="http://schemas.microsoft.com/office/drawing/2014/main" id="{970A8388-9C7F-452E-9C46-6446A61B31AF}"/>
                    </a:ext>
                  </a:extLst>
                </p:cNvPr>
                <p:cNvSpPr/>
                <p:nvPr/>
              </p:nvSpPr>
              <p:spPr bwMode="auto">
                <a:xfrm>
                  <a:off x="5929313" y="5272088"/>
                  <a:ext cx="131763" cy="36513"/>
                </a:xfrm>
                <a:custGeom>
                  <a:avLst/>
                  <a:gdLst>
                    <a:gd name="T0" fmla="*/ 7 w 128"/>
                    <a:gd name="T1" fmla="*/ 30 h 35"/>
                    <a:gd name="T2" fmla="*/ 120 w 128"/>
                    <a:gd name="T3" fmla="*/ 16 h 35"/>
                    <a:gd name="T4" fmla="*/ 114 w 128"/>
                    <a:gd name="T5" fmla="*/ 2 h 35"/>
                    <a:gd name="T6" fmla="*/ 7 w 128"/>
                    <a:gd name="T7" fmla="*/ 18 h 35"/>
                    <a:gd name="T8" fmla="*/ 7 w 128"/>
                    <a:gd name="T9" fmla="*/ 3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8" h="35">
                      <a:moveTo>
                        <a:pt x="7" y="30"/>
                      </a:moveTo>
                      <a:cubicBezTo>
                        <a:pt x="47" y="33"/>
                        <a:pt x="84" y="35"/>
                        <a:pt x="120" y="16"/>
                      </a:cubicBezTo>
                      <a:cubicBezTo>
                        <a:pt x="128" y="11"/>
                        <a:pt x="122" y="0"/>
                        <a:pt x="114" y="2"/>
                      </a:cubicBezTo>
                      <a:cubicBezTo>
                        <a:pt x="79" y="10"/>
                        <a:pt x="43" y="15"/>
                        <a:pt x="7" y="18"/>
                      </a:cubicBezTo>
                      <a:cubicBezTo>
                        <a:pt x="0" y="18"/>
                        <a:pt x="0" y="29"/>
                        <a:pt x="7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49" name="Freeform 37">
                  <a:extLst>
                    <a:ext uri="{FF2B5EF4-FFF2-40B4-BE49-F238E27FC236}">
                      <a16:creationId xmlns:a16="http://schemas.microsoft.com/office/drawing/2014/main" id="{960D613A-09EE-4D54-844C-D0C140647C98}"/>
                    </a:ext>
                  </a:extLst>
                </p:cNvPr>
                <p:cNvSpPr/>
                <p:nvPr/>
              </p:nvSpPr>
              <p:spPr bwMode="auto">
                <a:xfrm>
                  <a:off x="5719763" y="5281613"/>
                  <a:ext cx="104775" cy="34925"/>
                </a:xfrm>
                <a:custGeom>
                  <a:avLst/>
                  <a:gdLst>
                    <a:gd name="T0" fmla="*/ 3 w 101"/>
                    <a:gd name="T1" fmla="*/ 11 h 33"/>
                    <a:gd name="T2" fmla="*/ 94 w 101"/>
                    <a:gd name="T3" fmla="*/ 29 h 33"/>
                    <a:gd name="T4" fmla="*/ 94 w 101"/>
                    <a:gd name="T5" fmla="*/ 15 h 33"/>
                    <a:gd name="T6" fmla="*/ 6 w 101"/>
                    <a:gd name="T7" fmla="*/ 3 h 33"/>
                    <a:gd name="T8" fmla="*/ 3 w 101"/>
                    <a:gd name="T9" fmla="*/ 1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33">
                      <a:moveTo>
                        <a:pt x="3" y="11"/>
                      </a:moveTo>
                      <a:cubicBezTo>
                        <a:pt x="29" y="28"/>
                        <a:pt x="65" y="33"/>
                        <a:pt x="94" y="29"/>
                      </a:cubicBezTo>
                      <a:cubicBezTo>
                        <a:pt x="101" y="28"/>
                        <a:pt x="101" y="16"/>
                        <a:pt x="94" y="15"/>
                      </a:cubicBezTo>
                      <a:cubicBezTo>
                        <a:pt x="66" y="10"/>
                        <a:pt x="34" y="0"/>
                        <a:pt x="6" y="3"/>
                      </a:cubicBezTo>
                      <a:cubicBezTo>
                        <a:pt x="1" y="3"/>
                        <a:pt x="0" y="9"/>
                        <a:pt x="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0" name="Freeform 38">
                  <a:extLst>
                    <a:ext uri="{FF2B5EF4-FFF2-40B4-BE49-F238E27FC236}">
                      <a16:creationId xmlns:a16="http://schemas.microsoft.com/office/drawing/2014/main" id="{7382F0DB-8678-4F32-9191-3CC1E5EFEB29}"/>
                    </a:ext>
                  </a:extLst>
                </p:cNvPr>
                <p:cNvSpPr/>
                <p:nvPr/>
              </p:nvSpPr>
              <p:spPr bwMode="auto">
                <a:xfrm>
                  <a:off x="5516563" y="5238751"/>
                  <a:ext cx="103188" cy="33338"/>
                </a:xfrm>
                <a:custGeom>
                  <a:avLst/>
                  <a:gdLst>
                    <a:gd name="T0" fmla="*/ 5 w 100"/>
                    <a:gd name="T1" fmla="*/ 9 h 32"/>
                    <a:gd name="T2" fmla="*/ 92 w 100"/>
                    <a:gd name="T3" fmla="*/ 31 h 32"/>
                    <a:gd name="T4" fmla="*/ 94 w 100"/>
                    <a:gd name="T5" fmla="*/ 22 h 32"/>
                    <a:gd name="T6" fmla="*/ 7 w 100"/>
                    <a:gd name="T7" fmla="*/ 1 h 32"/>
                    <a:gd name="T8" fmla="*/ 5 w 100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2">
                      <a:moveTo>
                        <a:pt x="5" y="9"/>
                      </a:moveTo>
                      <a:cubicBezTo>
                        <a:pt x="34" y="18"/>
                        <a:pt x="62" y="26"/>
                        <a:pt x="92" y="31"/>
                      </a:cubicBezTo>
                      <a:cubicBezTo>
                        <a:pt x="98" y="32"/>
                        <a:pt x="100" y="24"/>
                        <a:pt x="94" y="22"/>
                      </a:cubicBezTo>
                      <a:cubicBezTo>
                        <a:pt x="66" y="13"/>
                        <a:pt x="37" y="6"/>
                        <a:pt x="7" y="1"/>
                      </a:cubicBezTo>
                      <a:cubicBezTo>
                        <a:pt x="2" y="0"/>
                        <a:pt x="0" y="7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1" name="Freeform 39">
                  <a:extLst>
                    <a:ext uri="{FF2B5EF4-FFF2-40B4-BE49-F238E27FC236}">
                      <a16:creationId xmlns:a16="http://schemas.microsoft.com/office/drawing/2014/main" id="{62ECFFF0-F9F2-43EC-8DBF-F860EA513935}"/>
                    </a:ext>
                  </a:extLst>
                </p:cNvPr>
                <p:cNvSpPr/>
                <p:nvPr/>
              </p:nvSpPr>
              <p:spPr bwMode="auto">
                <a:xfrm>
                  <a:off x="5327651" y="5132388"/>
                  <a:ext cx="85725" cy="60325"/>
                </a:xfrm>
                <a:custGeom>
                  <a:avLst/>
                  <a:gdLst>
                    <a:gd name="T0" fmla="*/ 2 w 82"/>
                    <a:gd name="T1" fmla="*/ 8 h 58"/>
                    <a:gd name="T2" fmla="*/ 71 w 82"/>
                    <a:gd name="T3" fmla="*/ 57 h 58"/>
                    <a:gd name="T4" fmla="*/ 74 w 82"/>
                    <a:gd name="T5" fmla="*/ 44 h 58"/>
                    <a:gd name="T6" fmla="*/ 11 w 82"/>
                    <a:gd name="T7" fmla="*/ 3 h 58"/>
                    <a:gd name="T8" fmla="*/ 2 w 82"/>
                    <a:gd name="T9" fmla="*/ 8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2" h="58">
                      <a:moveTo>
                        <a:pt x="2" y="8"/>
                      </a:moveTo>
                      <a:cubicBezTo>
                        <a:pt x="14" y="38"/>
                        <a:pt x="41" y="52"/>
                        <a:pt x="71" y="57"/>
                      </a:cubicBezTo>
                      <a:cubicBezTo>
                        <a:pt x="79" y="58"/>
                        <a:pt x="82" y="47"/>
                        <a:pt x="74" y="44"/>
                      </a:cubicBezTo>
                      <a:cubicBezTo>
                        <a:pt x="51" y="35"/>
                        <a:pt x="30" y="19"/>
                        <a:pt x="11" y="3"/>
                      </a:cubicBezTo>
                      <a:cubicBezTo>
                        <a:pt x="8" y="0"/>
                        <a:pt x="0" y="3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2" name="Freeform 40">
                  <a:extLst>
                    <a:ext uri="{FF2B5EF4-FFF2-40B4-BE49-F238E27FC236}">
                      <a16:creationId xmlns:a16="http://schemas.microsoft.com/office/drawing/2014/main" id="{AF0A5322-543C-47FC-91E8-40255E2C1F26}"/>
                    </a:ext>
                  </a:extLst>
                </p:cNvPr>
                <p:cNvSpPr/>
                <p:nvPr/>
              </p:nvSpPr>
              <p:spPr bwMode="auto">
                <a:xfrm>
                  <a:off x="5167313" y="4940301"/>
                  <a:ext cx="87313" cy="103188"/>
                </a:xfrm>
                <a:custGeom>
                  <a:avLst/>
                  <a:gdLst>
                    <a:gd name="T0" fmla="*/ 4 w 83"/>
                    <a:gd name="T1" fmla="*/ 13 h 98"/>
                    <a:gd name="T2" fmla="*/ 72 w 83"/>
                    <a:gd name="T3" fmla="*/ 94 h 98"/>
                    <a:gd name="T4" fmla="*/ 80 w 83"/>
                    <a:gd name="T5" fmla="*/ 87 h 98"/>
                    <a:gd name="T6" fmla="*/ 13 w 83"/>
                    <a:gd name="T7" fmla="*/ 4 h 98"/>
                    <a:gd name="T8" fmla="*/ 4 w 83"/>
                    <a:gd name="T9" fmla="*/ 13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98">
                      <a:moveTo>
                        <a:pt x="4" y="13"/>
                      </a:moveTo>
                      <a:cubicBezTo>
                        <a:pt x="23" y="41"/>
                        <a:pt x="44" y="74"/>
                        <a:pt x="72" y="94"/>
                      </a:cubicBezTo>
                      <a:cubicBezTo>
                        <a:pt x="76" y="98"/>
                        <a:pt x="83" y="91"/>
                        <a:pt x="80" y="87"/>
                      </a:cubicBezTo>
                      <a:cubicBezTo>
                        <a:pt x="61" y="58"/>
                        <a:pt x="41" y="25"/>
                        <a:pt x="13" y="4"/>
                      </a:cubicBezTo>
                      <a:cubicBezTo>
                        <a:pt x="8" y="0"/>
                        <a:pt x="0" y="8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3" name="Freeform 41">
                  <a:extLst>
                    <a:ext uri="{FF2B5EF4-FFF2-40B4-BE49-F238E27FC236}">
                      <a16:creationId xmlns:a16="http://schemas.microsoft.com/office/drawing/2014/main" id="{9385A3B2-1E35-4423-98DB-651A7A7DE6FC}"/>
                    </a:ext>
                  </a:extLst>
                </p:cNvPr>
                <p:cNvSpPr/>
                <p:nvPr/>
              </p:nvSpPr>
              <p:spPr bwMode="auto">
                <a:xfrm>
                  <a:off x="5113338" y="4803776"/>
                  <a:ext cx="50800" cy="74613"/>
                </a:xfrm>
                <a:custGeom>
                  <a:avLst/>
                  <a:gdLst>
                    <a:gd name="T0" fmla="*/ 2 w 49"/>
                    <a:gd name="T1" fmla="*/ 6 h 71"/>
                    <a:gd name="T2" fmla="*/ 15 w 49"/>
                    <a:gd name="T3" fmla="*/ 35 h 71"/>
                    <a:gd name="T4" fmla="*/ 35 w 49"/>
                    <a:gd name="T5" fmla="*/ 65 h 71"/>
                    <a:gd name="T6" fmla="*/ 45 w 49"/>
                    <a:gd name="T7" fmla="*/ 59 h 71"/>
                    <a:gd name="T8" fmla="*/ 26 w 49"/>
                    <a:gd name="T9" fmla="*/ 28 h 71"/>
                    <a:gd name="T10" fmla="*/ 5 w 49"/>
                    <a:gd name="T11" fmla="*/ 3 h 71"/>
                    <a:gd name="T12" fmla="*/ 2 w 49"/>
                    <a:gd name="T13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9" h="71">
                      <a:moveTo>
                        <a:pt x="2" y="6"/>
                      </a:moveTo>
                      <a:cubicBezTo>
                        <a:pt x="6" y="15"/>
                        <a:pt x="10" y="25"/>
                        <a:pt x="15" y="35"/>
                      </a:cubicBezTo>
                      <a:cubicBezTo>
                        <a:pt x="21" y="46"/>
                        <a:pt x="27" y="55"/>
                        <a:pt x="35" y="65"/>
                      </a:cubicBezTo>
                      <a:cubicBezTo>
                        <a:pt x="39" y="71"/>
                        <a:pt x="49" y="66"/>
                        <a:pt x="45" y="59"/>
                      </a:cubicBezTo>
                      <a:cubicBezTo>
                        <a:pt x="39" y="49"/>
                        <a:pt x="33" y="38"/>
                        <a:pt x="26" y="28"/>
                      </a:cubicBezTo>
                      <a:cubicBezTo>
                        <a:pt x="20" y="19"/>
                        <a:pt x="13" y="11"/>
                        <a:pt x="5" y="3"/>
                      </a:cubicBezTo>
                      <a:cubicBezTo>
                        <a:pt x="4" y="0"/>
                        <a:pt x="0" y="3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4" name="Freeform 42">
                  <a:extLst>
                    <a:ext uri="{FF2B5EF4-FFF2-40B4-BE49-F238E27FC236}">
                      <a16:creationId xmlns:a16="http://schemas.microsoft.com/office/drawing/2014/main" id="{2AEF9CFD-B661-46A4-A15B-07F03963C59A}"/>
                    </a:ext>
                  </a:extLst>
                </p:cNvPr>
                <p:cNvSpPr/>
                <p:nvPr/>
              </p:nvSpPr>
              <p:spPr bwMode="auto">
                <a:xfrm>
                  <a:off x="5035551" y="4613276"/>
                  <a:ext cx="60325" cy="101600"/>
                </a:xfrm>
                <a:custGeom>
                  <a:avLst/>
                  <a:gdLst>
                    <a:gd name="T0" fmla="*/ 2 w 58"/>
                    <a:gd name="T1" fmla="*/ 8 h 97"/>
                    <a:gd name="T2" fmla="*/ 45 w 58"/>
                    <a:gd name="T3" fmla="*/ 91 h 97"/>
                    <a:gd name="T4" fmla="*/ 56 w 58"/>
                    <a:gd name="T5" fmla="*/ 84 h 97"/>
                    <a:gd name="T6" fmla="*/ 11 w 58"/>
                    <a:gd name="T7" fmla="*/ 4 h 97"/>
                    <a:gd name="T8" fmla="*/ 2 w 58"/>
                    <a:gd name="T9" fmla="*/ 8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7">
                      <a:moveTo>
                        <a:pt x="2" y="8"/>
                      </a:moveTo>
                      <a:cubicBezTo>
                        <a:pt x="10" y="37"/>
                        <a:pt x="25" y="67"/>
                        <a:pt x="45" y="91"/>
                      </a:cubicBezTo>
                      <a:cubicBezTo>
                        <a:pt x="50" y="97"/>
                        <a:pt x="58" y="91"/>
                        <a:pt x="56" y="84"/>
                      </a:cubicBezTo>
                      <a:cubicBezTo>
                        <a:pt x="49" y="54"/>
                        <a:pt x="29" y="28"/>
                        <a:pt x="11" y="4"/>
                      </a:cubicBezTo>
                      <a:cubicBezTo>
                        <a:pt x="7" y="0"/>
                        <a:pt x="0" y="2"/>
                        <a:pt x="2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5" name="Freeform 43">
                  <a:extLst>
                    <a:ext uri="{FF2B5EF4-FFF2-40B4-BE49-F238E27FC236}">
                      <a16:creationId xmlns:a16="http://schemas.microsoft.com/office/drawing/2014/main" id="{86C85FF0-7173-4CBE-88E7-41A6ADF92CC2}"/>
                    </a:ext>
                  </a:extLst>
                </p:cNvPr>
                <p:cNvSpPr/>
                <p:nvPr/>
              </p:nvSpPr>
              <p:spPr bwMode="auto">
                <a:xfrm>
                  <a:off x="4221163" y="4760913"/>
                  <a:ext cx="82550" cy="20638"/>
                </a:xfrm>
                <a:custGeom>
                  <a:avLst/>
                  <a:gdLst>
                    <a:gd name="T0" fmla="*/ 2 w 79"/>
                    <a:gd name="T1" fmla="*/ 4 h 19"/>
                    <a:gd name="T2" fmla="*/ 74 w 79"/>
                    <a:gd name="T3" fmla="*/ 19 h 19"/>
                    <a:gd name="T4" fmla="*/ 76 w 79"/>
                    <a:gd name="T5" fmla="*/ 14 h 19"/>
                    <a:gd name="T6" fmla="*/ 3 w 79"/>
                    <a:gd name="T7" fmla="*/ 0 h 19"/>
                    <a:gd name="T8" fmla="*/ 2 w 79"/>
                    <a:gd name="T9" fmla="*/ 4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19">
                      <a:moveTo>
                        <a:pt x="2" y="4"/>
                      </a:moveTo>
                      <a:cubicBezTo>
                        <a:pt x="26" y="11"/>
                        <a:pt x="50" y="14"/>
                        <a:pt x="74" y="19"/>
                      </a:cubicBezTo>
                      <a:cubicBezTo>
                        <a:pt x="77" y="19"/>
                        <a:pt x="79" y="15"/>
                        <a:pt x="76" y="14"/>
                      </a:cubicBezTo>
                      <a:cubicBezTo>
                        <a:pt x="52" y="8"/>
                        <a:pt x="27" y="7"/>
                        <a:pt x="3" y="0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6" name="Freeform 44">
                  <a:extLst>
                    <a:ext uri="{FF2B5EF4-FFF2-40B4-BE49-F238E27FC236}">
                      <a16:creationId xmlns:a16="http://schemas.microsoft.com/office/drawing/2014/main" id="{FA45B30B-C4A8-4316-90BF-7AD107E1889F}"/>
                    </a:ext>
                  </a:extLst>
                </p:cNvPr>
                <p:cNvSpPr/>
                <p:nvPr/>
              </p:nvSpPr>
              <p:spPr bwMode="auto">
                <a:xfrm>
                  <a:off x="4384676" y="4772026"/>
                  <a:ext cx="106363" cy="17463"/>
                </a:xfrm>
                <a:custGeom>
                  <a:avLst/>
                  <a:gdLst>
                    <a:gd name="T0" fmla="*/ 5 w 102"/>
                    <a:gd name="T1" fmla="*/ 16 h 17"/>
                    <a:gd name="T2" fmla="*/ 98 w 102"/>
                    <a:gd name="T3" fmla="*/ 10 h 17"/>
                    <a:gd name="T4" fmla="*/ 98 w 102"/>
                    <a:gd name="T5" fmla="*/ 3 h 17"/>
                    <a:gd name="T6" fmla="*/ 3 w 102"/>
                    <a:gd name="T7" fmla="*/ 11 h 17"/>
                    <a:gd name="T8" fmla="*/ 5 w 102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17">
                      <a:moveTo>
                        <a:pt x="5" y="16"/>
                      </a:moveTo>
                      <a:cubicBezTo>
                        <a:pt x="35" y="11"/>
                        <a:pt x="67" y="13"/>
                        <a:pt x="98" y="10"/>
                      </a:cubicBezTo>
                      <a:cubicBezTo>
                        <a:pt x="102" y="10"/>
                        <a:pt x="102" y="3"/>
                        <a:pt x="98" y="3"/>
                      </a:cubicBezTo>
                      <a:cubicBezTo>
                        <a:pt x="66" y="0"/>
                        <a:pt x="34" y="2"/>
                        <a:pt x="3" y="11"/>
                      </a:cubicBezTo>
                      <a:cubicBezTo>
                        <a:pt x="0" y="12"/>
                        <a:pt x="1" y="17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7" name="Freeform 45">
                  <a:extLst>
                    <a:ext uri="{FF2B5EF4-FFF2-40B4-BE49-F238E27FC236}">
                      <a16:creationId xmlns:a16="http://schemas.microsoft.com/office/drawing/2014/main" id="{B8DC8B4D-4367-4F76-AEFD-64AF3B898ED0}"/>
                    </a:ext>
                  </a:extLst>
                </p:cNvPr>
                <p:cNvSpPr/>
                <p:nvPr/>
              </p:nvSpPr>
              <p:spPr bwMode="auto">
                <a:xfrm>
                  <a:off x="4584701" y="4762501"/>
                  <a:ext cx="90488" cy="34925"/>
                </a:xfrm>
                <a:custGeom>
                  <a:avLst/>
                  <a:gdLst>
                    <a:gd name="T0" fmla="*/ 4 w 87"/>
                    <a:gd name="T1" fmla="*/ 20 h 33"/>
                    <a:gd name="T2" fmla="*/ 83 w 87"/>
                    <a:gd name="T3" fmla="*/ 12 h 33"/>
                    <a:gd name="T4" fmla="*/ 77 w 87"/>
                    <a:gd name="T5" fmla="*/ 2 h 33"/>
                    <a:gd name="T6" fmla="*/ 6 w 87"/>
                    <a:gd name="T7" fmla="*/ 10 h 33"/>
                    <a:gd name="T8" fmla="*/ 4 w 87"/>
                    <a:gd name="T9" fmla="*/ 2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" h="33">
                      <a:moveTo>
                        <a:pt x="4" y="20"/>
                      </a:moveTo>
                      <a:cubicBezTo>
                        <a:pt x="29" y="33"/>
                        <a:pt x="61" y="33"/>
                        <a:pt x="83" y="12"/>
                      </a:cubicBezTo>
                      <a:cubicBezTo>
                        <a:pt x="87" y="9"/>
                        <a:pt x="83" y="0"/>
                        <a:pt x="77" y="2"/>
                      </a:cubicBezTo>
                      <a:cubicBezTo>
                        <a:pt x="55" y="11"/>
                        <a:pt x="30" y="13"/>
                        <a:pt x="6" y="10"/>
                      </a:cubicBezTo>
                      <a:cubicBezTo>
                        <a:pt x="1" y="10"/>
                        <a:pt x="0" y="17"/>
                        <a:pt x="4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8" name="Freeform 46">
                  <a:extLst>
                    <a:ext uri="{FF2B5EF4-FFF2-40B4-BE49-F238E27FC236}">
                      <a16:creationId xmlns:a16="http://schemas.microsoft.com/office/drawing/2014/main" id="{7A5A3754-0245-4D85-AB19-3225E18D0C46}"/>
                    </a:ext>
                  </a:extLst>
                </p:cNvPr>
                <p:cNvSpPr/>
                <p:nvPr/>
              </p:nvSpPr>
              <p:spPr bwMode="auto">
                <a:xfrm>
                  <a:off x="4751388" y="4727576"/>
                  <a:ext cx="88900" cy="25400"/>
                </a:xfrm>
                <a:custGeom>
                  <a:avLst/>
                  <a:gdLst>
                    <a:gd name="T0" fmla="*/ 5 w 86"/>
                    <a:gd name="T1" fmla="*/ 24 h 25"/>
                    <a:gd name="T2" fmla="*/ 79 w 86"/>
                    <a:gd name="T3" fmla="*/ 11 h 25"/>
                    <a:gd name="T4" fmla="*/ 76 w 86"/>
                    <a:gd name="T5" fmla="*/ 1 h 25"/>
                    <a:gd name="T6" fmla="*/ 41 w 86"/>
                    <a:gd name="T7" fmla="*/ 8 h 25"/>
                    <a:gd name="T8" fmla="*/ 5 w 86"/>
                    <a:gd name="T9" fmla="*/ 17 h 25"/>
                    <a:gd name="T10" fmla="*/ 5 w 86"/>
                    <a:gd name="T11" fmla="*/ 24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6" h="25">
                      <a:moveTo>
                        <a:pt x="5" y="24"/>
                      </a:moveTo>
                      <a:cubicBezTo>
                        <a:pt x="32" y="25"/>
                        <a:pt x="54" y="20"/>
                        <a:pt x="79" y="11"/>
                      </a:cubicBezTo>
                      <a:cubicBezTo>
                        <a:pt x="86" y="9"/>
                        <a:pt x="83" y="0"/>
                        <a:pt x="76" y="1"/>
                      </a:cubicBezTo>
                      <a:cubicBezTo>
                        <a:pt x="64" y="3"/>
                        <a:pt x="53" y="5"/>
                        <a:pt x="41" y="8"/>
                      </a:cubicBezTo>
                      <a:cubicBezTo>
                        <a:pt x="30" y="11"/>
                        <a:pt x="17" y="16"/>
                        <a:pt x="5" y="17"/>
                      </a:cubicBezTo>
                      <a:cubicBezTo>
                        <a:pt x="0" y="17"/>
                        <a:pt x="0" y="24"/>
                        <a:pt x="5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59" name="Freeform 47">
                  <a:extLst>
                    <a:ext uri="{FF2B5EF4-FFF2-40B4-BE49-F238E27FC236}">
                      <a16:creationId xmlns:a16="http://schemas.microsoft.com/office/drawing/2014/main" id="{8D09F59A-D93A-4C65-A064-F3E844398328}"/>
                    </a:ext>
                  </a:extLst>
                </p:cNvPr>
                <p:cNvSpPr/>
                <p:nvPr/>
              </p:nvSpPr>
              <p:spPr bwMode="auto">
                <a:xfrm>
                  <a:off x="4892676" y="4657726"/>
                  <a:ext cx="92075" cy="52388"/>
                </a:xfrm>
                <a:custGeom>
                  <a:avLst/>
                  <a:gdLst>
                    <a:gd name="T0" fmla="*/ 9 w 89"/>
                    <a:gd name="T1" fmla="*/ 48 h 50"/>
                    <a:gd name="T2" fmla="*/ 43 w 89"/>
                    <a:gd name="T3" fmla="*/ 32 h 50"/>
                    <a:gd name="T4" fmla="*/ 81 w 89"/>
                    <a:gd name="T5" fmla="*/ 15 h 50"/>
                    <a:gd name="T6" fmla="*/ 77 w 89"/>
                    <a:gd name="T7" fmla="*/ 1 h 50"/>
                    <a:gd name="T8" fmla="*/ 38 w 89"/>
                    <a:gd name="T9" fmla="*/ 14 h 50"/>
                    <a:gd name="T10" fmla="*/ 4 w 89"/>
                    <a:gd name="T11" fmla="*/ 41 h 50"/>
                    <a:gd name="T12" fmla="*/ 9 w 89"/>
                    <a:gd name="T13" fmla="*/ 4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9" h="50">
                      <a:moveTo>
                        <a:pt x="9" y="48"/>
                      </a:moveTo>
                      <a:cubicBezTo>
                        <a:pt x="20" y="42"/>
                        <a:pt x="32" y="37"/>
                        <a:pt x="43" y="32"/>
                      </a:cubicBezTo>
                      <a:cubicBezTo>
                        <a:pt x="55" y="26"/>
                        <a:pt x="68" y="20"/>
                        <a:pt x="81" y="15"/>
                      </a:cubicBezTo>
                      <a:cubicBezTo>
                        <a:pt x="89" y="11"/>
                        <a:pt x="86" y="0"/>
                        <a:pt x="77" y="1"/>
                      </a:cubicBezTo>
                      <a:cubicBezTo>
                        <a:pt x="62" y="4"/>
                        <a:pt x="51" y="7"/>
                        <a:pt x="38" y="14"/>
                      </a:cubicBezTo>
                      <a:cubicBezTo>
                        <a:pt x="25" y="22"/>
                        <a:pt x="15" y="32"/>
                        <a:pt x="4" y="41"/>
                      </a:cubicBezTo>
                      <a:cubicBezTo>
                        <a:pt x="0" y="44"/>
                        <a:pt x="5" y="50"/>
                        <a:pt x="9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0" name="Freeform 48">
                  <a:extLst>
                    <a:ext uri="{FF2B5EF4-FFF2-40B4-BE49-F238E27FC236}">
                      <a16:creationId xmlns:a16="http://schemas.microsoft.com/office/drawing/2014/main" id="{4269B545-1A75-4E7E-9A65-9DF1A12F94B8}"/>
                    </a:ext>
                  </a:extLst>
                </p:cNvPr>
                <p:cNvSpPr/>
                <p:nvPr/>
              </p:nvSpPr>
              <p:spPr bwMode="auto">
                <a:xfrm>
                  <a:off x="4024313" y="4714876"/>
                  <a:ext cx="93663" cy="31750"/>
                </a:xfrm>
                <a:custGeom>
                  <a:avLst/>
                  <a:gdLst>
                    <a:gd name="T0" fmla="*/ 3 w 91"/>
                    <a:gd name="T1" fmla="*/ 6 h 31"/>
                    <a:gd name="T2" fmla="*/ 83 w 91"/>
                    <a:gd name="T3" fmla="*/ 30 h 31"/>
                    <a:gd name="T4" fmla="*/ 85 w 91"/>
                    <a:gd name="T5" fmla="*/ 21 h 31"/>
                    <a:gd name="T6" fmla="*/ 5 w 91"/>
                    <a:gd name="T7" fmla="*/ 1 h 31"/>
                    <a:gd name="T8" fmla="*/ 3 w 91"/>
                    <a:gd name="T9" fmla="*/ 6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31">
                      <a:moveTo>
                        <a:pt x="3" y="6"/>
                      </a:moveTo>
                      <a:cubicBezTo>
                        <a:pt x="29" y="18"/>
                        <a:pt x="55" y="25"/>
                        <a:pt x="83" y="30"/>
                      </a:cubicBezTo>
                      <a:cubicBezTo>
                        <a:pt x="89" y="31"/>
                        <a:pt x="91" y="23"/>
                        <a:pt x="85" y="21"/>
                      </a:cubicBezTo>
                      <a:cubicBezTo>
                        <a:pt x="59" y="12"/>
                        <a:pt x="33" y="6"/>
                        <a:pt x="5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1" name="Freeform 49">
                  <a:extLst>
                    <a:ext uri="{FF2B5EF4-FFF2-40B4-BE49-F238E27FC236}">
                      <a16:creationId xmlns:a16="http://schemas.microsoft.com/office/drawing/2014/main" id="{D7B5E889-EA92-426C-A2CA-89BFCBC5F9FB}"/>
                    </a:ext>
                  </a:extLst>
                </p:cNvPr>
                <p:cNvSpPr/>
                <p:nvPr/>
              </p:nvSpPr>
              <p:spPr bwMode="auto">
                <a:xfrm>
                  <a:off x="3851276" y="4625976"/>
                  <a:ext cx="98425" cy="63500"/>
                </a:xfrm>
                <a:custGeom>
                  <a:avLst/>
                  <a:gdLst>
                    <a:gd name="T0" fmla="*/ 2 w 94"/>
                    <a:gd name="T1" fmla="*/ 4 h 61"/>
                    <a:gd name="T2" fmla="*/ 82 w 94"/>
                    <a:gd name="T3" fmla="*/ 60 h 61"/>
                    <a:gd name="T4" fmla="*/ 88 w 94"/>
                    <a:gd name="T5" fmla="*/ 49 h 61"/>
                    <a:gd name="T6" fmla="*/ 5 w 94"/>
                    <a:gd name="T7" fmla="*/ 1 h 61"/>
                    <a:gd name="T8" fmla="*/ 2 w 94"/>
                    <a:gd name="T9" fmla="*/ 4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4" h="61">
                      <a:moveTo>
                        <a:pt x="2" y="4"/>
                      </a:moveTo>
                      <a:cubicBezTo>
                        <a:pt x="26" y="27"/>
                        <a:pt x="50" y="51"/>
                        <a:pt x="82" y="60"/>
                      </a:cubicBezTo>
                      <a:cubicBezTo>
                        <a:pt x="88" y="61"/>
                        <a:pt x="94" y="53"/>
                        <a:pt x="88" y="49"/>
                      </a:cubicBezTo>
                      <a:cubicBezTo>
                        <a:pt x="64" y="28"/>
                        <a:pt x="35" y="13"/>
                        <a:pt x="5" y="1"/>
                      </a:cubicBezTo>
                      <a:cubicBezTo>
                        <a:pt x="3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2" name="Freeform 50">
                  <a:extLst>
                    <a:ext uri="{FF2B5EF4-FFF2-40B4-BE49-F238E27FC236}">
                      <a16:creationId xmlns:a16="http://schemas.microsoft.com/office/drawing/2014/main" id="{58733A19-0FA0-4473-B39F-8CF1A8B8E42C}"/>
                    </a:ext>
                  </a:extLst>
                </p:cNvPr>
                <p:cNvSpPr/>
                <p:nvPr/>
              </p:nvSpPr>
              <p:spPr bwMode="auto">
                <a:xfrm>
                  <a:off x="3706813" y="4486276"/>
                  <a:ext cx="82550" cy="73025"/>
                </a:xfrm>
                <a:custGeom>
                  <a:avLst/>
                  <a:gdLst>
                    <a:gd name="T0" fmla="*/ 2 w 79"/>
                    <a:gd name="T1" fmla="*/ 9 h 71"/>
                    <a:gd name="T2" fmla="*/ 68 w 79"/>
                    <a:gd name="T3" fmla="*/ 69 h 71"/>
                    <a:gd name="T4" fmla="*/ 75 w 79"/>
                    <a:gd name="T5" fmla="*/ 61 h 71"/>
                    <a:gd name="T6" fmla="*/ 9 w 79"/>
                    <a:gd name="T7" fmla="*/ 4 h 71"/>
                    <a:gd name="T8" fmla="*/ 2 w 79"/>
                    <a:gd name="T9" fmla="*/ 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71">
                      <a:moveTo>
                        <a:pt x="2" y="9"/>
                      </a:moveTo>
                      <a:cubicBezTo>
                        <a:pt x="15" y="34"/>
                        <a:pt x="42" y="57"/>
                        <a:pt x="68" y="69"/>
                      </a:cubicBezTo>
                      <a:cubicBezTo>
                        <a:pt x="73" y="71"/>
                        <a:pt x="79" y="65"/>
                        <a:pt x="75" y="61"/>
                      </a:cubicBezTo>
                      <a:cubicBezTo>
                        <a:pt x="53" y="40"/>
                        <a:pt x="28" y="25"/>
                        <a:pt x="9" y="4"/>
                      </a:cubicBezTo>
                      <a:cubicBezTo>
                        <a:pt x="5" y="0"/>
                        <a:pt x="0" y="5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3" name="Freeform 51">
                  <a:extLst>
                    <a:ext uri="{FF2B5EF4-FFF2-40B4-BE49-F238E27FC236}">
                      <a16:creationId xmlns:a16="http://schemas.microsoft.com/office/drawing/2014/main" id="{2C0824BB-90C2-498F-B559-AE75B1665EC9}"/>
                    </a:ext>
                  </a:extLst>
                </p:cNvPr>
                <p:cNvSpPr/>
                <p:nvPr/>
              </p:nvSpPr>
              <p:spPr bwMode="auto">
                <a:xfrm>
                  <a:off x="3595688" y="4313238"/>
                  <a:ext cx="57150" cy="82550"/>
                </a:xfrm>
                <a:custGeom>
                  <a:avLst/>
                  <a:gdLst>
                    <a:gd name="T0" fmla="*/ 1 w 56"/>
                    <a:gd name="T1" fmla="*/ 6 h 79"/>
                    <a:gd name="T2" fmla="*/ 45 w 56"/>
                    <a:gd name="T3" fmla="*/ 75 h 79"/>
                    <a:gd name="T4" fmla="*/ 52 w 56"/>
                    <a:gd name="T5" fmla="*/ 68 h 79"/>
                    <a:gd name="T6" fmla="*/ 9 w 56"/>
                    <a:gd name="T7" fmla="*/ 4 h 79"/>
                    <a:gd name="T8" fmla="*/ 1 w 56"/>
                    <a:gd name="T9" fmla="*/ 6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79">
                      <a:moveTo>
                        <a:pt x="1" y="6"/>
                      </a:moveTo>
                      <a:cubicBezTo>
                        <a:pt x="5" y="35"/>
                        <a:pt x="24" y="56"/>
                        <a:pt x="45" y="75"/>
                      </a:cubicBezTo>
                      <a:cubicBezTo>
                        <a:pt x="50" y="79"/>
                        <a:pt x="56" y="73"/>
                        <a:pt x="52" y="68"/>
                      </a:cubicBezTo>
                      <a:cubicBezTo>
                        <a:pt x="35" y="48"/>
                        <a:pt x="22" y="26"/>
                        <a:pt x="9" y="4"/>
                      </a:cubicBezTo>
                      <a:cubicBezTo>
                        <a:pt x="7" y="0"/>
                        <a:pt x="0" y="2"/>
                        <a:pt x="1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4" name="Freeform 52">
                  <a:extLst>
                    <a:ext uri="{FF2B5EF4-FFF2-40B4-BE49-F238E27FC236}">
                      <a16:creationId xmlns:a16="http://schemas.microsoft.com/office/drawing/2014/main" id="{627D4A9D-35E6-4B69-BE7E-BF1C85386B52}"/>
                    </a:ext>
                  </a:extLst>
                </p:cNvPr>
                <p:cNvSpPr/>
                <p:nvPr/>
              </p:nvSpPr>
              <p:spPr bwMode="auto">
                <a:xfrm>
                  <a:off x="3533776" y="4113213"/>
                  <a:ext cx="42863" cy="101600"/>
                </a:xfrm>
                <a:custGeom>
                  <a:avLst/>
                  <a:gdLst>
                    <a:gd name="T0" fmla="*/ 2 w 42"/>
                    <a:gd name="T1" fmla="*/ 5 h 99"/>
                    <a:gd name="T2" fmla="*/ 31 w 42"/>
                    <a:gd name="T3" fmla="*/ 94 h 99"/>
                    <a:gd name="T4" fmla="*/ 39 w 42"/>
                    <a:gd name="T5" fmla="*/ 89 h 99"/>
                    <a:gd name="T6" fmla="*/ 10 w 42"/>
                    <a:gd name="T7" fmla="*/ 5 h 99"/>
                    <a:gd name="T8" fmla="*/ 2 w 42"/>
                    <a:gd name="T9" fmla="*/ 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99">
                      <a:moveTo>
                        <a:pt x="2" y="5"/>
                      </a:moveTo>
                      <a:cubicBezTo>
                        <a:pt x="0" y="37"/>
                        <a:pt x="13" y="68"/>
                        <a:pt x="31" y="94"/>
                      </a:cubicBezTo>
                      <a:cubicBezTo>
                        <a:pt x="35" y="99"/>
                        <a:pt x="42" y="94"/>
                        <a:pt x="39" y="89"/>
                      </a:cubicBezTo>
                      <a:cubicBezTo>
                        <a:pt x="24" y="64"/>
                        <a:pt x="14" y="34"/>
                        <a:pt x="10" y="5"/>
                      </a:cubicBezTo>
                      <a:cubicBezTo>
                        <a:pt x="9" y="0"/>
                        <a:pt x="3" y="0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5" name="Freeform 53">
                  <a:extLst>
                    <a:ext uri="{FF2B5EF4-FFF2-40B4-BE49-F238E27FC236}">
                      <a16:creationId xmlns:a16="http://schemas.microsoft.com/office/drawing/2014/main" id="{9DF924BE-103C-495F-899B-937F192B316A}"/>
                    </a:ext>
                  </a:extLst>
                </p:cNvPr>
                <p:cNvSpPr/>
                <p:nvPr/>
              </p:nvSpPr>
              <p:spPr bwMode="auto">
                <a:xfrm>
                  <a:off x="3517901" y="3932238"/>
                  <a:ext cx="20638" cy="79375"/>
                </a:xfrm>
                <a:custGeom>
                  <a:avLst/>
                  <a:gdLst>
                    <a:gd name="T0" fmla="*/ 4 w 19"/>
                    <a:gd name="T1" fmla="*/ 4 h 76"/>
                    <a:gd name="T2" fmla="*/ 10 w 19"/>
                    <a:gd name="T3" fmla="*/ 71 h 76"/>
                    <a:gd name="T4" fmla="*/ 18 w 19"/>
                    <a:gd name="T5" fmla="*/ 68 h 76"/>
                    <a:gd name="T6" fmla="*/ 10 w 19"/>
                    <a:gd name="T7" fmla="*/ 4 h 76"/>
                    <a:gd name="T8" fmla="*/ 4 w 19"/>
                    <a:gd name="T9" fmla="*/ 4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6">
                      <a:moveTo>
                        <a:pt x="4" y="4"/>
                      </a:moveTo>
                      <a:cubicBezTo>
                        <a:pt x="2" y="27"/>
                        <a:pt x="0" y="50"/>
                        <a:pt x="10" y="71"/>
                      </a:cubicBezTo>
                      <a:cubicBezTo>
                        <a:pt x="13" y="76"/>
                        <a:pt x="19" y="72"/>
                        <a:pt x="18" y="68"/>
                      </a:cubicBezTo>
                      <a:cubicBezTo>
                        <a:pt x="15" y="47"/>
                        <a:pt x="12" y="25"/>
                        <a:pt x="10" y="4"/>
                      </a:cubicBezTo>
                      <a:cubicBezTo>
                        <a:pt x="10" y="0"/>
                        <a:pt x="4" y="0"/>
                        <a:pt x="4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6" name="Freeform 54">
                  <a:extLst>
                    <a:ext uri="{FF2B5EF4-FFF2-40B4-BE49-F238E27FC236}">
                      <a16:creationId xmlns:a16="http://schemas.microsoft.com/office/drawing/2014/main" id="{F6CEB51D-C9FB-4421-BAF4-4F5E1329B58E}"/>
                    </a:ext>
                  </a:extLst>
                </p:cNvPr>
                <p:cNvSpPr/>
                <p:nvPr/>
              </p:nvSpPr>
              <p:spPr bwMode="auto">
                <a:xfrm>
                  <a:off x="3522663" y="3695701"/>
                  <a:ext cx="47625" cy="131763"/>
                </a:xfrm>
                <a:custGeom>
                  <a:avLst/>
                  <a:gdLst>
                    <a:gd name="T0" fmla="*/ 4 w 46"/>
                    <a:gd name="T1" fmla="*/ 125 h 127"/>
                    <a:gd name="T2" fmla="*/ 43 w 46"/>
                    <a:gd name="T3" fmla="*/ 12 h 127"/>
                    <a:gd name="T4" fmla="*/ 33 w 46"/>
                    <a:gd name="T5" fmla="*/ 6 h 127"/>
                    <a:gd name="T6" fmla="*/ 0 w 46"/>
                    <a:gd name="T7" fmla="*/ 124 h 127"/>
                    <a:gd name="T8" fmla="*/ 4 w 46"/>
                    <a:gd name="T9" fmla="*/ 125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127">
                      <a:moveTo>
                        <a:pt x="4" y="125"/>
                      </a:moveTo>
                      <a:cubicBezTo>
                        <a:pt x="17" y="88"/>
                        <a:pt x="25" y="47"/>
                        <a:pt x="43" y="12"/>
                      </a:cubicBezTo>
                      <a:cubicBezTo>
                        <a:pt x="46" y="5"/>
                        <a:pt x="37" y="0"/>
                        <a:pt x="33" y="6"/>
                      </a:cubicBezTo>
                      <a:cubicBezTo>
                        <a:pt x="10" y="43"/>
                        <a:pt x="6" y="82"/>
                        <a:pt x="0" y="124"/>
                      </a:cubicBezTo>
                      <a:cubicBezTo>
                        <a:pt x="0" y="126"/>
                        <a:pt x="3" y="127"/>
                        <a:pt x="4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7" name="Freeform 55">
                  <a:extLst>
                    <a:ext uri="{FF2B5EF4-FFF2-40B4-BE49-F238E27FC236}">
                      <a16:creationId xmlns:a16="http://schemas.microsoft.com/office/drawing/2014/main" id="{A549066E-D4A1-4536-92D1-8A2665256A6F}"/>
                    </a:ext>
                  </a:extLst>
                </p:cNvPr>
                <p:cNvSpPr/>
                <p:nvPr/>
              </p:nvSpPr>
              <p:spPr bwMode="auto">
                <a:xfrm>
                  <a:off x="3586163" y="3575051"/>
                  <a:ext cx="50800" cy="66675"/>
                </a:xfrm>
                <a:custGeom>
                  <a:avLst/>
                  <a:gdLst>
                    <a:gd name="T0" fmla="*/ 9 w 48"/>
                    <a:gd name="T1" fmla="*/ 61 h 64"/>
                    <a:gd name="T2" fmla="*/ 21 w 48"/>
                    <a:gd name="T3" fmla="*/ 53 h 64"/>
                    <a:gd name="T4" fmla="*/ 31 w 48"/>
                    <a:gd name="T5" fmla="*/ 40 h 64"/>
                    <a:gd name="T6" fmla="*/ 47 w 48"/>
                    <a:gd name="T7" fmla="*/ 9 h 64"/>
                    <a:gd name="T8" fmla="*/ 39 w 48"/>
                    <a:gd name="T9" fmla="*/ 3 h 64"/>
                    <a:gd name="T10" fmla="*/ 18 w 48"/>
                    <a:gd name="T11" fmla="*/ 29 h 64"/>
                    <a:gd name="T12" fmla="*/ 11 w 48"/>
                    <a:gd name="T13" fmla="*/ 41 h 64"/>
                    <a:gd name="T14" fmla="*/ 3 w 48"/>
                    <a:gd name="T15" fmla="*/ 57 h 64"/>
                    <a:gd name="T16" fmla="*/ 9 w 48"/>
                    <a:gd name="T17" fmla="*/ 6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8" h="64">
                      <a:moveTo>
                        <a:pt x="9" y="61"/>
                      </a:moveTo>
                      <a:cubicBezTo>
                        <a:pt x="13" y="58"/>
                        <a:pt x="17" y="56"/>
                        <a:pt x="21" y="53"/>
                      </a:cubicBezTo>
                      <a:cubicBezTo>
                        <a:pt x="25" y="49"/>
                        <a:pt x="28" y="45"/>
                        <a:pt x="31" y="40"/>
                      </a:cubicBezTo>
                      <a:cubicBezTo>
                        <a:pt x="39" y="31"/>
                        <a:pt x="44" y="21"/>
                        <a:pt x="47" y="9"/>
                      </a:cubicBezTo>
                      <a:cubicBezTo>
                        <a:pt x="48" y="5"/>
                        <a:pt x="43" y="0"/>
                        <a:pt x="39" y="3"/>
                      </a:cubicBezTo>
                      <a:cubicBezTo>
                        <a:pt x="30" y="11"/>
                        <a:pt x="24" y="19"/>
                        <a:pt x="18" y="29"/>
                      </a:cubicBezTo>
                      <a:cubicBezTo>
                        <a:pt x="15" y="33"/>
                        <a:pt x="13" y="37"/>
                        <a:pt x="11" y="41"/>
                      </a:cubicBezTo>
                      <a:cubicBezTo>
                        <a:pt x="8" y="46"/>
                        <a:pt x="6" y="52"/>
                        <a:pt x="3" y="57"/>
                      </a:cubicBezTo>
                      <a:cubicBezTo>
                        <a:pt x="0" y="60"/>
                        <a:pt x="5" y="64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8" name="Freeform 56">
                  <a:extLst>
                    <a:ext uri="{FF2B5EF4-FFF2-40B4-BE49-F238E27FC236}">
                      <a16:creationId xmlns:a16="http://schemas.microsoft.com/office/drawing/2014/main" id="{1F75ABAC-6736-4300-830D-9A6492923113}"/>
                    </a:ext>
                  </a:extLst>
                </p:cNvPr>
                <p:cNvSpPr/>
                <p:nvPr/>
              </p:nvSpPr>
              <p:spPr bwMode="auto">
                <a:xfrm>
                  <a:off x="3698876" y="3435351"/>
                  <a:ext cx="66675" cy="74613"/>
                </a:xfrm>
                <a:custGeom>
                  <a:avLst/>
                  <a:gdLst>
                    <a:gd name="T0" fmla="*/ 11 w 64"/>
                    <a:gd name="T1" fmla="*/ 66 h 71"/>
                    <a:gd name="T2" fmla="*/ 60 w 64"/>
                    <a:gd name="T3" fmla="*/ 9 h 71"/>
                    <a:gd name="T4" fmla="*/ 56 w 64"/>
                    <a:gd name="T5" fmla="*/ 1 h 71"/>
                    <a:gd name="T6" fmla="*/ 2 w 64"/>
                    <a:gd name="T7" fmla="*/ 62 h 71"/>
                    <a:gd name="T8" fmla="*/ 11 w 64"/>
                    <a:gd name="T9" fmla="*/ 6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71">
                      <a:moveTo>
                        <a:pt x="11" y="66"/>
                      </a:moveTo>
                      <a:cubicBezTo>
                        <a:pt x="22" y="42"/>
                        <a:pt x="41" y="26"/>
                        <a:pt x="60" y="9"/>
                      </a:cubicBezTo>
                      <a:cubicBezTo>
                        <a:pt x="64" y="6"/>
                        <a:pt x="60" y="0"/>
                        <a:pt x="56" y="1"/>
                      </a:cubicBezTo>
                      <a:cubicBezTo>
                        <a:pt x="26" y="8"/>
                        <a:pt x="8" y="34"/>
                        <a:pt x="2" y="62"/>
                      </a:cubicBezTo>
                      <a:cubicBezTo>
                        <a:pt x="0" y="67"/>
                        <a:pt x="8" y="71"/>
                        <a:pt x="11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69" name="Freeform 57">
                  <a:extLst>
                    <a:ext uri="{FF2B5EF4-FFF2-40B4-BE49-F238E27FC236}">
                      <a16:creationId xmlns:a16="http://schemas.microsoft.com/office/drawing/2014/main" id="{6605C066-31B0-40B2-AD47-924A36CAD1E7}"/>
                    </a:ext>
                  </a:extLst>
                </p:cNvPr>
                <p:cNvSpPr/>
                <p:nvPr/>
              </p:nvSpPr>
              <p:spPr bwMode="auto">
                <a:xfrm>
                  <a:off x="3798888" y="3357563"/>
                  <a:ext cx="57150" cy="34925"/>
                </a:xfrm>
                <a:custGeom>
                  <a:avLst/>
                  <a:gdLst>
                    <a:gd name="T0" fmla="*/ 5 w 56"/>
                    <a:gd name="T1" fmla="*/ 33 h 34"/>
                    <a:gd name="T2" fmla="*/ 16 w 56"/>
                    <a:gd name="T3" fmla="*/ 32 h 34"/>
                    <a:gd name="T4" fmla="*/ 29 w 56"/>
                    <a:gd name="T5" fmla="*/ 28 h 34"/>
                    <a:gd name="T6" fmla="*/ 51 w 56"/>
                    <a:gd name="T7" fmla="*/ 13 h 34"/>
                    <a:gd name="T8" fmla="*/ 46 w 56"/>
                    <a:gd name="T9" fmla="*/ 2 h 34"/>
                    <a:gd name="T10" fmla="*/ 22 w 56"/>
                    <a:gd name="T11" fmla="*/ 11 h 34"/>
                    <a:gd name="T12" fmla="*/ 10 w 56"/>
                    <a:gd name="T13" fmla="*/ 19 h 34"/>
                    <a:gd name="T14" fmla="*/ 3 w 56"/>
                    <a:gd name="T15" fmla="*/ 27 h 34"/>
                    <a:gd name="T16" fmla="*/ 5 w 56"/>
                    <a:gd name="T17" fmla="*/ 3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6" h="34">
                      <a:moveTo>
                        <a:pt x="5" y="33"/>
                      </a:moveTo>
                      <a:cubicBezTo>
                        <a:pt x="9" y="32"/>
                        <a:pt x="12" y="33"/>
                        <a:pt x="16" y="32"/>
                      </a:cubicBezTo>
                      <a:cubicBezTo>
                        <a:pt x="20" y="31"/>
                        <a:pt x="24" y="29"/>
                        <a:pt x="29" y="28"/>
                      </a:cubicBezTo>
                      <a:cubicBezTo>
                        <a:pt x="38" y="24"/>
                        <a:pt x="43" y="19"/>
                        <a:pt x="51" y="13"/>
                      </a:cubicBezTo>
                      <a:cubicBezTo>
                        <a:pt x="56" y="10"/>
                        <a:pt x="53" y="0"/>
                        <a:pt x="46" y="2"/>
                      </a:cubicBezTo>
                      <a:cubicBezTo>
                        <a:pt x="37" y="5"/>
                        <a:pt x="30" y="7"/>
                        <a:pt x="22" y="11"/>
                      </a:cubicBezTo>
                      <a:cubicBezTo>
                        <a:pt x="18" y="14"/>
                        <a:pt x="14" y="16"/>
                        <a:pt x="10" y="19"/>
                      </a:cubicBezTo>
                      <a:cubicBezTo>
                        <a:pt x="7" y="21"/>
                        <a:pt x="5" y="25"/>
                        <a:pt x="3" y="27"/>
                      </a:cubicBezTo>
                      <a:cubicBezTo>
                        <a:pt x="0" y="29"/>
                        <a:pt x="1" y="34"/>
                        <a:pt x="5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0" name="Freeform 58">
                  <a:extLst>
                    <a:ext uri="{FF2B5EF4-FFF2-40B4-BE49-F238E27FC236}">
                      <a16:creationId xmlns:a16="http://schemas.microsoft.com/office/drawing/2014/main" id="{6702A30A-4579-48A0-9425-B6FF939AE47D}"/>
                    </a:ext>
                  </a:extLst>
                </p:cNvPr>
                <p:cNvSpPr/>
                <p:nvPr/>
              </p:nvSpPr>
              <p:spPr bwMode="auto">
                <a:xfrm>
                  <a:off x="3725863" y="3227388"/>
                  <a:ext cx="76200" cy="69850"/>
                </a:xfrm>
                <a:custGeom>
                  <a:avLst/>
                  <a:gdLst>
                    <a:gd name="T0" fmla="*/ 69 w 74"/>
                    <a:gd name="T1" fmla="*/ 58 h 68"/>
                    <a:gd name="T2" fmla="*/ 42 w 74"/>
                    <a:gd name="T3" fmla="*/ 36 h 68"/>
                    <a:gd name="T4" fmla="*/ 14 w 74"/>
                    <a:gd name="T5" fmla="*/ 6 h 68"/>
                    <a:gd name="T6" fmla="*/ 3 w 74"/>
                    <a:gd name="T7" fmla="*/ 15 h 68"/>
                    <a:gd name="T8" fmla="*/ 66 w 74"/>
                    <a:gd name="T9" fmla="*/ 66 h 68"/>
                    <a:gd name="T10" fmla="*/ 69 w 74"/>
                    <a:gd name="T11" fmla="*/ 58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68">
                      <a:moveTo>
                        <a:pt x="69" y="58"/>
                      </a:moveTo>
                      <a:cubicBezTo>
                        <a:pt x="59" y="53"/>
                        <a:pt x="50" y="44"/>
                        <a:pt x="42" y="36"/>
                      </a:cubicBezTo>
                      <a:cubicBezTo>
                        <a:pt x="32" y="26"/>
                        <a:pt x="23" y="16"/>
                        <a:pt x="14" y="6"/>
                      </a:cubicBezTo>
                      <a:cubicBezTo>
                        <a:pt x="9" y="0"/>
                        <a:pt x="0" y="8"/>
                        <a:pt x="3" y="15"/>
                      </a:cubicBezTo>
                      <a:cubicBezTo>
                        <a:pt x="17" y="41"/>
                        <a:pt x="38" y="58"/>
                        <a:pt x="66" y="66"/>
                      </a:cubicBezTo>
                      <a:cubicBezTo>
                        <a:pt x="71" y="68"/>
                        <a:pt x="74" y="60"/>
                        <a:pt x="69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1" name="Freeform 59">
                  <a:extLst>
                    <a:ext uri="{FF2B5EF4-FFF2-40B4-BE49-F238E27FC236}">
                      <a16:creationId xmlns:a16="http://schemas.microsoft.com/office/drawing/2014/main" id="{0379C1B2-20AB-4860-9D1A-F142C12B8F38}"/>
                    </a:ext>
                  </a:extLst>
                </p:cNvPr>
                <p:cNvSpPr/>
                <p:nvPr/>
              </p:nvSpPr>
              <p:spPr bwMode="auto">
                <a:xfrm>
                  <a:off x="3622676" y="3065463"/>
                  <a:ext cx="60325" cy="96838"/>
                </a:xfrm>
                <a:custGeom>
                  <a:avLst/>
                  <a:gdLst>
                    <a:gd name="T0" fmla="*/ 54 w 58"/>
                    <a:gd name="T1" fmla="*/ 85 h 94"/>
                    <a:gd name="T2" fmla="*/ 12 w 58"/>
                    <a:gd name="T3" fmla="*/ 6 h 94"/>
                    <a:gd name="T4" fmla="*/ 2 w 58"/>
                    <a:gd name="T5" fmla="*/ 9 h 94"/>
                    <a:gd name="T6" fmla="*/ 47 w 58"/>
                    <a:gd name="T7" fmla="*/ 91 h 94"/>
                    <a:gd name="T8" fmla="*/ 54 w 58"/>
                    <a:gd name="T9" fmla="*/ 85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94">
                      <a:moveTo>
                        <a:pt x="54" y="85"/>
                      </a:moveTo>
                      <a:cubicBezTo>
                        <a:pt x="37" y="61"/>
                        <a:pt x="23" y="35"/>
                        <a:pt x="12" y="6"/>
                      </a:cubicBezTo>
                      <a:cubicBezTo>
                        <a:pt x="10" y="0"/>
                        <a:pt x="0" y="2"/>
                        <a:pt x="2" y="9"/>
                      </a:cubicBezTo>
                      <a:cubicBezTo>
                        <a:pt x="7" y="41"/>
                        <a:pt x="22" y="71"/>
                        <a:pt x="47" y="91"/>
                      </a:cubicBezTo>
                      <a:cubicBezTo>
                        <a:pt x="51" y="94"/>
                        <a:pt x="58" y="90"/>
                        <a:pt x="54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2" name="Freeform 60">
                  <a:extLst>
                    <a:ext uri="{FF2B5EF4-FFF2-40B4-BE49-F238E27FC236}">
                      <a16:creationId xmlns:a16="http://schemas.microsoft.com/office/drawing/2014/main" id="{F75B9D9E-08FB-45C9-A5B1-EAD9873DB817}"/>
                    </a:ext>
                  </a:extLst>
                </p:cNvPr>
                <p:cNvSpPr/>
                <p:nvPr/>
              </p:nvSpPr>
              <p:spPr bwMode="auto">
                <a:xfrm>
                  <a:off x="3565526" y="2909888"/>
                  <a:ext cx="22225" cy="68263"/>
                </a:xfrm>
                <a:custGeom>
                  <a:avLst/>
                  <a:gdLst>
                    <a:gd name="T0" fmla="*/ 22 w 22"/>
                    <a:gd name="T1" fmla="*/ 62 h 66"/>
                    <a:gd name="T2" fmla="*/ 9 w 22"/>
                    <a:gd name="T3" fmla="*/ 4 h 66"/>
                    <a:gd name="T4" fmla="*/ 1 w 22"/>
                    <a:gd name="T5" fmla="*/ 6 h 66"/>
                    <a:gd name="T6" fmla="*/ 18 w 22"/>
                    <a:gd name="T7" fmla="*/ 64 h 66"/>
                    <a:gd name="T8" fmla="*/ 22 w 22"/>
                    <a:gd name="T9" fmla="*/ 62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66">
                      <a:moveTo>
                        <a:pt x="22" y="62"/>
                      </a:moveTo>
                      <a:cubicBezTo>
                        <a:pt x="17" y="43"/>
                        <a:pt x="16" y="23"/>
                        <a:pt x="9" y="4"/>
                      </a:cubicBezTo>
                      <a:cubicBezTo>
                        <a:pt x="7" y="0"/>
                        <a:pt x="0" y="1"/>
                        <a:pt x="1" y="6"/>
                      </a:cubicBezTo>
                      <a:cubicBezTo>
                        <a:pt x="6" y="25"/>
                        <a:pt x="6" y="47"/>
                        <a:pt x="18" y="64"/>
                      </a:cubicBezTo>
                      <a:cubicBezTo>
                        <a:pt x="19" y="66"/>
                        <a:pt x="22" y="65"/>
                        <a:pt x="22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3" name="Freeform 61">
                  <a:extLst>
                    <a:ext uri="{FF2B5EF4-FFF2-40B4-BE49-F238E27FC236}">
                      <a16:creationId xmlns:a16="http://schemas.microsoft.com/office/drawing/2014/main" id="{DC766D6D-7731-4C1F-A04A-266596492E98}"/>
                    </a:ext>
                  </a:extLst>
                </p:cNvPr>
                <p:cNvSpPr/>
                <p:nvPr/>
              </p:nvSpPr>
              <p:spPr bwMode="auto">
                <a:xfrm>
                  <a:off x="3538538" y="2741613"/>
                  <a:ext cx="28575" cy="100013"/>
                </a:xfrm>
                <a:custGeom>
                  <a:avLst/>
                  <a:gdLst>
                    <a:gd name="T0" fmla="*/ 22 w 27"/>
                    <a:gd name="T1" fmla="*/ 89 h 96"/>
                    <a:gd name="T2" fmla="*/ 15 w 27"/>
                    <a:gd name="T3" fmla="*/ 8 h 96"/>
                    <a:gd name="T4" fmla="*/ 2 w 27"/>
                    <a:gd name="T5" fmla="*/ 8 h 96"/>
                    <a:gd name="T6" fmla="*/ 9 w 27"/>
                    <a:gd name="T7" fmla="*/ 89 h 96"/>
                    <a:gd name="T8" fmla="*/ 22 w 27"/>
                    <a:gd name="T9" fmla="*/ 89 h 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96">
                      <a:moveTo>
                        <a:pt x="22" y="89"/>
                      </a:moveTo>
                      <a:cubicBezTo>
                        <a:pt x="27" y="62"/>
                        <a:pt x="18" y="35"/>
                        <a:pt x="15" y="8"/>
                      </a:cubicBezTo>
                      <a:cubicBezTo>
                        <a:pt x="14" y="0"/>
                        <a:pt x="3" y="0"/>
                        <a:pt x="2" y="8"/>
                      </a:cubicBezTo>
                      <a:cubicBezTo>
                        <a:pt x="0" y="35"/>
                        <a:pt x="4" y="62"/>
                        <a:pt x="9" y="89"/>
                      </a:cubicBezTo>
                      <a:cubicBezTo>
                        <a:pt x="10" y="96"/>
                        <a:pt x="21" y="96"/>
                        <a:pt x="2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4" name="Freeform 62">
                  <a:extLst>
                    <a:ext uri="{FF2B5EF4-FFF2-40B4-BE49-F238E27FC236}">
                      <a16:creationId xmlns:a16="http://schemas.microsoft.com/office/drawing/2014/main" id="{1489C3A4-9C92-43AC-9B5F-F67E2C50A45D}"/>
                    </a:ext>
                  </a:extLst>
                </p:cNvPr>
                <p:cNvSpPr/>
                <p:nvPr/>
              </p:nvSpPr>
              <p:spPr bwMode="auto">
                <a:xfrm>
                  <a:off x="3546476" y="2592388"/>
                  <a:ext cx="22225" cy="73025"/>
                </a:xfrm>
                <a:custGeom>
                  <a:avLst/>
                  <a:gdLst>
                    <a:gd name="T0" fmla="*/ 13 w 22"/>
                    <a:gd name="T1" fmla="*/ 66 h 70"/>
                    <a:gd name="T2" fmla="*/ 21 w 22"/>
                    <a:gd name="T3" fmla="*/ 8 h 70"/>
                    <a:gd name="T4" fmla="*/ 11 w 22"/>
                    <a:gd name="T5" fmla="*/ 6 h 70"/>
                    <a:gd name="T6" fmla="*/ 5 w 22"/>
                    <a:gd name="T7" fmla="*/ 66 h 70"/>
                    <a:gd name="T8" fmla="*/ 13 w 22"/>
                    <a:gd name="T9" fmla="*/ 66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" h="70">
                      <a:moveTo>
                        <a:pt x="13" y="66"/>
                      </a:moveTo>
                      <a:cubicBezTo>
                        <a:pt x="17" y="47"/>
                        <a:pt x="16" y="27"/>
                        <a:pt x="21" y="8"/>
                      </a:cubicBezTo>
                      <a:cubicBezTo>
                        <a:pt x="22" y="2"/>
                        <a:pt x="13" y="0"/>
                        <a:pt x="11" y="6"/>
                      </a:cubicBezTo>
                      <a:cubicBezTo>
                        <a:pt x="4" y="26"/>
                        <a:pt x="0" y="45"/>
                        <a:pt x="5" y="66"/>
                      </a:cubicBezTo>
                      <a:cubicBezTo>
                        <a:pt x="6" y="70"/>
                        <a:pt x="12" y="70"/>
                        <a:pt x="13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5" name="Freeform 63">
                  <a:extLst>
                    <a:ext uri="{FF2B5EF4-FFF2-40B4-BE49-F238E27FC236}">
                      <a16:creationId xmlns:a16="http://schemas.microsoft.com/office/drawing/2014/main" id="{0E38EDCB-AF28-4AA1-9F5E-A05AC274C3A0}"/>
                    </a:ext>
                  </a:extLst>
                </p:cNvPr>
                <p:cNvSpPr/>
                <p:nvPr/>
              </p:nvSpPr>
              <p:spPr bwMode="auto">
                <a:xfrm>
                  <a:off x="3595688" y="2397126"/>
                  <a:ext cx="49213" cy="103188"/>
                </a:xfrm>
                <a:custGeom>
                  <a:avLst/>
                  <a:gdLst>
                    <a:gd name="T0" fmla="*/ 7 w 47"/>
                    <a:gd name="T1" fmla="*/ 96 h 99"/>
                    <a:gd name="T2" fmla="*/ 45 w 47"/>
                    <a:gd name="T3" fmla="*/ 8 h 99"/>
                    <a:gd name="T4" fmla="*/ 36 w 47"/>
                    <a:gd name="T5" fmla="*/ 5 h 99"/>
                    <a:gd name="T6" fmla="*/ 0 w 47"/>
                    <a:gd name="T7" fmla="*/ 94 h 99"/>
                    <a:gd name="T8" fmla="*/ 7 w 47"/>
                    <a:gd name="T9" fmla="*/ 96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99">
                      <a:moveTo>
                        <a:pt x="7" y="96"/>
                      </a:moveTo>
                      <a:cubicBezTo>
                        <a:pt x="20" y="67"/>
                        <a:pt x="33" y="38"/>
                        <a:pt x="45" y="8"/>
                      </a:cubicBezTo>
                      <a:cubicBezTo>
                        <a:pt x="47" y="3"/>
                        <a:pt x="39" y="0"/>
                        <a:pt x="36" y="5"/>
                      </a:cubicBezTo>
                      <a:cubicBezTo>
                        <a:pt x="19" y="33"/>
                        <a:pt x="4" y="61"/>
                        <a:pt x="0" y="94"/>
                      </a:cubicBezTo>
                      <a:cubicBezTo>
                        <a:pt x="0" y="97"/>
                        <a:pt x="6" y="99"/>
                        <a:pt x="7" y="9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6" name="Freeform 64">
                  <a:extLst>
                    <a:ext uri="{FF2B5EF4-FFF2-40B4-BE49-F238E27FC236}">
                      <a16:creationId xmlns:a16="http://schemas.microsoft.com/office/drawing/2014/main" id="{EAC983FC-EE0F-474C-973A-9A0DBA6AC859}"/>
                    </a:ext>
                  </a:extLst>
                </p:cNvPr>
                <p:cNvSpPr/>
                <p:nvPr/>
              </p:nvSpPr>
              <p:spPr bwMode="auto">
                <a:xfrm>
                  <a:off x="3670301" y="2254251"/>
                  <a:ext cx="57150" cy="80963"/>
                </a:xfrm>
                <a:custGeom>
                  <a:avLst/>
                  <a:gdLst>
                    <a:gd name="T0" fmla="*/ 8 w 55"/>
                    <a:gd name="T1" fmla="*/ 74 h 78"/>
                    <a:gd name="T2" fmla="*/ 27 w 55"/>
                    <a:gd name="T3" fmla="*/ 44 h 78"/>
                    <a:gd name="T4" fmla="*/ 52 w 55"/>
                    <a:gd name="T5" fmla="*/ 10 h 78"/>
                    <a:gd name="T6" fmla="*/ 45 w 55"/>
                    <a:gd name="T7" fmla="*/ 3 h 78"/>
                    <a:gd name="T8" fmla="*/ 16 w 55"/>
                    <a:gd name="T9" fmla="*/ 33 h 78"/>
                    <a:gd name="T10" fmla="*/ 1 w 55"/>
                    <a:gd name="T11" fmla="*/ 72 h 78"/>
                    <a:gd name="T12" fmla="*/ 8 w 55"/>
                    <a:gd name="T13" fmla="*/ 7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5" h="78">
                      <a:moveTo>
                        <a:pt x="8" y="74"/>
                      </a:moveTo>
                      <a:cubicBezTo>
                        <a:pt x="12" y="63"/>
                        <a:pt x="21" y="53"/>
                        <a:pt x="27" y="44"/>
                      </a:cubicBezTo>
                      <a:cubicBezTo>
                        <a:pt x="35" y="32"/>
                        <a:pt x="45" y="22"/>
                        <a:pt x="52" y="10"/>
                      </a:cubicBezTo>
                      <a:cubicBezTo>
                        <a:pt x="55" y="6"/>
                        <a:pt x="50" y="0"/>
                        <a:pt x="45" y="3"/>
                      </a:cubicBezTo>
                      <a:cubicBezTo>
                        <a:pt x="34" y="11"/>
                        <a:pt x="25" y="21"/>
                        <a:pt x="16" y="33"/>
                      </a:cubicBezTo>
                      <a:cubicBezTo>
                        <a:pt x="7" y="45"/>
                        <a:pt x="5" y="57"/>
                        <a:pt x="1" y="72"/>
                      </a:cubicBezTo>
                      <a:cubicBezTo>
                        <a:pt x="0" y="76"/>
                        <a:pt x="6" y="78"/>
                        <a:pt x="8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7" name="Freeform 65">
                  <a:extLst>
                    <a:ext uri="{FF2B5EF4-FFF2-40B4-BE49-F238E27FC236}">
                      <a16:creationId xmlns:a16="http://schemas.microsoft.com/office/drawing/2014/main" id="{2AC5DFB9-CBCC-447D-8C95-AB1A7A264EF0}"/>
                    </a:ext>
                  </a:extLst>
                </p:cNvPr>
                <p:cNvSpPr/>
                <p:nvPr/>
              </p:nvSpPr>
              <p:spPr bwMode="auto">
                <a:xfrm>
                  <a:off x="3754438" y="2087563"/>
                  <a:ext cx="73025" cy="87313"/>
                </a:xfrm>
                <a:custGeom>
                  <a:avLst/>
                  <a:gdLst>
                    <a:gd name="T0" fmla="*/ 6 w 71"/>
                    <a:gd name="T1" fmla="*/ 84 h 85"/>
                    <a:gd name="T2" fmla="*/ 66 w 71"/>
                    <a:gd name="T3" fmla="*/ 14 h 85"/>
                    <a:gd name="T4" fmla="*/ 58 w 71"/>
                    <a:gd name="T5" fmla="*/ 5 h 85"/>
                    <a:gd name="T6" fmla="*/ 1 w 71"/>
                    <a:gd name="T7" fmla="*/ 81 h 85"/>
                    <a:gd name="T8" fmla="*/ 6 w 71"/>
                    <a:gd name="T9" fmla="*/ 84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85">
                      <a:moveTo>
                        <a:pt x="6" y="84"/>
                      </a:moveTo>
                      <a:cubicBezTo>
                        <a:pt x="31" y="64"/>
                        <a:pt x="46" y="37"/>
                        <a:pt x="66" y="14"/>
                      </a:cubicBezTo>
                      <a:cubicBezTo>
                        <a:pt x="71" y="8"/>
                        <a:pt x="64" y="0"/>
                        <a:pt x="58" y="5"/>
                      </a:cubicBezTo>
                      <a:cubicBezTo>
                        <a:pt x="33" y="26"/>
                        <a:pt x="11" y="49"/>
                        <a:pt x="1" y="81"/>
                      </a:cubicBezTo>
                      <a:cubicBezTo>
                        <a:pt x="0" y="84"/>
                        <a:pt x="4" y="85"/>
                        <a:pt x="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8" name="Freeform 66">
                  <a:extLst>
                    <a:ext uri="{FF2B5EF4-FFF2-40B4-BE49-F238E27FC236}">
                      <a16:creationId xmlns:a16="http://schemas.microsoft.com/office/drawing/2014/main" id="{27E214A9-6946-42E5-8856-CB33BBB87B8F}"/>
                    </a:ext>
                  </a:extLst>
                </p:cNvPr>
                <p:cNvSpPr/>
                <p:nvPr/>
              </p:nvSpPr>
              <p:spPr bwMode="auto">
                <a:xfrm>
                  <a:off x="3865563" y="1936751"/>
                  <a:ext cx="80963" cy="104775"/>
                </a:xfrm>
                <a:custGeom>
                  <a:avLst/>
                  <a:gdLst>
                    <a:gd name="T0" fmla="*/ 8 w 79"/>
                    <a:gd name="T1" fmla="*/ 98 h 101"/>
                    <a:gd name="T2" fmla="*/ 74 w 79"/>
                    <a:gd name="T3" fmla="*/ 12 h 101"/>
                    <a:gd name="T4" fmla="*/ 67 w 79"/>
                    <a:gd name="T5" fmla="*/ 5 h 101"/>
                    <a:gd name="T6" fmla="*/ 31 w 79"/>
                    <a:gd name="T7" fmla="*/ 43 h 101"/>
                    <a:gd name="T8" fmla="*/ 2 w 79"/>
                    <a:gd name="T9" fmla="*/ 94 h 101"/>
                    <a:gd name="T10" fmla="*/ 8 w 79"/>
                    <a:gd name="T11" fmla="*/ 98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9" h="101">
                      <a:moveTo>
                        <a:pt x="8" y="98"/>
                      </a:moveTo>
                      <a:cubicBezTo>
                        <a:pt x="34" y="72"/>
                        <a:pt x="51" y="41"/>
                        <a:pt x="74" y="12"/>
                      </a:cubicBezTo>
                      <a:cubicBezTo>
                        <a:pt x="79" y="7"/>
                        <a:pt x="72" y="0"/>
                        <a:pt x="67" y="5"/>
                      </a:cubicBezTo>
                      <a:cubicBezTo>
                        <a:pt x="53" y="17"/>
                        <a:pt x="41" y="28"/>
                        <a:pt x="31" y="43"/>
                      </a:cubicBezTo>
                      <a:cubicBezTo>
                        <a:pt x="20" y="59"/>
                        <a:pt x="12" y="76"/>
                        <a:pt x="2" y="94"/>
                      </a:cubicBezTo>
                      <a:cubicBezTo>
                        <a:pt x="0" y="97"/>
                        <a:pt x="5" y="101"/>
                        <a:pt x="8" y="9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79" name="Freeform 67">
                  <a:extLst>
                    <a:ext uri="{FF2B5EF4-FFF2-40B4-BE49-F238E27FC236}">
                      <a16:creationId xmlns:a16="http://schemas.microsoft.com/office/drawing/2014/main" id="{5B0DDBA6-5F02-4C16-8F0B-25297EBA5808}"/>
                    </a:ext>
                  </a:extLst>
                </p:cNvPr>
                <p:cNvSpPr/>
                <p:nvPr/>
              </p:nvSpPr>
              <p:spPr bwMode="auto">
                <a:xfrm>
                  <a:off x="3984626" y="1827213"/>
                  <a:ext cx="87313" cy="65088"/>
                </a:xfrm>
                <a:custGeom>
                  <a:avLst/>
                  <a:gdLst>
                    <a:gd name="T0" fmla="*/ 8 w 85"/>
                    <a:gd name="T1" fmla="*/ 61 h 63"/>
                    <a:gd name="T2" fmla="*/ 23 w 85"/>
                    <a:gd name="T3" fmla="*/ 57 h 63"/>
                    <a:gd name="T4" fmla="*/ 40 w 85"/>
                    <a:gd name="T5" fmla="*/ 47 h 63"/>
                    <a:gd name="T6" fmla="*/ 76 w 85"/>
                    <a:gd name="T7" fmla="*/ 21 h 63"/>
                    <a:gd name="T8" fmla="*/ 67 w 85"/>
                    <a:gd name="T9" fmla="*/ 6 h 63"/>
                    <a:gd name="T10" fmla="*/ 34 w 85"/>
                    <a:gd name="T11" fmla="*/ 26 h 63"/>
                    <a:gd name="T12" fmla="*/ 18 w 85"/>
                    <a:gd name="T13" fmla="*/ 38 h 63"/>
                    <a:gd name="T14" fmla="*/ 3 w 85"/>
                    <a:gd name="T15" fmla="*/ 53 h 63"/>
                    <a:gd name="T16" fmla="*/ 8 w 85"/>
                    <a:gd name="T17" fmla="*/ 61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5" h="63">
                      <a:moveTo>
                        <a:pt x="8" y="61"/>
                      </a:moveTo>
                      <a:cubicBezTo>
                        <a:pt x="13" y="59"/>
                        <a:pt x="18" y="59"/>
                        <a:pt x="23" y="57"/>
                      </a:cubicBezTo>
                      <a:cubicBezTo>
                        <a:pt x="29" y="54"/>
                        <a:pt x="35" y="50"/>
                        <a:pt x="40" y="47"/>
                      </a:cubicBezTo>
                      <a:cubicBezTo>
                        <a:pt x="53" y="39"/>
                        <a:pt x="64" y="30"/>
                        <a:pt x="76" y="21"/>
                      </a:cubicBezTo>
                      <a:cubicBezTo>
                        <a:pt x="85" y="14"/>
                        <a:pt x="77" y="0"/>
                        <a:pt x="67" y="6"/>
                      </a:cubicBezTo>
                      <a:cubicBezTo>
                        <a:pt x="56" y="12"/>
                        <a:pt x="44" y="18"/>
                        <a:pt x="34" y="26"/>
                      </a:cubicBezTo>
                      <a:cubicBezTo>
                        <a:pt x="28" y="30"/>
                        <a:pt x="23" y="34"/>
                        <a:pt x="18" y="38"/>
                      </a:cubicBezTo>
                      <a:cubicBezTo>
                        <a:pt x="11" y="42"/>
                        <a:pt x="8" y="48"/>
                        <a:pt x="3" y="53"/>
                      </a:cubicBezTo>
                      <a:cubicBezTo>
                        <a:pt x="0" y="57"/>
                        <a:pt x="3" y="63"/>
                        <a:pt x="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0" name="Freeform 68">
                  <a:extLst>
                    <a:ext uri="{FF2B5EF4-FFF2-40B4-BE49-F238E27FC236}">
                      <a16:creationId xmlns:a16="http://schemas.microsoft.com/office/drawing/2014/main" id="{FB61DFE5-E625-45CE-A6AF-1AC492D32DC3}"/>
                    </a:ext>
                  </a:extLst>
                </p:cNvPr>
                <p:cNvSpPr/>
                <p:nvPr/>
              </p:nvSpPr>
              <p:spPr bwMode="auto">
                <a:xfrm>
                  <a:off x="4127501" y="1725613"/>
                  <a:ext cx="109538" cy="76200"/>
                </a:xfrm>
                <a:custGeom>
                  <a:avLst/>
                  <a:gdLst>
                    <a:gd name="T0" fmla="*/ 9 w 105"/>
                    <a:gd name="T1" fmla="*/ 71 h 74"/>
                    <a:gd name="T2" fmla="*/ 96 w 105"/>
                    <a:gd name="T3" fmla="*/ 16 h 74"/>
                    <a:gd name="T4" fmla="*/ 89 w 105"/>
                    <a:gd name="T5" fmla="*/ 4 h 74"/>
                    <a:gd name="T6" fmla="*/ 2 w 105"/>
                    <a:gd name="T7" fmla="*/ 66 h 74"/>
                    <a:gd name="T8" fmla="*/ 9 w 105"/>
                    <a:gd name="T9" fmla="*/ 71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74">
                      <a:moveTo>
                        <a:pt x="9" y="71"/>
                      </a:moveTo>
                      <a:cubicBezTo>
                        <a:pt x="33" y="47"/>
                        <a:pt x="67" y="33"/>
                        <a:pt x="96" y="16"/>
                      </a:cubicBezTo>
                      <a:cubicBezTo>
                        <a:pt x="105" y="12"/>
                        <a:pt x="97" y="0"/>
                        <a:pt x="89" y="4"/>
                      </a:cubicBezTo>
                      <a:cubicBezTo>
                        <a:pt x="55" y="19"/>
                        <a:pt x="22" y="32"/>
                        <a:pt x="2" y="66"/>
                      </a:cubicBezTo>
                      <a:cubicBezTo>
                        <a:pt x="0" y="70"/>
                        <a:pt x="5" y="74"/>
                        <a:pt x="9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1" name="Freeform 69">
                  <a:extLst>
                    <a:ext uri="{FF2B5EF4-FFF2-40B4-BE49-F238E27FC236}">
                      <a16:creationId xmlns:a16="http://schemas.microsoft.com/office/drawing/2014/main" id="{52CE5B56-E107-4F34-AF5C-78CB30760933}"/>
                    </a:ext>
                  </a:extLst>
                </p:cNvPr>
                <p:cNvSpPr/>
                <p:nvPr/>
              </p:nvSpPr>
              <p:spPr bwMode="auto">
                <a:xfrm>
                  <a:off x="4300538" y="1655763"/>
                  <a:ext cx="87313" cy="47625"/>
                </a:xfrm>
                <a:custGeom>
                  <a:avLst/>
                  <a:gdLst>
                    <a:gd name="T0" fmla="*/ 7 w 84"/>
                    <a:gd name="T1" fmla="*/ 46 h 47"/>
                    <a:gd name="T2" fmla="*/ 80 w 84"/>
                    <a:gd name="T3" fmla="*/ 9 h 47"/>
                    <a:gd name="T4" fmla="*/ 77 w 84"/>
                    <a:gd name="T5" fmla="*/ 3 h 47"/>
                    <a:gd name="T6" fmla="*/ 5 w 84"/>
                    <a:gd name="T7" fmla="*/ 38 h 47"/>
                    <a:gd name="T8" fmla="*/ 7 w 84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47">
                      <a:moveTo>
                        <a:pt x="7" y="46"/>
                      </a:moveTo>
                      <a:cubicBezTo>
                        <a:pt x="36" y="41"/>
                        <a:pt x="58" y="26"/>
                        <a:pt x="80" y="9"/>
                      </a:cubicBezTo>
                      <a:cubicBezTo>
                        <a:pt x="84" y="6"/>
                        <a:pt x="81" y="0"/>
                        <a:pt x="77" y="3"/>
                      </a:cubicBezTo>
                      <a:cubicBezTo>
                        <a:pt x="54" y="16"/>
                        <a:pt x="30" y="29"/>
                        <a:pt x="5" y="38"/>
                      </a:cubicBezTo>
                      <a:cubicBezTo>
                        <a:pt x="0" y="40"/>
                        <a:pt x="2" y="47"/>
                        <a:pt x="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2" name="Freeform 70">
                  <a:extLst>
                    <a:ext uri="{FF2B5EF4-FFF2-40B4-BE49-F238E27FC236}">
                      <a16:creationId xmlns:a16="http://schemas.microsoft.com/office/drawing/2014/main" id="{950C3C2C-AA36-4090-AB6D-F0F6CA06BE96}"/>
                    </a:ext>
                  </a:extLst>
                </p:cNvPr>
                <p:cNvSpPr/>
                <p:nvPr/>
              </p:nvSpPr>
              <p:spPr bwMode="auto">
                <a:xfrm>
                  <a:off x="4451351" y="1609726"/>
                  <a:ext cx="103188" cy="31750"/>
                </a:xfrm>
                <a:custGeom>
                  <a:avLst/>
                  <a:gdLst>
                    <a:gd name="T0" fmla="*/ 4 w 100"/>
                    <a:gd name="T1" fmla="*/ 25 h 31"/>
                    <a:gd name="T2" fmla="*/ 95 w 100"/>
                    <a:gd name="T3" fmla="*/ 11 h 31"/>
                    <a:gd name="T4" fmla="*/ 92 w 100"/>
                    <a:gd name="T5" fmla="*/ 1 h 31"/>
                    <a:gd name="T6" fmla="*/ 4 w 100"/>
                    <a:gd name="T7" fmla="*/ 17 h 31"/>
                    <a:gd name="T8" fmla="*/ 4 w 100"/>
                    <a:gd name="T9" fmla="*/ 2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0" h="31">
                      <a:moveTo>
                        <a:pt x="4" y="25"/>
                      </a:moveTo>
                      <a:cubicBezTo>
                        <a:pt x="34" y="31"/>
                        <a:pt x="67" y="23"/>
                        <a:pt x="95" y="11"/>
                      </a:cubicBezTo>
                      <a:cubicBezTo>
                        <a:pt x="100" y="9"/>
                        <a:pt x="97" y="0"/>
                        <a:pt x="92" y="1"/>
                      </a:cubicBezTo>
                      <a:cubicBezTo>
                        <a:pt x="63" y="3"/>
                        <a:pt x="32" y="9"/>
                        <a:pt x="4" y="17"/>
                      </a:cubicBezTo>
                      <a:cubicBezTo>
                        <a:pt x="0" y="18"/>
                        <a:pt x="0" y="24"/>
                        <a:pt x="4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3" name="Freeform 71">
                  <a:extLst>
                    <a:ext uri="{FF2B5EF4-FFF2-40B4-BE49-F238E27FC236}">
                      <a16:creationId xmlns:a16="http://schemas.microsoft.com/office/drawing/2014/main" id="{740BFDBC-ADE0-4903-984E-DA994B8F8B92}"/>
                    </a:ext>
                  </a:extLst>
                </p:cNvPr>
                <p:cNvSpPr/>
                <p:nvPr/>
              </p:nvSpPr>
              <p:spPr bwMode="auto">
                <a:xfrm>
                  <a:off x="4145361" y="1703388"/>
                  <a:ext cx="109538" cy="19051"/>
                </a:xfrm>
                <a:custGeom>
                  <a:avLst/>
                  <a:gdLst>
                    <a:gd name="T0" fmla="*/ 4 w 105"/>
                    <a:gd name="T1" fmla="*/ 13 h 18"/>
                    <a:gd name="T2" fmla="*/ 99 w 105"/>
                    <a:gd name="T3" fmla="*/ 14 h 18"/>
                    <a:gd name="T4" fmla="*/ 99 w 105"/>
                    <a:gd name="T5" fmla="*/ 4 h 18"/>
                    <a:gd name="T6" fmla="*/ 4 w 105"/>
                    <a:gd name="T7" fmla="*/ 5 h 18"/>
                    <a:gd name="T8" fmla="*/ 4 w 105"/>
                    <a:gd name="T9" fmla="*/ 13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8">
                      <a:moveTo>
                        <a:pt x="4" y="13"/>
                      </a:moveTo>
                      <a:cubicBezTo>
                        <a:pt x="35" y="18"/>
                        <a:pt x="67" y="17"/>
                        <a:pt x="99" y="14"/>
                      </a:cubicBezTo>
                      <a:cubicBezTo>
                        <a:pt x="105" y="13"/>
                        <a:pt x="105" y="5"/>
                        <a:pt x="99" y="4"/>
                      </a:cubicBezTo>
                      <a:cubicBezTo>
                        <a:pt x="67" y="1"/>
                        <a:pt x="35" y="0"/>
                        <a:pt x="4" y="5"/>
                      </a:cubicBezTo>
                      <a:cubicBezTo>
                        <a:pt x="0" y="6"/>
                        <a:pt x="0" y="12"/>
                        <a:pt x="4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4" name="Freeform 72">
                  <a:extLst>
                    <a:ext uri="{FF2B5EF4-FFF2-40B4-BE49-F238E27FC236}">
                      <a16:creationId xmlns:a16="http://schemas.microsoft.com/office/drawing/2014/main" id="{38BFCEE0-09C1-48D6-BA65-0CC51429C68C}"/>
                    </a:ext>
                  </a:extLst>
                </p:cNvPr>
                <p:cNvSpPr/>
                <p:nvPr/>
              </p:nvSpPr>
              <p:spPr bwMode="auto">
                <a:xfrm>
                  <a:off x="4851401" y="1643063"/>
                  <a:ext cx="68263" cy="30163"/>
                </a:xfrm>
                <a:custGeom>
                  <a:avLst/>
                  <a:gdLst>
                    <a:gd name="T0" fmla="*/ 2 w 65"/>
                    <a:gd name="T1" fmla="*/ 4 h 28"/>
                    <a:gd name="T2" fmla="*/ 59 w 65"/>
                    <a:gd name="T3" fmla="*/ 27 h 28"/>
                    <a:gd name="T4" fmla="*/ 62 w 65"/>
                    <a:gd name="T5" fmla="*/ 21 h 28"/>
                    <a:gd name="T6" fmla="*/ 3 w 65"/>
                    <a:gd name="T7" fmla="*/ 1 h 28"/>
                    <a:gd name="T8" fmla="*/ 2 w 65"/>
                    <a:gd name="T9" fmla="*/ 4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5" h="28">
                      <a:moveTo>
                        <a:pt x="2" y="4"/>
                      </a:moveTo>
                      <a:cubicBezTo>
                        <a:pt x="19" y="15"/>
                        <a:pt x="40" y="22"/>
                        <a:pt x="59" y="27"/>
                      </a:cubicBezTo>
                      <a:cubicBezTo>
                        <a:pt x="63" y="28"/>
                        <a:pt x="65" y="23"/>
                        <a:pt x="62" y="21"/>
                      </a:cubicBezTo>
                      <a:cubicBezTo>
                        <a:pt x="43" y="13"/>
                        <a:pt x="23" y="7"/>
                        <a:pt x="3" y="1"/>
                      </a:cubicBezTo>
                      <a:cubicBezTo>
                        <a:pt x="1" y="0"/>
                        <a:pt x="0" y="3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5" name="Freeform 73">
                  <a:extLst>
                    <a:ext uri="{FF2B5EF4-FFF2-40B4-BE49-F238E27FC236}">
                      <a16:creationId xmlns:a16="http://schemas.microsoft.com/office/drawing/2014/main" id="{1BEFD8FE-2424-48D2-AFE7-CDC3661DF956}"/>
                    </a:ext>
                  </a:extLst>
                </p:cNvPr>
                <p:cNvSpPr/>
                <p:nvPr/>
              </p:nvSpPr>
              <p:spPr bwMode="auto">
                <a:xfrm>
                  <a:off x="5008563" y="1714501"/>
                  <a:ext cx="71438" cy="33338"/>
                </a:xfrm>
                <a:custGeom>
                  <a:avLst/>
                  <a:gdLst>
                    <a:gd name="T0" fmla="*/ 3 w 68"/>
                    <a:gd name="T1" fmla="*/ 10 h 33"/>
                    <a:gd name="T2" fmla="*/ 59 w 68"/>
                    <a:gd name="T3" fmla="*/ 32 h 33"/>
                    <a:gd name="T4" fmla="*/ 64 w 68"/>
                    <a:gd name="T5" fmla="*/ 26 h 33"/>
                    <a:gd name="T6" fmla="*/ 3 w 68"/>
                    <a:gd name="T7" fmla="*/ 4 h 33"/>
                    <a:gd name="T8" fmla="*/ 3 w 68"/>
                    <a:gd name="T9" fmla="*/ 1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3">
                      <a:moveTo>
                        <a:pt x="3" y="10"/>
                      </a:moveTo>
                      <a:cubicBezTo>
                        <a:pt x="23" y="14"/>
                        <a:pt x="40" y="23"/>
                        <a:pt x="59" y="32"/>
                      </a:cubicBezTo>
                      <a:cubicBezTo>
                        <a:pt x="63" y="33"/>
                        <a:pt x="68" y="29"/>
                        <a:pt x="64" y="26"/>
                      </a:cubicBezTo>
                      <a:cubicBezTo>
                        <a:pt x="46" y="10"/>
                        <a:pt x="26" y="0"/>
                        <a:pt x="3" y="4"/>
                      </a:cubicBezTo>
                      <a:cubicBezTo>
                        <a:pt x="0" y="4"/>
                        <a:pt x="0" y="9"/>
                        <a:pt x="3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6" name="Freeform 74">
                  <a:extLst>
                    <a:ext uri="{FF2B5EF4-FFF2-40B4-BE49-F238E27FC236}">
                      <a16:creationId xmlns:a16="http://schemas.microsoft.com/office/drawing/2014/main" id="{39E11DB6-9C7C-4F45-B41B-4B6CD872A9DE}"/>
                    </a:ext>
                  </a:extLst>
                </p:cNvPr>
                <p:cNvSpPr/>
                <p:nvPr/>
              </p:nvSpPr>
              <p:spPr bwMode="auto">
                <a:xfrm>
                  <a:off x="5149851" y="1784351"/>
                  <a:ext cx="85725" cy="47625"/>
                </a:xfrm>
                <a:custGeom>
                  <a:avLst/>
                  <a:gdLst>
                    <a:gd name="T0" fmla="*/ 3 w 83"/>
                    <a:gd name="T1" fmla="*/ 6 h 46"/>
                    <a:gd name="T2" fmla="*/ 75 w 83"/>
                    <a:gd name="T3" fmla="*/ 43 h 46"/>
                    <a:gd name="T4" fmla="*/ 79 w 83"/>
                    <a:gd name="T5" fmla="*/ 37 h 46"/>
                    <a:gd name="T6" fmla="*/ 6 w 83"/>
                    <a:gd name="T7" fmla="*/ 1 h 46"/>
                    <a:gd name="T8" fmla="*/ 3 w 83"/>
                    <a:gd name="T9" fmla="*/ 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46">
                      <a:moveTo>
                        <a:pt x="3" y="6"/>
                      </a:moveTo>
                      <a:cubicBezTo>
                        <a:pt x="28" y="18"/>
                        <a:pt x="52" y="30"/>
                        <a:pt x="75" y="43"/>
                      </a:cubicBezTo>
                      <a:cubicBezTo>
                        <a:pt x="80" y="46"/>
                        <a:pt x="83" y="39"/>
                        <a:pt x="79" y="37"/>
                      </a:cubicBezTo>
                      <a:cubicBezTo>
                        <a:pt x="57" y="20"/>
                        <a:pt x="33" y="7"/>
                        <a:pt x="6" y="1"/>
                      </a:cubicBezTo>
                      <a:cubicBezTo>
                        <a:pt x="2" y="0"/>
                        <a:pt x="0" y="5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7" name="Freeform 75">
                  <a:extLst>
                    <a:ext uri="{FF2B5EF4-FFF2-40B4-BE49-F238E27FC236}">
                      <a16:creationId xmlns:a16="http://schemas.microsoft.com/office/drawing/2014/main" id="{885116C3-E1B5-4275-A7E8-0552A3826A6A}"/>
                    </a:ext>
                  </a:extLst>
                </p:cNvPr>
                <p:cNvSpPr/>
                <p:nvPr/>
              </p:nvSpPr>
              <p:spPr bwMode="auto">
                <a:xfrm>
                  <a:off x="5305426" y="1847851"/>
                  <a:ext cx="66675" cy="61913"/>
                </a:xfrm>
                <a:custGeom>
                  <a:avLst/>
                  <a:gdLst>
                    <a:gd name="T0" fmla="*/ 5 w 65"/>
                    <a:gd name="T1" fmla="*/ 12 h 59"/>
                    <a:gd name="T2" fmla="*/ 55 w 65"/>
                    <a:gd name="T3" fmla="*/ 55 h 59"/>
                    <a:gd name="T4" fmla="*/ 62 w 65"/>
                    <a:gd name="T5" fmla="*/ 49 h 59"/>
                    <a:gd name="T6" fmla="*/ 42 w 65"/>
                    <a:gd name="T7" fmla="*/ 23 h 59"/>
                    <a:gd name="T8" fmla="*/ 10 w 65"/>
                    <a:gd name="T9" fmla="*/ 4 h 59"/>
                    <a:gd name="T10" fmla="*/ 5 w 65"/>
                    <a:gd name="T11" fmla="*/ 12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5" h="59">
                      <a:moveTo>
                        <a:pt x="5" y="12"/>
                      </a:moveTo>
                      <a:cubicBezTo>
                        <a:pt x="23" y="25"/>
                        <a:pt x="42" y="37"/>
                        <a:pt x="55" y="55"/>
                      </a:cubicBezTo>
                      <a:cubicBezTo>
                        <a:pt x="58" y="59"/>
                        <a:pt x="65" y="53"/>
                        <a:pt x="62" y="49"/>
                      </a:cubicBezTo>
                      <a:cubicBezTo>
                        <a:pt x="57" y="39"/>
                        <a:pt x="50" y="31"/>
                        <a:pt x="42" y="23"/>
                      </a:cubicBezTo>
                      <a:cubicBezTo>
                        <a:pt x="33" y="15"/>
                        <a:pt x="21" y="9"/>
                        <a:pt x="10" y="4"/>
                      </a:cubicBezTo>
                      <a:cubicBezTo>
                        <a:pt x="5" y="0"/>
                        <a:pt x="0" y="8"/>
                        <a:pt x="5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8" name="Freeform 76">
                  <a:extLst>
                    <a:ext uri="{FF2B5EF4-FFF2-40B4-BE49-F238E27FC236}">
                      <a16:creationId xmlns:a16="http://schemas.microsoft.com/office/drawing/2014/main" id="{A0509A08-C3F9-44EA-A5CD-23F2B18F1DC2}"/>
                    </a:ext>
                  </a:extLst>
                </p:cNvPr>
                <p:cNvSpPr/>
                <p:nvPr/>
              </p:nvSpPr>
              <p:spPr bwMode="auto">
                <a:xfrm>
                  <a:off x="5380038" y="1765301"/>
                  <a:ext cx="30163" cy="87313"/>
                </a:xfrm>
                <a:custGeom>
                  <a:avLst/>
                  <a:gdLst>
                    <a:gd name="T0" fmla="*/ 10 w 28"/>
                    <a:gd name="T1" fmla="*/ 81 h 84"/>
                    <a:gd name="T2" fmla="*/ 27 w 28"/>
                    <a:gd name="T3" fmla="*/ 10 h 84"/>
                    <a:gd name="T4" fmla="*/ 17 w 28"/>
                    <a:gd name="T5" fmla="*/ 6 h 84"/>
                    <a:gd name="T6" fmla="*/ 4 w 28"/>
                    <a:gd name="T7" fmla="*/ 81 h 84"/>
                    <a:gd name="T8" fmla="*/ 10 w 28"/>
                    <a:gd name="T9" fmla="*/ 8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0" y="81"/>
                      </a:moveTo>
                      <a:cubicBezTo>
                        <a:pt x="15" y="57"/>
                        <a:pt x="22" y="34"/>
                        <a:pt x="27" y="10"/>
                      </a:cubicBezTo>
                      <a:cubicBezTo>
                        <a:pt x="28" y="4"/>
                        <a:pt x="20" y="0"/>
                        <a:pt x="17" y="6"/>
                      </a:cubicBezTo>
                      <a:cubicBezTo>
                        <a:pt x="6" y="29"/>
                        <a:pt x="0" y="55"/>
                        <a:pt x="4" y="81"/>
                      </a:cubicBezTo>
                      <a:cubicBezTo>
                        <a:pt x="5" y="84"/>
                        <a:pt x="10" y="84"/>
                        <a:pt x="10" y="8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89" name="Freeform 77">
                  <a:extLst>
                    <a:ext uri="{FF2B5EF4-FFF2-40B4-BE49-F238E27FC236}">
                      <a16:creationId xmlns:a16="http://schemas.microsoft.com/office/drawing/2014/main" id="{A59201E9-B97E-4C45-93E7-14EB41DB7D57}"/>
                    </a:ext>
                  </a:extLst>
                </p:cNvPr>
                <p:cNvSpPr/>
                <p:nvPr/>
              </p:nvSpPr>
              <p:spPr bwMode="auto">
                <a:xfrm>
                  <a:off x="5451476" y="1625601"/>
                  <a:ext cx="39688" cy="63500"/>
                </a:xfrm>
                <a:custGeom>
                  <a:avLst/>
                  <a:gdLst>
                    <a:gd name="T0" fmla="*/ 7 w 39"/>
                    <a:gd name="T1" fmla="*/ 58 h 62"/>
                    <a:gd name="T2" fmla="*/ 38 w 39"/>
                    <a:gd name="T3" fmla="*/ 7 h 62"/>
                    <a:gd name="T4" fmla="*/ 29 w 39"/>
                    <a:gd name="T5" fmla="*/ 3 h 62"/>
                    <a:gd name="T6" fmla="*/ 13 w 39"/>
                    <a:gd name="T7" fmla="*/ 25 h 62"/>
                    <a:gd name="T8" fmla="*/ 1 w 39"/>
                    <a:gd name="T9" fmla="*/ 56 h 62"/>
                    <a:gd name="T10" fmla="*/ 7 w 39"/>
                    <a:gd name="T11" fmla="*/ 58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" h="62">
                      <a:moveTo>
                        <a:pt x="7" y="58"/>
                      </a:moveTo>
                      <a:cubicBezTo>
                        <a:pt x="16" y="40"/>
                        <a:pt x="30" y="26"/>
                        <a:pt x="38" y="7"/>
                      </a:cubicBezTo>
                      <a:cubicBezTo>
                        <a:pt x="39" y="2"/>
                        <a:pt x="32" y="0"/>
                        <a:pt x="29" y="3"/>
                      </a:cubicBezTo>
                      <a:cubicBezTo>
                        <a:pt x="24" y="11"/>
                        <a:pt x="18" y="18"/>
                        <a:pt x="13" y="25"/>
                      </a:cubicBezTo>
                      <a:cubicBezTo>
                        <a:pt x="7" y="34"/>
                        <a:pt x="4" y="45"/>
                        <a:pt x="1" y="56"/>
                      </a:cubicBezTo>
                      <a:cubicBezTo>
                        <a:pt x="0" y="59"/>
                        <a:pt x="5" y="62"/>
                        <a:pt x="7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0" name="Freeform 78">
                  <a:extLst>
                    <a:ext uri="{FF2B5EF4-FFF2-40B4-BE49-F238E27FC236}">
                      <a16:creationId xmlns:a16="http://schemas.microsoft.com/office/drawing/2014/main" id="{F422E267-39EF-4076-8740-631B55571242}"/>
                    </a:ext>
                  </a:extLst>
                </p:cNvPr>
                <p:cNvSpPr/>
                <p:nvPr/>
              </p:nvSpPr>
              <p:spPr bwMode="auto">
                <a:xfrm>
                  <a:off x="5540376" y="1449388"/>
                  <a:ext cx="88900" cy="112713"/>
                </a:xfrm>
                <a:custGeom>
                  <a:avLst/>
                  <a:gdLst>
                    <a:gd name="T0" fmla="*/ 8 w 86"/>
                    <a:gd name="T1" fmla="*/ 105 h 108"/>
                    <a:gd name="T2" fmla="*/ 81 w 86"/>
                    <a:gd name="T3" fmla="*/ 12 h 108"/>
                    <a:gd name="T4" fmla="*/ 75 w 86"/>
                    <a:gd name="T5" fmla="*/ 4 h 108"/>
                    <a:gd name="T6" fmla="*/ 1 w 86"/>
                    <a:gd name="T7" fmla="*/ 101 h 108"/>
                    <a:gd name="T8" fmla="*/ 8 w 86"/>
                    <a:gd name="T9" fmla="*/ 105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108">
                      <a:moveTo>
                        <a:pt x="8" y="105"/>
                      </a:moveTo>
                      <a:cubicBezTo>
                        <a:pt x="34" y="75"/>
                        <a:pt x="53" y="41"/>
                        <a:pt x="81" y="12"/>
                      </a:cubicBezTo>
                      <a:cubicBezTo>
                        <a:pt x="86" y="8"/>
                        <a:pt x="80" y="0"/>
                        <a:pt x="75" y="4"/>
                      </a:cubicBezTo>
                      <a:cubicBezTo>
                        <a:pt x="39" y="25"/>
                        <a:pt x="16" y="63"/>
                        <a:pt x="1" y="101"/>
                      </a:cubicBezTo>
                      <a:cubicBezTo>
                        <a:pt x="0" y="105"/>
                        <a:pt x="5" y="108"/>
                        <a:pt x="8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1" name="Freeform 79">
                  <a:extLst>
                    <a:ext uri="{FF2B5EF4-FFF2-40B4-BE49-F238E27FC236}">
                      <a16:creationId xmlns:a16="http://schemas.microsoft.com/office/drawing/2014/main" id="{0C799271-6826-4F2C-A9FB-DD6CC392EDDC}"/>
                    </a:ext>
                  </a:extLst>
                </p:cNvPr>
                <p:cNvSpPr/>
                <p:nvPr/>
              </p:nvSpPr>
              <p:spPr bwMode="auto">
                <a:xfrm>
                  <a:off x="5675313" y="1382713"/>
                  <a:ext cx="88900" cy="57150"/>
                </a:xfrm>
                <a:custGeom>
                  <a:avLst/>
                  <a:gdLst>
                    <a:gd name="T0" fmla="*/ 7 w 86"/>
                    <a:gd name="T1" fmla="*/ 53 h 55"/>
                    <a:gd name="T2" fmla="*/ 79 w 86"/>
                    <a:gd name="T3" fmla="*/ 13 h 55"/>
                    <a:gd name="T4" fmla="*/ 76 w 86"/>
                    <a:gd name="T5" fmla="*/ 2 h 55"/>
                    <a:gd name="T6" fmla="*/ 3 w 86"/>
                    <a:gd name="T7" fmla="*/ 48 h 55"/>
                    <a:gd name="T8" fmla="*/ 7 w 86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6" h="55">
                      <a:moveTo>
                        <a:pt x="7" y="53"/>
                      </a:moveTo>
                      <a:cubicBezTo>
                        <a:pt x="32" y="43"/>
                        <a:pt x="53" y="22"/>
                        <a:pt x="79" y="13"/>
                      </a:cubicBezTo>
                      <a:cubicBezTo>
                        <a:pt x="86" y="10"/>
                        <a:pt x="83" y="0"/>
                        <a:pt x="76" y="2"/>
                      </a:cubicBezTo>
                      <a:cubicBezTo>
                        <a:pt x="46" y="8"/>
                        <a:pt x="24" y="27"/>
                        <a:pt x="3" y="48"/>
                      </a:cubicBezTo>
                      <a:cubicBezTo>
                        <a:pt x="0" y="51"/>
                        <a:pt x="4" y="55"/>
                        <a:pt x="7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2" name="Freeform 80">
                  <a:extLst>
                    <a:ext uri="{FF2B5EF4-FFF2-40B4-BE49-F238E27FC236}">
                      <a16:creationId xmlns:a16="http://schemas.microsoft.com/office/drawing/2014/main" id="{F168B025-9279-44B0-B3D4-F0AA140B534A}"/>
                    </a:ext>
                  </a:extLst>
                </p:cNvPr>
                <p:cNvSpPr/>
                <p:nvPr/>
              </p:nvSpPr>
              <p:spPr bwMode="auto">
                <a:xfrm>
                  <a:off x="5895976" y="1304926"/>
                  <a:ext cx="57150" cy="28575"/>
                </a:xfrm>
                <a:custGeom>
                  <a:avLst/>
                  <a:gdLst>
                    <a:gd name="T0" fmla="*/ 4 w 56"/>
                    <a:gd name="T1" fmla="*/ 26 h 27"/>
                    <a:gd name="T2" fmla="*/ 55 w 56"/>
                    <a:gd name="T3" fmla="*/ 4 h 27"/>
                    <a:gd name="T4" fmla="*/ 53 w 56"/>
                    <a:gd name="T5" fmla="*/ 2 h 27"/>
                    <a:gd name="T6" fmla="*/ 2 w 56"/>
                    <a:gd name="T7" fmla="*/ 23 h 27"/>
                    <a:gd name="T8" fmla="*/ 4 w 56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27">
                      <a:moveTo>
                        <a:pt x="4" y="26"/>
                      </a:moveTo>
                      <a:cubicBezTo>
                        <a:pt x="21" y="18"/>
                        <a:pt x="41" y="18"/>
                        <a:pt x="55" y="4"/>
                      </a:cubicBezTo>
                      <a:cubicBezTo>
                        <a:pt x="56" y="2"/>
                        <a:pt x="54" y="0"/>
                        <a:pt x="53" y="2"/>
                      </a:cubicBezTo>
                      <a:cubicBezTo>
                        <a:pt x="38" y="14"/>
                        <a:pt x="19" y="15"/>
                        <a:pt x="2" y="23"/>
                      </a:cubicBezTo>
                      <a:cubicBezTo>
                        <a:pt x="0" y="24"/>
                        <a:pt x="2" y="27"/>
                        <a:pt x="4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3" name="Freeform 81">
                  <a:extLst>
                    <a:ext uri="{FF2B5EF4-FFF2-40B4-BE49-F238E27FC236}">
                      <a16:creationId xmlns:a16="http://schemas.microsoft.com/office/drawing/2014/main" id="{4EE751E0-308A-410E-93E3-A878B98A86F1}"/>
                    </a:ext>
                  </a:extLst>
                </p:cNvPr>
                <p:cNvSpPr/>
                <p:nvPr/>
              </p:nvSpPr>
              <p:spPr bwMode="auto">
                <a:xfrm>
                  <a:off x="6059488" y="1247776"/>
                  <a:ext cx="125413" cy="41275"/>
                </a:xfrm>
                <a:custGeom>
                  <a:avLst/>
                  <a:gdLst>
                    <a:gd name="T0" fmla="*/ 6 w 121"/>
                    <a:gd name="T1" fmla="*/ 38 h 40"/>
                    <a:gd name="T2" fmla="*/ 115 w 121"/>
                    <a:gd name="T3" fmla="*/ 13 h 40"/>
                    <a:gd name="T4" fmla="*/ 113 w 121"/>
                    <a:gd name="T5" fmla="*/ 0 h 40"/>
                    <a:gd name="T6" fmla="*/ 3 w 121"/>
                    <a:gd name="T7" fmla="*/ 34 h 40"/>
                    <a:gd name="T8" fmla="*/ 6 w 121"/>
                    <a:gd name="T9" fmla="*/ 38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0">
                      <a:moveTo>
                        <a:pt x="6" y="38"/>
                      </a:moveTo>
                      <a:cubicBezTo>
                        <a:pt x="40" y="23"/>
                        <a:pt x="79" y="25"/>
                        <a:pt x="115" y="13"/>
                      </a:cubicBezTo>
                      <a:cubicBezTo>
                        <a:pt x="121" y="11"/>
                        <a:pt x="121" y="0"/>
                        <a:pt x="113" y="0"/>
                      </a:cubicBezTo>
                      <a:cubicBezTo>
                        <a:pt x="72" y="3"/>
                        <a:pt x="37" y="11"/>
                        <a:pt x="3" y="34"/>
                      </a:cubicBezTo>
                      <a:cubicBezTo>
                        <a:pt x="0" y="36"/>
                        <a:pt x="3" y="40"/>
                        <a:pt x="6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4" name="Freeform 82">
                  <a:extLst>
                    <a:ext uri="{FF2B5EF4-FFF2-40B4-BE49-F238E27FC236}">
                      <a16:creationId xmlns:a16="http://schemas.microsoft.com/office/drawing/2014/main" id="{858ED0C2-ED86-43FE-99E7-88D705829A7C}"/>
                    </a:ext>
                  </a:extLst>
                </p:cNvPr>
                <p:cNvSpPr/>
                <p:nvPr/>
              </p:nvSpPr>
              <p:spPr bwMode="auto">
                <a:xfrm>
                  <a:off x="6319838" y="1225551"/>
                  <a:ext cx="120650" cy="30163"/>
                </a:xfrm>
                <a:custGeom>
                  <a:avLst/>
                  <a:gdLst>
                    <a:gd name="T0" fmla="*/ 8 w 116"/>
                    <a:gd name="T1" fmla="*/ 25 h 28"/>
                    <a:gd name="T2" fmla="*/ 108 w 116"/>
                    <a:gd name="T3" fmla="*/ 27 h 28"/>
                    <a:gd name="T4" fmla="*/ 110 w 116"/>
                    <a:gd name="T5" fmla="*/ 15 h 28"/>
                    <a:gd name="T6" fmla="*/ 4 w 116"/>
                    <a:gd name="T7" fmla="*/ 17 h 28"/>
                    <a:gd name="T8" fmla="*/ 8 w 116"/>
                    <a:gd name="T9" fmla="*/ 2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6" h="28">
                      <a:moveTo>
                        <a:pt x="8" y="25"/>
                      </a:moveTo>
                      <a:cubicBezTo>
                        <a:pt x="41" y="16"/>
                        <a:pt x="74" y="23"/>
                        <a:pt x="108" y="27"/>
                      </a:cubicBezTo>
                      <a:cubicBezTo>
                        <a:pt x="115" y="28"/>
                        <a:pt x="116" y="17"/>
                        <a:pt x="110" y="15"/>
                      </a:cubicBezTo>
                      <a:cubicBezTo>
                        <a:pt x="72" y="4"/>
                        <a:pt x="40" y="0"/>
                        <a:pt x="4" y="17"/>
                      </a:cubicBezTo>
                      <a:cubicBezTo>
                        <a:pt x="0" y="19"/>
                        <a:pt x="3" y="26"/>
                        <a:pt x="8" y="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5" name="Freeform 83">
                  <a:extLst>
                    <a:ext uri="{FF2B5EF4-FFF2-40B4-BE49-F238E27FC236}">
                      <a16:creationId xmlns:a16="http://schemas.microsoft.com/office/drawing/2014/main" id="{4A159939-A435-4C50-9A31-C25D1F084D93}"/>
                    </a:ext>
                  </a:extLst>
                </p:cNvPr>
                <p:cNvSpPr/>
                <p:nvPr/>
              </p:nvSpPr>
              <p:spPr bwMode="auto">
                <a:xfrm>
                  <a:off x="6584951" y="1241426"/>
                  <a:ext cx="109538" cy="19050"/>
                </a:xfrm>
                <a:custGeom>
                  <a:avLst/>
                  <a:gdLst>
                    <a:gd name="T0" fmla="*/ 5 w 106"/>
                    <a:gd name="T1" fmla="*/ 9 h 18"/>
                    <a:gd name="T2" fmla="*/ 98 w 106"/>
                    <a:gd name="T3" fmla="*/ 17 h 18"/>
                    <a:gd name="T4" fmla="*/ 100 w 106"/>
                    <a:gd name="T5" fmla="*/ 9 h 18"/>
                    <a:gd name="T6" fmla="*/ 5 w 106"/>
                    <a:gd name="T7" fmla="*/ 2 h 18"/>
                    <a:gd name="T8" fmla="*/ 5 w 106"/>
                    <a:gd name="T9" fmla="*/ 9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6" h="18">
                      <a:moveTo>
                        <a:pt x="5" y="9"/>
                      </a:moveTo>
                      <a:cubicBezTo>
                        <a:pt x="35" y="11"/>
                        <a:pt x="68" y="12"/>
                        <a:pt x="98" y="17"/>
                      </a:cubicBezTo>
                      <a:cubicBezTo>
                        <a:pt x="103" y="18"/>
                        <a:pt x="106" y="10"/>
                        <a:pt x="100" y="9"/>
                      </a:cubicBezTo>
                      <a:cubicBezTo>
                        <a:pt x="68" y="0"/>
                        <a:pt x="38" y="1"/>
                        <a:pt x="5" y="2"/>
                      </a:cubicBezTo>
                      <a:cubicBezTo>
                        <a:pt x="0" y="2"/>
                        <a:pt x="0" y="9"/>
                        <a:pt x="5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6" name="Freeform 84">
                  <a:extLst>
                    <a:ext uri="{FF2B5EF4-FFF2-40B4-BE49-F238E27FC236}">
                      <a16:creationId xmlns:a16="http://schemas.microsoft.com/office/drawing/2014/main" id="{2ACD8E5E-E45C-4612-AB7C-FB422AAD4E56}"/>
                    </a:ext>
                  </a:extLst>
                </p:cNvPr>
                <p:cNvSpPr/>
                <p:nvPr/>
              </p:nvSpPr>
              <p:spPr bwMode="auto">
                <a:xfrm>
                  <a:off x="6799263" y="1285876"/>
                  <a:ext cx="117475" cy="47625"/>
                </a:xfrm>
                <a:custGeom>
                  <a:avLst/>
                  <a:gdLst>
                    <a:gd name="T0" fmla="*/ 5 w 112"/>
                    <a:gd name="T1" fmla="*/ 11 h 45"/>
                    <a:gd name="T2" fmla="*/ 100 w 112"/>
                    <a:gd name="T3" fmla="*/ 42 h 45"/>
                    <a:gd name="T4" fmla="*/ 105 w 112"/>
                    <a:gd name="T5" fmla="*/ 29 h 45"/>
                    <a:gd name="T6" fmla="*/ 8 w 112"/>
                    <a:gd name="T7" fmla="*/ 1 h 45"/>
                    <a:gd name="T8" fmla="*/ 5 w 112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2" h="45">
                      <a:moveTo>
                        <a:pt x="5" y="11"/>
                      </a:moveTo>
                      <a:cubicBezTo>
                        <a:pt x="35" y="25"/>
                        <a:pt x="69" y="29"/>
                        <a:pt x="100" y="42"/>
                      </a:cubicBezTo>
                      <a:cubicBezTo>
                        <a:pt x="107" y="45"/>
                        <a:pt x="112" y="33"/>
                        <a:pt x="105" y="29"/>
                      </a:cubicBezTo>
                      <a:cubicBezTo>
                        <a:pt x="76" y="13"/>
                        <a:pt x="41" y="2"/>
                        <a:pt x="8" y="1"/>
                      </a:cubicBezTo>
                      <a:cubicBezTo>
                        <a:pt x="2" y="0"/>
                        <a:pt x="0" y="9"/>
                        <a:pt x="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7" name="Freeform 85">
                  <a:extLst>
                    <a:ext uri="{FF2B5EF4-FFF2-40B4-BE49-F238E27FC236}">
                      <a16:creationId xmlns:a16="http://schemas.microsoft.com/office/drawing/2014/main" id="{FB2003C4-1627-4D4A-AE32-99FF94D9EB44}"/>
                    </a:ext>
                  </a:extLst>
                </p:cNvPr>
                <p:cNvSpPr/>
                <p:nvPr/>
              </p:nvSpPr>
              <p:spPr bwMode="auto">
                <a:xfrm>
                  <a:off x="6962776" y="1343026"/>
                  <a:ext cx="122238" cy="44450"/>
                </a:xfrm>
                <a:custGeom>
                  <a:avLst/>
                  <a:gdLst>
                    <a:gd name="T0" fmla="*/ 3 w 117"/>
                    <a:gd name="T1" fmla="*/ 4 h 43"/>
                    <a:gd name="T2" fmla="*/ 109 w 117"/>
                    <a:gd name="T3" fmla="*/ 41 h 43"/>
                    <a:gd name="T4" fmla="*/ 113 w 117"/>
                    <a:gd name="T5" fmla="*/ 35 h 43"/>
                    <a:gd name="T6" fmla="*/ 3 w 117"/>
                    <a:gd name="T7" fmla="*/ 0 h 43"/>
                    <a:gd name="T8" fmla="*/ 3 w 117"/>
                    <a:gd name="T9" fmla="*/ 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3">
                      <a:moveTo>
                        <a:pt x="3" y="4"/>
                      </a:moveTo>
                      <a:cubicBezTo>
                        <a:pt x="41" y="6"/>
                        <a:pt x="76" y="23"/>
                        <a:pt x="109" y="41"/>
                      </a:cubicBezTo>
                      <a:cubicBezTo>
                        <a:pt x="113" y="43"/>
                        <a:pt x="117" y="37"/>
                        <a:pt x="113" y="35"/>
                      </a:cubicBezTo>
                      <a:cubicBezTo>
                        <a:pt x="79" y="13"/>
                        <a:pt x="43" y="0"/>
                        <a:pt x="3" y="0"/>
                      </a:cubicBezTo>
                      <a:cubicBezTo>
                        <a:pt x="0" y="0"/>
                        <a:pt x="0" y="4"/>
                        <a:pt x="3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8" name="Freeform 86">
                  <a:extLst>
                    <a:ext uri="{FF2B5EF4-FFF2-40B4-BE49-F238E27FC236}">
                      <a16:creationId xmlns:a16="http://schemas.microsoft.com/office/drawing/2014/main" id="{55936854-475E-44F8-89B5-C1679A876D2B}"/>
                    </a:ext>
                  </a:extLst>
                </p:cNvPr>
                <p:cNvSpPr/>
                <p:nvPr/>
              </p:nvSpPr>
              <p:spPr bwMode="auto">
                <a:xfrm>
                  <a:off x="7148513" y="1409701"/>
                  <a:ext cx="104775" cy="49213"/>
                </a:xfrm>
                <a:custGeom>
                  <a:avLst/>
                  <a:gdLst>
                    <a:gd name="T0" fmla="*/ 3 w 101"/>
                    <a:gd name="T1" fmla="*/ 6 h 47"/>
                    <a:gd name="T2" fmla="*/ 90 w 101"/>
                    <a:gd name="T3" fmla="*/ 45 h 47"/>
                    <a:gd name="T4" fmla="*/ 96 w 101"/>
                    <a:gd name="T5" fmla="*/ 35 h 47"/>
                    <a:gd name="T6" fmla="*/ 4 w 101"/>
                    <a:gd name="T7" fmla="*/ 0 h 47"/>
                    <a:gd name="T8" fmla="*/ 3 w 101"/>
                    <a:gd name="T9" fmla="*/ 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1" h="47">
                      <a:moveTo>
                        <a:pt x="3" y="6"/>
                      </a:moveTo>
                      <a:cubicBezTo>
                        <a:pt x="31" y="18"/>
                        <a:pt x="59" y="37"/>
                        <a:pt x="90" y="45"/>
                      </a:cubicBezTo>
                      <a:cubicBezTo>
                        <a:pt x="95" y="47"/>
                        <a:pt x="101" y="39"/>
                        <a:pt x="96" y="35"/>
                      </a:cubicBezTo>
                      <a:cubicBezTo>
                        <a:pt x="70" y="15"/>
                        <a:pt x="36" y="3"/>
                        <a:pt x="4" y="0"/>
                      </a:cubicBezTo>
                      <a:cubicBezTo>
                        <a:pt x="1" y="0"/>
                        <a:pt x="0" y="4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99" name="Freeform 87">
                  <a:extLst>
                    <a:ext uri="{FF2B5EF4-FFF2-40B4-BE49-F238E27FC236}">
                      <a16:creationId xmlns:a16="http://schemas.microsoft.com/office/drawing/2014/main" id="{10C3A086-4E2E-47F5-90E7-144B1DE56AA8}"/>
                    </a:ext>
                  </a:extLst>
                </p:cNvPr>
                <p:cNvSpPr/>
                <p:nvPr/>
              </p:nvSpPr>
              <p:spPr bwMode="auto">
                <a:xfrm>
                  <a:off x="7273926" y="1504951"/>
                  <a:ext cx="114300" cy="74613"/>
                </a:xfrm>
                <a:custGeom>
                  <a:avLst/>
                  <a:gdLst>
                    <a:gd name="T0" fmla="*/ 6 w 110"/>
                    <a:gd name="T1" fmla="*/ 10 h 71"/>
                    <a:gd name="T2" fmla="*/ 55 w 110"/>
                    <a:gd name="T3" fmla="*/ 40 h 71"/>
                    <a:gd name="T4" fmla="*/ 99 w 110"/>
                    <a:gd name="T5" fmla="*/ 67 h 71"/>
                    <a:gd name="T6" fmla="*/ 104 w 110"/>
                    <a:gd name="T7" fmla="*/ 58 h 71"/>
                    <a:gd name="T8" fmla="*/ 9 w 110"/>
                    <a:gd name="T9" fmla="*/ 0 h 71"/>
                    <a:gd name="T10" fmla="*/ 6 w 110"/>
                    <a:gd name="T11" fmla="*/ 1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0" h="71">
                      <a:moveTo>
                        <a:pt x="6" y="10"/>
                      </a:moveTo>
                      <a:cubicBezTo>
                        <a:pt x="24" y="16"/>
                        <a:pt x="41" y="28"/>
                        <a:pt x="55" y="40"/>
                      </a:cubicBezTo>
                      <a:cubicBezTo>
                        <a:pt x="69" y="51"/>
                        <a:pt x="83" y="59"/>
                        <a:pt x="99" y="67"/>
                      </a:cubicBezTo>
                      <a:cubicBezTo>
                        <a:pt x="105" y="71"/>
                        <a:pt x="110" y="62"/>
                        <a:pt x="104" y="58"/>
                      </a:cubicBezTo>
                      <a:cubicBezTo>
                        <a:pt x="73" y="35"/>
                        <a:pt x="49" y="6"/>
                        <a:pt x="9" y="0"/>
                      </a:cubicBezTo>
                      <a:cubicBezTo>
                        <a:pt x="3" y="0"/>
                        <a:pt x="0" y="8"/>
                        <a:pt x="6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00" name="Freeform 88">
                  <a:extLst>
                    <a:ext uri="{FF2B5EF4-FFF2-40B4-BE49-F238E27FC236}">
                      <a16:creationId xmlns:a16="http://schemas.microsoft.com/office/drawing/2014/main" id="{B51076D3-62B1-4B15-8AD2-5929078D11A4}"/>
                    </a:ext>
                  </a:extLst>
                </p:cNvPr>
                <p:cNvSpPr/>
                <p:nvPr/>
              </p:nvSpPr>
              <p:spPr bwMode="auto">
                <a:xfrm>
                  <a:off x="7424738" y="1631951"/>
                  <a:ext cx="88900" cy="96838"/>
                </a:xfrm>
                <a:custGeom>
                  <a:avLst/>
                  <a:gdLst>
                    <a:gd name="T0" fmla="*/ 3 w 85"/>
                    <a:gd name="T1" fmla="*/ 9 h 93"/>
                    <a:gd name="T2" fmla="*/ 75 w 85"/>
                    <a:gd name="T3" fmla="*/ 89 h 93"/>
                    <a:gd name="T4" fmla="*/ 83 w 85"/>
                    <a:gd name="T5" fmla="*/ 83 h 93"/>
                    <a:gd name="T6" fmla="*/ 8 w 85"/>
                    <a:gd name="T7" fmla="*/ 2 h 93"/>
                    <a:gd name="T8" fmla="*/ 3 w 85"/>
                    <a:gd name="T9" fmla="*/ 9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3">
                      <a:moveTo>
                        <a:pt x="3" y="9"/>
                      </a:moveTo>
                      <a:cubicBezTo>
                        <a:pt x="28" y="35"/>
                        <a:pt x="50" y="63"/>
                        <a:pt x="75" y="89"/>
                      </a:cubicBezTo>
                      <a:cubicBezTo>
                        <a:pt x="79" y="93"/>
                        <a:pt x="85" y="88"/>
                        <a:pt x="83" y="83"/>
                      </a:cubicBezTo>
                      <a:cubicBezTo>
                        <a:pt x="64" y="52"/>
                        <a:pt x="41" y="20"/>
                        <a:pt x="8" y="2"/>
                      </a:cubicBezTo>
                      <a:cubicBezTo>
                        <a:pt x="4" y="0"/>
                        <a:pt x="0" y="5"/>
                        <a:pt x="3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01" name="Freeform 89">
                  <a:extLst>
                    <a:ext uri="{FF2B5EF4-FFF2-40B4-BE49-F238E27FC236}">
                      <a16:creationId xmlns:a16="http://schemas.microsoft.com/office/drawing/2014/main" id="{A3A54C95-E20E-4A0F-A5DD-601E346E56E8}"/>
                    </a:ext>
                  </a:extLst>
                </p:cNvPr>
                <p:cNvSpPr/>
                <p:nvPr/>
              </p:nvSpPr>
              <p:spPr bwMode="auto">
                <a:xfrm>
                  <a:off x="7540626" y="1792288"/>
                  <a:ext cx="53975" cy="84138"/>
                </a:xfrm>
                <a:custGeom>
                  <a:avLst/>
                  <a:gdLst>
                    <a:gd name="T0" fmla="*/ 2 w 52"/>
                    <a:gd name="T1" fmla="*/ 4 h 81"/>
                    <a:gd name="T2" fmla="*/ 22 w 52"/>
                    <a:gd name="T3" fmla="*/ 44 h 81"/>
                    <a:gd name="T4" fmla="*/ 45 w 52"/>
                    <a:gd name="T5" fmla="*/ 78 h 81"/>
                    <a:gd name="T6" fmla="*/ 50 w 52"/>
                    <a:gd name="T7" fmla="*/ 74 h 81"/>
                    <a:gd name="T8" fmla="*/ 32 w 52"/>
                    <a:gd name="T9" fmla="*/ 39 h 81"/>
                    <a:gd name="T10" fmla="*/ 6 w 52"/>
                    <a:gd name="T11" fmla="*/ 2 h 81"/>
                    <a:gd name="T12" fmla="*/ 2 w 52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81">
                      <a:moveTo>
                        <a:pt x="2" y="4"/>
                      </a:moveTo>
                      <a:cubicBezTo>
                        <a:pt x="9" y="17"/>
                        <a:pt x="15" y="31"/>
                        <a:pt x="22" y="44"/>
                      </a:cubicBezTo>
                      <a:cubicBezTo>
                        <a:pt x="29" y="56"/>
                        <a:pt x="36" y="67"/>
                        <a:pt x="45" y="78"/>
                      </a:cubicBezTo>
                      <a:cubicBezTo>
                        <a:pt x="47" y="81"/>
                        <a:pt x="52" y="77"/>
                        <a:pt x="50" y="74"/>
                      </a:cubicBezTo>
                      <a:cubicBezTo>
                        <a:pt x="44" y="62"/>
                        <a:pt x="38" y="50"/>
                        <a:pt x="32" y="39"/>
                      </a:cubicBezTo>
                      <a:cubicBezTo>
                        <a:pt x="24" y="25"/>
                        <a:pt x="14" y="14"/>
                        <a:pt x="6" y="2"/>
                      </a:cubicBezTo>
                      <a:cubicBezTo>
                        <a:pt x="4" y="0"/>
                        <a:pt x="0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02" name="Freeform 90">
                  <a:extLst>
                    <a:ext uri="{FF2B5EF4-FFF2-40B4-BE49-F238E27FC236}">
                      <a16:creationId xmlns:a16="http://schemas.microsoft.com/office/drawing/2014/main" id="{0838C221-D24D-4F91-883C-BE4518A5551A}"/>
                    </a:ext>
                  </a:extLst>
                </p:cNvPr>
                <p:cNvSpPr/>
                <p:nvPr/>
              </p:nvSpPr>
              <p:spPr bwMode="auto">
                <a:xfrm>
                  <a:off x="7627938" y="1963738"/>
                  <a:ext cx="57150" cy="109538"/>
                </a:xfrm>
                <a:custGeom>
                  <a:avLst/>
                  <a:gdLst>
                    <a:gd name="T0" fmla="*/ 2 w 55"/>
                    <a:gd name="T1" fmla="*/ 6 h 106"/>
                    <a:gd name="T2" fmla="*/ 45 w 55"/>
                    <a:gd name="T3" fmla="*/ 102 h 106"/>
                    <a:gd name="T4" fmla="*/ 53 w 55"/>
                    <a:gd name="T5" fmla="*/ 98 h 106"/>
                    <a:gd name="T6" fmla="*/ 9 w 55"/>
                    <a:gd name="T7" fmla="*/ 3 h 106"/>
                    <a:gd name="T8" fmla="*/ 2 w 55"/>
                    <a:gd name="T9" fmla="*/ 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6">
                      <a:moveTo>
                        <a:pt x="2" y="6"/>
                      </a:moveTo>
                      <a:cubicBezTo>
                        <a:pt x="14" y="39"/>
                        <a:pt x="30" y="70"/>
                        <a:pt x="45" y="102"/>
                      </a:cubicBezTo>
                      <a:cubicBezTo>
                        <a:pt x="47" y="106"/>
                        <a:pt x="55" y="103"/>
                        <a:pt x="53" y="98"/>
                      </a:cubicBezTo>
                      <a:cubicBezTo>
                        <a:pt x="42" y="65"/>
                        <a:pt x="28" y="33"/>
                        <a:pt x="9" y="3"/>
                      </a:cubicBezTo>
                      <a:cubicBezTo>
                        <a:pt x="7" y="0"/>
                        <a:pt x="0" y="2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03" name="Freeform 91">
                  <a:extLst>
                    <a:ext uri="{FF2B5EF4-FFF2-40B4-BE49-F238E27FC236}">
                      <a16:creationId xmlns:a16="http://schemas.microsoft.com/office/drawing/2014/main" id="{340713F0-C4D0-414E-9DCA-0065B7B1E392}"/>
                    </a:ext>
                  </a:extLst>
                </p:cNvPr>
                <p:cNvSpPr/>
                <p:nvPr/>
              </p:nvSpPr>
              <p:spPr bwMode="auto">
                <a:xfrm>
                  <a:off x="7700963" y="2119313"/>
                  <a:ext cx="49213" cy="73025"/>
                </a:xfrm>
                <a:custGeom>
                  <a:avLst/>
                  <a:gdLst>
                    <a:gd name="T0" fmla="*/ 2 w 47"/>
                    <a:gd name="T1" fmla="*/ 9 h 70"/>
                    <a:gd name="T2" fmla="*/ 32 w 47"/>
                    <a:gd name="T3" fmla="*/ 63 h 70"/>
                    <a:gd name="T4" fmla="*/ 43 w 47"/>
                    <a:gd name="T5" fmla="*/ 54 h 70"/>
                    <a:gd name="T6" fmla="*/ 13 w 47"/>
                    <a:gd name="T7" fmla="*/ 4 h 70"/>
                    <a:gd name="T8" fmla="*/ 2 w 47"/>
                    <a:gd name="T9" fmla="*/ 9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70">
                      <a:moveTo>
                        <a:pt x="2" y="9"/>
                      </a:moveTo>
                      <a:cubicBezTo>
                        <a:pt x="9" y="29"/>
                        <a:pt x="18" y="47"/>
                        <a:pt x="32" y="63"/>
                      </a:cubicBezTo>
                      <a:cubicBezTo>
                        <a:pt x="37" y="70"/>
                        <a:pt x="47" y="61"/>
                        <a:pt x="43" y="54"/>
                      </a:cubicBezTo>
                      <a:cubicBezTo>
                        <a:pt x="34" y="37"/>
                        <a:pt x="24" y="20"/>
                        <a:pt x="13" y="4"/>
                      </a:cubicBezTo>
                      <a:cubicBezTo>
                        <a:pt x="9" y="0"/>
                        <a:pt x="0" y="2"/>
                        <a:pt x="2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  <p:sp>
              <p:nvSpPr>
                <p:cNvPr id="104" name="Freeform 92">
                  <a:extLst>
                    <a:ext uri="{FF2B5EF4-FFF2-40B4-BE49-F238E27FC236}">
                      <a16:creationId xmlns:a16="http://schemas.microsoft.com/office/drawing/2014/main" id="{DD17C8D4-5E6F-4B85-805E-1F8A3EDE03C7}"/>
                    </a:ext>
                  </a:extLst>
                </p:cNvPr>
                <p:cNvSpPr/>
                <p:nvPr/>
              </p:nvSpPr>
              <p:spPr bwMode="auto">
                <a:xfrm>
                  <a:off x="8164513" y="3827463"/>
                  <a:ext cx="123825" cy="60325"/>
                </a:xfrm>
                <a:custGeom>
                  <a:avLst/>
                  <a:gdLst>
                    <a:gd name="T0" fmla="*/ 1 w 118"/>
                    <a:gd name="T1" fmla="*/ 59 h 59"/>
                    <a:gd name="T2" fmla="*/ 115 w 118"/>
                    <a:gd name="T3" fmla="*/ 6 h 59"/>
                    <a:gd name="T4" fmla="*/ 112 w 118"/>
                    <a:gd name="T5" fmla="*/ 0 h 59"/>
                    <a:gd name="T6" fmla="*/ 0 w 118"/>
                    <a:gd name="T7" fmla="*/ 58 h 59"/>
                    <a:gd name="T8" fmla="*/ 1 w 118"/>
                    <a:gd name="T9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8" h="59">
                      <a:moveTo>
                        <a:pt x="1" y="59"/>
                      </a:moveTo>
                      <a:cubicBezTo>
                        <a:pt x="41" y="56"/>
                        <a:pt x="81" y="26"/>
                        <a:pt x="115" y="6"/>
                      </a:cubicBezTo>
                      <a:cubicBezTo>
                        <a:pt x="118" y="4"/>
                        <a:pt x="116" y="0"/>
                        <a:pt x="112" y="0"/>
                      </a:cubicBezTo>
                      <a:cubicBezTo>
                        <a:pt x="73" y="9"/>
                        <a:pt x="33" y="35"/>
                        <a:pt x="0" y="58"/>
                      </a:cubicBezTo>
                      <a:cubicBezTo>
                        <a:pt x="0" y="58"/>
                        <a:pt x="0" y="59"/>
                        <a:pt x="1" y="5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07" tIns="45703" rIns="91407" bIns="45703" numCol="1" anchor="t" anchorCtr="0" compatLnSpc="1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方正静蕾简体" panose="02000000000000000000" pitchFamily="2" charset="-122"/>
                    <a:ea typeface="方正静蕾简体" panose="02000000000000000000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5" name="文本框 49">
              <a:extLst>
                <a:ext uri="{FF2B5EF4-FFF2-40B4-BE49-F238E27FC236}">
                  <a16:creationId xmlns:a16="http://schemas.microsoft.com/office/drawing/2014/main" id="{A24E153B-3B76-47C4-97F5-6C9C19FA3A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5013" y="2028013"/>
              <a:ext cx="2909328" cy="312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07" tIns="45703" rIns="91407" bIns="45703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SimSun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SimSun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1408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F928D08-CBC1-47DA-8C48-8196F1B2EEA6}"/>
              </a:ext>
            </a:extLst>
          </p:cNvPr>
          <p:cNvGrpSpPr/>
          <p:nvPr/>
        </p:nvGrpSpPr>
        <p:grpSpPr>
          <a:xfrm>
            <a:off x="3915620" y="3502195"/>
            <a:ext cx="4295235" cy="182228"/>
            <a:chOff x="1839287" y="5184146"/>
            <a:chExt cx="2767715" cy="9525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577B934-137D-471F-92A8-745622A85719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3A04EEC0-C353-4807-9231-1E063470048C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E3168D90-88BF-4838-96ED-600CB882BAE9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52" name="组合 51">
                    <a:extLst>
                      <a:ext uri="{FF2B5EF4-FFF2-40B4-BE49-F238E27FC236}">
                        <a16:creationId xmlns:a16="http://schemas.microsoft.com/office/drawing/2014/main" id="{ABC0AB3A-61F2-4CC9-8F76-A9B55C054955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6" name="直接连接符 55">
                      <a:extLst>
                        <a:ext uri="{FF2B5EF4-FFF2-40B4-BE49-F238E27FC236}">
                          <a16:creationId xmlns:a16="http://schemas.microsoft.com/office/drawing/2014/main" id="{BA278040-AE0D-4B79-9A0B-3937FFB327A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" name="直接连接符 56">
                      <a:extLst>
                        <a:ext uri="{FF2B5EF4-FFF2-40B4-BE49-F238E27FC236}">
                          <a16:creationId xmlns:a16="http://schemas.microsoft.com/office/drawing/2014/main" id="{4B97F930-11FE-4B76-B9EA-6F360ED937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id="{8BC2509A-32C5-47D8-A144-AF79AB805221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8FB7C591-8E2E-48EB-A211-BD5B74B8EEB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直接连接符 54">
                      <a:extLst>
                        <a:ext uri="{FF2B5EF4-FFF2-40B4-BE49-F238E27FC236}">
                          <a16:creationId xmlns:a16="http://schemas.microsoft.com/office/drawing/2014/main" id="{3D991750-E596-42DE-9919-241299CBDB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5B35DF56-71FE-448A-838A-CFB36F4682E0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6" name="组合 45">
                    <a:extLst>
                      <a:ext uri="{FF2B5EF4-FFF2-40B4-BE49-F238E27FC236}">
                        <a16:creationId xmlns:a16="http://schemas.microsoft.com/office/drawing/2014/main" id="{A1C008D4-5B1E-4E08-A537-4A6ED56F4EF3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0" name="直接连接符 49">
                      <a:extLst>
                        <a:ext uri="{FF2B5EF4-FFF2-40B4-BE49-F238E27FC236}">
                          <a16:creationId xmlns:a16="http://schemas.microsoft.com/office/drawing/2014/main" id="{8962AF4E-C2B4-4C61-A64D-16D369D4101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AF01E6DB-BD06-4F3E-B418-8E4431EEBE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7" name="组合 46">
                    <a:extLst>
                      <a:ext uri="{FF2B5EF4-FFF2-40B4-BE49-F238E27FC236}">
                        <a16:creationId xmlns:a16="http://schemas.microsoft.com/office/drawing/2014/main" id="{A41ED293-A4FC-4106-8EC7-5EE00D610F94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65C60AB7-0C14-4587-BD87-C8D88AD31F6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直接连接符 48">
                      <a:extLst>
                        <a:ext uri="{FF2B5EF4-FFF2-40B4-BE49-F238E27FC236}">
                          <a16:creationId xmlns:a16="http://schemas.microsoft.com/office/drawing/2014/main" id="{2F5AFBF0-84AA-4E7C-8096-B330C69057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3F09D8A-7AA2-4647-BFD1-CEFCDB814F50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AF08E449-FEC8-43DE-A7B3-E0E30FECBDB0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8" name="组合 37">
                    <a:extLst>
                      <a:ext uri="{FF2B5EF4-FFF2-40B4-BE49-F238E27FC236}">
                        <a16:creationId xmlns:a16="http://schemas.microsoft.com/office/drawing/2014/main" id="{5C6A4EC3-7785-4A60-853B-9E56F0893C38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2" name="直接连接符 41">
                      <a:extLst>
                        <a:ext uri="{FF2B5EF4-FFF2-40B4-BE49-F238E27FC236}">
                          <a16:creationId xmlns:a16="http://schemas.microsoft.com/office/drawing/2014/main" id="{2B1BBD35-240F-4421-B5CA-7D522002850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直接连接符 42">
                      <a:extLst>
                        <a:ext uri="{FF2B5EF4-FFF2-40B4-BE49-F238E27FC236}">
                          <a16:creationId xmlns:a16="http://schemas.microsoft.com/office/drawing/2014/main" id="{8FEF4AEA-A4A4-4420-AAA0-631E396565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9" name="组合 38">
                    <a:extLst>
                      <a:ext uri="{FF2B5EF4-FFF2-40B4-BE49-F238E27FC236}">
                        <a16:creationId xmlns:a16="http://schemas.microsoft.com/office/drawing/2014/main" id="{71182518-79A1-4254-B4DD-5F03D89FA7A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F853FC5F-0598-49A2-BCEB-9D46AA1EFC8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>
                      <a:extLst>
                        <a:ext uri="{FF2B5EF4-FFF2-40B4-BE49-F238E27FC236}">
                          <a16:creationId xmlns:a16="http://schemas.microsoft.com/office/drawing/2014/main" id="{45861C6C-8AAC-4546-9FED-5C6AA5B273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13883051-94D2-4FC8-8956-00028E125C04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id="{AA0852F7-EF8F-470F-8C46-3EEC5502928A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6" name="直接连接符 35">
                      <a:extLst>
                        <a:ext uri="{FF2B5EF4-FFF2-40B4-BE49-F238E27FC236}">
                          <a16:creationId xmlns:a16="http://schemas.microsoft.com/office/drawing/2014/main" id="{C016293A-5F02-4A33-8C03-943D25BC8B1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954877A3-84A8-44EB-86BA-CD3619B7D8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" name="组合 32">
                    <a:extLst>
                      <a:ext uri="{FF2B5EF4-FFF2-40B4-BE49-F238E27FC236}">
                        <a16:creationId xmlns:a16="http://schemas.microsoft.com/office/drawing/2014/main" id="{11D56664-0055-4964-9581-B8590E5C2168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F3D755C6-89D4-4AD9-9437-B3DC4B82653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直接连接符 34">
                      <a:extLst>
                        <a:ext uri="{FF2B5EF4-FFF2-40B4-BE49-F238E27FC236}">
                          <a16:creationId xmlns:a16="http://schemas.microsoft.com/office/drawing/2014/main" id="{4D6746C3-0B2E-46B5-8A5F-2A7065EC60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3B6EEB-1A8D-4DA8-A1F9-78A7B3C0512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45CF4E7A-635B-4350-BD21-2FFC7E3D641D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CB579A2F-B672-4872-A880-05766ABA687A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4A507684-B782-4CCC-9BEA-8401E4F97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A7EDAAB-1F76-4B0B-95B7-EDD3C99DCF62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834324F8-997A-4820-9FCC-F7EAC809AF94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79B0D6E4-BBCF-4986-9701-BD340734C4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49D3BFD0-7F67-407E-A629-420D055934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2BBEAB88-9923-4EB8-A058-CF71B92027F3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D9F1A1D6-1DCF-468C-9AAC-633AECED17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85009E07-6E68-4671-8847-5703C04CFA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" name="Rectangle 1"/>
          <p:cNvSpPr/>
          <p:nvPr/>
        </p:nvSpPr>
        <p:spPr>
          <a:xfrm>
            <a:off x="1183983" y="2593838"/>
            <a:ext cx="10732704" cy="923179"/>
          </a:xfrm>
          <a:prstGeom prst="rect">
            <a:avLst/>
          </a:prstGeom>
          <a:noFill/>
        </p:spPr>
        <p:txBody>
          <a:bodyPr wrap="none" lIns="91419" tIns="45709" rIns="91419" bIns="45709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399" b="1" i="0" u="none" strike="noStrike" kern="1200" cap="none" spc="0" normalizeH="0" baseline="0" noProof="0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XÁC ĐỊNH MỤC TIÊU CÁ NHÂN</a:t>
            </a:r>
            <a:endParaRPr kumimoji="0" lang="en-US" sz="5399" b="1" i="0" u="none" strike="noStrike" kern="1200" cap="none" spc="0" normalizeH="0" baseline="0" noProof="0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22816" y="1763973"/>
            <a:ext cx="1703919" cy="923116"/>
          </a:xfrm>
          <a:prstGeom prst="rect">
            <a:avLst/>
          </a:prstGeom>
          <a:noFill/>
        </p:spPr>
        <p:txBody>
          <a:bodyPr wrap="none" lIns="91419" tIns="45709" rIns="91419" bIns="45709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99" b="1" i="0" u="none" strike="noStrike" kern="1200" cap="none" spc="0" normalizeH="0" baseline="0" noProof="0" dirty="0" err="1">
                <a:ln/>
                <a:solidFill>
                  <a:srgbClr val="01B3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5399" b="1" i="0" u="none" strike="noStrike" kern="1200" cap="none" spc="0" normalizeH="0" baseline="0" noProof="0" dirty="0">
                <a:ln/>
                <a:solidFill>
                  <a:srgbClr val="01B3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6</a:t>
            </a:r>
          </a:p>
        </p:txBody>
      </p:sp>
      <p:pic>
        <p:nvPicPr>
          <p:cNvPr id="5" name="HelloVietnamBeatInstrumental-V.A-36116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04038" y="4016376"/>
            <a:ext cx="609459" cy="6094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82FC38-3D8E-7FCD-C204-3EF4EE22C7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082264" cy="116465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4F30A74-5A4A-ED35-848E-6EC35694F629}"/>
              </a:ext>
            </a:extLst>
          </p:cNvPr>
          <p:cNvGrpSpPr/>
          <p:nvPr/>
        </p:nvGrpSpPr>
        <p:grpSpPr>
          <a:xfrm>
            <a:off x="6939830" y="-69289"/>
            <a:ext cx="3099448" cy="1930623"/>
            <a:chOff x="4525460" y="4108799"/>
            <a:chExt cx="3364300" cy="222027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B871D28-46E3-9564-ED50-59ACE7FC02EF}"/>
                </a:ext>
              </a:extLst>
            </p:cNvPr>
            <p:cNvGrpSpPr/>
            <p:nvPr/>
          </p:nvGrpSpPr>
          <p:grpSpPr>
            <a:xfrm>
              <a:off x="4525460" y="4108799"/>
              <a:ext cx="3364300" cy="2220276"/>
              <a:chOff x="4479297" y="4126245"/>
              <a:chExt cx="3364300" cy="2220276"/>
            </a:xfrm>
          </p:grpSpPr>
          <p:pic>
            <p:nvPicPr>
              <p:cNvPr id="10" name="PA_库_图片 27">
                <a:extLst>
                  <a:ext uri="{FF2B5EF4-FFF2-40B4-BE49-F238E27FC236}">
                    <a16:creationId xmlns:a16="http://schemas.microsoft.com/office/drawing/2014/main" id="{75C8EFC0-A8F1-963E-A6BA-5A016697101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 rot="5174318">
                <a:off x="5156669" y="3659594"/>
                <a:ext cx="2009555" cy="3364300"/>
              </a:xfrm>
              <a:prstGeom prst="rect">
                <a:avLst/>
              </a:prstGeom>
            </p:spPr>
          </p:pic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F9473D8-E76C-54A3-666F-B5D9913740DE}"/>
                  </a:ext>
                </a:extLst>
              </p:cNvPr>
              <p:cNvSpPr/>
              <p:nvPr/>
            </p:nvSpPr>
            <p:spPr>
              <a:xfrm>
                <a:off x="5551490" y="4126245"/>
                <a:ext cx="1510350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 </a:t>
                </a:r>
                <a:r>
                  <a:rPr kumimoji="0" lang="en-US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SVN-Vanilla Daisy Pro" panose="00000500000000000000" pitchFamily="2" charset="0"/>
                    <a:ea typeface="+mn-ea"/>
                    <a:cs typeface="Times New Roman" pitchFamily="18" charset="0"/>
                  </a:rPr>
                  <a:t>CÔ TUYẾT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SVN-Vanilla Daisy Pro" panose="00000500000000000000" pitchFamily="2" charset="0"/>
                    <a:ea typeface="+mn-ea"/>
                    <a:cs typeface="Times New Roman" pitchFamily="18" charset="0"/>
                  </a:rPr>
                  <a:t>THCS TÔ HIỆU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82E6E23-9ACC-0D5B-F517-09E8E72B3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backgroundMark x1="16719" y1="37632" x2="8906" y2="51583"/>
                          <a14:backgroundMark x1="17578" y1="36577" x2="26563" y2="27784"/>
                          <a14:backgroundMark x1="27969" y1="29426" x2="39141" y2="35756"/>
                          <a14:backgroundMark x1="76797" y1="12661" x2="75938" y2="8053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55644" y="4705586"/>
              <a:ext cx="2420357" cy="1599842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9E2C95DC-8194-AF8F-4BCE-7414250923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43003" y="3706653"/>
            <a:ext cx="6794163" cy="2868557"/>
          </a:xfrm>
          <a:prstGeom prst="rect">
            <a:avLst/>
          </a:prstGeom>
        </p:spPr>
      </p:pic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BB23DD32-7C50-1F73-6C0E-FED789792C47}"/>
              </a:ext>
            </a:extLst>
          </p:cNvPr>
          <p:cNvSpPr txBox="1">
            <a:spLocks/>
          </p:cNvSpPr>
          <p:nvPr/>
        </p:nvSpPr>
        <p:spPr>
          <a:xfrm>
            <a:off x="7038728" y="178040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Brannboll Ny" panose="02000000000000000000" pitchFamily="2" charset="0"/>
                <a:ea typeface="+mn-ea"/>
                <a:cs typeface="+mn-cs"/>
              </a:rPr>
              <a:t>Vũ Thị Ánh Tuyết-THCS Tô Hiêu-Lê Chân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5 Brannboll Ny" panose="020000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3689098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2872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9F928D08-CBC1-47DA-8C48-8196F1B2EEA6}"/>
              </a:ext>
            </a:extLst>
          </p:cNvPr>
          <p:cNvGrpSpPr/>
          <p:nvPr/>
        </p:nvGrpSpPr>
        <p:grpSpPr>
          <a:xfrm>
            <a:off x="692734" y="3925262"/>
            <a:ext cx="4295235" cy="182228"/>
            <a:chOff x="1839287" y="5184146"/>
            <a:chExt cx="2767715" cy="95254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577B934-137D-471F-92A8-745622A85719}"/>
                </a:ext>
              </a:extLst>
            </p:cNvPr>
            <p:cNvGrpSpPr/>
            <p:nvPr/>
          </p:nvGrpSpPr>
          <p:grpSpPr>
            <a:xfrm>
              <a:off x="2591031" y="5184150"/>
              <a:ext cx="2015971" cy="95250"/>
              <a:chOff x="2425983" y="5170170"/>
              <a:chExt cx="2015971" cy="156210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3A04EEC0-C353-4807-9231-1E063470048C}"/>
                  </a:ext>
                </a:extLst>
              </p:cNvPr>
              <p:cNvGrpSpPr/>
              <p:nvPr/>
            </p:nvGrpSpPr>
            <p:grpSpPr>
              <a:xfrm>
                <a:off x="2425983" y="5179695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E3168D90-88BF-4838-96ED-600CB882BAE9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52" name="组合 51">
                    <a:extLst>
                      <a:ext uri="{FF2B5EF4-FFF2-40B4-BE49-F238E27FC236}">
                        <a16:creationId xmlns:a16="http://schemas.microsoft.com/office/drawing/2014/main" id="{ABC0AB3A-61F2-4CC9-8F76-A9B55C054955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6" name="直接连接符 55">
                      <a:extLst>
                        <a:ext uri="{FF2B5EF4-FFF2-40B4-BE49-F238E27FC236}">
                          <a16:creationId xmlns:a16="http://schemas.microsoft.com/office/drawing/2014/main" id="{BA278040-AE0D-4B79-9A0B-3937FFB327A5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7" name="直接连接符 56">
                      <a:extLst>
                        <a:ext uri="{FF2B5EF4-FFF2-40B4-BE49-F238E27FC236}">
                          <a16:creationId xmlns:a16="http://schemas.microsoft.com/office/drawing/2014/main" id="{4B97F930-11FE-4B76-B9EA-6F360ED937B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53" name="组合 52">
                    <a:extLst>
                      <a:ext uri="{FF2B5EF4-FFF2-40B4-BE49-F238E27FC236}">
                        <a16:creationId xmlns:a16="http://schemas.microsoft.com/office/drawing/2014/main" id="{8BC2509A-32C5-47D8-A144-AF79AB805221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4" name="直接连接符 53">
                      <a:extLst>
                        <a:ext uri="{FF2B5EF4-FFF2-40B4-BE49-F238E27FC236}">
                          <a16:creationId xmlns:a16="http://schemas.microsoft.com/office/drawing/2014/main" id="{8FB7C591-8E2E-48EB-A211-BD5B74B8EEB1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" name="直接连接符 54">
                      <a:extLst>
                        <a:ext uri="{FF2B5EF4-FFF2-40B4-BE49-F238E27FC236}">
                          <a16:creationId xmlns:a16="http://schemas.microsoft.com/office/drawing/2014/main" id="{3D991750-E596-42DE-9919-241299CBDB3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5B35DF56-71FE-448A-838A-CFB36F4682E0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46" name="组合 45">
                    <a:extLst>
                      <a:ext uri="{FF2B5EF4-FFF2-40B4-BE49-F238E27FC236}">
                        <a16:creationId xmlns:a16="http://schemas.microsoft.com/office/drawing/2014/main" id="{A1C008D4-5B1E-4E08-A537-4A6ED56F4EF3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50" name="直接连接符 49">
                      <a:extLst>
                        <a:ext uri="{FF2B5EF4-FFF2-40B4-BE49-F238E27FC236}">
                          <a16:creationId xmlns:a16="http://schemas.microsoft.com/office/drawing/2014/main" id="{8962AF4E-C2B4-4C61-A64D-16D369D4101B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" name="直接连接符 50">
                      <a:extLst>
                        <a:ext uri="{FF2B5EF4-FFF2-40B4-BE49-F238E27FC236}">
                          <a16:creationId xmlns:a16="http://schemas.microsoft.com/office/drawing/2014/main" id="{AF01E6DB-BD06-4F3E-B418-8E4431EEBED1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47" name="组合 46">
                    <a:extLst>
                      <a:ext uri="{FF2B5EF4-FFF2-40B4-BE49-F238E27FC236}">
                        <a16:creationId xmlns:a16="http://schemas.microsoft.com/office/drawing/2014/main" id="{A41ED293-A4FC-4106-8EC7-5EE00D610F94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8" name="直接连接符 47">
                      <a:extLst>
                        <a:ext uri="{FF2B5EF4-FFF2-40B4-BE49-F238E27FC236}">
                          <a16:creationId xmlns:a16="http://schemas.microsoft.com/office/drawing/2014/main" id="{65C60AB7-0C14-4587-BD87-C8D88AD31F6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9" name="直接连接符 48">
                      <a:extLst>
                        <a:ext uri="{FF2B5EF4-FFF2-40B4-BE49-F238E27FC236}">
                          <a16:creationId xmlns:a16="http://schemas.microsoft.com/office/drawing/2014/main" id="{2F5AFBF0-84AA-4E7C-8096-B330C690573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43F09D8A-7AA2-4647-BFD1-CEFCDB814F50}"/>
                  </a:ext>
                </a:extLst>
              </p:cNvPr>
              <p:cNvGrpSpPr/>
              <p:nvPr/>
            </p:nvGrpSpPr>
            <p:grpSpPr>
              <a:xfrm>
                <a:off x="3432611" y="5170170"/>
                <a:ext cx="1009343" cy="146685"/>
                <a:chOff x="2425983" y="5179695"/>
                <a:chExt cx="1009343" cy="146685"/>
              </a:xfrm>
            </p:grpSpPr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AF08E449-FEC8-43DE-A7B3-E0E30FECBDB0}"/>
                    </a:ext>
                  </a:extLst>
                </p:cNvPr>
                <p:cNvGrpSpPr/>
                <p:nvPr/>
              </p:nvGrpSpPr>
              <p:grpSpPr>
                <a:xfrm>
                  <a:off x="2425983" y="518604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8" name="组合 37">
                    <a:extLst>
                      <a:ext uri="{FF2B5EF4-FFF2-40B4-BE49-F238E27FC236}">
                        <a16:creationId xmlns:a16="http://schemas.microsoft.com/office/drawing/2014/main" id="{5C6A4EC3-7785-4A60-853B-9E56F0893C38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2" name="直接连接符 41">
                      <a:extLst>
                        <a:ext uri="{FF2B5EF4-FFF2-40B4-BE49-F238E27FC236}">
                          <a16:creationId xmlns:a16="http://schemas.microsoft.com/office/drawing/2014/main" id="{2B1BBD35-240F-4421-B5CA-7D522002850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3" name="直接连接符 42">
                      <a:extLst>
                        <a:ext uri="{FF2B5EF4-FFF2-40B4-BE49-F238E27FC236}">
                          <a16:creationId xmlns:a16="http://schemas.microsoft.com/office/drawing/2014/main" id="{8FEF4AEA-A4A4-4420-AAA0-631E396565DD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9" name="组合 38">
                    <a:extLst>
                      <a:ext uri="{FF2B5EF4-FFF2-40B4-BE49-F238E27FC236}">
                        <a16:creationId xmlns:a16="http://schemas.microsoft.com/office/drawing/2014/main" id="{71182518-79A1-4254-B4DD-5F03D89FA7A3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40" name="直接连接符 39">
                      <a:extLst>
                        <a:ext uri="{FF2B5EF4-FFF2-40B4-BE49-F238E27FC236}">
                          <a16:creationId xmlns:a16="http://schemas.microsoft.com/office/drawing/2014/main" id="{F853FC5F-0598-49A2-BCEB-9D46AA1EFC80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1" name="直接连接符 40">
                      <a:extLst>
                        <a:ext uri="{FF2B5EF4-FFF2-40B4-BE49-F238E27FC236}">
                          <a16:creationId xmlns:a16="http://schemas.microsoft.com/office/drawing/2014/main" id="{45861C6C-8AAC-4546-9FED-5C6AA5B273EC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13883051-94D2-4FC8-8956-00028E125C04}"/>
                    </a:ext>
                  </a:extLst>
                </p:cNvPr>
                <p:cNvGrpSpPr/>
                <p:nvPr/>
              </p:nvGrpSpPr>
              <p:grpSpPr>
                <a:xfrm>
                  <a:off x="2930808" y="5179695"/>
                  <a:ext cx="504518" cy="140335"/>
                  <a:chOff x="2425983" y="5186045"/>
                  <a:chExt cx="504518" cy="140335"/>
                </a:xfrm>
              </p:grpSpPr>
              <p:grpSp>
                <p:nvGrpSpPr>
                  <p:cNvPr id="32" name="组合 31">
                    <a:extLst>
                      <a:ext uri="{FF2B5EF4-FFF2-40B4-BE49-F238E27FC236}">
                        <a16:creationId xmlns:a16="http://schemas.microsoft.com/office/drawing/2014/main" id="{AA0852F7-EF8F-470F-8C46-3EEC5502928A}"/>
                      </a:ext>
                    </a:extLst>
                  </p:cNvPr>
                  <p:cNvGrpSpPr/>
                  <p:nvPr/>
                </p:nvGrpSpPr>
                <p:grpSpPr>
                  <a:xfrm>
                    <a:off x="2425983" y="5189220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6" name="直接连接符 35">
                      <a:extLst>
                        <a:ext uri="{FF2B5EF4-FFF2-40B4-BE49-F238E27FC236}">
                          <a16:creationId xmlns:a16="http://schemas.microsoft.com/office/drawing/2014/main" id="{C016293A-5F02-4A33-8C03-943D25BC8B1C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7" name="直接连接符 36">
                      <a:extLst>
                        <a:ext uri="{FF2B5EF4-FFF2-40B4-BE49-F238E27FC236}">
                          <a16:creationId xmlns:a16="http://schemas.microsoft.com/office/drawing/2014/main" id="{954877A3-84A8-44EB-86BA-CD3619B7D87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33" name="组合 32">
                    <a:extLst>
                      <a:ext uri="{FF2B5EF4-FFF2-40B4-BE49-F238E27FC236}">
                        <a16:creationId xmlns:a16="http://schemas.microsoft.com/office/drawing/2014/main" id="{11D56664-0055-4964-9581-B8590E5C2168}"/>
                      </a:ext>
                    </a:extLst>
                  </p:cNvPr>
                  <p:cNvGrpSpPr/>
                  <p:nvPr/>
                </p:nvGrpSpPr>
                <p:grpSpPr>
                  <a:xfrm>
                    <a:off x="2676808" y="5186045"/>
                    <a:ext cx="253693" cy="137160"/>
                    <a:chOff x="2425983" y="5189220"/>
                    <a:chExt cx="253693" cy="137160"/>
                  </a:xfrm>
                </p:grpSpPr>
                <p:cxnSp>
                  <p:nvCxnSpPr>
                    <p:cNvPr id="34" name="直接连接符 33">
                      <a:extLst>
                        <a:ext uri="{FF2B5EF4-FFF2-40B4-BE49-F238E27FC236}">
                          <a16:creationId xmlns:a16="http://schemas.microsoft.com/office/drawing/2014/main" id="{F3D755C6-89D4-4AD9-9437-B3DC4B826533}"/>
                        </a:ext>
                      </a:extLst>
                    </p:cNvPr>
                    <p:cNvCxnSpPr/>
                    <p:nvPr/>
                  </p:nvCxnSpPr>
                  <p:spPr>
                    <a:xfrm>
                      <a:off x="2425983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5" name="直接连接符 34">
                      <a:extLst>
                        <a:ext uri="{FF2B5EF4-FFF2-40B4-BE49-F238E27FC236}">
                          <a16:creationId xmlns:a16="http://schemas.microsoft.com/office/drawing/2014/main" id="{4D6746C3-0B2E-46B5-8A5F-2A7065EC6002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flipH="1">
                      <a:off x="2552959" y="5189220"/>
                      <a:ext cx="126717" cy="137160"/>
                    </a:xfrm>
                    <a:prstGeom prst="line">
                      <a:avLst/>
                    </a:prstGeom>
                    <a:ln>
                      <a:solidFill>
                        <a:srgbClr val="63C1BF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083B6EEB-1A8D-4DA8-A1F9-78A7B3C05126}"/>
                </a:ext>
              </a:extLst>
            </p:cNvPr>
            <p:cNvGrpSpPr/>
            <p:nvPr/>
          </p:nvGrpSpPr>
          <p:grpSpPr>
            <a:xfrm>
              <a:off x="1839287" y="5184146"/>
              <a:ext cx="758518" cy="87506"/>
              <a:chOff x="2676808" y="5179695"/>
              <a:chExt cx="758518" cy="14351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45CF4E7A-635B-4350-BD21-2FFC7E3D641D}"/>
                  </a:ext>
                </a:extLst>
              </p:cNvPr>
              <p:cNvGrpSpPr/>
              <p:nvPr/>
            </p:nvGrpSpPr>
            <p:grpSpPr>
              <a:xfrm>
                <a:off x="2676808" y="5186045"/>
                <a:ext cx="253693" cy="137160"/>
                <a:chOff x="2425983" y="5189220"/>
                <a:chExt cx="253693" cy="137160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CB579A2F-B672-4872-A880-05766ABA687A}"/>
                    </a:ext>
                  </a:extLst>
                </p:cNvPr>
                <p:cNvCxnSpPr/>
                <p:nvPr/>
              </p:nvCxnSpPr>
              <p:spPr>
                <a:xfrm>
                  <a:off x="2425983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>
                  <a:extLst>
                    <a:ext uri="{FF2B5EF4-FFF2-40B4-BE49-F238E27FC236}">
                      <a16:creationId xmlns:a16="http://schemas.microsoft.com/office/drawing/2014/main" id="{4A507684-B782-4CCC-9BEA-8401E4F970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552959" y="5189220"/>
                  <a:ext cx="126717" cy="137160"/>
                </a:xfrm>
                <a:prstGeom prst="line">
                  <a:avLst/>
                </a:prstGeom>
                <a:ln>
                  <a:solidFill>
                    <a:srgbClr val="63C1B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FA7EDAAB-1F76-4B0B-95B7-EDD3C99DCF62}"/>
                  </a:ext>
                </a:extLst>
              </p:cNvPr>
              <p:cNvGrpSpPr/>
              <p:nvPr/>
            </p:nvGrpSpPr>
            <p:grpSpPr>
              <a:xfrm>
                <a:off x="2930808" y="5179695"/>
                <a:ext cx="504518" cy="140335"/>
                <a:chOff x="2425983" y="5186045"/>
                <a:chExt cx="504518" cy="140335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834324F8-997A-4820-9FCC-F7EAC809AF94}"/>
                    </a:ext>
                  </a:extLst>
                </p:cNvPr>
                <p:cNvGrpSpPr/>
                <p:nvPr/>
              </p:nvGrpSpPr>
              <p:grpSpPr>
                <a:xfrm>
                  <a:off x="2425983" y="5189220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4" name="直接连接符 23">
                    <a:extLst>
                      <a:ext uri="{FF2B5EF4-FFF2-40B4-BE49-F238E27FC236}">
                        <a16:creationId xmlns:a16="http://schemas.microsoft.com/office/drawing/2014/main" id="{79B0D6E4-BBCF-4986-9701-BD340734C4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直接连接符 24">
                    <a:extLst>
                      <a:ext uri="{FF2B5EF4-FFF2-40B4-BE49-F238E27FC236}">
                        <a16:creationId xmlns:a16="http://schemas.microsoft.com/office/drawing/2014/main" id="{49D3BFD0-7F67-407E-A629-420D0559349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1" name="组合 20">
                  <a:extLst>
                    <a:ext uri="{FF2B5EF4-FFF2-40B4-BE49-F238E27FC236}">
                      <a16:creationId xmlns:a16="http://schemas.microsoft.com/office/drawing/2014/main" id="{2BBEAB88-9923-4EB8-A058-CF71B92027F3}"/>
                    </a:ext>
                  </a:extLst>
                </p:cNvPr>
                <p:cNvGrpSpPr/>
                <p:nvPr/>
              </p:nvGrpSpPr>
              <p:grpSpPr>
                <a:xfrm>
                  <a:off x="2676808" y="5186045"/>
                  <a:ext cx="253693" cy="137160"/>
                  <a:chOff x="2425983" y="5189220"/>
                  <a:chExt cx="253693" cy="137160"/>
                </a:xfrm>
              </p:grpSpPr>
              <p:cxnSp>
                <p:nvCxnSpPr>
                  <p:cNvPr id="22" name="直接连接符 21">
                    <a:extLst>
                      <a:ext uri="{FF2B5EF4-FFF2-40B4-BE49-F238E27FC236}">
                        <a16:creationId xmlns:a16="http://schemas.microsoft.com/office/drawing/2014/main" id="{D9F1A1D6-1DCF-468C-9AAC-633AECED1746}"/>
                      </a:ext>
                    </a:extLst>
                  </p:cNvPr>
                  <p:cNvCxnSpPr/>
                  <p:nvPr/>
                </p:nvCxnSpPr>
                <p:spPr>
                  <a:xfrm>
                    <a:off x="2425983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直接连接符 22">
                    <a:extLst>
                      <a:ext uri="{FF2B5EF4-FFF2-40B4-BE49-F238E27FC236}">
                        <a16:creationId xmlns:a16="http://schemas.microsoft.com/office/drawing/2014/main" id="{85009E07-6E68-4671-8847-5703C04CFA6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552959" y="5189220"/>
                    <a:ext cx="126717" cy="137160"/>
                  </a:xfrm>
                  <a:prstGeom prst="line">
                    <a:avLst/>
                  </a:prstGeom>
                  <a:ln>
                    <a:solidFill>
                      <a:srgbClr val="63C1B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sp>
        <p:nvSpPr>
          <p:cNvPr id="2" name="Rectangle 1"/>
          <p:cNvSpPr/>
          <p:nvPr/>
        </p:nvSpPr>
        <p:spPr>
          <a:xfrm>
            <a:off x="372575" y="1605933"/>
            <a:ext cx="4484183" cy="2584916"/>
          </a:xfrm>
          <a:prstGeom prst="rect">
            <a:avLst/>
          </a:prstGeom>
          <a:noFill/>
        </p:spPr>
        <p:txBody>
          <a:bodyPr wrap="square" lIns="91419" tIns="45709" rIns="91419" bIns="45709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399" b="1" i="0" u="none" strike="noStrike" kern="1200" cap="none" spc="0" normalizeH="0" baseline="0" noProof="0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XÁC ĐỊNH MỤC TIÊU CÁ NHÂN</a:t>
            </a:r>
            <a:endParaRPr kumimoji="0" lang="en-US" sz="5399" b="1" i="0" u="none" strike="noStrike" kern="1200" cap="none" spc="0" normalizeH="0" baseline="0" noProof="0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22155" y="857289"/>
            <a:ext cx="1703919" cy="923116"/>
          </a:xfrm>
          <a:prstGeom prst="rect">
            <a:avLst/>
          </a:prstGeom>
          <a:noFill/>
        </p:spPr>
        <p:txBody>
          <a:bodyPr wrap="none" lIns="91419" tIns="45709" rIns="91419" bIns="45709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99" b="1" i="0" u="none" strike="noStrike" kern="1200" cap="none" spc="0" normalizeH="0" baseline="0" noProof="0" dirty="0" err="1">
                <a:ln/>
                <a:solidFill>
                  <a:srgbClr val="01B3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5399" b="1" i="0" u="none" strike="noStrike" kern="1200" cap="none" spc="0" normalizeH="0" baseline="0" noProof="0" dirty="0">
                <a:ln/>
                <a:solidFill>
                  <a:srgbClr val="01B3C5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6</a:t>
            </a:r>
          </a:p>
        </p:txBody>
      </p:sp>
      <p:pic>
        <p:nvPicPr>
          <p:cNvPr id="5" name="HelloVietnamBeatInstrumental-V.A-361163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48237" y="4468841"/>
            <a:ext cx="609459" cy="6094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482FC38-3D8E-7FCD-C204-3EF4EE22C7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082264" cy="1164653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84F30A74-5A4A-ED35-848E-6EC35694F629}"/>
              </a:ext>
            </a:extLst>
          </p:cNvPr>
          <p:cNvGrpSpPr/>
          <p:nvPr/>
        </p:nvGrpSpPr>
        <p:grpSpPr>
          <a:xfrm>
            <a:off x="6939830" y="-69289"/>
            <a:ext cx="3099448" cy="1930623"/>
            <a:chOff x="4525460" y="4108799"/>
            <a:chExt cx="3364300" cy="222027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DB871D28-46E3-9564-ED50-59ACE7FC02EF}"/>
                </a:ext>
              </a:extLst>
            </p:cNvPr>
            <p:cNvGrpSpPr/>
            <p:nvPr/>
          </p:nvGrpSpPr>
          <p:grpSpPr>
            <a:xfrm>
              <a:off x="4525460" y="4108799"/>
              <a:ext cx="3364300" cy="2220276"/>
              <a:chOff x="4479297" y="4126245"/>
              <a:chExt cx="3364300" cy="2220276"/>
            </a:xfrm>
          </p:grpSpPr>
          <p:pic>
            <p:nvPicPr>
              <p:cNvPr id="10" name="PA_库_图片 27">
                <a:extLst>
                  <a:ext uri="{FF2B5EF4-FFF2-40B4-BE49-F238E27FC236}">
                    <a16:creationId xmlns:a16="http://schemas.microsoft.com/office/drawing/2014/main" id="{75C8EFC0-A8F1-963E-A6BA-5A0166971016}"/>
                  </a:ext>
                </a:extLst>
              </p:cNvPr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 rot="5174318">
                <a:off x="5156669" y="3659594"/>
                <a:ext cx="2009555" cy="3364300"/>
              </a:xfrm>
              <a:prstGeom prst="rect">
                <a:avLst/>
              </a:prstGeom>
            </p:spPr>
          </p:pic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6F9473D8-E76C-54A3-666F-B5D9913740DE}"/>
                  </a:ext>
                </a:extLst>
              </p:cNvPr>
              <p:cNvSpPr/>
              <p:nvPr/>
            </p:nvSpPr>
            <p:spPr>
              <a:xfrm>
                <a:off x="5551490" y="4126245"/>
                <a:ext cx="1510350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8" charset="0"/>
                    <a:ea typeface="+mn-ea"/>
                    <a:cs typeface="Times New Roman" pitchFamily="18" charset="0"/>
                  </a:rPr>
                  <a:t> </a:t>
                </a:r>
                <a:r>
                  <a:rPr kumimoji="0" lang="en-US" alt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SVN-Vanilla Daisy Pro" panose="00000500000000000000" pitchFamily="2" charset="0"/>
                    <a:ea typeface="+mn-ea"/>
                    <a:cs typeface="Times New Roman" pitchFamily="18" charset="0"/>
                  </a:rPr>
                  <a:t>CÔ TUYẾT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SVN-Vanilla Daisy Pro" panose="00000500000000000000" pitchFamily="2" charset="0"/>
                    <a:ea typeface="+mn-ea"/>
                    <a:cs typeface="Times New Roman" pitchFamily="18" charset="0"/>
                  </a:rPr>
                  <a:t>THCS TÔ HIỆU</a:t>
                </a: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SVN-Vanilla Daisy Pro" panose="00000500000000000000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82E6E23-9ACC-0D5B-F517-09E8E72B3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>
                          <a14:backgroundMark x1="16719" y1="37632" x2="8906" y2="51583"/>
                          <a14:backgroundMark x1="17578" y1="36577" x2="26563" y2="27784"/>
                          <a14:backgroundMark x1="27969" y1="29426" x2="39141" y2="35756"/>
                          <a14:backgroundMark x1="76797" y1="12661" x2="75938" y2="8053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55644" y="4705586"/>
              <a:ext cx="2420357" cy="1599842"/>
            </a:xfrm>
            <a:prstGeom prst="rect">
              <a:avLst/>
            </a:prstGeom>
          </p:spPr>
        </p:pic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9E2C95DC-8194-AF8F-4BCE-74142509239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43003" y="4049199"/>
            <a:ext cx="6794163" cy="2526011"/>
          </a:xfrm>
          <a:prstGeom prst="rect">
            <a:avLst/>
          </a:prstGeom>
        </p:spPr>
      </p:pic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BB23DD32-7C50-1F73-6C0E-FED789792C47}"/>
              </a:ext>
            </a:extLst>
          </p:cNvPr>
          <p:cNvSpPr txBox="1">
            <a:spLocks/>
          </p:cNvSpPr>
          <p:nvPr/>
        </p:nvSpPr>
        <p:spPr>
          <a:xfrm>
            <a:off x="7038728" y="178040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5 Brannboll Ny" panose="02000000000000000000" pitchFamily="2" charset="0"/>
                <a:ea typeface="+mn-ea"/>
                <a:cs typeface="+mn-cs"/>
              </a:rPr>
              <a:t>Vũ Thị Ánh Tuyết-THCS Tô Hiêu-Lê Chân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5 Brannboll Ny" panose="02000000000000000000" pitchFamily="2" charset="0"/>
              <a:ea typeface="+mn-ea"/>
              <a:cs typeface="+mn-cs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1F23CE7-BB51-1BD8-D62F-276E690160D4}"/>
              </a:ext>
            </a:extLst>
          </p:cNvPr>
          <p:cNvSpPr/>
          <p:nvPr/>
        </p:nvSpPr>
        <p:spPr>
          <a:xfrm>
            <a:off x="5983527" y="2505821"/>
            <a:ext cx="5835898" cy="923179"/>
          </a:xfrm>
          <a:prstGeom prst="rect">
            <a:avLst/>
          </a:prstGeom>
          <a:noFill/>
        </p:spPr>
        <p:txBody>
          <a:bodyPr wrap="square" lIns="91419" tIns="45709" rIns="91419" bIns="45709">
            <a:spAutoFit/>
          </a:bodyPr>
          <a:lstStyle/>
          <a:p>
            <a:pPr marL="0" marR="0" lvl="0" indent="0" algn="ctr" defTabSz="9142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399" b="1" i="0" u="none" strike="noStrike" kern="1200" cap="none" spc="0" normalizeH="0" baseline="0" noProof="0" dirty="0">
                <a:ln w="12700" cmpd="sng">
                  <a:solidFill>
                    <a:srgbClr val="77448C"/>
                  </a:solidFill>
                  <a:prstDash val="solid"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II. KHÁM PHÁ</a:t>
            </a:r>
            <a:endParaRPr kumimoji="0" lang="en-US" sz="5399" b="1" i="0" u="none" strike="noStrike" kern="1200" cap="none" spc="0" normalizeH="0" baseline="0" noProof="0" dirty="0">
              <a:ln w="12700" cmpd="sng">
                <a:solidFill>
                  <a:srgbClr val="77448C"/>
                </a:solidFill>
                <a:prstDash val="solid"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9516930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2872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26F44A5-92A8-48E6-8F29-7E57BC15F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269"/>
            <a:ext cx="12192000" cy="679346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r="34400" b="5897"/>
          <a:stretch/>
        </p:blipFill>
        <p:spPr>
          <a:xfrm>
            <a:off x="1836821" y="986156"/>
            <a:ext cx="10523621" cy="266342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93071" y="1528371"/>
            <a:ext cx="8462211" cy="1729572"/>
          </a:xfrm>
          <a:prstGeom prst="rect">
            <a:avLst/>
          </a:prstGeom>
          <a:noFill/>
          <a:ln>
            <a:noFill/>
          </a:ln>
        </p:spPr>
        <p:txBody>
          <a:bodyPr wrap="square" lIns="121917" tIns="60958" rIns="121917" bIns="60958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2000"/>
              </a:lnSpc>
              <a:spcBef>
                <a:spcPts val="0"/>
              </a:spcBef>
              <a:spcAft>
                <a:spcPts val="500"/>
              </a:spcAft>
              <a:buClr>
                <a:srgbClr val="000000"/>
              </a:buClr>
              <a:buSzPts val="1100"/>
              <a:buFontTx/>
              <a:buNone/>
              <a:tabLst>
                <a:tab pos="229870" algn="l"/>
              </a:tabLst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kumimoji="0" lang="vi-VN" sz="4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#9Slide05 Brannboll Ny" panose="02000000000000000000" pitchFamily="2" charset="0"/>
                <a:ea typeface="Arial" panose="020B0604020202020204" pitchFamily="34" charset="0"/>
                <a:cs typeface="Arial" panose="020B0604020202020204" pitchFamily="34" charset="0"/>
              </a:rPr>
              <a:t>Khái niệm mục tiêu cá nhân và các loại mục tiêu cá nhân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#9Slide05 Brannboll Ny" panose="02000000000000000000" pitchFamily="2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95263" y="116805"/>
            <a:ext cx="4348456" cy="6707996"/>
            <a:chOff x="385137" y="57164"/>
            <a:chExt cx="4348456" cy="6707996"/>
          </a:xfrm>
        </p:grpSpPr>
        <p:grpSp>
          <p:nvGrpSpPr>
            <p:cNvPr id="2" name="Group 1"/>
            <p:cNvGrpSpPr/>
            <p:nvPr/>
          </p:nvGrpSpPr>
          <p:grpSpPr>
            <a:xfrm>
              <a:off x="385137" y="57164"/>
              <a:ext cx="2820187" cy="6584741"/>
              <a:chOff x="380638" y="180419"/>
              <a:chExt cx="2820187" cy="6584741"/>
            </a:xfrm>
          </p:grpSpPr>
          <p:pic>
            <p:nvPicPr>
              <p:cNvPr id="6" name="图片 7"/>
              <p:cNvPicPr>
                <a:picLocks noChangeAspect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5866" t="43141" r="16000" b="18696"/>
              <a:stretch/>
            </p:blipFill>
            <p:spPr>
              <a:xfrm>
                <a:off x="1266820" y="3143138"/>
                <a:ext cx="1934005" cy="2289520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867" t="20385" r="6933" b="5896"/>
              <a:stretch/>
            </p:blipFill>
            <p:spPr>
              <a:xfrm>
                <a:off x="380638" y="180419"/>
                <a:ext cx="1853184" cy="6584741"/>
              </a:xfrm>
              <a:prstGeom prst="rect">
                <a:avLst/>
              </a:prstGeom>
            </p:spPr>
          </p:pic>
        </p:grpSp>
        <p:pic>
          <p:nvPicPr>
            <p:cNvPr id="11" name="Picture 2" descr="http://photos.myjoyonline.com/photos/news/201311/6579331693860_2001437840207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1636" y="5226302"/>
              <a:ext cx="3031957" cy="15388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4" descr="https://gatorball.files.wordpress.com/2011/03/hybrid-10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784" y="3436670"/>
            <a:ext cx="3964048" cy="24427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859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313744" y="-24248"/>
            <a:ext cx="7354856" cy="707736"/>
          </a:xfrm>
          <a:prstGeom prst="rect">
            <a:avLst/>
          </a:prstGeom>
          <a:noFill/>
        </p:spPr>
        <p:txBody>
          <a:bodyPr wrap="none" lIns="91419" tIns="45709" rIns="91419" bIns="45709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defTabSz="914217"/>
            <a:r>
              <a:rPr lang="vi-VN" sz="3999" b="1" dirty="0">
                <a:ln/>
                <a:solidFill>
                  <a:srgbClr val="01B3C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tranh và trả lời câu hỏi</a:t>
            </a:r>
            <a:endParaRPr lang="en-US" sz="3999" b="1" dirty="0">
              <a:ln/>
              <a:solidFill>
                <a:srgbClr val="01B3C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138651" y="1146148"/>
            <a:ext cx="2415094" cy="2033045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Pentagon 7"/>
          <p:cNvSpPr/>
          <p:nvPr/>
        </p:nvSpPr>
        <p:spPr>
          <a:xfrm>
            <a:off x="138651" y="3684043"/>
            <a:ext cx="2415094" cy="2033045"/>
          </a:xfrm>
          <a:prstGeom prst="homePlat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 sz="2799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Pentagon 9"/>
          <p:cNvSpPr/>
          <p:nvPr/>
        </p:nvSpPr>
        <p:spPr>
          <a:xfrm rot="10800000">
            <a:off x="9416980" y="1418311"/>
            <a:ext cx="2537897" cy="2033045"/>
          </a:xfrm>
          <a:prstGeom prst="homePlat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Pentagon 11"/>
          <p:cNvSpPr/>
          <p:nvPr/>
        </p:nvSpPr>
        <p:spPr>
          <a:xfrm rot="10800000">
            <a:off x="9416980" y="3775541"/>
            <a:ext cx="2537897" cy="2033045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217"/>
            <a:endParaRPr lang="en-US">
              <a:solidFill>
                <a:srgbClr val="FFFFFF"/>
              </a:solidFill>
              <a:latin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87475D-44D2-DBF1-97CD-6E388481D0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719" y="782644"/>
            <a:ext cx="6641648" cy="603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207696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4">
            <a:extLst>
              <a:ext uri="{FF2B5EF4-FFF2-40B4-BE49-F238E27FC236}">
                <a16:creationId xmlns:a16="http://schemas.microsoft.com/office/drawing/2014/main" id="{71D15EEC-E7BB-4DC4-B8AC-449283E28B2E}"/>
              </a:ext>
            </a:extLst>
          </p:cNvPr>
          <p:cNvGrpSpPr>
            <a:grpSpLocks noChangeAspect="1"/>
          </p:cNvGrpSpPr>
          <p:nvPr/>
        </p:nvGrpSpPr>
        <p:grpSpPr bwMode="auto">
          <a:xfrm flipV="1">
            <a:off x="1857870" y="363167"/>
            <a:ext cx="739758" cy="763406"/>
            <a:chOff x="1308" y="1009"/>
            <a:chExt cx="1001" cy="1033"/>
          </a:xfrm>
        </p:grpSpPr>
        <p:sp>
          <p:nvSpPr>
            <p:cNvPr id="37" name="Freeform 5">
              <a:extLst>
                <a:ext uri="{FF2B5EF4-FFF2-40B4-BE49-F238E27FC236}">
                  <a16:creationId xmlns:a16="http://schemas.microsoft.com/office/drawing/2014/main" id="{CE1C0668-6C1C-4B5A-B0AD-61C9B98137DB}"/>
                </a:ext>
              </a:extLst>
            </p:cNvPr>
            <p:cNvSpPr/>
            <p:nvPr/>
          </p:nvSpPr>
          <p:spPr bwMode="auto">
            <a:xfrm>
              <a:off x="1533" y="1009"/>
              <a:ext cx="571" cy="830"/>
            </a:xfrm>
            <a:custGeom>
              <a:avLst/>
              <a:gdLst>
                <a:gd name="T0" fmla="*/ 404 w 439"/>
                <a:gd name="T1" fmla="*/ 298 h 638"/>
                <a:gd name="T2" fmla="*/ 321 w 439"/>
                <a:gd name="T3" fmla="*/ 223 h 638"/>
                <a:gd name="T4" fmla="*/ 321 w 439"/>
                <a:gd name="T5" fmla="*/ 50 h 638"/>
                <a:gd name="T6" fmla="*/ 318 w 439"/>
                <a:gd name="T7" fmla="*/ 41 h 638"/>
                <a:gd name="T8" fmla="*/ 221 w 439"/>
                <a:gd name="T9" fmla="*/ 0 h 638"/>
                <a:gd name="T10" fmla="*/ 118 w 439"/>
                <a:gd name="T11" fmla="*/ 40 h 638"/>
                <a:gd name="T12" fmla="*/ 114 w 439"/>
                <a:gd name="T13" fmla="*/ 50 h 638"/>
                <a:gd name="T14" fmla="*/ 114 w 439"/>
                <a:gd name="T15" fmla="*/ 225 h 638"/>
                <a:gd name="T16" fmla="*/ 34 w 439"/>
                <a:gd name="T17" fmla="*/ 300 h 638"/>
                <a:gd name="T18" fmla="*/ 0 w 439"/>
                <a:gd name="T19" fmla="*/ 418 h 638"/>
                <a:gd name="T20" fmla="*/ 220 w 439"/>
                <a:gd name="T21" fmla="*/ 638 h 638"/>
                <a:gd name="T22" fmla="*/ 439 w 439"/>
                <a:gd name="T23" fmla="*/ 418 h 638"/>
                <a:gd name="T24" fmla="*/ 404 w 439"/>
                <a:gd name="T25" fmla="*/ 29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38">
                  <a:moveTo>
                    <a:pt x="404" y="298"/>
                  </a:moveTo>
                  <a:cubicBezTo>
                    <a:pt x="383" y="267"/>
                    <a:pt x="355" y="241"/>
                    <a:pt x="321" y="223"/>
                  </a:cubicBezTo>
                  <a:cubicBezTo>
                    <a:pt x="321" y="222"/>
                    <a:pt x="321" y="50"/>
                    <a:pt x="321" y="50"/>
                  </a:cubicBezTo>
                  <a:cubicBezTo>
                    <a:pt x="321" y="47"/>
                    <a:pt x="320" y="44"/>
                    <a:pt x="318" y="41"/>
                  </a:cubicBezTo>
                  <a:cubicBezTo>
                    <a:pt x="316" y="39"/>
                    <a:pt x="282" y="0"/>
                    <a:pt x="221" y="0"/>
                  </a:cubicBezTo>
                  <a:cubicBezTo>
                    <a:pt x="162" y="0"/>
                    <a:pt x="120" y="38"/>
                    <a:pt x="118" y="40"/>
                  </a:cubicBezTo>
                  <a:cubicBezTo>
                    <a:pt x="116" y="43"/>
                    <a:pt x="114" y="46"/>
                    <a:pt x="114" y="50"/>
                  </a:cubicBezTo>
                  <a:cubicBezTo>
                    <a:pt x="114" y="50"/>
                    <a:pt x="114" y="223"/>
                    <a:pt x="114" y="225"/>
                  </a:cubicBezTo>
                  <a:cubicBezTo>
                    <a:pt x="81" y="243"/>
                    <a:pt x="54" y="269"/>
                    <a:pt x="34" y="300"/>
                  </a:cubicBezTo>
                  <a:cubicBezTo>
                    <a:pt x="11" y="335"/>
                    <a:pt x="0" y="376"/>
                    <a:pt x="0" y="418"/>
                  </a:cubicBezTo>
                  <a:cubicBezTo>
                    <a:pt x="0" y="539"/>
                    <a:pt x="98" y="638"/>
                    <a:pt x="220" y="638"/>
                  </a:cubicBezTo>
                  <a:cubicBezTo>
                    <a:pt x="341" y="638"/>
                    <a:pt x="439" y="539"/>
                    <a:pt x="439" y="418"/>
                  </a:cubicBezTo>
                  <a:cubicBezTo>
                    <a:pt x="439" y="375"/>
                    <a:pt x="427" y="334"/>
                    <a:pt x="404" y="298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ADBA0B3D-C56B-4A32-B3B3-667DC9C3D2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6" y="1009"/>
              <a:ext cx="573" cy="830"/>
            </a:xfrm>
            <a:custGeom>
              <a:avLst/>
              <a:gdLst>
                <a:gd name="T0" fmla="*/ 440 w 440"/>
                <a:gd name="T1" fmla="*/ 418 h 638"/>
                <a:gd name="T2" fmla="*/ 322 w 440"/>
                <a:gd name="T3" fmla="*/ 223 h 638"/>
                <a:gd name="T4" fmla="*/ 319 w 440"/>
                <a:gd name="T5" fmla="*/ 41 h 638"/>
                <a:gd name="T6" fmla="*/ 119 w 440"/>
                <a:gd name="T7" fmla="*/ 40 h 638"/>
                <a:gd name="T8" fmla="*/ 114 w 440"/>
                <a:gd name="T9" fmla="*/ 225 h 638"/>
                <a:gd name="T10" fmla="*/ 0 w 440"/>
                <a:gd name="T11" fmla="*/ 418 h 638"/>
                <a:gd name="T12" fmla="*/ 143 w 440"/>
                <a:gd name="T13" fmla="*/ 75 h 638"/>
                <a:gd name="T14" fmla="*/ 294 w 440"/>
                <a:gd name="T15" fmla="*/ 134 h 638"/>
                <a:gd name="T16" fmla="*/ 143 w 440"/>
                <a:gd name="T17" fmla="*/ 75 h 638"/>
                <a:gd name="T18" fmla="*/ 294 w 440"/>
                <a:gd name="T19" fmla="*/ 162 h 638"/>
                <a:gd name="T20" fmla="*/ 294 w 440"/>
                <a:gd name="T21" fmla="*/ 189 h 638"/>
                <a:gd name="T22" fmla="*/ 143 w 440"/>
                <a:gd name="T23" fmla="*/ 134 h 638"/>
                <a:gd name="T24" fmla="*/ 213 w 440"/>
                <a:gd name="T25" fmla="*/ 411 h 638"/>
                <a:gd name="T26" fmla="*/ 184 w 440"/>
                <a:gd name="T27" fmla="*/ 400 h 638"/>
                <a:gd name="T28" fmla="*/ 196 w 440"/>
                <a:gd name="T29" fmla="*/ 200 h 638"/>
                <a:gd name="T30" fmla="*/ 230 w 440"/>
                <a:gd name="T31" fmla="*/ 228 h 638"/>
                <a:gd name="T32" fmla="*/ 218 w 440"/>
                <a:gd name="T33" fmla="*/ 408 h 638"/>
                <a:gd name="T34" fmla="*/ 213 w 440"/>
                <a:gd name="T35" fmla="*/ 459 h 638"/>
                <a:gd name="T36" fmla="*/ 213 w 440"/>
                <a:gd name="T37" fmla="*/ 435 h 638"/>
                <a:gd name="T38" fmla="*/ 136 w 440"/>
                <a:gd name="T39" fmla="*/ 245 h 638"/>
                <a:gd name="T40" fmla="*/ 143 w 440"/>
                <a:gd name="T41" fmla="*/ 191 h 638"/>
                <a:gd name="T42" fmla="*/ 183 w 440"/>
                <a:gd name="T43" fmla="*/ 228 h 638"/>
                <a:gd name="T44" fmla="*/ 146 w 440"/>
                <a:gd name="T45" fmla="*/ 411 h 638"/>
                <a:gd name="T46" fmla="*/ 139 w 440"/>
                <a:gd name="T47" fmla="*/ 470 h 638"/>
                <a:gd name="T48" fmla="*/ 181 w 440"/>
                <a:gd name="T49" fmla="*/ 421 h 638"/>
                <a:gd name="T50" fmla="*/ 188 w 440"/>
                <a:gd name="T51" fmla="*/ 450 h 638"/>
                <a:gd name="T52" fmla="*/ 237 w 440"/>
                <a:gd name="T53" fmla="*/ 450 h 638"/>
                <a:gd name="T54" fmla="*/ 245 w 440"/>
                <a:gd name="T55" fmla="*/ 421 h 638"/>
                <a:gd name="T56" fmla="*/ 286 w 440"/>
                <a:gd name="T57" fmla="*/ 470 h 638"/>
                <a:gd name="T58" fmla="*/ 279 w 440"/>
                <a:gd name="T59" fmla="*/ 411 h 638"/>
                <a:gd name="T60" fmla="*/ 243 w 440"/>
                <a:gd name="T61" fmla="*/ 228 h 638"/>
                <a:gd name="T62" fmla="*/ 294 w 440"/>
                <a:gd name="T63" fmla="*/ 217 h 638"/>
                <a:gd name="T64" fmla="*/ 302 w 440"/>
                <a:gd name="T65" fmla="*/ 244 h 638"/>
                <a:gd name="T66" fmla="*/ 220 w 440"/>
                <a:gd name="T67" fmla="*/ 610 h 638"/>
                <a:gd name="T68" fmla="*/ 136 w 440"/>
                <a:gd name="T69" fmla="*/ 245 h 638"/>
                <a:gd name="T70" fmla="*/ 160 w 440"/>
                <a:gd name="T71" fmla="*/ 443 h 638"/>
                <a:gd name="T72" fmla="*/ 143 w 440"/>
                <a:gd name="T73" fmla="*/ 447 h 638"/>
                <a:gd name="T74" fmla="*/ 168 w 440"/>
                <a:gd name="T75" fmla="*/ 422 h 638"/>
                <a:gd name="T76" fmla="*/ 273 w 440"/>
                <a:gd name="T77" fmla="*/ 429 h 638"/>
                <a:gd name="T78" fmla="*/ 280 w 440"/>
                <a:gd name="T79" fmla="*/ 452 h 638"/>
                <a:gd name="T80" fmla="*/ 258 w 440"/>
                <a:gd name="T81" fmla="*/ 42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0" h="638">
                  <a:moveTo>
                    <a:pt x="220" y="638"/>
                  </a:moveTo>
                  <a:cubicBezTo>
                    <a:pt x="342" y="638"/>
                    <a:pt x="440" y="539"/>
                    <a:pt x="440" y="418"/>
                  </a:cubicBezTo>
                  <a:cubicBezTo>
                    <a:pt x="440" y="375"/>
                    <a:pt x="428" y="334"/>
                    <a:pt x="405" y="298"/>
                  </a:cubicBezTo>
                  <a:cubicBezTo>
                    <a:pt x="384" y="267"/>
                    <a:pt x="356" y="241"/>
                    <a:pt x="322" y="223"/>
                  </a:cubicBezTo>
                  <a:cubicBezTo>
                    <a:pt x="322" y="222"/>
                    <a:pt x="322" y="50"/>
                    <a:pt x="322" y="50"/>
                  </a:cubicBezTo>
                  <a:cubicBezTo>
                    <a:pt x="322" y="47"/>
                    <a:pt x="321" y="44"/>
                    <a:pt x="319" y="41"/>
                  </a:cubicBezTo>
                  <a:cubicBezTo>
                    <a:pt x="317" y="39"/>
                    <a:pt x="283" y="0"/>
                    <a:pt x="222" y="0"/>
                  </a:cubicBezTo>
                  <a:cubicBezTo>
                    <a:pt x="162" y="0"/>
                    <a:pt x="121" y="38"/>
                    <a:pt x="119" y="40"/>
                  </a:cubicBezTo>
                  <a:cubicBezTo>
                    <a:pt x="117" y="43"/>
                    <a:pt x="115" y="46"/>
                    <a:pt x="115" y="50"/>
                  </a:cubicBezTo>
                  <a:cubicBezTo>
                    <a:pt x="115" y="50"/>
                    <a:pt x="115" y="223"/>
                    <a:pt x="114" y="225"/>
                  </a:cubicBezTo>
                  <a:cubicBezTo>
                    <a:pt x="82" y="243"/>
                    <a:pt x="55" y="269"/>
                    <a:pt x="35" y="300"/>
                  </a:cubicBezTo>
                  <a:cubicBezTo>
                    <a:pt x="12" y="335"/>
                    <a:pt x="0" y="376"/>
                    <a:pt x="0" y="418"/>
                  </a:cubicBezTo>
                  <a:cubicBezTo>
                    <a:pt x="0" y="539"/>
                    <a:pt x="99" y="638"/>
                    <a:pt x="220" y="638"/>
                  </a:cubicBezTo>
                  <a:close/>
                  <a:moveTo>
                    <a:pt x="143" y="75"/>
                  </a:moveTo>
                  <a:cubicBezTo>
                    <a:pt x="294" y="102"/>
                    <a:pt x="294" y="102"/>
                    <a:pt x="294" y="102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143" y="106"/>
                    <a:pt x="143" y="106"/>
                    <a:pt x="143" y="106"/>
                  </a:cubicBezTo>
                  <a:lnTo>
                    <a:pt x="143" y="75"/>
                  </a:lnTo>
                  <a:close/>
                  <a:moveTo>
                    <a:pt x="143" y="134"/>
                  </a:moveTo>
                  <a:cubicBezTo>
                    <a:pt x="294" y="162"/>
                    <a:pt x="294" y="162"/>
                    <a:pt x="294" y="162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294" y="189"/>
                    <a:pt x="294" y="189"/>
                    <a:pt x="294" y="189"/>
                  </a:cubicBezTo>
                  <a:cubicBezTo>
                    <a:pt x="143" y="163"/>
                    <a:pt x="143" y="163"/>
                    <a:pt x="143" y="163"/>
                  </a:cubicBezTo>
                  <a:lnTo>
                    <a:pt x="143" y="134"/>
                  </a:lnTo>
                  <a:close/>
                  <a:moveTo>
                    <a:pt x="218" y="408"/>
                  </a:moveTo>
                  <a:cubicBezTo>
                    <a:pt x="216" y="409"/>
                    <a:pt x="214" y="410"/>
                    <a:pt x="213" y="411"/>
                  </a:cubicBezTo>
                  <a:cubicBezTo>
                    <a:pt x="211" y="410"/>
                    <a:pt x="209" y="409"/>
                    <a:pt x="207" y="408"/>
                  </a:cubicBezTo>
                  <a:cubicBezTo>
                    <a:pt x="201" y="404"/>
                    <a:pt x="193" y="402"/>
                    <a:pt x="184" y="400"/>
                  </a:cubicBezTo>
                  <a:cubicBezTo>
                    <a:pt x="191" y="354"/>
                    <a:pt x="194" y="273"/>
                    <a:pt x="195" y="228"/>
                  </a:cubicBezTo>
                  <a:cubicBezTo>
                    <a:pt x="195" y="215"/>
                    <a:pt x="196" y="205"/>
                    <a:pt x="196" y="200"/>
                  </a:cubicBezTo>
                  <a:cubicBezTo>
                    <a:pt x="230" y="206"/>
                    <a:pt x="230" y="206"/>
                    <a:pt x="230" y="206"/>
                  </a:cubicBezTo>
                  <a:cubicBezTo>
                    <a:pt x="230" y="211"/>
                    <a:pt x="230" y="219"/>
                    <a:pt x="230" y="228"/>
                  </a:cubicBezTo>
                  <a:cubicBezTo>
                    <a:pt x="231" y="273"/>
                    <a:pt x="234" y="354"/>
                    <a:pt x="241" y="400"/>
                  </a:cubicBezTo>
                  <a:cubicBezTo>
                    <a:pt x="233" y="402"/>
                    <a:pt x="225" y="404"/>
                    <a:pt x="218" y="408"/>
                  </a:cubicBezTo>
                  <a:close/>
                  <a:moveTo>
                    <a:pt x="225" y="448"/>
                  </a:moveTo>
                  <a:cubicBezTo>
                    <a:pt x="224" y="452"/>
                    <a:pt x="218" y="459"/>
                    <a:pt x="213" y="459"/>
                  </a:cubicBezTo>
                  <a:cubicBezTo>
                    <a:pt x="208" y="459"/>
                    <a:pt x="201" y="452"/>
                    <a:pt x="201" y="448"/>
                  </a:cubicBezTo>
                  <a:cubicBezTo>
                    <a:pt x="201" y="445"/>
                    <a:pt x="204" y="439"/>
                    <a:pt x="213" y="435"/>
                  </a:cubicBezTo>
                  <a:cubicBezTo>
                    <a:pt x="221" y="439"/>
                    <a:pt x="225" y="445"/>
                    <a:pt x="225" y="448"/>
                  </a:cubicBezTo>
                  <a:close/>
                  <a:moveTo>
                    <a:pt x="136" y="245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83" y="198"/>
                    <a:pt x="183" y="198"/>
                    <a:pt x="183" y="198"/>
                  </a:cubicBezTo>
                  <a:cubicBezTo>
                    <a:pt x="183" y="205"/>
                    <a:pt x="183" y="215"/>
                    <a:pt x="183" y="228"/>
                  </a:cubicBezTo>
                  <a:cubicBezTo>
                    <a:pt x="181" y="278"/>
                    <a:pt x="178" y="360"/>
                    <a:pt x="172" y="400"/>
                  </a:cubicBezTo>
                  <a:cubicBezTo>
                    <a:pt x="162" y="401"/>
                    <a:pt x="153" y="404"/>
                    <a:pt x="146" y="411"/>
                  </a:cubicBezTo>
                  <a:cubicBezTo>
                    <a:pt x="138" y="418"/>
                    <a:pt x="133" y="429"/>
                    <a:pt x="131" y="441"/>
                  </a:cubicBezTo>
                  <a:cubicBezTo>
                    <a:pt x="129" y="453"/>
                    <a:pt x="132" y="464"/>
                    <a:pt x="139" y="470"/>
                  </a:cubicBezTo>
                  <a:cubicBezTo>
                    <a:pt x="146" y="477"/>
                    <a:pt x="158" y="477"/>
                    <a:pt x="170" y="457"/>
                  </a:cubicBezTo>
                  <a:cubicBezTo>
                    <a:pt x="174" y="449"/>
                    <a:pt x="178" y="436"/>
                    <a:pt x="181" y="421"/>
                  </a:cubicBezTo>
                  <a:cubicBezTo>
                    <a:pt x="186" y="421"/>
                    <a:pt x="192" y="423"/>
                    <a:pt x="197" y="425"/>
                  </a:cubicBezTo>
                  <a:cubicBezTo>
                    <a:pt x="189" y="434"/>
                    <a:pt x="188" y="444"/>
                    <a:pt x="188" y="450"/>
                  </a:cubicBezTo>
                  <a:cubicBezTo>
                    <a:pt x="189" y="464"/>
                    <a:pt x="200" y="480"/>
                    <a:pt x="213" y="480"/>
                  </a:cubicBezTo>
                  <a:cubicBezTo>
                    <a:pt x="225" y="480"/>
                    <a:pt x="236" y="464"/>
                    <a:pt x="237" y="450"/>
                  </a:cubicBezTo>
                  <a:cubicBezTo>
                    <a:pt x="237" y="444"/>
                    <a:pt x="236" y="434"/>
                    <a:pt x="229" y="425"/>
                  </a:cubicBezTo>
                  <a:cubicBezTo>
                    <a:pt x="234" y="423"/>
                    <a:pt x="239" y="421"/>
                    <a:pt x="245" y="421"/>
                  </a:cubicBezTo>
                  <a:cubicBezTo>
                    <a:pt x="248" y="436"/>
                    <a:pt x="251" y="449"/>
                    <a:pt x="256" y="457"/>
                  </a:cubicBezTo>
                  <a:cubicBezTo>
                    <a:pt x="267" y="477"/>
                    <a:pt x="279" y="477"/>
                    <a:pt x="286" y="470"/>
                  </a:cubicBezTo>
                  <a:cubicBezTo>
                    <a:pt x="293" y="464"/>
                    <a:pt x="296" y="453"/>
                    <a:pt x="294" y="441"/>
                  </a:cubicBezTo>
                  <a:cubicBezTo>
                    <a:pt x="292" y="429"/>
                    <a:pt x="287" y="418"/>
                    <a:pt x="279" y="411"/>
                  </a:cubicBezTo>
                  <a:cubicBezTo>
                    <a:pt x="272" y="404"/>
                    <a:pt x="263" y="401"/>
                    <a:pt x="254" y="400"/>
                  </a:cubicBezTo>
                  <a:cubicBezTo>
                    <a:pt x="247" y="360"/>
                    <a:pt x="244" y="278"/>
                    <a:pt x="243" y="228"/>
                  </a:cubicBezTo>
                  <a:cubicBezTo>
                    <a:pt x="243" y="220"/>
                    <a:pt x="242" y="214"/>
                    <a:pt x="242" y="208"/>
                  </a:cubicBezTo>
                  <a:cubicBezTo>
                    <a:pt x="294" y="217"/>
                    <a:pt x="294" y="217"/>
                    <a:pt x="294" y="217"/>
                  </a:cubicBezTo>
                  <a:cubicBezTo>
                    <a:pt x="294" y="240"/>
                    <a:pt x="294" y="240"/>
                    <a:pt x="294" y="240"/>
                  </a:cubicBezTo>
                  <a:cubicBezTo>
                    <a:pt x="302" y="244"/>
                    <a:pt x="302" y="244"/>
                    <a:pt x="302" y="244"/>
                  </a:cubicBezTo>
                  <a:cubicBezTo>
                    <a:pt x="369" y="275"/>
                    <a:pt x="413" y="344"/>
                    <a:pt x="413" y="418"/>
                  </a:cubicBezTo>
                  <a:cubicBezTo>
                    <a:pt x="413" y="524"/>
                    <a:pt x="326" y="610"/>
                    <a:pt x="220" y="610"/>
                  </a:cubicBezTo>
                  <a:cubicBezTo>
                    <a:pt x="114" y="610"/>
                    <a:pt x="28" y="524"/>
                    <a:pt x="28" y="418"/>
                  </a:cubicBezTo>
                  <a:cubicBezTo>
                    <a:pt x="28" y="344"/>
                    <a:pt x="70" y="278"/>
                    <a:pt x="136" y="245"/>
                  </a:cubicBezTo>
                  <a:close/>
                  <a:moveTo>
                    <a:pt x="168" y="422"/>
                  </a:moveTo>
                  <a:cubicBezTo>
                    <a:pt x="165" y="431"/>
                    <a:pt x="163" y="438"/>
                    <a:pt x="160" y="443"/>
                  </a:cubicBezTo>
                  <a:cubicBezTo>
                    <a:pt x="154" y="454"/>
                    <a:pt x="148" y="455"/>
                    <a:pt x="145" y="452"/>
                  </a:cubicBezTo>
                  <a:cubicBezTo>
                    <a:pt x="144" y="451"/>
                    <a:pt x="143" y="449"/>
                    <a:pt x="143" y="447"/>
                  </a:cubicBezTo>
                  <a:cubicBezTo>
                    <a:pt x="144" y="439"/>
                    <a:pt x="147" y="434"/>
                    <a:pt x="152" y="429"/>
                  </a:cubicBezTo>
                  <a:cubicBezTo>
                    <a:pt x="156" y="425"/>
                    <a:pt x="162" y="423"/>
                    <a:pt x="168" y="422"/>
                  </a:cubicBezTo>
                  <a:close/>
                  <a:moveTo>
                    <a:pt x="258" y="422"/>
                  </a:moveTo>
                  <a:cubicBezTo>
                    <a:pt x="264" y="423"/>
                    <a:pt x="269" y="425"/>
                    <a:pt x="273" y="429"/>
                  </a:cubicBezTo>
                  <a:cubicBezTo>
                    <a:pt x="278" y="434"/>
                    <a:pt x="281" y="439"/>
                    <a:pt x="282" y="447"/>
                  </a:cubicBezTo>
                  <a:cubicBezTo>
                    <a:pt x="283" y="449"/>
                    <a:pt x="282" y="451"/>
                    <a:pt x="280" y="452"/>
                  </a:cubicBezTo>
                  <a:cubicBezTo>
                    <a:pt x="277" y="455"/>
                    <a:pt x="271" y="454"/>
                    <a:pt x="265" y="443"/>
                  </a:cubicBezTo>
                  <a:cubicBezTo>
                    <a:pt x="262" y="438"/>
                    <a:pt x="260" y="431"/>
                    <a:pt x="258" y="422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9" name="Freeform 7">
              <a:extLst>
                <a:ext uri="{FF2B5EF4-FFF2-40B4-BE49-F238E27FC236}">
                  <a16:creationId xmlns:a16="http://schemas.microsoft.com/office/drawing/2014/main" id="{7B8B6728-5579-4877-9541-189B995B17BE}"/>
                </a:ext>
              </a:extLst>
            </p:cNvPr>
            <p:cNvSpPr/>
            <p:nvPr/>
          </p:nvSpPr>
          <p:spPr bwMode="auto">
            <a:xfrm>
              <a:off x="2145" y="1578"/>
              <a:ext cx="164" cy="42"/>
            </a:xfrm>
            <a:custGeom>
              <a:avLst/>
              <a:gdLst>
                <a:gd name="T0" fmla="*/ 0 w 126"/>
                <a:gd name="T1" fmla="*/ 16 h 33"/>
                <a:gd name="T2" fmla="*/ 17 w 126"/>
                <a:gd name="T3" fmla="*/ 33 h 33"/>
                <a:gd name="T4" fmla="*/ 109 w 126"/>
                <a:gd name="T5" fmla="*/ 33 h 33"/>
                <a:gd name="T6" fmla="*/ 126 w 126"/>
                <a:gd name="T7" fmla="*/ 16 h 33"/>
                <a:gd name="T8" fmla="*/ 109 w 126"/>
                <a:gd name="T9" fmla="*/ 0 h 33"/>
                <a:gd name="T10" fmla="*/ 17 w 126"/>
                <a:gd name="T11" fmla="*/ 0 h 33"/>
                <a:gd name="T12" fmla="*/ 0 w 126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33">
                  <a:moveTo>
                    <a:pt x="0" y="16"/>
                  </a:moveTo>
                  <a:cubicBezTo>
                    <a:pt x="0" y="25"/>
                    <a:pt x="7" y="33"/>
                    <a:pt x="17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18" y="33"/>
                    <a:pt x="126" y="25"/>
                    <a:pt x="126" y="16"/>
                  </a:cubicBezTo>
                  <a:cubicBezTo>
                    <a:pt x="126" y="7"/>
                    <a:pt x="118" y="0"/>
                    <a:pt x="10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0" name="Freeform 8">
              <a:extLst>
                <a:ext uri="{FF2B5EF4-FFF2-40B4-BE49-F238E27FC236}">
                  <a16:creationId xmlns:a16="http://schemas.microsoft.com/office/drawing/2014/main" id="{EA260B78-F606-487E-A57B-3881932AE45F}"/>
                </a:ext>
              </a:extLst>
            </p:cNvPr>
            <p:cNvSpPr/>
            <p:nvPr/>
          </p:nvSpPr>
          <p:spPr bwMode="auto">
            <a:xfrm>
              <a:off x="1763" y="1882"/>
              <a:ext cx="44" cy="160"/>
            </a:xfrm>
            <a:custGeom>
              <a:avLst/>
              <a:gdLst>
                <a:gd name="T0" fmla="*/ 17 w 34"/>
                <a:gd name="T1" fmla="*/ 0 h 123"/>
                <a:gd name="T2" fmla="*/ 0 w 34"/>
                <a:gd name="T3" fmla="*/ 16 h 123"/>
                <a:gd name="T4" fmla="*/ 0 w 34"/>
                <a:gd name="T5" fmla="*/ 106 h 123"/>
                <a:gd name="T6" fmla="*/ 17 w 34"/>
                <a:gd name="T7" fmla="*/ 123 h 123"/>
                <a:gd name="T8" fmla="*/ 34 w 34"/>
                <a:gd name="T9" fmla="*/ 106 h 123"/>
                <a:gd name="T10" fmla="*/ 34 w 34"/>
                <a:gd name="T11" fmla="*/ 16 h 123"/>
                <a:gd name="T12" fmla="*/ 17 w 34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23">
                  <a:moveTo>
                    <a:pt x="17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3"/>
                    <a:pt x="17" y="123"/>
                  </a:cubicBezTo>
                  <a:cubicBezTo>
                    <a:pt x="26" y="123"/>
                    <a:pt x="34" y="115"/>
                    <a:pt x="34" y="10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7"/>
                    <a:pt x="26" y="0"/>
                    <a:pt x="17" y="0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Freeform 9">
              <a:extLst>
                <a:ext uri="{FF2B5EF4-FFF2-40B4-BE49-F238E27FC236}">
                  <a16:creationId xmlns:a16="http://schemas.microsoft.com/office/drawing/2014/main" id="{0EE48DF6-CB55-426C-AA0F-4C4DB67B5E49}"/>
                </a:ext>
              </a:extLst>
            </p:cNvPr>
            <p:cNvSpPr/>
            <p:nvPr/>
          </p:nvSpPr>
          <p:spPr bwMode="auto">
            <a:xfrm>
              <a:off x="1308" y="1557"/>
              <a:ext cx="165" cy="44"/>
            </a:xfrm>
            <a:custGeom>
              <a:avLst/>
              <a:gdLst>
                <a:gd name="T0" fmla="*/ 17 w 127"/>
                <a:gd name="T1" fmla="*/ 34 h 34"/>
                <a:gd name="T2" fmla="*/ 110 w 127"/>
                <a:gd name="T3" fmla="*/ 34 h 34"/>
                <a:gd name="T4" fmla="*/ 127 w 127"/>
                <a:gd name="T5" fmla="*/ 17 h 34"/>
                <a:gd name="T6" fmla="*/ 110 w 127"/>
                <a:gd name="T7" fmla="*/ 0 h 34"/>
                <a:gd name="T8" fmla="*/ 17 w 127"/>
                <a:gd name="T9" fmla="*/ 0 h 34"/>
                <a:gd name="T10" fmla="*/ 0 w 127"/>
                <a:gd name="T11" fmla="*/ 17 h 34"/>
                <a:gd name="T12" fmla="*/ 17 w 127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34">
                  <a:moveTo>
                    <a:pt x="17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9" y="34"/>
                    <a:pt x="127" y="26"/>
                    <a:pt x="127" y="17"/>
                  </a:cubicBezTo>
                  <a:cubicBezTo>
                    <a:pt x="127" y="8"/>
                    <a:pt x="119" y="0"/>
                    <a:pt x="1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Freeform 10">
              <a:extLst>
                <a:ext uri="{FF2B5EF4-FFF2-40B4-BE49-F238E27FC236}">
                  <a16:creationId xmlns:a16="http://schemas.microsoft.com/office/drawing/2014/main" id="{47714C14-F053-4024-85E3-CDC54F22CB07}"/>
                </a:ext>
              </a:extLst>
            </p:cNvPr>
            <p:cNvSpPr/>
            <p:nvPr/>
          </p:nvSpPr>
          <p:spPr bwMode="auto">
            <a:xfrm>
              <a:off x="1403" y="1231"/>
              <a:ext cx="145" cy="117"/>
            </a:xfrm>
            <a:custGeom>
              <a:avLst/>
              <a:gdLst>
                <a:gd name="T0" fmla="*/ 9 w 112"/>
                <a:gd name="T1" fmla="*/ 30 h 90"/>
                <a:gd name="T2" fmla="*/ 83 w 112"/>
                <a:gd name="T3" fmla="*/ 84 h 90"/>
                <a:gd name="T4" fmla="*/ 107 w 112"/>
                <a:gd name="T5" fmla="*/ 81 h 90"/>
                <a:gd name="T6" fmla="*/ 103 w 112"/>
                <a:gd name="T7" fmla="*/ 58 h 90"/>
                <a:gd name="T8" fmla="*/ 30 w 112"/>
                <a:gd name="T9" fmla="*/ 3 h 90"/>
                <a:gd name="T10" fmla="*/ 20 w 112"/>
                <a:gd name="T11" fmla="*/ 0 h 90"/>
                <a:gd name="T12" fmla="*/ 6 w 112"/>
                <a:gd name="T13" fmla="*/ 7 h 90"/>
                <a:gd name="T14" fmla="*/ 9 w 112"/>
                <a:gd name="T15" fmla="*/ 3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90">
                  <a:moveTo>
                    <a:pt x="9" y="30"/>
                  </a:moveTo>
                  <a:cubicBezTo>
                    <a:pt x="83" y="84"/>
                    <a:pt x="83" y="84"/>
                    <a:pt x="83" y="84"/>
                  </a:cubicBezTo>
                  <a:cubicBezTo>
                    <a:pt x="90" y="90"/>
                    <a:pt x="101" y="88"/>
                    <a:pt x="107" y="81"/>
                  </a:cubicBezTo>
                  <a:cubicBezTo>
                    <a:pt x="112" y="74"/>
                    <a:pt x="111" y="63"/>
                    <a:pt x="103" y="58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7" y="1"/>
                    <a:pt x="23" y="0"/>
                    <a:pt x="20" y="0"/>
                  </a:cubicBezTo>
                  <a:cubicBezTo>
                    <a:pt x="14" y="0"/>
                    <a:pt x="9" y="2"/>
                    <a:pt x="6" y="7"/>
                  </a:cubicBezTo>
                  <a:cubicBezTo>
                    <a:pt x="0" y="14"/>
                    <a:pt x="2" y="24"/>
                    <a:pt x="9" y="30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3" name="Freeform 11">
              <a:extLst>
                <a:ext uri="{FF2B5EF4-FFF2-40B4-BE49-F238E27FC236}">
                  <a16:creationId xmlns:a16="http://schemas.microsoft.com/office/drawing/2014/main" id="{B1063087-F87F-49E3-83BF-BECC8C9E8F1A}"/>
                </a:ext>
              </a:extLst>
            </p:cNvPr>
            <p:cNvSpPr/>
            <p:nvPr/>
          </p:nvSpPr>
          <p:spPr bwMode="auto">
            <a:xfrm>
              <a:off x="2073" y="1231"/>
              <a:ext cx="145" cy="117"/>
            </a:xfrm>
            <a:custGeom>
              <a:avLst/>
              <a:gdLst>
                <a:gd name="T0" fmla="*/ 29 w 112"/>
                <a:gd name="T1" fmla="*/ 84 h 90"/>
                <a:gd name="T2" fmla="*/ 103 w 112"/>
                <a:gd name="T3" fmla="*/ 30 h 90"/>
                <a:gd name="T4" fmla="*/ 106 w 112"/>
                <a:gd name="T5" fmla="*/ 7 h 90"/>
                <a:gd name="T6" fmla="*/ 92 w 112"/>
                <a:gd name="T7" fmla="*/ 0 h 90"/>
                <a:gd name="T8" fmla="*/ 82 w 112"/>
                <a:gd name="T9" fmla="*/ 3 h 90"/>
                <a:gd name="T10" fmla="*/ 9 w 112"/>
                <a:gd name="T11" fmla="*/ 58 h 90"/>
                <a:gd name="T12" fmla="*/ 5 w 112"/>
                <a:gd name="T13" fmla="*/ 81 h 90"/>
                <a:gd name="T14" fmla="*/ 29 w 112"/>
                <a:gd name="T15" fmla="*/ 8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90">
                  <a:moveTo>
                    <a:pt x="29" y="84"/>
                  </a:moveTo>
                  <a:cubicBezTo>
                    <a:pt x="103" y="30"/>
                    <a:pt x="103" y="30"/>
                    <a:pt x="103" y="30"/>
                  </a:cubicBezTo>
                  <a:cubicBezTo>
                    <a:pt x="110" y="24"/>
                    <a:pt x="112" y="14"/>
                    <a:pt x="106" y="7"/>
                  </a:cubicBezTo>
                  <a:cubicBezTo>
                    <a:pt x="103" y="2"/>
                    <a:pt x="98" y="0"/>
                    <a:pt x="92" y="0"/>
                  </a:cubicBezTo>
                  <a:cubicBezTo>
                    <a:pt x="89" y="0"/>
                    <a:pt x="85" y="1"/>
                    <a:pt x="82" y="3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" y="63"/>
                    <a:pt x="0" y="74"/>
                    <a:pt x="5" y="81"/>
                  </a:cubicBezTo>
                  <a:cubicBezTo>
                    <a:pt x="11" y="88"/>
                    <a:pt x="22" y="90"/>
                    <a:pt x="29" y="84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4" name="Freeform 12">
              <a:extLst>
                <a:ext uri="{FF2B5EF4-FFF2-40B4-BE49-F238E27FC236}">
                  <a16:creationId xmlns:a16="http://schemas.microsoft.com/office/drawing/2014/main" id="{85748164-16FF-4903-B781-2DA30548B9A7}"/>
                </a:ext>
              </a:extLst>
            </p:cNvPr>
            <p:cNvSpPr/>
            <p:nvPr/>
          </p:nvSpPr>
          <p:spPr bwMode="auto">
            <a:xfrm>
              <a:off x="1431" y="1813"/>
              <a:ext cx="134" cy="128"/>
            </a:xfrm>
            <a:custGeom>
              <a:avLst/>
              <a:gdLst>
                <a:gd name="T0" fmla="*/ 84 w 103"/>
                <a:gd name="T1" fmla="*/ 0 h 98"/>
                <a:gd name="T2" fmla="*/ 72 w 103"/>
                <a:gd name="T3" fmla="*/ 4 h 98"/>
                <a:gd name="T4" fmla="*/ 7 w 103"/>
                <a:gd name="T5" fmla="*/ 68 h 98"/>
                <a:gd name="T6" fmla="*/ 7 w 103"/>
                <a:gd name="T7" fmla="*/ 91 h 98"/>
                <a:gd name="T8" fmla="*/ 31 w 103"/>
                <a:gd name="T9" fmla="*/ 91 h 98"/>
                <a:gd name="T10" fmla="*/ 96 w 103"/>
                <a:gd name="T11" fmla="*/ 28 h 98"/>
                <a:gd name="T12" fmla="*/ 96 w 103"/>
                <a:gd name="T13" fmla="*/ 4 h 98"/>
                <a:gd name="T14" fmla="*/ 84 w 103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98">
                  <a:moveTo>
                    <a:pt x="84" y="0"/>
                  </a:moveTo>
                  <a:cubicBezTo>
                    <a:pt x="80" y="0"/>
                    <a:pt x="75" y="1"/>
                    <a:pt x="72" y="4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0" y="74"/>
                    <a:pt x="0" y="85"/>
                    <a:pt x="7" y="91"/>
                  </a:cubicBezTo>
                  <a:cubicBezTo>
                    <a:pt x="13" y="98"/>
                    <a:pt x="24" y="98"/>
                    <a:pt x="31" y="91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103" y="21"/>
                    <a:pt x="103" y="11"/>
                    <a:pt x="96" y="4"/>
                  </a:cubicBezTo>
                  <a:cubicBezTo>
                    <a:pt x="93" y="1"/>
                    <a:pt x="88" y="0"/>
                    <a:pt x="84" y="0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5" name="Freeform 13">
              <a:extLst>
                <a:ext uri="{FF2B5EF4-FFF2-40B4-BE49-F238E27FC236}">
                  <a16:creationId xmlns:a16="http://schemas.microsoft.com/office/drawing/2014/main" id="{E448C403-AB6C-4C8D-8251-24D83498FD50}"/>
                </a:ext>
              </a:extLst>
            </p:cNvPr>
            <p:cNvSpPr/>
            <p:nvPr/>
          </p:nvSpPr>
          <p:spPr bwMode="auto">
            <a:xfrm>
              <a:off x="2043" y="1813"/>
              <a:ext cx="132" cy="128"/>
            </a:xfrm>
            <a:custGeom>
              <a:avLst/>
              <a:gdLst>
                <a:gd name="T0" fmla="*/ 31 w 102"/>
                <a:gd name="T1" fmla="*/ 4 h 98"/>
                <a:gd name="T2" fmla="*/ 19 w 102"/>
                <a:gd name="T3" fmla="*/ 0 h 98"/>
                <a:gd name="T4" fmla="*/ 7 w 102"/>
                <a:gd name="T5" fmla="*/ 4 h 98"/>
                <a:gd name="T6" fmla="*/ 7 w 102"/>
                <a:gd name="T7" fmla="*/ 28 h 98"/>
                <a:gd name="T8" fmla="*/ 72 w 102"/>
                <a:gd name="T9" fmla="*/ 91 h 98"/>
                <a:gd name="T10" fmla="*/ 96 w 102"/>
                <a:gd name="T11" fmla="*/ 91 h 98"/>
                <a:gd name="T12" fmla="*/ 96 w 102"/>
                <a:gd name="T13" fmla="*/ 68 h 98"/>
                <a:gd name="T14" fmla="*/ 31 w 102"/>
                <a:gd name="T15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98">
                  <a:moveTo>
                    <a:pt x="31" y="4"/>
                  </a:moveTo>
                  <a:cubicBezTo>
                    <a:pt x="27" y="1"/>
                    <a:pt x="23" y="0"/>
                    <a:pt x="19" y="0"/>
                  </a:cubicBezTo>
                  <a:cubicBezTo>
                    <a:pt x="14" y="0"/>
                    <a:pt x="10" y="1"/>
                    <a:pt x="7" y="4"/>
                  </a:cubicBezTo>
                  <a:cubicBezTo>
                    <a:pt x="0" y="11"/>
                    <a:pt x="0" y="21"/>
                    <a:pt x="7" y="28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8" y="98"/>
                    <a:pt x="89" y="98"/>
                    <a:pt x="96" y="91"/>
                  </a:cubicBezTo>
                  <a:cubicBezTo>
                    <a:pt x="102" y="85"/>
                    <a:pt x="102" y="74"/>
                    <a:pt x="96" y="68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46" name="Group 4">
            <a:extLst>
              <a:ext uri="{FF2B5EF4-FFF2-40B4-BE49-F238E27FC236}">
                <a16:creationId xmlns:a16="http://schemas.microsoft.com/office/drawing/2014/main" id="{EC94B018-EC9F-4F7C-AF14-96368E639E45}"/>
              </a:ext>
            </a:extLst>
          </p:cNvPr>
          <p:cNvGrpSpPr>
            <a:grpSpLocks noChangeAspect="1"/>
          </p:cNvGrpSpPr>
          <p:nvPr/>
        </p:nvGrpSpPr>
        <p:grpSpPr bwMode="auto">
          <a:xfrm flipV="1">
            <a:off x="9793008" y="363167"/>
            <a:ext cx="739758" cy="763406"/>
            <a:chOff x="1308" y="1009"/>
            <a:chExt cx="1001" cy="1033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BB29065C-66F7-4FCA-ACA7-AAB53FC73435}"/>
                </a:ext>
              </a:extLst>
            </p:cNvPr>
            <p:cNvSpPr/>
            <p:nvPr/>
          </p:nvSpPr>
          <p:spPr bwMode="auto">
            <a:xfrm>
              <a:off x="1533" y="1009"/>
              <a:ext cx="571" cy="830"/>
            </a:xfrm>
            <a:custGeom>
              <a:avLst/>
              <a:gdLst>
                <a:gd name="T0" fmla="*/ 404 w 439"/>
                <a:gd name="T1" fmla="*/ 298 h 638"/>
                <a:gd name="T2" fmla="*/ 321 w 439"/>
                <a:gd name="T3" fmla="*/ 223 h 638"/>
                <a:gd name="T4" fmla="*/ 321 w 439"/>
                <a:gd name="T5" fmla="*/ 50 h 638"/>
                <a:gd name="T6" fmla="*/ 318 w 439"/>
                <a:gd name="T7" fmla="*/ 41 h 638"/>
                <a:gd name="T8" fmla="*/ 221 w 439"/>
                <a:gd name="T9" fmla="*/ 0 h 638"/>
                <a:gd name="T10" fmla="*/ 118 w 439"/>
                <a:gd name="T11" fmla="*/ 40 h 638"/>
                <a:gd name="T12" fmla="*/ 114 w 439"/>
                <a:gd name="T13" fmla="*/ 50 h 638"/>
                <a:gd name="T14" fmla="*/ 114 w 439"/>
                <a:gd name="T15" fmla="*/ 225 h 638"/>
                <a:gd name="T16" fmla="*/ 34 w 439"/>
                <a:gd name="T17" fmla="*/ 300 h 638"/>
                <a:gd name="T18" fmla="*/ 0 w 439"/>
                <a:gd name="T19" fmla="*/ 418 h 638"/>
                <a:gd name="T20" fmla="*/ 220 w 439"/>
                <a:gd name="T21" fmla="*/ 638 h 638"/>
                <a:gd name="T22" fmla="*/ 439 w 439"/>
                <a:gd name="T23" fmla="*/ 418 h 638"/>
                <a:gd name="T24" fmla="*/ 404 w 439"/>
                <a:gd name="T25" fmla="*/ 298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9" h="638">
                  <a:moveTo>
                    <a:pt x="404" y="298"/>
                  </a:moveTo>
                  <a:cubicBezTo>
                    <a:pt x="383" y="267"/>
                    <a:pt x="355" y="241"/>
                    <a:pt x="321" y="223"/>
                  </a:cubicBezTo>
                  <a:cubicBezTo>
                    <a:pt x="321" y="222"/>
                    <a:pt x="321" y="50"/>
                    <a:pt x="321" y="50"/>
                  </a:cubicBezTo>
                  <a:cubicBezTo>
                    <a:pt x="321" y="47"/>
                    <a:pt x="320" y="44"/>
                    <a:pt x="318" y="41"/>
                  </a:cubicBezTo>
                  <a:cubicBezTo>
                    <a:pt x="316" y="39"/>
                    <a:pt x="282" y="0"/>
                    <a:pt x="221" y="0"/>
                  </a:cubicBezTo>
                  <a:cubicBezTo>
                    <a:pt x="162" y="0"/>
                    <a:pt x="120" y="38"/>
                    <a:pt x="118" y="40"/>
                  </a:cubicBezTo>
                  <a:cubicBezTo>
                    <a:pt x="116" y="43"/>
                    <a:pt x="114" y="46"/>
                    <a:pt x="114" y="50"/>
                  </a:cubicBezTo>
                  <a:cubicBezTo>
                    <a:pt x="114" y="50"/>
                    <a:pt x="114" y="223"/>
                    <a:pt x="114" y="225"/>
                  </a:cubicBezTo>
                  <a:cubicBezTo>
                    <a:pt x="81" y="243"/>
                    <a:pt x="54" y="269"/>
                    <a:pt x="34" y="300"/>
                  </a:cubicBezTo>
                  <a:cubicBezTo>
                    <a:pt x="11" y="335"/>
                    <a:pt x="0" y="376"/>
                    <a:pt x="0" y="418"/>
                  </a:cubicBezTo>
                  <a:cubicBezTo>
                    <a:pt x="0" y="539"/>
                    <a:pt x="98" y="638"/>
                    <a:pt x="220" y="638"/>
                  </a:cubicBezTo>
                  <a:cubicBezTo>
                    <a:pt x="341" y="638"/>
                    <a:pt x="439" y="539"/>
                    <a:pt x="439" y="418"/>
                  </a:cubicBezTo>
                  <a:cubicBezTo>
                    <a:pt x="439" y="375"/>
                    <a:pt x="427" y="334"/>
                    <a:pt x="404" y="298"/>
                  </a:cubicBezTo>
                  <a:close/>
                </a:path>
              </a:pathLst>
            </a:cu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434DF8D3-467F-4BE2-B345-4703A45B54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26" y="1009"/>
              <a:ext cx="573" cy="830"/>
            </a:xfrm>
            <a:custGeom>
              <a:avLst/>
              <a:gdLst>
                <a:gd name="T0" fmla="*/ 440 w 440"/>
                <a:gd name="T1" fmla="*/ 418 h 638"/>
                <a:gd name="T2" fmla="*/ 322 w 440"/>
                <a:gd name="T3" fmla="*/ 223 h 638"/>
                <a:gd name="T4" fmla="*/ 319 w 440"/>
                <a:gd name="T5" fmla="*/ 41 h 638"/>
                <a:gd name="T6" fmla="*/ 119 w 440"/>
                <a:gd name="T7" fmla="*/ 40 h 638"/>
                <a:gd name="T8" fmla="*/ 114 w 440"/>
                <a:gd name="T9" fmla="*/ 225 h 638"/>
                <a:gd name="T10" fmla="*/ 0 w 440"/>
                <a:gd name="T11" fmla="*/ 418 h 638"/>
                <a:gd name="T12" fmla="*/ 143 w 440"/>
                <a:gd name="T13" fmla="*/ 75 h 638"/>
                <a:gd name="T14" fmla="*/ 294 w 440"/>
                <a:gd name="T15" fmla="*/ 134 h 638"/>
                <a:gd name="T16" fmla="*/ 143 w 440"/>
                <a:gd name="T17" fmla="*/ 75 h 638"/>
                <a:gd name="T18" fmla="*/ 294 w 440"/>
                <a:gd name="T19" fmla="*/ 162 h 638"/>
                <a:gd name="T20" fmla="*/ 294 w 440"/>
                <a:gd name="T21" fmla="*/ 189 h 638"/>
                <a:gd name="T22" fmla="*/ 143 w 440"/>
                <a:gd name="T23" fmla="*/ 134 h 638"/>
                <a:gd name="T24" fmla="*/ 213 w 440"/>
                <a:gd name="T25" fmla="*/ 411 h 638"/>
                <a:gd name="T26" fmla="*/ 184 w 440"/>
                <a:gd name="T27" fmla="*/ 400 h 638"/>
                <a:gd name="T28" fmla="*/ 196 w 440"/>
                <a:gd name="T29" fmla="*/ 200 h 638"/>
                <a:gd name="T30" fmla="*/ 230 w 440"/>
                <a:gd name="T31" fmla="*/ 228 h 638"/>
                <a:gd name="T32" fmla="*/ 218 w 440"/>
                <a:gd name="T33" fmla="*/ 408 h 638"/>
                <a:gd name="T34" fmla="*/ 213 w 440"/>
                <a:gd name="T35" fmla="*/ 459 h 638"/>
                <a:gd name="T36" fmla="*/ 213 w 440"/>
                <a:gd name="T37" fmla="*/ 435 h 638"/>
                <a:gd name="T38" fmla="*/ 136 w 440"/>
                <a:gd name="T39" fmla="*/ 245 h 638"/>
                <a:gd name="T40" fmla="*/ 143 w 440"/>
                <a:gd name="T41" fmla="*/ 191 h 638"/>
                <a:gd name="T42" fmla="*/ 183 w 440"/>
                <a:gd name="T43" fmla="*/ 228 h 638"/>
                <a:gd name="T44" fmla="*/ 146 w 440"/>
                <a:gd name="T45" fmla="*/ 411 h 638"/>
                <a:gd name="T46" fmla="*/ 139 w 440"/>
                <a:gd name="T47" fmla="*/ 470 h 638"/>
                <a:gd name="T48" fmla="*/ 181 w 440"/>
                <a:gd name="T49" fmla="*/ 421 h 638"/>
                <a:gd name="T50" fmla="*/ 188 w 440"/>
                <a:gd name="T51" fmla="*/ 450 h 638"/>
                <a:gd name="T52" fmla="*/ 237 w 440"/>
                <a:gd name="T53" fmla="*/ 450 h 638"/>
                <a:gd name="T54" fmla="*/ 245 w 440"/>
                <a:gd name="T55" fmla="*/ 421 h 638"/>
                <a:gd name="T56" fmla="*/ 286 w 440"/>
                <a:gd name="T57" fmla="*/ 470 h 638"/>
                <a:gd name="T58" fmla="*/ 279 w 440"/>
                <a:gd name="T59" fmla="*/ 411 h 638"/>
                <a:gd name="T60" fmla="*/ 243 w 440"/>
                <a:gd name="T61" fmla="*/ 228 h 638"/>
                <a:gd name="T62" fmla="*/ 294 w 440"/>
                <a:gd name="T63" fmla="*/ 217 h 638"/>
                <a:gd name="T64" fmla="*/ 302 w 440"/>
                <a:gd name="T65" fmla="*/ 244 h 638"/>
                <a:gd name="T66" fmla="*/ 220 w 440"/>
                <a:gd name="T67" fmla="*/ 610 h 638"/>
                <a:gd name="T68" fmla="*/ 136 w 440"/>
                <a:gd name="T69" fmla="*/ 245 h 638"/>
                <a:gd name="T70" fmla="*/ 160 w 440"/>
                <a:gd name="T71" fmla="*/ 443 h 638"/>
                <a:gd name="T72" fmla="*/ 143 w 440"/>
                <a:gd name="T73" fmla="*/ 447 h 638"/>
                <a:gd name="T74" fmla="*/ 168 w 440"/>
                <a:gd name="T75" fmla="*/ 422 h 638"/>
                <a:gd name="T76" fmla="*/ 273 w 440"/>
                <a:gd name="T77" fmla="*/ 429 h 638"/>
                <a:gd name="T78" fmla="*/ 280 w 440"/>
                <a:gd name="T79" fmla="*/ 452 h 638"/>
                <a:gd name="T80" fmla="*/ 258 w 440"/>
                <a:gd name="T81" fmla="*/ 422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0" h="638">
                  <a:moveTo>
                    <a:pt x="220" y="638"/>
                  </a:moveTo>
                  <a:cubicBezTo>
                    <a:pt x="342" y="638"/>
                    <a:pt x="440" y="539"/>
                    <a:pt x="440" y="418"/>
                  </a:cubicBezTo>
                  <a:cubicBezTo>
                    <a:pt x="440" y="375"/>
                    <a:pt x="428" y="334"/>
                    <a:pt x="405" y="298"/>
                  </a:cubicBezTo>
                  <a:cubicBezTo>
                    <a:pt x="384" y="267"/>
                    <a:pt x="356" y="241"/>
                    <a:pt x="322" y="223"/>
                  </a:cubicBezTo>
                  <a:cubicBezTo>
                    <a:pt x="322" y="222"/>
                    <a:pt x="322" y="50"/>
                    <a:pt x="322" y="50"/>
                  </a:cubicBezTo>
                  <a:cubicBezTo>
                    <a:pt x="322" y="47"/>
                    <a:pt x="321" y="44"/>
                    <a:pt x="319" y="41"/>
                  </a:cubicBezTo>
                  <a:cubicBezTo>
                    <a:pt x="317" y="39"/>
                    <a:pt x="283" y="0"/>
                    <a:pt x="222" y="0"/>
                  </a:cubicBezTo>
                  <a:cubicBezTo>
                    <a:pt x="162" y="0"/>
                    <a:pt x="121" y="38"/>
                    <a:pt x="119" y="40"/>
                  </a:cubicBezTo>
                  <a:cubicBezTo>
                    <a:pt x="117" y="43"/>
                    <a:pt x="115" y="46"/>
                    <a:pt x="115" y="50"/>
                  </a:cubicBezTo>
                  <a:cubicBezTo>
                    <a:pt x="115" y="50"/>
                    <a:pt x="115" y="223"/>
                    <a:pt x="114" y="225"/>
                  </a:cubicBezTo>
                  <a:cubicBezTo>
                    <a:pt x="82" y="243"/>
                    <a:pt x="55" y="269"/>
                    <a:pt x="35" y="300"/>
                  </a:cubicBezTo>
                  <a:cubicBezTo>
                    <a:pt x="12" y="335"/>
                    <a:pt x="0" y="376"/>
                    <a:pt x="0" y="418"/>
                  </a:cubicBezTo>
                  <a:cubicBezTo>
                    <a:pt x="0" y="539"/>
                    <a:pt x="99" y="638"/>
                    <a:pt x="220" y="638"/>
                  </a:cubicBezTo>
                  <a:close/>
                  <a:moveTo>
                    <a:pt x="143" y="75"/>
                  </a:moveTo>
                  <a:cubicBezTo>
                    <a:pt x="294" y="102"/>
                    <a:pt x="294" y="102"/>
                    <a:pt x="294" y="102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143" y="106"/>
                    <a:pt x="143" y="106"/>
                    <a:pt x="143" y="106"/>
                  </a:cubicBezTo>
                  <a:lnTo>
                    <a:pt x="143" y="75"/>
                  </a:lnTo>
                  <a:close/>
                  <a:moveTo>
                    <a:pt x="143" y="134"/>
                  </a:moveTo>
                  <a:cubicBezTo>
                    <a:pt x="294" y="162"/>
                    <a:pt x="294" y="162"/>
                    <a:pt x="294" y="162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294" y="189"/>
                    <a:pt x="294" y="189"/>
                    <a:pt x="294" y="189"/>
                  </a:cubicBezTo>
                  <a:cubicBezTo>
                    <a:pt x="143" y="163"/>
                    <a:pt x="143" y="163"/>
                    <a:pt x="143" y="163"/>
                  </a:cubicBezTo>
                  <a:lnTo>
                    <a:pt x="143" y="134"/>
                  </a:lnTo>
                  <a:close/>
                  <a:moveTo>
                    <a:pt x="218" y="408"/>
                  </a:moveTo>
                  <a:cubicBezTo>
                    <a:pt x="216" y="409"/>
                    <a:pt x="214" y="410"/>
                    <a:pt x="213" y="411"/>
                  </a:cubicBezTo>
                  <a:cubicBezTo>
                    <a:pt x="211" y="410"/>
                    <a:pt x="209" y="409"/>
                    <a:pt x="207" y="408"/>
                  </a:cubicBezTo>
                  <a:cubicBezTo>
                    <a:pt x="201" y="404"/>
                    <a:pt x="193" y="402"/>
                    <a:pt x="184" y="400"/>
                  </a:cubicBezTo>
                  <a:cubicBezTo>
                    <a:pt x="191" y="354"/>
                    <a:pt x="194" y="273"/>
                    <a:pt x="195" y="228"/>
                  </a:cubicBezTo>
                  <a:cubicBezTo>
                    <a:pt x="195" y="215"/>
                    <a:pt x="196" y="205"/>
                    <a:pt x="196" y="200"/>
                  </a:cubicBezTo>
                  <a:cubicBezTo>
                    <a:pt x="230" y="206"/>
                    <a:pt x="230" y="206"/>
                    <a:pt x="230" y="206"/>
                  </a:cubicBezTo>
                  <a:cubicBezTo>
                    <a:pt x="230" y="211"/>
                    <a:pt x="230" y="219"/>
                    <a:pt x="230" y="228"/>
                  </a:cubicBezTo>
                  <a:cubicBezTo>
                    <a:pt x="231" y="273"/>
                    <a:pt x="234" y="354"/>
                    <a:pt x="241" y="400"/>
                  </a:cubicBezTo>
                  <a:cubicBezTo>
                    <a:pt x="233" y="402"/>
                    <a:pt x="225" y="404"/>
                    <a:pt x="218" y="408"/>
                  </a:cubicBezTo>
                  <a:close/>
                  <a:moveTo>
                    <a:pt x="225" y="448"/>
                  </a:moveTo>
                  <a:cubicBezTo>
                    <a:pt x="224" y="452"/>
                    <a:pt x="218" y="459"/>
                    <a:pt x="213" y="459"/>
                  </a:cubicBezTo>
                  <a:cubicBezTo>
                    <a:pt x="208" y="459"/>
                    <a:pt x="201" y="452"/>
                    <a:pt x="201" y="448"/>
                  </a:cubicBezTo>
                  <a:cubicBezTo>
                    <a:pt x="201" y="445"/>
                    <a:pt x="204" y="439"/>
                    <a:pt x="213" y="435"/>
                  </a:cubicBezTo>
                  <a:cubicBezTo>
                    <a:pt x="221" y="439"/>
                    <a:pt x="225" y="445"/>
                    <a:pt x="225" y="448"/>
                  </a:cubicBezTo>
                  <a:close/>
                  <a:moveTo>
                    <a:pt x="136" y="245"/>
                  </a:moveTo>
                  <a:cubicBezTo>
                    <a:pt x="144" y="242"/>
                    <a:pt x="144" y="242"/>
                    <a:pt x="144" y="242"/>
                  </a:cubicBezTo>
                  <a:cubicBezTo>
                    <a:pt x="143" y="191"/>
                    <a:pt x="143" y="191"/>
                    <a:pt x="143" y="191"/>
                  </a:cubicBezTo>
                  <a:cubicBezTo>
                    <a:pt x="183" y="198"/>
                    <a:pt x="183" y="198"/>
                    <a:pt x="183" y="198"/>
                  </a:cubicBezTo>
                  <a:cubicBezTo>
                    <a:pt x="183" y="205"/>
                    <a:pt x="183" y="215"/>
                    <a:pt x="183" y="228"/>
                  </a:cubicBezTo>
                  <a:cubicBezTo>
                    <a:pt x="181" y="278"/>
                    <a:pt x="178" y="360"/>
                    <a:pt x="172" y="400"/>
                  </a:cubicBezTo>
                  <a:cubicBezTo>
                    <a:pt x="162" y="401"/>
                    <a:pt x="153" y="404"/>
                    <a:pt x="146" y="411"/>
                  </a:cubicBezTo>
                  <a:cubicBezTo>
                    <a:pt x="138" y="418"/>
                    <a:pt x="133" y="429"/>
                    <a:pt x="131" y="441"/>
                  </a:cubicBezTo>
                  <a:cubicBezTo>
                    <a:pt x="129" y="453"/>
                    <a:pt x="132" y="464"/>
                    <a:pt x="139" y="470"/>
                  </a:cubicBezTo>
                  <a:cubicBezTo>
                    <a:pt x="146" y="477"/>
                    <a:pt x="158" y="477"/>
                    <a:pt x="170" y="457"/>
                  </a:cubicBezTo>
                  <a:cubicBezTo>
                    <a:pt x="174" y="449"/>
                    <a:pt x="178" y="436"/>
                    <a:pt x="181" y="421"/>
                  </a:cubicBezTo>
                  <a:cubicBezTo>
                    <a:pt x="186" y="421"/>
                    <a:pt x="192" y="423"/>
                    <a:pt x="197" y="425"/>
                  </a:cubicBezTo>
                  <a:cubicBezTo>
                    <a:pt x="189" y="434"/>
                    <a:pt x="188" y="444"/>
                    <a:pt x="188" y="450"/>
                  </a:cubicBezTo>
                  <a:cubicBezTo>
                    <a:pt x="189" y="464"/>
                    <a:pt x="200" y="480"/>
                    <a:pt x="213" y="480"/>
                  </a:cubicBezTo>
                  <a:cubicBezTo>
                    <a:pt x="225" y="480"/>
                    <a:pt x="236" y="464"/>
                    <a:pt x="237" y="450"/>
                  </a:cubicBezTo>
                  <a:cubicBezTo>
                    <a:pt x="237" y="444"/>
                    <a:pt x="236" y="434"/>
                    <a:pt x="229" y="425"/>
                  </a:cubicBezTo>
                  <a:cubicBezTo>
                    <a:pt x="234" y="423"/>
                    <a:pt x="239" y="421"/>
                    <a:pt x="245" y="421"/>
                  </a:cubicBezTo>
                  <a:cubicBezTo>
                    <a:pt x="248" y="436"/>
                    <a:pt x="251" y="449"/>
                    <a:pt x="256" y="457"/>
                  </a:cubicBezTo>
                  <a:cubicBezTo>
                    <a:pt x="267" y="477"/>
                    <a:pt x="279" y="477"/>
                    <a:pt x="286" y="470"/>
                  </a:cubicBezTo>
                  <a:cubicBezTo>
                    <a:pt x="293" y="464"/>
                    <a:pt x="296" y="453"/>
                    <a:pt x="294" y="441"/>
                  </a:cubicBezTo>
                  <a:cubicBezTo>
                    <a:pt x="292" y="429"/>
                    <a:pt x="287" y="418"/>
                    <a:pt x="279" y="411"/>
                  </a:cubicBezTo>
                  <a:cubicBezTo>
                    <a:pt x="272" y="404"/>
                    <a:pt x="263" y="401"/>
                    <a:pt x="254" y="400"/>
                  </a:cubicBezTo>
                  <a:cubicBezTo>
                    <a:pt x="247" y="360"/>
                    <a:pt x="244" y="278"/>
                    <a:pt x="243" y="228"/>
                  </a:cubicBezTo>
                  <a:cubicBezTo>
                    <a:pt x="243" y="220"/>
                    <a:pt x="242" y="214"/>
                    <a:pt x="242" y="208"/>
                  </a:cubicBezTo>
                  <a:cubicBezTo>
                    <a:pt x="294" y="217"/>
                    <a:pt x="294" y="217"/>
                    <a:pt x="294" y="217"/>
                  </a:cubicBezTo>
                  <a:cubicBezTo>
                    <a:pt x="294" y="240"/>
                    <a:pt x="294" y="240"/>
                    <a:pt x="294" y="240"/>
                  </a:cubicBezTo>
                  <a:cubicBezTo>
                    <a:pt x="302" y="244"/>
                    <a:pt x="302" y="244"/>
                    <a:pt x="302" y="244"/>
                  </a:cubicBezTo>
                  <a:cubicBezTo>
                    <a:pt x="369" y="275"/>
                    <a:pt x="413" y="344"/>
                    <a:pt x="413" y="418"/>
                  </a:cubicBezTo>
                  <a:cubicBezTo>
                    <a:pt x="413" y="524"/>
                    <a:pt x="326" y="610"/>
                    <a:pt x="220" y="610"/>
                  </a:cubicBezTo>
                  <a:cubicBezTo>
                    <a:pt x="114" y="610"/>
                    <a:pt x="28" y="524"/>
                    <a:pt x="28" y="418"/>
                  </a:cubicBezTo>
                  <a:cubicBezTo>
                    <a:pt x="28" y="344"/>
                    <a:pt x="70" y="278"/>
                    <a:pt x="136" y="245"/>
                  </a:cubicBezTo>
                  <a:close/>
                  <a:moveTo>
                    <a:pt x="168" y="422"/>
                  </a:moveTo>
                  <a:cubicBezTo>
                    <a:pt x="165" y="431"/>
                    <a:pt x="163" y="438"/>
                    <a:pt x="160" y="443"/>
                  </a:cubicBezTo>
                  <a:cubicBezTo>
                    <a:pt x="154" y="454"/>
                    <a:pt x="148" y="455"/>
                    <a:pt x="145" y="452"/>
                  </a:cubicBezTo>
                  <a:cubicBezTo>
                    <a:pt x="144" y="451"/>
                    <a:pt x="143" y="449"/>
                    <a:pt x="143" y="447"/>
                  </a:cubicBezTo>
                  <a:cubicBezTo>
                    <a:pt x="144" y="439"/>
                    <a:pt x="147" y="434"/>
                    <a:pt x="152" y="429"/>
                  </a:cubicBezTo>
                  <a:cubicBezTo>
                    <a:pt x="156" y="425"/>
                    <a:pt x="162" y="423"/>
                    <a:pt x="168" y="422"/>
                  </a:cubicBezTo>
                  <a:close/>
                  <a:moveTo>
                    <a:pt x="258" y="422"/>
                  </a:moveTo>
                  <a:cubicBezTo>
                    <a:pt x="264" y="423"/>
                    <a:pt x="269" y="425"/>
                    <a:pt x="273" y="429"/>
                  </a:cubicBezTo>
                  <a:cubicBezTo>
                    <a:pt x="278" y="434"/>
                    <a:pt x="281" y="439"/>
                    <a:pt x="282" y="447"/>
                  </a:cubicBezTo>
                  <a:cubicBezTo>
                    <a:pt x="283" y="449"/>
                    <a:pt x="282" y="451"/>
                    <a:pt x="280" y="452"/>
                  </a:cubicBezTo>
                  <a:cubicBezTo>
                    <a:pt x="277" y="455"/>
                    <a:pt x="271" y="454"/>
                    <a:pt x="265" y="443"/>
                  </a:cubicBezTo>
                  <a:cubicBezTo>
                    <a:pt x="262" y="438"/>
                    <a:pt x="260" y="431"/>
                    <a:pt x="258" y="422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9" name="Freeform 7">
              <a:extLst>
                <a:ext uri="{FF2B5EF4-FFF2-40B4-BE49-F238E27FC236}">
                  <a16:creationId xmlns:a16="http://schemas.microsoft.com/office/drawing/2014/main" id="{CF372F00-4C54-41CF-BFD3-3D9969A3678A}"/>
                </a:ext>
              </a:extLst>
            </p:cNvPr>
            <p:cNvSpPr/>
            <p:nvPr/>
          </p:nvSpPr>
          <p:spPr bwMode="auto">
            <a:xfrm>
              <a:off x="2145" y="1578"/>
              <a:ext cx="164" cy="42"/>
            </a:xfrm>
            <a:custGeom>
              <a:avLst/>
              <a:gdLst>
                <a:gd name="T0" fmla="*/ 0 w 126"/>
                <a:gd name="T1" fmla="*/ 16 h 33"/>
                <a:gd name="T2" fmla="*/ 17 w 126"/>
                <a:gd name="T3" fmla="*/ 33 h 33"/>
                <a:gd name="T4" fmla="*/ 109 w 126"/>
                <a:gd name="T5" fmla="*/ 33 h 33"/>
                <a:gd name="T6" fmla="*/ 126 w 126"/>
                <a:gd name="T7" fmla="*/ 16 h 33"/>
                <a:gd name="T8" fmla="*/ 109 w 126"/>
                <a:gd name="T9" fmla="*/ 0 h 33"/>
                <a:gd name="T10" fmla="*/ 17 w 126"/>
                <a:gd name="T11" fmla="*/ 0 h 33"/>
                <a:gd name="T12" fmla="*/ 0 w 126"/>
                <a:gd name="T13" fmla="*/ 1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33">
                  <a:moveTo>
                    <a:pt x="0" y="16"/>
                  </a:moveTo>
                  <a:cubicBezTo>
                    <a:pt x="0" y="25"/>
                    <a:pt x="7" y="33"/>
                    <a:pt x="17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18" y="33"/>
                    <a:pt x="126" y="25"/>
                    <a:pt x="126" y="16"/>
                  </a:cubicBezTo>
                  <a:cubicBezTo>
                    <a:pt x="126" y="7"/>
                    <a:pt x="118" y="0"/>
                    <a:pt x="10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7" y="0"/>
                    <a:pt x="0" y="7"/>
                    <a:pt x="0" y="16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0" name="Freeform 8">
              <a:extLst>
                <a:ext uri="{FF2B5EF4-FFF2-40B4-BE49-F238E27FC236}">
                  <a16:creationId xmlns:a16="http://schemas.microsoft.com/office/drawing/2014/main" id="{8C73B6CF-74F3-47C0-8E41-4A1806563552}"/>
                </a:ext>
              </a:extLst>
            </p:cNvPr>
            <p:cNvSpPr/>
            <p:nvPr/>
          </p:nvSpPr>
          <p:spPr bwMode="auto">
            <a:xfrm>
              <a:off x="1763" y="1882"/>
              <a:ext cx="44" cy="160"/>
            </a:xfrm>
            <a:custGeom>
              <a:avLst/>
              <a:gdLst>
                <a:gd name="T0" fmla="*/ 17 w 34"/>
                <a:gd name="T1" fmla="*/ 0 h 123"/>
                <a:gd name="T2" fmla="*/ 0 w 34"/>
                <a:gd name="T3" fmla="*/ 16 h 123"/>
                <a:gd name="T4" fmla="*/ 0 w 34"/>
                <a:gd name="T5" fmla="*/ 106 h 123"/>
                <a:gd name="T6" fmla="*/ 17 w 34"/>
                <a:gd name="T7" fmla="*/ 123 h 123"/>
                <a:gd name="T8" fmla="*/ 34 w 34"/>
                <a:gd name="T9" fmla="*/ 106 h 123"/>
                <a:gd name="T10" fmla="*/ 34 w 34"/>
                <a:gd name="T11" fmla="*/ 16 h 123"/>
                <a:gd name="T12" fmla="*/ 17 w 34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23">
                  <a:moveTo>
                    <a:pt x="17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15"/>
                    <a:pt x="7" y="123"/>
                    <a:pt x="17" y="123"/>
                  </a:cubicBezTo>
                  <a:cubicBezTo>
                    <a:pt x="26" y="123"/>
                    <a:pt x="34" y="115"/>
                    <a:pt x="34" y="10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7"/>
                    <a:pt x="26" y="0"/>
                    <a:pt x="17" y="0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Freeform 9">
              <a:extLst>
                <a:ext uri="{FF2B5EF4-FFF2-40B4-BE49-F238E27FC236}">
                  <a16:creationId xmlns:a16="http://schemas.microsoft.com/office/drawing/2014/main" id="{AF915F43-8671-4395-B9A3-53A8DC033B2F}"/>
                </a:ext>
              </a:extLst>
            </p:cNvPr>
            <p:cNvSpPr/>
            <p:nvPr/>
          </p:nvSpPr>
          <p:spPr bwMode="auto">
            <a:xfrm>
              <a:off x="1308" y="1557"/>
              <a:ext cx="165" cy="44"/>
            </a:xfrm>
            <a:custGeom>
              <a:avLst/>
              <a:gdLst>
                <a:gd name="T0" fmla="*/ 17 w 127"/>
                <a:gd name="T1" fmla="*/ 34 h 34"/>
                <a:gd name="T2" fmla="*/ 110 w 127"/>
                <a:gd name="T3" fmla="*/ 34 h 34"/>
                <a:gd name="T4" fmla="*/ 127 w 127"/>
                <a:gd name="T5" fmla="*/ 17 h 34"/>
                <a:gd name="T6" fmla="*/ 110 w 127"/>
                <a:gd name="T7" fmla="*/ 0 h 34"/>
                <a:gd name="T8" fmla="*/ 17 w 127"/>
                <a:gd name="T9" fmla="*/ 0 h 34"/>
                <a:gd name="T10" fmla="*/ 0 w 127"/>
                <a:gd name="T11" fmla="*/ 17 h 34"/>
                <a:gd name="T12" fmla="*/ 17 w 127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" h="34">
                  <a:moveTo>
                    <a:pt x="17" y="34"/>
                  </a:moveTo>
                  <a:cubicBezTo>
                    <a:pt x="110" y="34"/>
                    <a:pt x="110" y="34"/>
                    <a:pt x="110" y="34"/>
                  </a:cubicBezTo>
                  <a:cubicBezTo>
                    <a:pt x="119" y="34"/>
                    <a:pt x="127" y="26"/>
                    <a:pt x="127" y="17"/>
                  </a:cubicBezTo>
                  <a:cubicBezTo>
                    <a:pt x="127" y="8"/>
                    <a:pt x="119" y="0"/>
                    <a:pt x="1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2" name="Freeform 10">
              <a:extLst>
                <a:ext uri="{FF2B5EF4-FFF2-40B4-BE49-F238E27FC236}">
                  <a16:creationId xmlns:a16="http://schemas.microsoft.com/office/drawing/2014/main" id="{AE99F290-5A50-4560-A4A0-BE4C780BE0AC}"/>
                </a:ext>
              </a:extLst>
            </p:cNvPr>
            <p:cNvSpPr/>
            <p:nvPr/>
          </p:nvSpPr>
          <p:spPr bwMode="auto">
            <a:xfrm>
              <a:off x="1403" y="1231"/>
              <a:ext cx="145" cy="117"/>
            </a:xfrm>
            <a:custGeom>
              <a:avLst/>
              <a:gdLst>
                <a:gd name="T0" fmla="*/ 9 w 112"/>
                <a:gd name="T1" fmla="*/ 30 h 90"/>
                <a:gd name="T2" fmla="*/ 83 w 112"/>
                <a:gd name="T3" fmla="*/ 84 h 90"/>
                <a:gd name="T4" fmla="*/ 107 w 112"/>
                <a:gd name="T5" fmla="*/ 81 h 90"/>
                <a:gd name="T6" fmla="*/ 103 w 112"/>
                <a:gd name="T7" fmla="*/ 58 h 90"/>
                <a:gd name="T8" fmla="*/ 30 w 112"/>
                <a:gd name="T9" fmla="*/ 3 h 90"/>
                <a:gd name="T10" fmla="*/ 20 w 112"/>
                <a:gd name="T11" fmla="*/ 0 h 90"/>
                <a:gd name="T12" fmla="*/ 6 w 112"/>
                <a:gd name="T13" fmla="*/ 7 h 90"/>
                <a:gd name="T14" fmla="*/ 9 w 112"/>
                <a:gd name="T15" fmla="*/ 3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90">
                  <a:moveTo>
                    <a:pt x="9" y="30"/>
                  </a:moveTo>
                  <a:cubicBezTo>
                    <a:pt x="83" y="84"/>
                    <a:pt x="83" y="84"/>
                    <a:pt x="83" y="84"/>
                  </a:cubicBezTo>
                  <a:cubicBezTo>
                    <a:pt x="90" y="90"/>
                    <a:pt x="101" y="88"/>
                    <a:pt x="107" y="81"/>
                  </a:cubicBezTo>
                  <a:cubicBezTo>
                    <a:pt x="112" y="74"/>
                    <a:pt x="111" y="63"/>
                    <a:pt x="103" y="58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7" y="1"/>
                    <a:pt x="23" y="0"/>
                    <a:pt x="20" y="0"/>
                  </a:cubicBezTo>
                  <a:cubicBezTo>
                    <a:pt x="14" y="0"/>
                    <a:pt x="9" y="2"/>
                    <a:pt x="6" y="7"/>
                  </a:cubicBezTo>
                  <a:cubicBezTo>
                    <a:pt x="0" y="14"/>
                    <a:pt x="2" y="24"/>
                    <a:pt x="9" y="30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3" name="Freeform 11">
              <a:extLst>
                <a:ext uri="{FF2B5EF4-FFF2-40B4-BE49-F238E27FC236}">
                  <a16:creationId xmlns:a16="http://schemas.microsoft.com/office/drawing/2014/main" id="{9647FBDC-90D9-4ADD-926B-784A322932DE}"/>
                </a:ext>
              </a:extLst>
            </p:cNvPr>
            <p:cNvSpPr/>
            <p:nvPr/>
          </p:nvSpPr>
          <p:spPr bwMode="auto">
            <a:xfrm>
              <a:off x="2073" y="1231"/>
              <a:ext cx="145" cy="117"/>
            </a:xfrm>
            <a:custGeom>
              <a:avLst/>
              <a:gdLst>
                <a:gd name="T0" fmla="*/ 29 w 112"/>
                <a:gd name="T1" fmla="*/ 84 h 90"/>
                <a:gd name="T2" fmla="*/ 103 w 112"/>
                <a:gd name="T3" fmla="*/ 30 h 90"/>
                <a:gd name="T4" fmla="*/ 106 w 112"/>
                <a:gd name="T5" fmla="*/ 7 h 90"/>
                <a:gd name="T6" fmla="*/ 92 w 112"/>
                <a:gd name="T7" fmla="*/ 0 h 90"/>
                <a:gd name="T8" fmla="*/ 82 w 112"/>
                <a:gd name="T9" fmla="*/ 3 h 90"/>
                <a:gd name="T10" fmla="*/ 9 w 112"/>
                <a:gd name="T11" fmla="*/ 58 h 90"/>
                <a:gd name="T12" fmla="*/ 5 w 112"/>
                <a:gd name="T13" fmla="*/ 81 h 90"/>
                <a:gd name="T14" fmla="*/ 29 w 112"/>
                <a:gd name="T15" fmla="*/ 8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" h="90">
                  <a:moveTo>
                    <a:pt x="29" y="84"/>
                  </a:moveTo>
                  <a:cubicBezTo>
                    <a:pt x="103" y="30"/>
                    <a:pt x="103" y="30"/>
                    <a:pt x="103" y="30"/>
                  </a:cubicBezTo>
                  <a:cubicBezTo>
                    <a:pt x="110" y="24"/>
                    <a:pt x="112" y="14"/>
                    <a:pt x="106" y="7"/>
                  </a:cubicBezTo>
                  <a:cubicBezTo>
                    <a:pt x="103" y="2"/>
                    <a:pt x="98" y="0"/>
                    <a:pt x="92" y="0"/>
                  </a:cubicBezTo>
                  <a:cubicBezTo>
                    <a:pt x="89" y="0"/>
                    <a:pt x="85" y="1"/>
                    <a:pt x="82" y="3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" y="63"/>
                    <a:pt x="0" y="74"/>
                    <a:pt x="5" y="81"/>
                  </a:cubicBezTo>
                  <a:cubicBezTo>
                    <a:pt x="11" y="88"/>
                    <a:pt x="22" y="90"/>
                    <a:pt x="29" y="84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4" name="Freeform 12">
              <a:extLst>
                <a:ext uri="{FF2B5EF4-FFF2-40B4-BE49-F238E27FC236}">
                  <a16:creationId xmlns:a16="http://schemas.microsoft.com/office/drawing/2014/main" id="{4253AA82-F814-4214-ADC9-F744831E01BB}"/>
                </a:ext>
              </a:extLst>
            </p:cNvPr>
            <p:cNvSpPr/>
            <p:nvPr/>
          </p:nvSpPr>
          <p:spPr bwMode="auto">
            <a:xfrm>
              <a:off x="1431" y="1813"/>
              <a:ext cx="134" cy="128"/>
            </a:xfrm>
            <a:custGeom>
              <a:avLst/>
              <a:gdLst>
                <a:gd name="T0" fmla="*/ 84 w 103"/>
                <a:gd name="T1" fmla="*/ 0 h 98"/>
                <a:gd name="T2" fmla="*/ 72 w 103"/>
                <a:gd name="T3" fmla="*/ 4 h 98"/>
                <a:gd name="T4" fmla="*/ 7 w 103"/>
                <a:gd name="T5" fmla="*/ 68 h 98"/>
                <a:gd name="T6" fmla="*/ 7 w 103"/>
                <a:gd name="T7" fmla="*/ 91 h 98"/>
                <a:gd name="T8" fmla="*/ 31 w 103"/>
                <a:gd name="T9" fmla="*/ 91 h 98"/>
                <a:gd name="T10" fmla="*/ 96 w 103"/>
                <a:gd name="T11" fmla="*/ 28 h 98"/>
                <a:gd name="T12" fmla="*/ 96 w 103"/>
                <a:gd name="T13" fmla="*/ 4 h 98"/>
                <a:gd name="T14" fmla="*/ 84 w 103"/>
                <a:gd name="T1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98">
                  <a:moveTo>
                    <a:pt x="84" y="0"/>
                  </a:moveTo>
                  <a:cubicBezTo>
                    <a:pt x="80" y="0"/>
                    <a:pt x="75" y="1"/>
                    <a:pt x="72" y="4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0" y="74"/>
                    <a:pt x="0" y="85"/>
                    <a:pt x="7" y="91"/>
                  </a:cubicBezTo>
                  <a:cubicBezTo>
                    <a:pt x="13" y="98"/>
                    <a:pt x="24" y="98"/>
                    <a:pt x="31" y="91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103" y="21"/>
                    <a:pt x="103" y="11"/>
                    <a:pt x="96" y="4"/>
                  </a:cubicBezTo>
                  <a:cubicBezTo>
                    <a:pt x="93" y="1"/>
                    <a:pt x="88" y="0"/>
                    <a:pt x="84" y="0"/>
                  </a:cubicBez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Freeform 13">
              <a:extLst>
                <a:ext uri="{FF2B5EF4-FFF2-40B4-BE49-F238E27FC236}">
                  <a16:creationId xmlns:a16="http://schemas.microsoft.com/office/drawing/2014/main" id="{B315AD39-214D-46B7-AD3F-BFC7E8819C8C}"/>
                </a:ext>
              </a:extLst>
            </p:cNvPr>
            <p:cNvSpPr/>
            <p:nvPr/>
          </p:nvSpPr>
          <p:spPr bwMode="auto">
            <a:xfrm>
              <a:off x="2043" y="1813"/>
              <a:ext cx="132" cy="128"/>
            </a:xfrm>
            <a:custGeom>
              <a:avLst/>
              <a:gdLst>
                <a:gd name="T0" fmla="*/ 31 w 102"/>
                <a:gd name="T1" fmla="*/ 4 h 98"/>
                <a:gd name="T2" fmla="*/ 19 w 102"/>
                <a:gd name="T3" fmla="*/ 0 h 98"/>
                <a:gd name="T4" fmla="*/ 7 w 102"/>
                <a:gd name="T5" fmla="*/ 4 h 98"/>
                <a:gd name="T6" fmla="*/ 7 w 102"/>
                <a:gd name="T7" fmla="*/ 28 h 98"/>
                <a:gd name="T8" fmla="*/ 72 w 102"/>
                <a:gd name="T9" fmla="*/ 91 h 98"/>
                <a:gd name="T10" fmla="*/ 96 w 102"/>
                <a:gd name="T11" fmla="*/ 91 h 98"/>
                <a:gd name="T12" fmla="*/ 96 w 102"/>
                <a:gd name="T13" fmla="*/ 68 h 98"/>
                <a:gd name="T14" fmla="*/ 31 w 102"/>
                <a:gd name="T15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98">
                  <a:moveTo>
                    <a:pt x="31" y="4"/>
                  </a:moveTo>
                  <a:cubicBezTo>
                    <a:pt x="27" y="1"/>
                    <a:pt x="23" y="0"/>
                    <a:pt x="19" y="0"/>
                  </a:cubicBezTo>
                  <a:cubicBezTo>
                    <a:pt x="14" y="0"/>
                    <a:pt x="10" y="1"/>
                    <a:pt x="7" y="4"/>
                  </a:cubicBezTo>
                  <a:cubicBezTo>
                    <a:pt x="0" y="11"/>
                    <a:pt x="0" y="21"/>
                    <a:pt x="7" y="28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8" y="98"/>
                    <a:pt x="89" y="98"/>
                    <a:pt x="96" y="91"/>
                  </a:cubicBezTo>
                  <a:cubicBezTo>
                    <a:pt x="102" y="85"/>
                    <a:pt x="102" y="74"/>
                    <a:pt x="96" y="68"/>
                  </a:cubicBezTo>
                  <a:lnTo>
                    <a:pt x="31" y="4"/>
                  </a:lnTo>
                  <a:close/>
                </a:path>
              </a:pathLst>
            </a:custGeom>
            <a:solidFill>
              <a:srgbClr val="3D3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92" tIns="60946" rIns="121892" bIns="60946" numCol="1" anchor="t" anchorCtr="0" compatLnSpc="1"/>
            <a:lstStyle/>
            <a:p>
              <a:pPr defTabSz="914217"/>
              <a:endParaRPr lang="zh-CN" altLang="en-US" sz="2400">
                <a:solidFill>
                  <a:srgbClr val="000000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953522"/>
              </p:ext>
            </p:extLst>
          </p:nvPr>
        </p:nvGraphicFramePr>
        <p:xfrm>
          <a:off x="554636" y="1268947"/>
          <a:ext cx="11122702" cy="5303476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58669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57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9099">
                <a:tc>
                  <a:txBody>
                    <a:bodyPr/>
                    <a:lstStyle/>
                    <a:p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1: 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hãy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trong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bức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tranh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mong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muốn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gì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xác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khoảng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mong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muốn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đó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?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đó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hãy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biết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thế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nào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là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nhân</a:t>
                      </a:r>
                      <a:r>
                        <a:rPr lang="en-US" sz="2400" b="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91419" marR="91419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9099">
                <a:tc>
                  <a:txBody>
                    <a:bodyPr/>
                    <a:lstStyle/>
                    <a:p>
                      <a:pPr algn="just"/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2: 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Em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hãy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phân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loại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nói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trên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hạn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dài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hạn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theo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lĩnh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vực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vi-VN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thân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vi-VN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Gia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đình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bè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vi-VN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Tài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cá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nhân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vi-VN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Sức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khỏe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vi-VN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nghề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nghiệp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/>
                      <a:r>
                        <a:rPr lang="vi-VN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Trao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tặng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cống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hiến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xã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i="1" kern="120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hội</a:t>
                      </a:r>
                      <a:r>
                        <a:rPr lang="en-US" sz="2400" i="1" kern="120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en-US" sz="2400" kern="1200" dirty="0">
                        <a:solidFill>
                          <a:srgbClr val="0033CC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19" marR="91419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730584" y="1335360"/>
            <a:ext cx="46921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en-US" dirty="0">
                <a:solidFill>
                  <a:srgbClr val="000000"/>
                </a:solidFill>
                <a:latin typeface="Calibri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....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730583" y="3959675"/>
            <a:ext cx="46921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17"/>
            <a:r>
              <a:rPr lang="en-US" dirty="0">
                <a:solidFill>
                  <a:srgbClr val="000000"/>
                </a:solidFill>
                <a:latin typeface="Calibri"/>
              </a:rPr>
              <a:t>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….....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EAEE1B4-A75E-F8A7-ECF5-ABAE406024A3}"/>
              </a:ext>
            </a:extLst>
          </p:cNvPr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0" y="-17716"/>
            <a:ext cx="12192000" cy="944562"/>
          </a:xfrm>
          <a:prstGeom prst="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PHIẾU BÀI TẬP</a:t>
            </a:r>
          </a:p>
        </p:txBody>
      </p:sp>
      <p:pic>
        <p:nvPicPr>
          <p:cNvPr id="6" name="Picture 2" descr="http://photos.myjoyonline.com/photos/news/201311/6579331693860_2001437840207.jpg">
            <a:extLst>
              <a:ext uri="{FF2B5EF4-FFF2-40B4-BE49-F238E27FC236}">
                <a16:creationId xmlns:a16="http://schemas.microsoft.com/office/drawing/2014/main" id="{E062B54A-9D57-991F-D93F-8F4F95F4E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824" y="-191962"/>
            <a:ext cx="2462173" cy="15388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gatorball.files.wordpress.com/2011/03/hybrid-101.jpg">
            <a:extLst>
              <a:ext uri="{FF2B5EF4-FFF2-40B4-BE49-F238E27FC236}">
                <a16:creationId xmlns:a16="http://schemas.microsoft.com/office/drawing/2014/main" id="{0634E4F2-08C7-0F43-BA30-A20DFE0DB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8337" y="-208757"/>
            <a:ext cx="1945822" cy="1362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058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crush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65574863-B478-D719-25DC-D58769A3E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138215"/>
              </p:ext>
            </p:extLst>
          </p:nvPr>
        </p:nvGraphicFramePr>
        <p:xfrm>
          <a:off x="179882" y="227836"/>
          <a:ext cx="11542425" cy="64023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0543">
                  <a:extLst>
                    <a:ext uri="{9D8B030D-6E8A-4147-A177-3AD203B41FA5}">
                      <a16:colId xmlns:a16="http://schemas.microsoft.com/office/drawing/2014/main" val="544539649"/>
                    </a:ext>
                  </a:extLst>
                </a:gridCol>
                <a:gridCol w="3196427">
                  <a:extLst>
                    <a:ext uri="{9D8B030D-6E8A-4147-A177-3AD203B41FA5}">
                      <a16:colId xmlns:a16="http://schemas.microsoft.com/office/drawing/2014/main" val="3218718857"/>
                    </a:ext>
                  </a:extLst>
                </a:gridCol>
                <a:gridCol w="2308485">
                  <a:extLst>
                    <a:ext uri="{9D8B030D-6E8A-4147-A177-3AD203B41FA5}">
                      <a16:colId xmlns:a16="http://schemas.microsoft.com/office/drawing/2014/main" val="3094224762"/>
                    </a:ext>
                  </a:extLst>
                </a:gridCol>
                <a:gridCol w="2308485">
                  <a:extLst>
                    <a:ext uri="{9D8B030D-6E8A-4147-A177-3AD203B41FA5}">
                      <a16:colId xmlns:a16="http://schemas.microsoft.com/office/drawing/2014/main" val="394942587"/>
                    </a:ext>
                  </a:extLst>
                </a:gridCol>
                <a:gridCol w="2308485">
                  <a:extLst>
                    <a:ext uri="{9D8B030D-6E8A-4147-A177-3AD203B41FA5}">
                      <a16:colId xmlns:a16="http://schemas.microsoft.com/office/drawing/2014/main" val="13237672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Bức</a:t>
                      </a:r>
                      <a:r>
                        <a:rPr lang="en-US" sz="24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tranh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Mong</a:t>
                      </a:r>
                      <a:r>
                        <a:rPr lang="en-US" sz="2400" b="1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muốn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 gian thực hiện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Phân loại mục tiêu theo thời gian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Phân loại mục tiêu theo lĩnh vực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3582820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2400" b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đội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tuyển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bóng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đá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của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trường</a:t>
                      </a:r>
                      <a:endParaRPr lang="en-US" sz="2400" b="1" i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lớp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9/ 1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sau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Dài hạn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Phát triển bản thân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4111518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2400" b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Dành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làm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việc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nhà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giúp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bố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mẹ</a:t>
                      </a:r>
                      <a:endParaRPr lang="en-US" sz="2400" b="1" i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phút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 marL="225425" indent="-225425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 đình và bạn bè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2673502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2400" b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Tiết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kiệm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500.000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endParaRPr lang="en-US" sz="2400" b="1" i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Đến cuối năm/ dưới 1 năm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Tài chính cá nhân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403358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2400" b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Tham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gia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hoạt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động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tình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nguyện</a:t>
                      </a:r>
                      <a:endParaRPr lang="en-US" sz="2400" b="1" i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Mỗi tháng ít nhất 1 lần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Trao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tặng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cống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hiến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xã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hội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2990878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2400" b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Chinh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phục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chạy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15km</a:t>
                      </a:r>
                      <a:endParaRPr lang="en-US" sz="2400" b="1" i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tháng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Ngắn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hạn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Sức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khỏe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3789934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2400" b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Thuyết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được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bằng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i="1" kern="0" dirty="0" err="1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tiếng</a:t>
                      </a:r>
                      <a:r>
                        <a:rPr lang="en-US" sz="2400" b="1" i="1" kern="0" dirty="0">
                          <a:solidFill>
                            <a:srgbClr val="0033CC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Anh</a:t>
                      </a:r>
                      <a:endParaRPr lang="en-US" sz="2400" b="1" i="1" kern="100" dirty="0">
                        <a:solidFill>
                          <a:srgbClr val="0033CC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Hết THCS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Dài hạn</a:t>
                      </a:r>
                      <a:endParaRPr lang="en-US" sz="24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47625" marB="4762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tập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nghề</a:t>
                      </a:r>
                      <a:r>
                        <a:rPr lang="en-US" sz="2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kern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nghiệp</a:t>
                      </a:r>
                      <a:endParaRPr lang="en-US" sz="2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625" marR="0" marT="47625" marB="47625"/>
                </a:tc>
                <a:extLst>
                  <a:ext uri="{0D108BD9-81ED-4DB2-BD59-A6C34878D82A}">
                    <a16:rowId xmlns:a16="http://schemas.microsoft.com/office/drawing/2014/main" val="211868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5711205"/>
      </p:ext>
    </p:extLst>
  </p:cSld>
  <p:clrMapOvr>
    <a:masterClrMapping/>
  </p:clrMapOvr>
  <p:transition spd="slow" advClick="0" advTm="1000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6B905916-EC21-4ACF-BC58-BB8799F19323}&quot;/&gt;&lt;isInvalidForFieldText val=&quot;1&quot;/&gt;&lt;Image&gt;&lt;filename val=&quot;C:\Users\TONGXU~1\AppData\Local\Temp\PR\data\asimages\{6B905916-EC21-4ACF-BC58-BB8799F19323}_2_S.png&quot;/&gt;&lt;left val=&quot;79&quot;/&gt;&lt;top val=&quot;17&quot;/&gt;&lt;width val=&quot;634&quot;/&gt;&lt;height val=&quot;109&quot;/&gt;&lt;hasText val=&quot;0&quot;/&gt;&lt;/Image&gt;&lt;Image&gt;&lt;filename val=&quot;C:\Users\TONGXU~1\AppData\Local\Temp\PR\data\asimages\{6B905916-EC21-4ACF-BC58-BB8799F19323}_2_T.png&quot;/&gt;&lt;left val=&quot;82&quot;/&gt;&lt;top val=&quot;15&quot;/&gt;&lt;width val=&quot;604&quot;/&gt;&lt;height val=&quot;102&quot;/&gt;&lt;hasText val=&quot;1&quot;/&gt;&lt;/Image&gt;&lt;/ThreeDShapeInfo&gt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8&quot;/&gt;&lt;/TableIndex&gt;&lt;/ShapeTextInfo&gt;"/>
  <p:tag name="PRESENTER_SHAPEINFO" val="&lt;ThreeDShapeInfo&gt;&lt;uuid val=&quot;{6B905916-EC21-4ACF-BC58-BB8799F19323}&quot;/&gt;&lt;isInvalidForFieldText val=&quot;1&quot;/&gt;&lt;Image&gt;&lt;filename val=&quot;C:\Users\TONGXU~1\AppData\Local\Temp\PR\data\asimages\{6B905916-EC21-4ACF-BC58-BB8799F19323}_2_S.png&quot;/&gt;&lt;left val=&quot;79&quot;/&gt;&lt;top val=&quot;17&quot;/&gt;&lt;width val=&quot;634&quot;/&gt;&lt;height val=&quot;109&quot;/&gt;&lt;hasText val=&quot;0&quot;/&gt;&lt;/Image&gt;&lt;Image&gt;&lt;filename val=&quot;C:\Users\TONGXU~1\AppData\Local\Temp\PR\data\asimages\{6B905916-EC21-4ACF-BC58-BB8799F19323}_2_T.png&quot;/&gt;&lt;left val=&quot;82&quot;/&gt;&lt;top val=&quot;15&quot;/&gt;&lt;width val=&quot;604&quot;/&gt;&lt;height val=&quot;102&quot;/&gt;&lt;hasText val=&quot;1&quot;/&gt;&lt;/Image&gt;&lt;/ThreeDShape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hiết kế: Thạch Trương Thảo (0987 039 863)">
  <a:themeElements>
    <a:clrScheme name="Thiết kế: Thạch Trương Thảo (0987 039 863)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hiết kế: Thạch Trương Thảo (0987 039 863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" pitchFamily="2" charset="2"/>
          <a:buNone/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hiết kế: Thạch Trương Thảo (0987 039 863)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hiết kế: Thạch Trương Thảo (0987 039 863)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hiết kế: Thạch Trương Thảo (0987 039 863)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8608</TotalTime>
  <Words>2620</Words>
  <Application>Microsoft Office PowerPoint</Application>
  <PresentationFormat>Widescreen</PresentationFormat>
  <Paragraphs>312</Paragraphs>
  <Slides>37</Slides>
  <Notes>11</Notes>
  <HiddenSlides>0</HiddenSlides>
  <MMClips>6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37</vt:i4>
      </vt:variant>
    </vt:vector>
  </HeadingPairs>
  <TitlesOfParts>
    <vt:vector size="57" baseType="lpstr">
      <vt:lpstr>等线</vt:lpstr>
      <vt:lpstr>#9Slide03 Aturdida</vt:lpstr>
      <vt:lpstr>#9Slide05 Brannboll Ny</vt:lpstr>
      <vt:lpstr>#9Slide05 Fourth Medium</vt:lpstr>
      <vt:lpstr>#9Slide05 SVNVanilla Daisy Pro</vt:lpstr>
      <vt:lpstr>#9Slide07 Marbelia Regular</vt:lpstr>
      <vt:lpstr>Arial</vt:lpstr>
      <vt:lpstr>Calibri</vt:lpstr>
      <vt:lpstr>Calibri Light</vt:lpstr>
      <vt:lpstr>ITC Avant Garde Std Bk</vt:lpstr>
      <vt:lpstr>SVN-Vanilla Daisy Pro</vt:lpstr>
      <vt:lpstr>Times New Roman</vt:lpstr>
      <vt:lpstr>Trebuchet MS</vt:lpstr>
      <vt:lpstr>Wingdings 3</vt:lpstr>
      <vt:lpstr>方正静蕾简体</vt:lpstr>
      <vt:lpstr>Office Theme</vt:lpstr>
      <vt:lpstr>1_Office Theme</vt:lpstr>
      <vt:lpstr>1_Thiết kế: Thạch Trương Thảo (0987 039 863)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Vũ Thị Ánh Tuyết</dc:creator>
  <cp:lastModifiedBy>Vũ Thị Ánh Tuyết</cp:lastModifiedBy>
  <cp:revision>195</cp:revision>
  <dcterms:created xsi:type="dcterms:W3CDTF">2022-08-20T03:30:38Z</dcterms:created>
  <dcterms:modified xsi:type="dcterms:W3CDTF">2023-09-11T16:21:28Z</dcterms:modified>
</cp:coreProperties>
</file>