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68" r:id="rId3"/>
    <p:sldId id="258" r:id="rId4"/>
    <p:sldId id="276" r:id="rId5"/>
    <p:sldId id="284" r:id="rId6"/>
    <p:sldId id="283" r:id="rId7"/>
    <p:sldId id="272" r:id="rId8"/>
    <p:sldId id="285" r:id="rId9"/>
    <p:sldId id="273" r:id="rId10"/>
    <p:sldId id="278" r:id="rId11"/>
    <p:sldId id="257" r:id="rId12"/>
    <p:sldId id="286" r:id="rId13"/>
    <p:sldId id="287" r:id="rId14"/>
    <p:sldId id="277" r:id="rId15"/>
    <p:sldId id="271" r:id="rId16"/>
    <p:sldId id="288" r:id="rId17"/>
    <p:sldId id="280" r:id="rId18"/>
    <p:sldId id="279" r:id="rId19"/>
    <p:sldId id="289" r:id="rId20"/>
    <p:sldId id="290" r:id="rId21"/>
    <p:sldId id="291" r:id="rId22"/>
    <p:sldId id="292" r:id="rId23"/>
    <p:sldId id="275" r:id="rId24"/>
    <p:sldId id="274" r:id="rId25"/>
    <p:sldId id="293" r:id="rId26"/>
    <p:sldId id="281" r:id="rId27"/>
    <p:sldId id="262" r:id="rId28"/>
    <p:sldId id="269" r:id="rId29"/>
  </p:sldIdLst>
  <p:sldSz cx="16778288" cy="9475788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985">
          <p15:clr>
            <a:srgbClr val="A4A3A4"/>
          </p15:clr>
        </p15:guide>
        <p15:guide id="2" pos="52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82B642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55"/>
    <p:restoredTop sz="94660"/>
  </p:normalViewPr>
  <p:slideViewPr>
    <p:cSldViewPr showGuides="1">
      <p:cViewPr varScale="1">
        <p:scale>
          <a:sx n="51" d="100"/>
          <a:sy n="51" d="100"/>
        </p:scale>
        <p:origin x="762" y="54"/>
      </p:cViewPr>
      <p:guideLst>
        <p:guide orient="horz" pos="2985"/>
        <p:guide pos="52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8216C1-45A4-46A3-8151-BB2DC7B7D2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6105A9-B1F5-41FB-B404-2E93B658098E}">
      <dgm:prSet custT="1"/>
      <dgm:spPr/>
      <dgm:t>
        <a:bodyPr/>
        <a:lstStyle/>
        <a:p>
          <a:pPr algn="l"/>
          <a:r>
            <a:rPr lang="vi-VN" sz="3200" b="0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Tôn trọng, ủng hộ, tuân theo những điều đúng đắn. </a:t>
          </a:r>
          <a:endParaRPr lang="en-US" sz="3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887B06-7FB7-4762-B0E5-56978E965359}" type="parTrans" cxnId="{7D64AAEE-C183-4886-80F3-040ED819DC14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7A21C5-4BE8-4536-A728-2101FAFE2A3D}" type="sibTrans" cxnId="{7D64AAEE-C183-4886-80F3-040ED819DC14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21E44A-E15C-4A51-9435-5F366039773D}">
      <dgm:prSet custT="1"/>
      <dgm:spPr/>
      <dgm:t>
        <a:bodyPr/>
        <a:lstStyle/>
        <a:p>
          <a:pPr algn="l"/>
          <a:r>
            <a:rPr lang="vi-VN" sz="3200" b="0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Biết điều chỉnh suy nghĩ, hành vi của mình theo hướng tích cực. </a:t>
          </a:r>
          <a:endParaRPr lang="en-US" sz="3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E7CE5A-5F0B-42DE-A1F8-E1060CBD039C}" type="parTrans" cxnId="{C6F98666-94E9-4E92-AFD0-A18AD15B7463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2FF6B8-FF88-43C6-97FD-5288DE701EC1}" type="sibTrans" cxnId="{C6F98666-94E9-4E92-AFD0-A18AD15B7463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80D19C-5288-4A45-B1E2-85C84CC2F31E}">
      <dgm:prSet custT="1"/>
      <dgm:spPr/>
      <dgm:t>
        <a:bodyPr/>
        <a:lstStyle/>
        <a:p>
          <a:pPr algn="l"/>
          <a:r>
            <a:rPr lang="vi-VN" sz="3200" b="0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Khích lệ, động viên bạn bè có thái độ, hành vi bảo vệ lẽ phải. </a:t>
          </a:r>
          <a:endParaRPr lang="en-US" sz="3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3B1043-D624-4B63-9D4A-1D0455732FBB}" type="parTrans" cxnId="{B91612EC-E16D-4197-8449-B6D9E916C3A3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7C3140-96E0-4FE4-B079-43F3045429CD}" type="sibTrans" cxnId="{B91612EC-E16D-4197-8449-B6D9E916C3A3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273538-B452-4273-AF2E-992A1D9FF650}">
      <dgm:prSet custT="1"/>
      <dgm:spPr/>
      <dgm:t>
        <a:bodyPr/>
        <a:lstStyle/>
        <a:p>
          <a:pPr algn="l"/>
          <a:r>
            <a:rPr lang="vi-VN" sz="3200" b="0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Lên án, phê phán những hành vi sai trái, không phù hợp lẽ phải. </a:t>
          </a:r>
          <a:endParaRPr lang="en-US" sz="3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354E15-AC59-42A8-B5A5-E4620CDF631D}" type="parTrans" cxnId="{3F43FD7F-04D2-4E57-9EBA-4D0BACA25CED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214E56-00D7-4B8D-AF84-E593008318EA}" type="sibTrans" cxnId="{3F43FD7F-04D2-4E57-9EBA-4D0BACA25CED}">
      <dgm:prSet/>
      <dgm:spPr/>
      <dgm:t>
        <a:bodyPr/>
        <a:lstStyle/>
        <a:p>
          <a:pPr algn="l"/>
          <a:endParaRPr lang="en-US" sz="320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58D523-BCD8-4A5A-825A-723EBDC34C8B}" type="pres">
      <dgm:prSet presAssocID="{C08216C1-45A4-46A3-8151-BB2DC7B7D24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2CC659-3D4F-46CC-80E1-74AABE47CACF}" type="pres">
      <dgm:prSet presAssocID="{4F6105A9-B1F5-41FB-B404-2E93B658098E}" presName="composite" presStyleCnt="0"/>
      <dgm:spPr/>
    </dgm:pt>
    <dgm:pt modelId="{7AC3B6F5-CF8E-4A5A-ACE0-ABAB64A353D4}" type="pres">
      <dgm:prSet presAssocID="{4F6105A9-B1F5-41FB-B404-2E93B658098E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D396E2C-17BE-4A35-911A-28F40C495D11}" type="pres">
      <dgm:prSet presAssocID="{4F6105A9-B1F5-41FB-B404-2E93B658098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E38A4-58F1-4281-815A-D05F508172E0}" type="pres">
      <dgm:prSet presAssocID="{F97A21C5-4BE8-4536-A728-2101FAFE2A3D}" presName="spacing" presStyleCnt="0"/>
      <dgm:spPr/>
    </dgm:pt>
    <dgm:pt modelId="{8D572F8E-B1D7-4AA1-9EE8-557090920C88}" type="pres">
      <dgm:prSet presAssocID="{4721E44A-E15C-4A51-9435-5F366039773D}" presName="composite" presStyleCnt="0"/>
      <dgm:spPr/>
    </dgm:pt>
    <dgm:pt modelId="{9DC7ED84-9FFD-461C-B23F-6818573E5825}" type="pres">
      <dgm:prSet presAssocID="{4721E44A-E15C-4A51-9435-5F366039773D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F45C683-B32E-4E57-8C70-DE732073773D}" type="pres">
      <dgm:prSet presAssocID="{4721E44A-E15C-4A51-9435-5F366039773D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B2CBF-DF3F-48EE-A3DD-20543BAE8336}" type="pres">
      <dgm:prSet presAssocID="{DD2FF6B8-FF88-43C6-97FD-5288DE701EC1}" presName="spacing" presStyleCnt="0"/>
      <dgm:spPr/>
    </dgm:pt>
    <dgm:pt modelId="{BDBBD915-6002-440E-9F2D-A04520991370}" type="pres">
      <dgm:prSet presAssocID="{8E80D19C-5288-4A45-B1E2-85C84CC2F31E}" presName="composite" presStyleCnt="0"/>
      <dgm:spPr/>
    </dgm:pt>
    <dgm:pt modelId="{17D6A47A-171D-4FA4-BAF8-C245FBDAF92B}" type="pres">
      <dgm:prSet presAssocID="{8E80D19C-5288-4A45-B1E2-85C84CC2F31E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9B4B87C-B9EC-49AE-918E-AA0420FA9706}" type="pres">
      <dgm:prSet presAssocID="{8E80D19C-5288-4A45-B1E2-85C84CC2F31E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58115B-4246-4FA0-85A1-D0983DD64A0C}" type="pres">
      <dgm:prSet presAssocID="{9F7C3140-96E0-4FE4-B079-43F3045429CD}" presName="spacing" presStyleCnt="0"/>
      <dgm:spPr/>
    </dgm:pt>
    <dgm:pt modelId="{27503E0C-DB90-4B99-8CD1-81066D660C37}" type="pres">
      <dgm:prSet presAssocID="{97273538-B452-4273-AF2E-992A1D9FF650}" presName="composite" presStyleCnt="0"/>
      <dgm:spPr/>
    </dgm:pt>
    <dgm:pt modelId="{5ED82552-135C-4AB8-9A1C-08BAC29C72E1}" type="pres">
      <dgm:prSet presAssocID="{97273538-B452-4273-AF2E-992A1D9FF650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85BF561-B181-4BA7-BCAB-BFBA9A960E2B}" type="pres">
      <dgm:prSet presAssocID="{97273538-B452-4273-AF2E-992A1D9FF650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FAC3F0-EC9F-4132-AE1C-F8E9A5512447}" type="presOf" srcId="{97273538-B452-4273-AF2E-992A1D9FF650}" destId="{585BF561-B181-4BA7-BCAB-BFBA9A960E2B}" srcOrd="0" destOrd="0" presId="urn:microsoft.com/office/officeart/2005/8/layout/vList3"/>
    <dgm:cxn modelId="{6830C68F-B701-42FD-899E-92B8C6C68787}" type="presOf" srcId="{8E80D19C-5288-4A45-B1E2-85C84CC2F31E}" destId="{69B4B87C-B9EC-49AE-918E-AA0420FA9706}" srcOrd="0" destOrd="0" presId="urn:microsoft.com/office/officeart/2005/8/layout/vList3"/>
    <dgm:cxn modelId="{B91612EC-E16D-4197-8449-B6D9E916C3A3}" srcId="{C08216C1-45A4-46A3-8151-BB2DC7B7D24F}" destId="{8E80D19C-5288-4A45-B1E2-85C84CC2F31E}" srcOrd="2" destOrd="0" parTransId="{453B1043-D624-4B63-9D4A-1D0455732FBB}" sibTransId="{9F7C3140-96E0-4FE4-B079-43F3045429CD}"/>
    <dgm:cxn modelId="{C6F98666-94E9-4E92-AFD0-A18AD15B7463}" srcId="{C08216C1-45A4-46A3-8151-BB2DC7B7D24F}" destId="{4721E44A-E15C-4A51-9435-5F366039773D}" srcOrd="1" destOrd="0" parTransId="{D7E7CE5A-5F0B-42DE-A1F8-E1060CBD039C}" sibTransId="{DD2FF6B8-FF88-43C6-97FD-5288DE701EC1}"/>
    <dgm:cxn modelId="{F9A97672-6996-443A-9DBA-D19983F91A17}" type="presOf" srcId="{C08216C1-45A4-46A3-8151-BB2DC7B7D24F}" destId="{4B58D523-BCD8-4A5A-825A-723EBDC34C8B}" srcOrd="0" destOrd="0" presId="urn:microsoft.com/office/officeart/2005/8/layout/vList3"/>
    <dgm:cxn modelId="{8A6B968E-F167-4965-9902-01A93F67007D}" type="presOf" srcId="{4721E44A-E15C-4A51-9435-5F366039773D}" destId="{AF45C683-B32E-4E57-8C70-DE732073773D}" srcOrd="0" destOrd="0" presId="urn:microsoft.com/office/officeart/2005/8/layout/vList3"/>
    <dgm:cxn modelId="{7D64AAEE-C183-4886-80F3-040ED819DC14}" srcId="{C08216C1-45A4-46A3-8151-BB2DC7B7D24F}" destId="{4F6105A9-B1F5-41FB-B404-2E93B658098E}" srcOrd="0" destOrd="0" parTransId="{58887B06-7FB7-4762-B0E5-56978E965359}" sibTransId="{F97A21C5-4BE8-4536-A728-2101FAFE2A3D}"/>
    <dgm:cxn modelId="{3F43FD7F-04D2-4E57-9EBA-4D0BACA25CED}" srcId="{C08216C1-45A4-46A3-8151-BB2DC7B7D24F}" destId="{97273538-B452-4273-AF2E-992A1D9FF650}" srcOrd="3" destOrd="0" parTransId="{49354E15-AC59-42A8-B5A5-E4620CDF631D}" sibTransId="{61214E56-00D7-4B8D-AF84-E593008318EA}"/>
    <dgm:cxn modelId="{18121F08-3252-43FB-8C13-2E9D0AC2E01E}" type="presOf" srcId="{4F6105A9-B1F5-41FB-B404-2E93B658098E}" destId="{AD396E2C-17BE-4A35-911A-28F40C495D11}" srcOrd="0" destOrd="0" presId="urn:microsoft.com/office/officeart/2005/8/layout/vList3"/>
    <dgm:cxn modelId="{46A01291-7A9B-463C-82CF-1A37B126A197}" type="presParOf" srcId="{4B58D523-BCD8-4A5A-825A-723EBDC34C8B}" destId="{942CC659-3D4F-46CC-80E1-74AABE47CACF}" srcOrd="0" destOrd="0" presId="urn:microsoft.com/office/officeart/2005/8/layout/vList3"/>
    <dgm:cxn modelId="{01CA0156-EE5E-4E38-A83B-751C6A79CF4F}" type="presParOf" srcId="{942CC659-3D4F-46CC-80E1-74AABE47CACF}" destId="{7AC3B6F5-CF8E-4A5A-ACE0-ABAB64A353D4}" srcOrd="0" destOrd="0" presId="urn:microsoft.com/office/officeart/2005/8/layout/vList3"/>
    <dgm:cxn modelId="{0BA57E44-A5F8-4E8C-A171-E16788AC739C}" type="presParOf" srcId="{942CC659-3D4F-46CC-80E1-74AABE47CACF}" destId="{AD396E2C-17BE-4A35-911A-28F40C495D11}" srcOrd="1" destOrd="0" presId="urn:microsoft.com/office/officeart/2005/8/layout/vList3"/>
    <dgm:cxn modelId="{D774F166-CDD8-4DCA-8EE9-B16C8E945594}" type="presParOf" srcId="{4B58D523-BCD8-4A5A-825A-723EBDC34C8B}" destId="{A0BE38A4-58F1-4281-815A-D05F508172E0}" srcOrd="1" destOrd="0" presId="urn:microsoft.com/office/officeart/2005/8/layout/vList3"/>
    <dgm:cxn modelId="{2EFD10E1-9911-4689-8469-C9A667440898}" type="presParOf" srcId="{4B58D523-BCD8-4A5A-825A-723EBDC34C8B}" destId="{8D572F8E-B1D7-4AA1-9EE8-557090920C88}" srcOrd="2" destOrd="0" presId="urn:microsoft.com/office/officeart/2005/8/layout/vList3"/>
    <dgm:cxn modelId="{A88A53C3-D725-477C-BBD5-A7CAA4F0B429}" type="presParOf" srcId="{8D572F8E-B1D7-4AA1-9EE8-557090920C88}" destId="{9DC7ED84-9FFD-461C-B23F-6818573E5825}" srcOrd="0" destOrd="0" presId="urn:microsoft.com/office/officeart/2005/8/layout/vList3"/>
    <dgm:cxn modelId="{00880CB7-B01C-4673-9021-152B60BCD351}" type="presParOf" srcId="{8D572F8E-B1D7-4AA1-9EE8-557090920C88}" destId="{AF45C683-B32E-4E57-8C70-DE732073773D}" srcOrd="1" destOrd="0" presId="urn:microsoft.com/office/officeart/2005/8/layout/vList3"/>
    <dgm:cxn modelId="{6793D520-AFA3-4DAE-AA56-7DFC73B5E3DB}" type="presParOf" srcId="{4B58D523-BCD8-4A5A-825A-723EBDC34C8B}" destId="{5F0B2CBF-DF3F-48EE-A3DD-20543BAE8336}" srcOrd="3" destOrd="0" presId="urn:microsoft.com/office/officeart/2005/8/layout/vList3"/>
    <dgm:cxn modelId="{8AEDB1FF-7E58-460B-8FB0-7581971E2BE9}" type="presParOf" srcId="{4B58D523-BCD8-4A5A-825A-723EBDC34C8B}" destId="{BDBBD915-6002-440E-9F2D-A04520991370}" srcOrd="4" destOrd="0" presId="urn:microsoft.com/office/officeart/2005/8/layout/vList3"/>
    <dgm:cxn modelId="{E8A9A0ED-9FDF-4019-B4B3-2531DD4264B3}" type="presParOf" srcId="{BDBBD915-6002-440E-9F2D-A04520991370}" destId="{17D6A47A-171D-4FA4-BAF8-C245FBDAF92B}" srcOrd="0" destOrd="0" presId="urn:microsoft.com/office/officeart/2005/8/layout/vList3"/>
    <dgm:cxn modelId="{A17CD385-5C59-4858-A1C5-95EC35E28816}" type="presParOf" srcId="{BDBBD915-6002-440E-9F2D-A04520991370}" destId="{69B4B87C-B9EC-49AE-918E-AA0420FA9706}" srcOrd="1" destOrd="0" presId="urn:microsoft.com/office/officeart/2005/8/layout/vList3"/>
    <dgm:cxn modelId="{18C9AE31-C89F-4362-904E-B7256C7ACC19}" type="presParOf" srcId="{4B58D523-BCD8-4A5A-825A-723EBDC34C8B}" destId="{0358115B-4246-4FA0-85A1-D0983DD64A0C}" srcOrd="5" destOrd="0" presId="urn:microsoft.com/office/officeart/2005/8/layout/vList3"/>
    <dgm:cxn modelId="{3548CF82-A873-4548-94CA-38ED9B26091B}" type="presParOf" srcId="{4B58D523-BCD8-4A5A-825A-723EBDC34C8B}" destId="{27503E0C-DB90-4B99-8CD1-81066D660C37}" srcOrd="6" destOrd="0" presId="urn:microsoft.com/office/officeart/2005/8/layout/vList3"/>
    <dgm:cxn modelId="{DDE81F0C-DC01-47ED-84C4-53E3A104C050}" type="presParOf" srcId="{27503E0C-DB90-4B99-8CD1-81066D660C37}" destId="{5ED82552-135C-4AB8-9A1C-08BAC29C72E1}" srcOrd="0" destOrd="0" presId="urn:microsoft.com/office/officeart/2005/8/layout/vList3"/>
    <dgm:cxn modelId="{CD788824-A09D-4CE1-B8EE-E82F6DB29986}" type="presParOf" srcId="{27503E0C-DB90-4B99-8CD1-81066D660C37}" destId="{585BF561-B181-4BA7-BCAB-BFBA9A960E2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96E2C-17BE-4A35-911A-28F40C495D11}">
      <dsp:nvSpPr>
        <dsp:cNvPr id="0" name=""/>
        <dsp:cNvSpPr/>
      </dsp:nvSpPr>
      <dsp:spPr>
        <a:xfrm rot="10800000">
          <a:off x="3397855" y="795"/>
          <a:ext cx="12188159" cy="13116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390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0" i="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Tôn trọng, ủng hộ, tuân theo những điều đúng đắn. </a:t>
          </a:r>
          <a:endParaRPr lang="en-US" sz="32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725761" y="795"/>
        <a:ext cx="11860253" cy="1311624"/>
      </dsp:txXfrm>
    </dsp:sp>
    <dsp:sp modelId="{7AC3B6F5-CF8E-4A5A-ACE0-ABAB64A353D4}">
      <dsp:nvSpPr>
        <dsp:cNvPr id="0" name=""/>
        <dsp:cNvSpPr/>
      </dsp:nvSpPr>
      <dsp:spPr>
        <a:xfrm>
          <a:off x="2742043" y="795"/>
          <a:ext cx="1311624" cy="131162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5C683-B32E-4E57-8C70-DE732073773D}">
      <dsp:nvSpPr>
        <dsp:cNvPr id="0" name=""/>
        <dsp:cNvSpPr/>
      </dsp:nvSpPr>
      <dsp:spPr>
        <a:xfrm rot="10800000">
          <a:off x="3397855" y="1646170"/>
          <a:ext cx="12188159" cy="13116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390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0" i="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Biết điều chỉnh suy nghĩ, hành vi của mình theo hướng tích cực. </a:t>
          </a:r>
          <a:endParaRPr lang="en-US" sz="32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725761" y="1646170"/>
        <a:ext cx="11860253" cy="1311624"/>
      </dsp:txXfrm>
    </dsp:sp>
    <dsp:sp modelId="{9DC7ED84-9FFD-461C-B23F-6818573E5825}">
      <dsp:nvSpPr>
        <dsp:cNvPr id="0" name=""/>
        <dsp:cNvSpPr/>
      </dsp:nvSpPr>
      <dsp:spPr>
        <a:xfrm>
          <a:off x="2742043" y="1646170"/>
          <a:ext cx="1311624" cy="131162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4B87C-B9EC-49AE-918E-AA0420FA9706}">
      <dsp:nvSpPr>
        <dsp:cNvPr id="0" name=""/>
        <dsp:cNvSpPr/>
      </dsp:nvSpPr>
      <dsp:spPr>
        <a:xfrm rot="10800000">
          <a:off x="3397855" y="3291545"/>
          <a:ext cx="12188159" cy="13116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390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0" i="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Khích lệ, động viên bạn bè có thái độ, hành vi bảo vệ lẽ phải. </a:t>
          </a:r>
          <a:endParaRPr lang="en-US" sz="32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725761" y="3291545"/>
        <a:ext cx="11860253" cy="1311624"/>
      </dsp:txXfrm>
    </dsp:sp>
    <dsp:sp modelId="{17D6A47A-171D-4FA4-BAF8-C245FBDAF92B}">
      <dsp:nvSpPr>
        <dsp:cNvPr id="0" name=""/>
        <dsp:cNvSpPr/>
      </dsp:nvSpPr>
      <dsp:spPr>
        <a:xfrm>
          <a:off x="2742043" y="3291545"/>
          <a:ext cx="1311624" cy="131162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5BF561-B181-4BA7-BCAB-BFBA9A960E2B}">
      <dsp:nvSpPr>
        <dsp:cNvPr id="0" name=""/>
        <dsp:cNvSpPr/>
      </dsp:nvSpPr>
      <dsp:spPr>
        <a:xfrm rot="10800000">
          <a:off x="3397855" y="4936920"/>
          <a:ext cx="12188159" cy="13116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8390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0" i="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Lên án, phê phán những hành vi sai trái, không phù hợp lẽ phải. </a:t>
          </a:r>
          <a:endParaRPr lang="en-US" sz="32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725761" y="4936920"/>
        <a:ext cx="11860253" cy="1311624"/>
      </dsp:txXfrm>
    </dsp:sp>
    <dsp:sp modelId="{5ED82552-135C-4AB8-9A1C-08BAC29C72E1}">
      <dsp:nvSpPr>
        <dsp:cNvPr id="0" name=""/>
        <dsp:cNvSpPr/>
      </dsp:nvSpPr>
      <dsp:spPr>
        <a:xfrm>
          <a:off x="2742043" y="4936920"/>
          <a:ext cx="1311624" cy="131162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638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16387" name="日期占位符 1638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6388" name="幻灯片图像占位符 163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93700" y="685800"/>
            <a:ext cx="60706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638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6390" name="页脚占位符 1638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16391" name="灯片编号占位符 1639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  <a:t>‹#›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9475912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069806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800600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5222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12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980855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5529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14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44669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512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15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198823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594991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5836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17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4513607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18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902787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19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931046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20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891596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699508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426392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22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466837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5734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23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7598807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6041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24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351805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25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974369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6144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4085965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355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27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42329497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307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28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769668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94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588755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563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660661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563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225272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887011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5222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7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170953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9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917972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10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72982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97326" y="1550835"/>
            <a:ext cx="12583954" cy="3299088"/>
          </a:xfrm>
          <a:prstGeom prst="rect">
            <a:avLst/>
          </a:prstGeom>
        </p:spPr>
        <p:txBody>
          <a:bodyPr anchor="b"/>
          <a:lstStyle>
            <a:lvl1pPr algn="ctr">
              <a:defRPr sz="825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97326" y="4977149"/>
            <a:ext cx="12583954" cy="22878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5"/>
            </a:lvl1pPr>
            <a:lvl2pPr marL="629285" indent="0" algn="ctr">
              <a:buNone/>
              <a:defRPr sz="2750"/>
            </a:lvl2pPr>
            <a:lvl3pPr marL="1258570" indent="0" algn="ctr">
              <a:buNone/>
              <a:defRPr sz="2475"/>
            </a:lvl3pPr>
            <a:lvl4pPr marL="1887855" indent="0" algn="ctr">
              <a:buNone/>
              <a:defRPr sz="2200"/>
            </a:lvl4pPr>
            <a:lvl5pPr marL="2516505" indent="0" algn="ctr">
              <a:buNone/>
              <a:defRPr sz="2200"/>
            </a:lvl5pPr>
            <a:lvl6pPr marL="3145790" indent="0" algn="ctr">
              <a:buNone/>
              <a:defRPr sz="2200"/>
            </a:lvl6pPr>
            <a:lvl7pPr marL="3775075" indent="0" algn="ctr">
              <a:buNone/>
              <a:defRPr sz="2200"/>
            </a:lvl7pPr>
            <a:lvl8pPr marL="4404360" indent="0" algn="ctr">
              <a:buNone/>
              <a:defRPr sz="2200"/>
            </a:lvl8pPr>
            <a:lvl9pPr marL="5033645" indent="0" algn="ctr">
              <a:buNone/>
              <a:defRPr sz="2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007189" y="504515"/>
            <a:ext cx="3617887" cy="803056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3529" y="504515"/>
            <a:ext cx="10643928" cy="803056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3529" y="2522574"/>
            <a:ext cx="7130907" cy="60125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8494169" y="2522574"/>
            <a:ext cx="7130907" cy="28998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494169" y="5633018"/>
            <a:ext cx="7130907" cy="29020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4790" y="2362446"/>
            <a:ext cx="14471547" cy="3941796"/>
          </a:xfrm>
          <a:prstGeom prst="rect">
            <a:avLst/>
          </a:prstGeom>
        </p:spPr>
        <p:txBody>
          <a:bodyPr anchor="b"/>
          <a:lstStyle>
            <a:lvl1pPr>
              <a:defRPr sz="825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4790" y="6341533"/>
            <a:ext cx="14471547" cy="20728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5">
                <a:solidFill>
                  <a:schemeClr val="tx1">
                    <a:tint val="75000"/>
                  </a:schemeClr>
                </a:solidFill>
              </a:defRPr>
            </a:lvl1pPr>
            <a:lvl2pPr marL="629285" indent="0">
              <a:buNone/>
              <a:defRPr sz="2750">
                <a:solidFill>
                  <a:schemeClr val="tx1">
                    <a:tint val="75000"/>
                  </a:schemeClr>
                </a:solidFill>
              </a:defRPr>
            </a:lvl2pPr>
            <a:lvl3pPr marL="1258570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3pPr>
            <a:lvl4pPr marL="188785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51650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14579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377507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44043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03364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3529" y="2522574"/>
            <a:ext cx="7130907" cy="60125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94169" y="2522574"/>
            <a:ext cx="7130907" cy="60125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504515"/>
            <a:ext cx="14471547" cy="183160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33236" y="2457373"/>
            <a:ext cx="6707002" cy="113844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855"/>
            </a:lvl1pPr>
            <a:lvl2pPr marL="629285" indent="0">
              <a:buNone/>
              <a:defRPr sz="3305"/>
            </a:lvl2pPr>
            <a:lvl3pPr marL="1258570" indent="0">
              <a:buNone/>
              <a:defRPr sz="2750"/>
            </a:lvl3pPr>
            <a:lvl4pPr marL="1887855" indent="0">
              <a:buNone/>
              <a:defRPr sz="2475"/>
            </a:lvl4pPr>
            <a:lvl5pPr marL="2516505" indent="0">
              <a:buNone/>
              <a:defRPr sz="2475"/>
            </a:lvl5pPr>
            <a:lvl6pPr marL="3145790" indent="0">
              <a:buNone/>
              <a:defRPr sz="2475"/>
            </a:lvl6pPr>
            <a:lvl7pPr marL="3775075" indent="0">
              <a:buNone/>
              <a:defRPr sz="2475"/>
            </a:lvl7pPr>
            <a:lvl8pPr marL="4404360" indent="0">
              <a:buNone/>
              <a:defRPr sz="2475"/>
            </a:lvl8pPr>
            <a:lvl9pPr marL="5033645" indent="0">
              <a:buNone/>
              <a:defRPr sz="24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33236" y="3682912"/>
            <a:ext cx="6707002" cy="48697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610785" y="2457373"/>
            <a:ext cx="6740034" cy="113844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855"/>
            </a:lvl1pPr>
            <a:lvl2pPr marL="629285" indent="0">
              <a:buNone/>
              <a:defRPr sz="3305"/>
            </a:lvl2pPr>
            <a:lvl3pPr marL="1258570" indent="0">
              <a:buNone/>
              <a:defRPr sz="2750"/>
            </a:lvl3pPr>
            <a:lvl4pPr marL="1887855" indent="0">
              <a:buNone/>
              <a:defRPr sz="2475"/>
            </a:lvl4pPr>
            <a:lvl5pPr marL="2516505" indent="0">
              <a:buNone/>
              <a:defRPr sz="2475"/>
            </a:lvl5pPr>
            <a:lvl6pPr marL="3145790" indent="0">
              <a:buNone/>
              <a:defRPr sz="2475"/>
            </a:lvl6pPr>
            <a:lvl7pPr marL="3775075" indent="0">
              <a:buNone/>
              <a:defRPr sz="2475"/>
            </a:lvl7pPr>
            <a:lvl8pPr marL="4404360" indent="0">
              <a:buNone/>
              <a:defRPr sz="2475"/>
            </a:lvl8pPr>
            <a:lvl9pPr marL="5033645" indent="0">
              <a:buNone/>
              <a:defRPr sz="24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610785" y="3682912"/>
            <a:ext cx="6740034" cy="48697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631740"/>
            <a:ext cx="5411536" cy="2211091"/>
          </a:xfrm>
          <a:prstGeom prst="rect">
            <a:avLst/>
          </a:prstGeom>
        </p:spPr>
        <p:txBody>
          <a:bodyPr anchor="b"/>
          <a:lstStyle>
            <a:lvl1pPr>
              <a:defRPr sz="44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3093" y="1364384"/>
            <a:ext cx="8494169" cy="6734176"/>
          </a:xfrm>
          <a:prstGeom prst="rect">
            <a:avLst/>
          </a:prstGeom>
        </p:spPr>
        <p:txBody>
          <a:bodyPr/>
          <a:lstStyle>
            <a:lvl1pPr>
              <a:defRPr sz="4405"/>
            </a:lvl1pPr>
            <a:lvl2pPr>
              <a:defRPr sz="3855"/>
            </a:lvl2pPr>
            <a:lvl3pPr>
              <a:defRPr sz="3305"/>
            </a:lvl3pPr>
            <a:lvl4pPr>
              <a:defRPr sz="2750"/>
            </a:lvl4pPr>
            <a:lvl5pPr>
              <a:defRPr sz="2750"/>
            </a:lvl5pPr>
            <a:lvl6pPr>
              <a:defRPr sz="2750"/>
            </a:lvl6pPr>
            <a:lvl7pPr>
              <a:defRPr sz="2750"/>
            </a:lvl7pPr>
            <a:lvl8pPr>
              <a:defRPr sz="2750"/>
            </a:lvl8pPr>
            <a:lvl9pPr>
              <a:defRPr sz="2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5714" y="2842832"/>
            <a:ext cx="5411536" cy="52666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/>
            </a:lvl1pPr>
            <a:lvl2pPr marL="629285" indent="0">
              <a:buNone/>
              <a:defRPr sz="1925"/>
            </a:lvl2pPr>
            <a:lvl3pPr marL="1258570" indent="0">
              <a:buNone/>
              <a:defRPr sz="1650"/>
            </a:lvl3pPr>
            <a:lvl4pPr marL="1887855" indent="0">
              <a:buNone/>
              <a:defRPr sz="1375"/>
            </a:lvl4pPr>
            <a:lvl5pPr marL="2516505" indent="0">
              <a:buNone/>
              <a:defRPr sz="1375"/>
            </a:lvl5pPr>
            <a:lvl6pPr marL="3145790" indent="0">
              <a:buNone/>
              <a:defRPr sz="1375"/>
            </a:lvl6pPr>
            <a:lvl7pPr marL="3775075" indent="0">
              <a:buNone/>
              <a:defRPr sz="1375"/>
            </a:lvl7pPr>
            <a:lvl8pPr marL="4404360" indent="0">
              <a:buNone/>
              <a:defRPr sz="1375"/>
            </a:lvl8pPr>
            <a:lvl9pPr marL="5033645" indent="0">
              <a:buNone/>
              <a:defRPr sz="13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631740"/>
            <a:ext cx="5732345" cy="2211091"/>
          </a:xfrm>
          <a:prstGeom prst="rect">
            <a:avLst/>
          </a:prstGeom>
        </p:spPr>
        <p:txBody>
          <a:bodyPr anchor="b"/>
          <a:lstStyle>
            <a:lvl1pPr>
              <a:defRPr sz="44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133093" y="631742"/>
            <a:ext cx="8494169" cy="74668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5"/>
            </a:lvl1pPr>
            <a:lvl2pPr marL="629285" indent="0">
              <a:buNone/>
              <a:defRPr sz="3855"/>
            </a:lvl2pPr>
            <a:lvl3pPr marL="1258570" indent="0">
              <a:buNone/>
              <a:defRPr sz="3305"/>
            </a:lvl3pPr>
            <a:lvl4pPr marL="1887855" indent="0">
              <a:buNone/>
              <a:defRPr sz="2750"/>
            </a:lvl4pPr>
            <a:lvl5pPr marL="2516505" indent="0">
              <a:buNone/>
              <a:defRPr sz="2750"/>
            </a:lvl5pPr>
            <a:lvl6pPr marL="3145790" indent="0">
              <a:buNone/>
              <a:defRPr sz="2750"/>
            </a:lvl6pPr>
            <a:lvl7pPr marL="3775075" indent="0">
              <a:buNone/>
              <a:defRPr sz="2750"/>
            </a:lvl7pPr>
            <a:lvl8pPr marL="4404360" indent="0">
              <a:buNone/>
              <a:defRPr sz="2750"/>
            </a:lvl8pPr>
            <a:lvl9pPr marL="5033645" indent="0">
              <a:buNone/>
              <a:defRPr sz="275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5714" y="2842832"/>
            <a:ext cx="5732345" cy="52666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50"/>
            </a:lvl1pPr>
            <a:lvl2pPr marL="629285" indent="0">
              <a:buNone/>
              <a:defRPr sz="2475"/>
            </a:lvl2pPr>
            <a:lvl3pPr marL="1258570" indent="0">
              <a:buNone/>
              <a:defRPr sz="2200"/>
            </a:lvl3pPr>
            <a:lvl4pPr marL="1887855" indent="0">
              <a:buNone/>
              <a:defRPr sz="1925"/>
            </a:lvl4pPr>
            <a:lvl5pPr marL="2516505" indent="0">
              <a:buNone/>
              <a:defRPr sz="1925"/>
            </a:lvl5pPr>
            <a:lvl6pPr marL="3145790" indent="0">
              <a:buNone/>
              <a:defRPr sz="1925"/>
            </a:lvl6pPr>
            <a:lvl7pPr marL="3775075" indent="0">
              <a:buNone/>
              <a:defRPr sz="1925"/>
            </a:lvl7pPr>
            <a:lvl8pPr marL="4404360" indent="0">
              <a:buNone/>
              <a:defRPr sz="1925"/>
            </a:lvl8pPr>
            <a:lvl9pPr marL="5033645" indent="0">
              <a:buNone/>
              <a:defRPr sz="19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图片 1031" descr="背景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6776700" cy="9474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3000">
    <p:random/>
  </p:transition>
  <p:hf sldNum="0" hdr="0"/>
  <p:txStyles>
    <p:titleStyle>
      <a:lvl1pPr marL="0" lvl="0" indent="0" algn="ctr" defTabSz="15005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7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61975" lvl="0" indent="-561975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5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219200" lvl="1" indent="-4699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4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875155" lvl="2" indent="-37465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625725" lvl="3" indent="-37592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3375025" lvl="4" indent="-37465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图片 206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96520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1" name="图片 2070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2700512" y="1826666"/>
            <a:ext cx="1252855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sz="72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BÀI 4 BẢO VỆ LẼ PHẢI</a:t>
            </a:r>
            <a:endParaRPr lang="en-US" altLang="zh-CN" sz="72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55" name="文本框 2054"/>
          <p:cNvSpPr txBox="1"/>
          <p:nvPr/>
        </p:nvSpPr>
        <p:spPr>
          <a:xfrm>
            <a:off x="3777281" y="2934311"/>
            <a:ext cx="9324248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sz="32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GDCD 8 – SÁCH KNTT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70" name="图片 2069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03006" y="3597960"/>
            <a:ext cx="10824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GV: BÙI THỊ ÁNH NGUYỆT – TRƯỜNG THCS NGŨ LÃO – HẢI PHÒNG</a:t>
            </a:r>
          </a:p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SDT: 0936991280 CHUYÊN THIẾT KẾ GA  </a:t>
            </a:r>
            <a:endParaRPr lang="zh-CN" altLang="en-US" sz="20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图片 44035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081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448" y="1354196"/>
            <a:ext cx="13820569" cy="9221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7F2DA3C-33DF-3C2E-534A-C76004FFE892}"/>
              </a:ext>
            </a:extLst>
          </p:cNvPr>
          <p:cNvSpPr txBox="1"/>
          <p:nvPr/>
        </p:nvSpPr>
        <p:spPr>
          <a:xfrm>
            <a:off x="1846937" y="2658151"/>
            <a:ext cx="11114136" cy="403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lẽ phải </a:t>
            </a:r>
            <a:r>
              <a:rPr lang="vi-VN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đắn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 algn="just">
              <a:buFontTx/>
              <a:buChar char="-"/>
            </a:pP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8" name="图片 44037" descr="1-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6555" y="4315523"/>
            <a:ext cx="5195888" cy="5503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693880" y="589000"/>
            <a:ext cx="14201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73050"/>
            <a:ext cx="14978063" cy="902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1138238"/>
            <a:ext cx="1465263" cy="211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3078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738" y="6575424"/>
            <a:ext cx="9505950" cy="1966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3079" descr="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7325" y="1390650"/>
            <a:ext cx="9505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3080" descr="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5334" y="3345702"/>
            <a:ext cx="9505950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3081" descr="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5888" y="5130800"/>
            <a:ext cx="95059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7902" y="4473615"/>
            <a:ext cx="8386763" cy="5154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87DEB28-446B-FB61-A99F-5D485962A8FD}"/>
              </a:ext>
            </a:extLst>
          </p:cNvPr>
          <p:cNvSpPr txBox="1"/>
          <p:nvPr/>
        </p:nvSpPr>
        <p:spPr>
          <a:xfrm>
            <a:off x="4502399" y="3431875"/>
            <a:ext cx="8352928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lùi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4000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92226" y="583952"/>
            <a:ext cx="33129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4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90257" y="1493806"/>
            <a:ext cx="838835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lẽ phải giúp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4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3600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87DEB28-446B-FB61-A99F-5D485962A8FD}"/>
              </a:ext>
            </a:extLst>
          </p:cNvPr>
          <p:cNvSpPr txBox="1"/>
          <p:nvPr/>
        </p:nvSpPr>
        <p:spPr>
          <a:xfrm>
            <a:off x="4502399" y="5450685"/>
            <a:ext cx="835292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87DEB28-446B-FB61-A99F-5D485962A8FD}"/>
              </a:ext>
            </a:extLst>
          </p:cNvPr>
          <p:cNvSpPr txBox="1"/>
          <p:nvPr/>
        </p:nvSpPr>
        <p:spPr>
          <a:xfrm>
            <a:off x="4502399" y="6902912"/>
            <a:ext cx="8352928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4000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tri.</a:t>
            </a:r>
            <a:endParaRPr lang="vi-VN" sz="4000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图片 37891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37896" descr="1-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3" y="3101975"/>
            <a:ext cx="6516687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37893" descr="1-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75" y="5240338"/>
            <a:ext cx="4383088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37894" descr="1-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0"/>
            <a:ext cx="10440988" cy="952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37895" descr="1-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1200" y="920750"/>
            <a:ext cx="4114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266644" y="4038809"/>
            <a:ext cx="687573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809479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4448" y="921470"/>
            <a:ext cx="13321480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QUAN SÁT HÍNH ẢNH</a:t>
            </a: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iệc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648" t="14691" r="45552" b="41694"/>
          <a:stretch/>
        </p:blipFill>
        <p:spPr>
          <a:xfrm>
            <a:off x="180232" y="3902138"/>
            <a:ext cx="7694569" cy="475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538" t="25077" r="45551" b="33385"/>
          <a:stretch/>
        </p:blipFill>
        <p:spPr>
          <a:xfrm>
            <a:off x="8182868" y="3884260"/>
            <a:ext cx="831692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828778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图片 43011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43012" descr="1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8" y="346075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1-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7863" y="611188"/>
            <a:ext cx="6229350" cy="916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43014" descr="1-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203450"/>
            <a:ext cx="5608638" cy="7272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1F4D7AE-5E2F-9005-BEB9-E7633AB65462}"/>
              </a:ext>
            </a:extLst>
          </p:cNvPr>
          <p:cNvSpPr/>
          <p:nvPr/>
        </p:nvSpPr>
        <p:spPr>
          <a:xfrm>
            <a:off x="4999706" y="3256102"/>
            <a:ext cx="6780463" cy="2435988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52240" y="633438"/>
            <a:ext cx="16273808" cy="884235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8" name="图片 33797" descr="1-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5095" y="96726"/>
            <a:ext cx="1977650" cy="18010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1"/>
          <p:cNvSpPr/>
          <p:nvPr/>
        </p:nvSpPr>
        <p:spPr>
          <a:xfrm>
            <a:off x="1188344" y="997273"/>
            <a:ext cx="130334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solidFill>
                  <a:schemeClr val="tx1">
                    <a:lumMod val="10000"/>
                  </a:schemeClr>
                </a:solidFill>
              </a:rPr>
              <a:t>	</a:t>
            </a:r>
            <a:r>
              <a:rPr lang="vi-VN" sz="3200" dirty="0">
                <a:solidFill>
                  <a:schemeClr val="tx1">
                    <a:lumMod val="10000"/>
                  </a:schemeClr>
                </a:solidFill>
              </a:rPr>
              <a:t>Học sinh cần có những lời nói, hành động cụ thể để bảo vệ lẽ phải thông qua các  việc làm như: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C1C85E99-EEAB-9B1A-59A9-67382BFFD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2216467"/>
              </p:ext>
            </p:extLst>
          </p:nvPr>
        </p:nvGraphicFramePr>
        <p:xfrm>
          <a:off x="-539848" y="2289622"/>
          <a:ext cx="18328059" cy="6249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3799" name="图片 33798" descr="1-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240" y="5746006"/>
            <a:ext cx="4020871" cy="372978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0641" y="444391"/>
            <a:ext cx="11809413" cy="873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" y="5486400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905500" y="3297734"/>
            <a:ext cx="91083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</p:spTree>
    <p:extLst>
      <p:ext uri="{BB962C8B-B14F-4D97-AF65-F5344CB8AC3E}">
        <p14:creationId xmlns:p14="http://schemas.microsoft.com/office/powerpoint/2010/main" val="86118924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图片 47107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图片 47110" descr="1-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475" y="2938463"/>
            <a:ext cx="673258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47108" descr="1-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7138" y="4378325"/>
            <a:ext cx="5218112" cy="471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图片 47109" descr="1-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454025"/>
            <a:ext cx="11685588" cy="9929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748986" y="1998702"/>
            <a:ext cx="1368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1: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1398703">
            <a:off x="1404368" y="2569131"/>
            <a:ext cx="7560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giơ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416" y="273398"/>
            <a:ext cx="6264696" cy="5184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1856" y="4305846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"/>
          <p:cNvSpPr/>
          <p:nvPr/>
        </p:nvSpPr>
        <p:spPr>
          <a:xfrm>
            <a:off x="2861635" y="598228"/>
            <a:ext cx="11056605" cy="82809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780632" y="1957955"/>
            <a:ext cx="87129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 </a:t>
            </a:r>
          </a:p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416" y="273398"/>
            <a:ext cx="6264696" cy="5184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1856" y="4305846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"/>
          <p:cNvSpPr/>
          <p:nvPr/>
        </p:nvSpPr>
        <p:spPr>
          <a:xfrm>
            <a:off x="2861635" y="598228"/>
            <a:ext cx="11056605" cy="82809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780632" y="1957955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2:  </a:t>
            </a:r>
          </a:p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vói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775787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0641" y="444391"/>
            <a:ext cx="11809413" cy="873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" y="5486400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905500" y="3297734"/>
            <a:ext cx="91083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</a:p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8800" b="1" dirty="0">
              <a:solidFill>
                <a:srgbClr val="82B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416" y="273398"/>
            <a:ext cx="6264696" cy="5184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1856" y="4305846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"/>
          <p:cNvSpPr/>
          <p:nvPr/>
        </p:nvSpPr>
        <p:spPr>
          <a:xfrm>
            <a:off x="2861635" y="598228"/>
            <a:ext cx="11056605" cy="82809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33454" y="2854501"/>
            <a:ext cx="87129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3:  </a:t>
            </a:r>
          </a:p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thòi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8624915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416" y="273398"/>
            <a:ext cx="6264696" cy="5184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1856" y="4305846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"/>
          <p:cNvSpPr/>
          <p:nvPr/>
        </p:nvSpPr>
        <p:spPr>
          <a:xfrm>
            <a:off x="2861635" y="598228"/>
            <a:ext cx="11056605" cy="82809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33454" y="2854501"/>
            <a:ext cx="9180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 </a:t>
            </a:r>
          </a:p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9680130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416" y="273398"/>
            <a:ext cx="6264696" cy="5184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1856" y="4305846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"/>
          <p:cNvSpPr/>
          <p:nvPr/>
        </p:nvSpPr>
        <p:spPr>
          <a:xfrm>
            <a:off x="2861635" y="598228"/>
            <a:ext cx="11056605" cy="82809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33454" y="2854501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5:  </a:t>
            </a:r>
          </a:p>
          <a:p>
            <a:pPr algn="ctr"/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thiệp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897889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图片 40963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0964" descr="1-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9300" y="5794375"/>
            <a:ext cx="5003800" cy="368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40965" descr="1-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12" y="-735012"/>
            <a:ext cx="4121150" cy="1019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40966" descr="1-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2275" y="2217738"/>
            <a:ext cx="14708188" cy="416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816573" y="721360"/>
            <a:ext cx="10459591" cy="147732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2/23 SGK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6496" y="2937694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65221" y="2784060"/>
            <a:ext cx="39152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30243" y="2805807"/>
            <a:ext cx="39152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8264" y="705446"/>
            <a:ext cx="15481720" cy="8280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41" name="图片 39940" descr="1-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07038"/>
            <a:ext cx="6808788" cy="396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134498" y="1172685"/>
            <a:ext cx="10153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40966" descr="1-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296" y="2104828"/>
            <a:ext cx="14708188" cy="416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532186" y="3181132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6916" y="3169028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13480" y="3201996"/>
            <a:ext cx="37444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0512" y="2275245"/>
            <a:ext cx="1944216" cy="55399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1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97056" y="2368648"/>
            <a:ext cx="1944216" cy="55399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2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313580" y="2347810"/>
            <a:ext cx="1944216" cy="55399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3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0641" y="444391"/>
            <a:ext cx="11809413" cy="873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" y="5486400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905500" y="3297734"/>
            <a:ext cx="91083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428628677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8264" y="705446"/>
            <a:ext cx="15481720" cy="8280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33" name="图片 48132" descr="1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70588"/>
            <a:ext cx="5145088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48133" descr="1-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38" y="287338"/>
            <a:ext cx="3962400" cy="362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48134" descr="1-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1163" y="5129213"/>
            <a:ext cx="4937125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856711" y="2178666"/>
            <a:ext cx="10441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xót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– ( Martin Luther King)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928" y="1464569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8624" y="4166434"/>
            <a:ext cx="9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415925"/>
            <a:ext cx="15265400" cy="898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964815" y="3434566"/>
            <a:ext cx="6120680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8424" y="314217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2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02" name="图片 1540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96520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图片 15402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4" name="文本框 15403"/>
          <p:cNvSpPr txBox="1"/>
          <p:nvPr/>
        </p:nvSpPr>
        <p:spPr>
          <a:xfrm>
            <a:off x="5868864" y="2470612"/>
            <a:ext cx="583232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en-US" altLang="zh-CN" sz="72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TẠM BIỆT</a:t>
            </a:r>
            <a:endParaRPr lang="zh-CN" altLang="en-US" sz="72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406" name="图片 15405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84613"/>
            <a:ext cx="7200900" cy="559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101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213" y="-3175"/>
            <a:ext cx="11522075" cy="947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020992" y="329983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LÀM THEO LẼ PHẢI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936" y="4043659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bay.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bay.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4" name="图片 41993" descr="1-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65438"/>
            <a:ext cx="651668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41992" descr="1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8" y="290092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41991" descr="1-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41994" descr="1-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5563" y="2578100"/>
            <a:ext cx="5608637" cy="627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292836" y="2561062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4" name="图片 41993" descr="1-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65438"/>
            <a:ext cx="651668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41992" descr="1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8" y="346075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41991" descr="1-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41994" descr="1-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5563" y="2578100"/>
            <a:ext cx="5608637" cy="627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677057" y="2783156"/>
            <a:ext cx="69848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đắn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zh-CN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61472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0641" y="444391"/>
            <a:ext cx="11809413" cy="873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" y="5486400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905500" y="3297734"/>
            <a:ext cx="91083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</a:p>
          <a:p>
            <a:pPr algn="ctr"/>
            <a:r>
              <a:rPr lang="en-US" sz="8800" b="1" dirty="0" smtClean="0">
                <a:solidFill>
                  <a:srgbClr val="82B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  <a:endParaRPr lang="en-US" sz="8800" b="1" dirty="0">
              <a:solidFill>
                <a:srgbClr val="82B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330438"/>
      </p:ext>
    </p:extLst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图片 37891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37896" descr="1-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3" y="3101975"/>
            <a:ext cx="6516687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37893" descr="1-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75" y="5240338"/>
            <a:ext cx="4383088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37894" descr="1-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0"/>
            <a:ext cx="10440988" cy="952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37895" descr="1-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1200" y="920750"/>
            <a:ext cx="4114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266644" y="4038809"/>
            <a:ext cx="687573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2240" y="561430"/>
            <a:ext cx="16129792" cy="8568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068664" y="849462"/>
            <a:ext cx="9865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 TRUNG THỰC HAY LÀ TÌNH BẠN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280" y="1542824"/>
            <a:ext cx="1497766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tòa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xi- xi – pi-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ấu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tòa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ấu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bếng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quậy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Lao 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tòa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bổn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bổng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81432" y="8266286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(Theo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Phiệt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NXB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TP HCM, 2004)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57086"/>
      </p:ext>
    </p:extLst>
  </p:cSld>
  <p:clrMapOvr>
    <a:masterClrMapping/>
  </p:clrMapOvr>
  <p:transition advClick="0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图片 38915" descr="1-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1-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80" y="-734714"/>
            <a:ext cx="14819984" cy="1056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8918" descr="1-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88913" y="3154363"/>
            <a:ext cx="3889375" cy="579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1-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49480" y="2434053"/>
            <a:ext cx="4687887" cy="746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279391" y="1917987"/>
            <a:ext cx="5847159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>
              <a:spcBef>
                <a:spcPts val="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</a:t>
            </a:r>
          </a:p>
          <a:p>
            <a:pPr lvl="0" algn="ctr" defTabSz="1500505">
              <a:spcBef>
                <a:spcPts val="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0284" y="3030528"/>
            <a:ext cx="89386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Chánh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ấu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Theo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lip đếm ngược 5 phú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36051" y="6529731"/>
            <a:ext cx="3533837" cy="2650378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746</Words>
  <Application>Microsoft Office PowerPoint</Application>
  <PresentationFormat>Custom</PresentationFormat>
  <Paragraphs>108</Paragraphs>
  <Slides>28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宋体</vt:lpstr>
      <vt:lpstr>Arial</vt:lpstr>
      <vt:lpstr>黑体</vt:lpstr>
      <vt:lpstr>Times New Roman</vt:lpstr>
      <vt:lpstr>等线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MC SYSTEM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 account</cp:lastModifiedBy>
  <cp:revision>56</cp:revision>
  <dcterms:created xsi:type="dcterms:W3CDTF">2015-09-14T06:10:05Z</dcterms:created>
  <dcterms:modified xsi:type="dcterms:W3CDTF">2023-09-07T14:11:40Z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