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53" d="100"/>
          <a:sy n="53" d="100"/>
        </p:scale>
        <p:origin x="9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3.jpg"/><Relationship Id="rId9" Type="http://schemas.openxmlformats.org/officeDocument/2006/relationships/image" Target="../media/image125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9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1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slide" Target="slide32.xml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2278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DELL</cp:lastModifiedBy>
  <cp:revision>1</cp:revision>
  <dcterms:created xsi:type="dcterms:W3CDTF">2022-02-25T15:56:08Z</dcterms:created>
  <dcterms:modified xsi:type="dcterms:W3CDTF">2025-01-10T01:34:51Z</dcterms:modified>
</cp:coreProperties>
</file>