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3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4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5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6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5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6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1900</Words>
  <Application>Microsoft Office PowerPoint</Application>
  <PresentationFormat>On-screen Show (16:9)</PresentationFormat>
  <Paragraphs>248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Times New Roman</vt:lpstr>
      <vt:lpstr>Calibri</vt:lpstr>
      <vt:lpstr>Arial</vt:lpstr>
      <vt:lpstr>Wingdings</vt:lpstr>
      <vt:lpstr>Lato</vt:lpstr>
      <vt:lpstr>Cambria Math</vt:lpstr>
      <vt:lpstr>Playfair Display ExtraBold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DELL</cp:lastModifiedBy>
  <cp:revision>77</cp:revision>
  <dcterms:modified xsi:type="dcterms:W3CDTF">2025-01-06T03:30:41Z</dcterms:modified>
</cp:coreProperties>
</file>