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59" r:id="rId1"/>
  </p:sldMasterIdLst>
  <p:notesMasterIdLst>
    <p:notesMasterId r:id="rId42"/>
  </p:notesMasterIdLst>
  <p:sldIdLst>
    <p:sldId id="259" r:id="rId2"/>
    <p:sldId id="257" r:id="rId3"/>
    <p:sldId id="258" r:id="rId4"/>
    <p:sldId id="262" r:id="rId5"/>
    <p:sldId id="261" r:id="rId6"/>
    <p:sldId id="263" r:id="rId7"/>
    <p:sldId id="264" r:id="rId8"/>
    <p:sldId id="298" r:id="rId9"/>
    <p:sldId id="265" r:id="rId10"/>
    <p:sldId id="267" r:id="rId11"/>
    <p:sldId id="260" r:id="rId12"/>
    <p:sldId id="299" r:id="rId13"/>
    <p:sldId id="268" r:id="rId14"/>
    <p:sldId id="269" r:id="rId15"/>
    <p:sldId id="271" r:id="rId16"/>
    <p:sldId id="301" r:id="rId17"/>
    <p:sldId id="272" r:id="rId18"/>
    <p:sldId id="270" r:id="rId19"/>
    <p:sldId id="273" r:id="rId20"/>
    <p:sldId id="302" r:id="rId21"/>
    <p:sldId id="274" r:id="rId22"/>
    <p:sldId id="275" r:id="rId23"/>
    <p:sldId id="295" r:id="rId24"/>
    <p:sldId id="276" r:id="rId25"/>
    <p:sldId id="303" r:id="rId26"/>
    <p:sldId id="277" r:id="rId27"/>
    <p:sldId id="278" r:id="rId28"/>
    <p:sldId id="304" r:id="rId29"/>
    <p:sldId id="279" r:id="rId30"/>
    <p:sldId id="280" r:id="rId31"/>
    <p:sldId id="283" r:id="rId32"/>
    <p:sldId id="284" r:id="rId33"/>
    <p:sldId id="285" r:id="rId34"/>
    <p:sldId id="281" r:id="rId35"/>
    <p:sldId id="307" r:id="rId36"/>
    <p:sldId id="287" r:id="rId37"/>
    <p:sldId id="289" r:id="rId38"/>
    <p:sldId id="288" r:id="rId39"/>
    <p:sldId id="296" r:id="rId40"/>
    <p:sldId id="297" r:id="rId41"/>
  </p:sldIdLst>
  <p:sldSz cx="9144000" cy="5143500" type="screen16x9"/>
  <p:notesSz cx="6858000" cy="9144000"/>
  <p:embeddedFontLst>
    <p:embeddedFont>
      <p:font typeface="Cambria Math" panose="02040503050406030204" pitchFamily="18" charset="0"/>
      <p:regular r:id="rId43"/>
    </p:embeddedFont>
    <p:embeddedFont>
      <p:font typeface="Space Grotesk Light" panose="020B0604020202020204" charset="0"/>
      <p:regular r:id="rId44"/>
      <p:bold r:id="rId4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B71E8972-68E6-47C6-8168-9DFCAA21A1EE}">
  <a:tblStyle styleId="{B71E8972-68E6-47C6-8168-9DFCAA21A1EE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238F8498-D9A7-4CEC-A156-9DC165E34A91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35758FB7-9AC5-4552-8A53-C91805E547FA}" styleName="Kiểu Có chủ đề 1 - Màu chủ đề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7" d="100"/>
          <a:sy n="77" d="100"/>
        </p:scale>
        <p:origin x="980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font" Target="fonts/font3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1.fntdata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6" name="Google Shape;896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7" name="Google Shape;897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2" name="Google Shape;902;g35f391192_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3" name="Google Shape;903;g35f391192_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5" name="Google Shape;1005;g35f391192_0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6" name="Google Shape;1006;g35f391192_0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2" name="Google Shape;1012;g35ed75ccf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3" name="Google Shape;1013;g35ed75ccf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2" name="Google Shape;1082;g35ed75ccf_0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3" name="Google Shape;1083;g35ed75ccf_0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3" name="Google Shape;1093;g35ed75ccf_0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4" name="Google Shape;1094;g35ed75ccf_0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5305446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3" name="Google Shape;1093;g35ed75ccf_0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4" name="Google Shape;1094;g35ed75ccf_0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" name="Google Shape;1075;g35ed75ccf_0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6" name="Google Shape;1076;g35ed75ccf_0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4" name="Google Shape;1114;g35ed75ccf_0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5" name="Google Shape;1115;g35ed75ccf_0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" name="Google Shape;1126;g35ed75ccf_0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7" name="Google Shape;1127;g35ed75ccf_0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9227757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" name="Google Shape;1126;g35ed75ccf_0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7" name="Google Shape;1127;g35ed75ccf_0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9" name="Google Shape;879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0" name="Google Shape;880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0" name="Google Shape;1150;g35ed75ccf_0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1" name="Google Shape;1151;g35ed75ccf_0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" name="Google Shape;972;g35f391192_0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3" name="Google Shape;973;g35f391192_0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1027728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2" name="Google Shape;1162;g35ed75ccf_01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3" name="Google Shape;1163;g35ed75ccf_01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4" name="Google Shape;1174;g35ed75ccf_01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5" name="Google Shape;1175;g35ed75ccf_01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8236098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4" name="Google Shape;1174;g35ed75ccf_01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5" name="Google Shape;1175;g35ed75ccf_01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6" name="Google Shape;1186;gcc8395c557_0_2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7" name="Google Shape;1187;gcc8395c557_0_2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4" name="Google Shape;1194;g35ed75ccf_01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5" name="Google Shape;1195;g35ed75ccf_01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8997690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4" name="Google Shape;1194;g35ed75ccf_01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5" name="Google Shape;1195;g35ed75ccf_01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1" name="Google Shape;1201;g35ed75ccf_01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2" name="Google Shape;1202;g35ed75ccf_01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8" name="Google Shape;1258;gb2f7c811ed_0_4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9" name="Google Shape;1259;gb2f7c811ed_0_4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8" name="Google Shape;888;g35f391192_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9" name="Google Shape;889;g35f391192_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" name="Google Shape;1290;gb2f7c811ed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1" name="Google Shape;1291;gb2f7c811ed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7" name="Google Shape;1297;gb2f7c811ed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8" name="Google Shape;1298;gb2f7c811ed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9" name="Google Shape;1209;gb2f7c811ed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0" name="Google Shape;1210;gb2f7c811ed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9" name="Google Shape;1209;gb2f7c811ed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0" name="Google Shape;1210;gb2f7c811ed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674860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5" name="Google Shape;1355;gb2f7c811ed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6" name="Google Shape;1356;gb2f7c811ed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5" name="Google Shape;1395;gb2f7c811ed_0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6" name="Google Shape;1396;gb2f7c811ed_0_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1" name="Google Shape;1381;gb2f7c811ed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2" name="Google Shape;1382;gb2f7c811ed_0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5" name="Google Shape;915;g35ed75ccf_0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6" name="Google Shape;916;g35ed75ccf_0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8" name="Google Shape;908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9" name="Google Shape;909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1" name="Google Shape;941;g35f391192_0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2" name="Google Shape;942;g35f391192_0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9" name="Google Shape;949;g35f391192_0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0" name="Google Shape;950;g35f391192_0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8" name="Google Shape;958;g35f391192_0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9" name="Google Shape;959;g35f391192_0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" name="Google Shape;972;g35f391192_0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3" name="Google Shape;973;g35f391192_0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TITLE_1">
    <p:bg>
      <p:bgPr>
        <a:gradFill>
          <a:gsLst>
            <a:gs pos="0">
              <a:srgbClr val="A778C5"/>
            </a:gs>
            <a:gs pos="72000">
              <a:srgbClr val="F8C2C2"/>
            </a:gs>
            <a:gs pos="100000">
              <a:srgbClr val="FFE599"/>
            </a:gs>
          </a:gsLst>
          <a:lin ang="5400012" scaled="0"/>
        </a:gradFill>
        <a:effectLst/>
      </p:bgPr>
    </p:bg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3" name="Google Shape;113;p3"/>
          <p:cNvGrpSpPr/>
          <p:nvPr/>
        </p:nvGrpSpPr>
        <p:grpSpPr>
          <a:xfrm>
            <a:off x="-1" y="50550"/>
            <a:ext cx="10370867" cy="5287714"/>
            <a:chOff x="-1" y="50550"/>
            <a:chExt cx="10370867" cy="5287714"/>
          </a:xfrm>
        </p:grpSpPr>
        <p:sp>
          <p:nvSpPr>
            <p:cNvPr id="114" name="Google Shape;114;p3"/>
            <p:cNvSpPr/>
            <p:nvPr/>
          </p:nvSpPr>
          <p:spPr>
            <a:xfrm>
              <a:off x="8" y="2753964"/>
              <a:ext cx="4022282" cy="1727094"/>
            </a:xfrm>
            <a:custGeom>
              <a:avLst/>
              <a:gdLst/>
              <a:ahLst/>
              <a:cxnLst/>
              <a:rect l="l" t="t" r="r" b="b"/>
              <a:pathLst>
                <a:path w="5472493" h="2349788" extrusionOk="0">
                  <a:moveTo>
                    <a:pt x="5436617" y="2349535"/>
                  </a:moveTo>
                  <a:cubicBezTo>
                    <a:pt x="5460493" y="2251739"/>
                    <a:pt x="5472557" y="2151434"/>
                    <a:pt x="5472494" y="2050767"/>
                  </a:cubicBezTo>
                  <a:cubicBezTo>
                    <a:pt x="5472494" y="1357538"/>
                    <a:pt x="4910519" y="795563"/>
                    <a:pt x="4217290" y="795563"/>
                  </a:cubicBezTo>
                  <a:cubicBezTo>
                    <a:pt x="4134930" y="795556"/>
                    <a:pt x="4052761" y="803596"/>
                    <a:pt x="3971989" y="819566"/>
                  </a:cubicBezTo>
                  <a:cubicBezTo>
                    <a:pt x="3864356" y="269832"/>
                    <a:pt x="3331401" y="-88551"/>
                    <a:pt x="2781681" y="19095"/>
                  </a:cubicBezTo>
                  <a:cubicBezTo>
                    <a:pt x="2480437" y="78083"/>
                    <a:pt x="2222119" y="270325"/>
                    <a:pt x="2079118" y="541944"/>
                  </a:cubicBezTo>
                  <a:cubicBezTo>
                    <a:pt x="1556068" y="340890"/>
                    <a:pt x="969017" y="601932"/>
                    <a:pt x="767963" y="1125007"/>
                  </a:cubicBezTo>
                  <a:cubicBezTo>
                    <a:pt x="723354" y="1241066"/>
                    <a:pt x="700456" y="1364332"/>
                    <a:pt x="700405" y="1488665"/>
                  </a:cubicBezTo>
                  <a:cubicBezTo>
                    <a:pt x="700405" y="1512097"/>
                    <a:pt x="701294" y="1535274"/>
                    <a:pt x="702818" y="1558515"/>
                  </a:cubicBezTo>
                  <a:cubicBezTo>
                    <a:pt x="367094" y="1509627"/>
                    <a:pt x="55302" y="1742157"/>
                    <a:pt x="6414" y="2077882"/>
                  </a:cubicBezTo>
                  <a:cubicBezTo>
                    <a:pt x="2153" y="2107136"/>
                    <a:pt x="7" y="2136651"/>
                    <a:pt x="0" y="2166211"/>
                  </a:cubicBezTo>
                  <a:cubicBezTo>
                    <a:pt x="-63" y="2228466"/>
                    <a:pt x="9360" y="2290372"/>
                    <a:pt x="27940" y="234978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5" name="Google Shape;115;p3"/>
            <p:cNvSpPr/>
            <p:nvPr/>
          </p:nvSpPr>
          <p:spPr>
            <a:xfrm>
              <a:off x="2934697" y="3638722"/>
              <a:ext cx="2412605" cy="1105172"/>
            </a:xfrm>
            <a:custGeom>
              <a:avLst/>
              <a:gdLst/>
              <a:ahLst/>
              <a:cxnLst/>
              <a:rect l="l" t="t" r="r" b="b"/>
              <a:pathLst>
                <a:path w="2580326" h="1182002" extrusionOk="0">
                  <a:moveTo>
                    <a:pt x="2518156" y="1182003"/>
                  </a:moveTo>
                  <a:cubicBezTo>
                    <a:pt x="2695257" y="740671"/>
                    <a:pt x="2481072" y="239313"/>
                    <a:pt x="2039747" y="62186"/>
                  </a:cubicBezTo>
                  <a:cubicBezTo>
                    <a:pt x="1598422" y="-114941"/>
                    <a:pt x="1097089" y="99239"/>
                    <a:pt x="919925" y="540570"/>
                  </a:cubicBezTo>
                  <a:cubicBezTo>
                    <a:pt x="906018" y="575279"/>
                    <a:pt x="894397" y="610858"/>
                    <a:pt x="885063" y="647079"/>
                  </a:cubicBezTo>
                  <a:cubicBezTo>
                    <a:pt x="557213" y="511557"/>
                    <a:pt x="181546" y="667475"/>
                    <a:pt x="46038" y="995338"/>
                  </a:cubicBezTo>
                  <a:cubicBezTo>
                    <a:pt x="21399" y="1054901"/>
                    <a:pt x="5905" y="1117823"/>
                    <a:pt x="0" y="1182003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6" name="Google Shape;116;p3"/>
            <p:cNvSpPr/>
            <p:nvPr/>
          </p:nvSpPr>
          <p:spPr>
            <a:xfrm>
              <a:off x="4121250" y="3038789"/>
              <a:ext cx="2282313" cy="777338"/>
            </a:xfrm>
            <a:custGeom>
              <a:avLst/>
              <a:gdLst/>
              <a:ahLst/>
              <a:cxnLst/>
              <a:rect l="l" t="t" r="r" b="b"/>
              <a:pathLst>
                <a:path w="2870834" h="977784" extrusionOk="0">
                  <a:moveTo>
                    <a:pt x="2870835" y="977785"/>
                  </a:moveTo>
                  <a:cubicBezTo>
                    <a:pt x="2845943" y="605751"/>
                    <a:pt x="2524252" y="324312"/>
                    <a:pt x="2152206" y="349172"/>
                  </a:cubicBezTo>
                  <a:cubicBezTo>
                    <a:pt x="2121916" y="351192"/>
                    <a:pt x="2091817" y="355256"/>
                    <a:pt x="2062099" y="361326"/>
                  </a:cubicBezTo>
                  <a:cubicBezTo>
                    <a:pt x="1974025" y="87578"/>
                    <a:pt x="1680655" y="-62923"/>
                    <a:pt x="1406906" y="25176"/>
                  </a:cubicBezTo>
                  <a:cubicBezTo>
                    <a:pt x="1329372" y="50126"/>
                    <a:pt x="1258760" y="92925"/>
                    <a:pt x="1200785" y="150125"/>
                  </a:cubicBezTo>
                  <a:cubicBezTo>
                    <a:pt x="925068" y="68357"/>
                    <a:pt x="635318" y="225570"/>
                    <a:pt x="553530" y="501274"/>
                  </a:cubicBezTo>
                  <a:cubicBezTo>
                    <a:pt x="543623" y="534656"/>
                    <a:pt x="537084" y="568952"/>
                    <a:pt x="534035" y="603643"/>
                  </a:cubicBezTo>
                  <a:cubicBezTo>
                    <a:pt x="325882" y="529640"/>
                    <a:pt x="97092" y="638409"/>
                    <a:pt x="23114" y="846587"/>
                  </a:cubicBezTo>
                  <a:cubicBezTo>
                    <a:pt x="8128" y="888726"/>
                    <a:pt x="318" y="933068"/>
                    <a:pt x="0" y="97778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7" name="Google Shape;117;p3"/>
            <p:cNvSpPr/>
            <p:nvPr/>
          </p:nvSpPr>
          <p:spPr>
            <a:xfrm>
              <a:off x="4436987" y="3517239"/>
              <a:ext cx="3817064" cy="1638977"/>
            </a:xfrm>
            <a:custGeom>
              <a:avLst/>
              <a:gdLst/>
              <a:ahLst/>
              <a:cxnLst/>
              <a:rect l="l" t="t" r="r" b="b"/>
              <a:pathLst>
                <a:path w="5472493" h="2349788" extrusionOk="0">
                  <a:moveTo>
                    <a:pt x="5436617" y="2349535"/>
                  </a:moveTo>
                  <a:cubicBezTo>
                    <a:pt x="5460493" y="2251739"/>
                    <a:pt x="5472557" y="2151434"/>
                    <a:pt x="5472494" y="2050767"/>
                  </a:cubicBezTo>
                  <a:cubicBezTo>
                    <a:pt x="5472494" y="1357538"/>
                    <a:pt x="4910519" y="795563"/>
                    <a:pt x="4217290" y="795563"/>
                  </a:cubicBezTo>
                  <a:cubicBezTo>
                    <a:pt x="4134930" y="795556"/>
                    <a:pt x="4052761" y="803596"/>
                    <a:pt x="3971989" y="819566"/>
                  </a:cubicBezTo>
                  <a:cubicBezTo>
                    <a:pt x="3864356" y="269832"/>
                    <a:pt x="3331401" y="-88551"/>
                    <a:pt x="2781681" y="19095"/>
                  </a:cubicBezTo>
                  <a:cubicBezTo>
                    <a:pt x="2480437" y="78083"/>
                    <a:pt x="2222119" y="270325"/>
                    <a:pt x="2079118" y="541944"/>
                  </a:cubicBezTo>
                  <a:cubicBezTo>
                    <a:pt x="1556068" y="340890"/>
                    <a:pt x="969017" y="601932"/>
                    <a:pt x="767963" y="1125007"/>
                  </a:cubicBezTo>
                  <a:cubicBezTo>
                    <a:pt x="723354" y="1241066"/>
                    <a:pt x="700456" y="1364332"/>
                    <a:pt x="700405" y="1488665"/>
                  </a:cubicBezTo>
                  <a:cubicBezTo>
                    <a:pt x="700405" y="1512097"/>
                    <a:pt x="701294" y="1535274"/>
                    <a:pt x="702818" y="1558515"/>
                  </a:cubicBezTo>
                  <a:cubicBezTo>
                    <a:pt x="367094" y="1509627"/>
                    <a:pt x="55302" y="1742157"/>
                    <a:pt x="6414" y="2077882"/>
                  </a:cubicBezTo>
                  <a:cubicBezTo>
                    <a:pt x="2153" y="2107136"/>
                    <a:pt x="7" y="2136651"/>
                    <a:pt x="0" y="2166211"/>
                  </a:cubicBezTo>
                  <a:cubicBezTo>
                    <a:pt x="-63" y="2228466"/>
                    <a:pt x="9360" y="2290372"/>
                    <a:pt x="27940" y="234978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8" name="Google Shape;118;p3"/>
            <p:cNvSpPr/>
            <p:nvPr/>
          </p:nvSpPr>
          <p:spPr>
            <a:xfrm>
              <a:off x="545777" y="4126981"/>
              <a:ext cx="2700819" cy="1029253"/>
            </a:xfrm>
            <a:custGeom>
              <a:avLst/>
              <a:gdLst/>
              <a:ahLst/>
              <a:cxnLst/>
              <a:rect l="l" t="t" r="r" b="b"/>
              <a:pathLst>
                <a:path w="3674584" h="1400344" extrusionOk="0">
                  <a:moveTo>
                    <a:pt x="3674585" y="1400345"/>
                  </a:moveTo>
                  <a:cubicBezTo>
                    <a:pt x="3663789" y="1096548"/>
                    <a:pt x="3408773" y="859033"/>
                    <a:pt x="3104926" y="869834"/>
                  </a:cubicBezTo>
                  <a:cubicBezTo>
                    <a:pt x="3067460" y="871168"/>
                    <a:pt x="3030250" y="876324"/>
                    <a:pt x="2993801" y="885233"/>
                  </a:cubicBezTo>
                  <a:cubicBezTo>
                    <a:pt x="2942556" y="347585"/>
                    <a:pt x="2465220" y="-46744"/>
                    <a:pt x="1927572" y="4475"/>
                  </a:cubicBezTo>
                  <a:cubicBezTo>
                    <a:pt x="1581262" y="37463"/>
                    <a:pt x="1278551" y="251947"/>
                    <a:pt x="1132616" y="567733"/>
                  </a:cubicBezTo>
                  <a:cubicBezTo>
                    <a:pt x="771282" y="359332"/>
                    <a:pt x="309421" y="483310"/>
                    <a:pt x="101020" y="844637"/>
                  </a:cubicBezTo>
                  <a:cubicBezTo>
                    <a:pt x="4055" y="1012760"/>
                    <a:pt x="-24469" y="1211756"/>
                    <a:pt x="21366" y="140034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9" name="Google Shape;119;p3"/>
            <p:cNvSpPr/>
            <p:nvPr/>
          </p:nvSpPr>
          <p:spPr>
            <a:xfrm flipH="1">
              <a:off x="-1" y="3517248"/>
              <a:ext cx="1483687" cy="679651"/>
            </a:xfrm>
            <a:custGeom>
              <a:avLst/>
              <a:gdLst/>
              <a:ahLst/>
              <a:cxnLst/>
              <a:rect l="l" t="t" r="r" b="b"/>
              <a:pathLst>
                <a:path w="2580326" h="1182002" extrusionOk="0">
                  <a:moveTo>
                    <a:pt x="2518156" y="1182003"/>
                  </a:moveTo>
                  <a:cubicBezTo>
                    <a:pt x="2695257" y="740671"/>
                    <a:pt x="2481072" y="239313"/>
                    <a:pt x="2039747" y="62186"/>
                  </a:cubicBezTo>
                  <a:cubicBezTo>
                    <a:pt x="1598422" y="-114941"/>
                    <a:pt x="1097089" y="99239"/>
                    <a:pt x="919925" y="540570"/>
                  </a:cubicBezTo>
                  <a:cubicBezTo>
                    <a:pt x="906018" y="575279"/>
                    <a:pt x="894397" y="610858"/>
                    <a:pt x="885063" y="647079"/>
                  </a:cubicBezTo>
                  <a:cubicBezTo>
                    <a:pt x="557213" y="511557"/>
                    <a:pt x="181546" y="667475"/>
                    <a:pt x="46038" y="995338"/>
                  </a:cubicBezTo>
                  <a:cubicBezTo>
                    <a:pt x="21399" y="1054901"/>
                    <a:pt x="5905" y="1117823"/>
                    <a:pt x="0" y="1182003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0" name="Google Shape;120;p3"/>
            <p:cNvSpPr/>
            <p:nvPr/>
          </p:nvSpPr>
          <p:spPr>
            <a:xfrm>
              <a:off x="6498024" y="3944922"/>
              <a:ext cx="3656211" cy="1393342"/>
            </a:xfrm>
            <a:custGeom>
              <a:avLst/>
              <a:gdLst/>
              <a:ahLst/>
              <a:cxnLst/>
              <a:rect l="l" t="t" r="r" b="b"/>
              <a:pathLst>
                <a:path w="3674584" h="1400344" extrusionOk="0">
                  <a:moveTo>
                    <a:pt x="3674585" y="1400345"/>
                  </a:moveTo>
                  <a:cubicBezTo>
                    <a:pt x="3663789" y="1096548"/>
                    <a:pt x="3408773" y="859033"/>
                    <a:pt x="3104926" y="869834"/>
                  </a:cubicBezTo>
                  <a:cubicBezTo>
                    <a:pt x="3067460" y="871168"/>
                    <a:pt x="3030250" y="876324"/>
                    <a:pt x="2993801" y="885233"/>
                  </a:cubicBezTo>
                  <a:cubicBezTo>
                    <a:pt x="2942556" y="347585"/>
                    <a:pt x="2465220" y="-46744"/>
                    <a:pt x="1927572" y="4475"/>
                  </a:cubicBezTo>
                  <a:cubicBezTo>
                    <a:pt x="1581262" y="37463"/>
                    <a:pt x="1278551" y="251947"/>
                    <a:pt x="1132616" y="567733"/>
                  </a:cubicBezTo>
                  <a:cubicBezTo>
                    <a:pt x="771282" y="359332"/>
                    <a:pt x="309421" y="483310"/>
                    <a:pt x="101020" y="844637"/>
                  </a:cubicBezTo>
                  <a:cubicBezTo>
                    <a:pt x="4055" y="1012760"/>
                    <a:pt x="-24469" y="1211756"/>
                    <a:pt x="21366" y="140034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1" name="Google Shape;121;p3"/>
            <p:cNvSpPr/>
            <p:nvPr/>
          </p:nvSpPr>
          <p:spPr>
            <a:xfrm flipH="1">
              <a:off x="6348583" y="2926377"/>
              <a:ext cx="4022282" cy="1727094"/>
            </a:xfrm>
            <a:custGeom>
              <a:avLst/>
              <a:gdLst/>
              <a:ahLst/>
              <a:cxnLst/>
              <a:rect l="l" t="t" r="r" b="b"/>
              <a:pathLst>
                <a:path w="5472493" h="2349788" extrusionOk="0">
                  <a:moveTo>
                    <a:pt x="5436617" y="2349535"/>
                  </a:moveTo>
                  <a:cubicBezTo>
                    <a:pt x="5460493" y="2251739"/>
                    <a:pt x="5472557" y="2151434"/>
                    <a:pt x="5472494" y="2050767"/>
                  </a:cubicBezTo>
                  <a:cubicBezTo>
                    <a:pt x="5472494" y="1357538"/>
                    <a:pt x="4910519" y="795563"/>
                    <a:pt x="4217290" y="795563"/>
                  </a:cubicBezTo>
                  <a:cubicBezTo>
                    <a:pt x="4134930" y="795556"/>
                    <a:pt x="4052761" y="803596"/>
                    <a:pt x="3971989" y="819566"/>
                  </a:cubicBezTo>
                  <a:cubicBezTo>
                    <a:pt x="3864356" y="269832"/>
                    <a:pt x="3331401" y="-88551"/>
                    <a:pt x="2781681" y="19095"/>
                  </a:cubicBezTo>
                  <a:cubicBezTo>
                    <a:pt x="2480437" y="78083"/>
                    <a:pt x="2222119" y="270325"/>
                    <a:pt x="2079118" y="541944"/>
                  </a:cubicBezTo>
                  <a:cubicBezTo>
                    <a:pt x="1556068" y="340890"/>
                    <a:pt x="969017" y="601932"/>
                    <a:pt x="767963" y="1125007"/>
                  </a:cubicBezTo>
                  <a:cubicBezTo>
                    <a:pt x="723354" y="1241066"/>
                    <a:pt x="700456" y="1364332"/>
                    <a:pt x="700405" y="1488665"/>
                  </a:cubicBezTo>
                  <a:cubicBezTo>
                    <a:pt x="700405" y="1512097"/>
                    <a:pt x="701294" y="1535274"/>
                    <a:pt x="702818" y="1558515"/>
                  </a:cubicBezTo>
                  <a:cubicBezTo>
                    <a:pt x="367094" y="1509627"/>
                    <a:pt x="55302" y="1742157"/>
                    <a:pt x="6414" y="2077882"/>
                  </a:cubicBezTo>
                  <a:cubicBezTo>
                    <a:pt x="2153" y="2107136"/>
                    <a:pt x="7" y="2136651"/>
                    <a:pt x="0" y="2166211"/>
                  </a:cubicBezTo>
                  <a:cubicBezTo>
                    <a:pt x="-63" y="2228466"/>
                    <a:pt x="9360" y="2290372"/>
                    <a:pt x="27940" y="234978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22" name="Google Shape;122;p3"/>
            <p:cNvGrpSpPr/>
            <p:nvPr/>
          </p:nvGrpSpPr>
          <p:grpSpPr>
            <a:xfrm>
              <a:off x="352648" y="1966851"/>
              <a:ext cx="408036" cy="3176572"/>
              <a:chOff x="967895" y="415018"/>
              <a:chExt cx="628714" cy="4895318"/>
            </a:xfrm>
          </p:grpSpPr>
          <p:sp>
            <p:nvSpPr>
              <p:cNvPr id="123" name="Google Shape;123;p3"/>
              <p:cNvSpPr/>
              <p:nvPr/>
            </p:nvSpPr>
            <p:spPr>
              <a:xfrm>
                <a:off x="1207111" y="963637"/>
                <a:ext cx="150300" cy="4346700"/>
              </a:xfrm>
              <a:prstGeom prst="trapezoid">
                <a:avLst>
                  <a:gd name="adj" fmla="val 25183"/>
                </a:avLst>
              </a:prstGeom>
              <a:gradFill>
                <a:gsLst>
                  <a:gs pos="0">
                    <a:srgbClr val="FFFFFF">
                      <a:alpha val="50588"/>
                      <a:alpha val="16200"/>
                    </a:srgbClr>
                  </a:gs>
                  <a:gs pos="100000">
                    <a:srgbClr val="FFFFFF">
                      <a:alpha val="0"/>
                      <a:alpha val="16200"/>
                    </a:srgbClr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24" name="Google Shape;124;p3"/>
              <p:cNvGrpSpPr/>
              <p:nvPr/>
            </p:nvGrpSpPr>
            <p:grpSpPr>
              <a:xfrm>
                <a:off x="967895" y="415018"/>
                <a:ext cx="628714" cy="801374"/>
                <a:chOff x="1774126" y="766200"/>
                <a:chExt cx="1582467" cy="2017050"/>
              </a:xfrm>
            </p:grpSpPr>
            <p:sp>
              <p:nvSpPr>
                <p:cNvPr id="125" name="Google Shape;125;p3"/>
                <p:cNvSpPr/>
                <p:nvPr/>
              </p:nvSpPr>
              <p:spPr>
                <a:xfrm>
                  <a:off x="2394628" y="2579744"/>
                  <a:ext cx="341579" cy="203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811" h="163131" extrusionOk="0">
                      <a:moveTo>
                        <a:pt x="20002" y="0"/>
                      </a:moveTo>
                      <a:lnTo>
                        <a:pt x="0" y="120967"/>
                      </a:lnTo>
                      <a:cubicBezTo>
                        <a:pt x="0" y="120967"/>
                        <a:pt x="34798" y="163132"/>
                        <a:pt x="136906" y="163132"/>
                      </a:cubicBezTo>
                      <a:cubicBezTo>
                        <a:pt x="239014" y="163132"/>
                        <a:pt x="273812" y="120967"/>
                        <a:pt x="273812" y="120967"/>
                      </a:cubicBezTo>
                      <a:lnTo>
                        <a:pt x="25381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A7AFCB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6" name="Google Shape;126;p3"/>
                <p:cNvSpPr/>
                <p:nvPr/>
              </p:nvSpPr>
              <p:spPr>
                <a:xfrm>
                  <a:off x="1774126" y="1886912"/>
                  <a:ext cx="638562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73" h="674116" extrusionOk="0">
                      <a:moveTo>
                        <a:pt x="436626" y="414528"/>
                      </a:moveTo>
                      <a:lnTo>
                        <a:pt x="0" y="674116"/>
                      </a:lnTo>
                      <a:cubicBezTo>
                        <a:pt x="0" y="674116"/>
                        <a:pt x="55118" y="297752"/>
                        <a:pt x="230759" y="183261"/>
                      </a:cubicBezTo>
                      <a:lnTo>
                        <a:pt x="511873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566185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7" name="Google Shape;127;p3"/>
                <p:cNvSpPr/>
                <p:nvPr/>
              </p:nvSpPr>
              <p:spPr>
                <a:xfrm>
                  <a:off x="2718110" y="1886912"/>
                  <a:ext cx="638483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10" h="674116" extrusionOk="0">
                      <a:moveTo>
                        <a:pt x="75248" y="414528"/>
                      </a:moveTo>
                      <a:lnTo>
                        <a:pt x="511810" y="674116"/>
                      </a:lnTo>
                      <a:cubicBezTo>
                        <a:pt x="511810" y="674116"/>
                        <a:pt x="456755" y="297752"/>
                        <a:pt x="281114" y="18326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8" name="Google Shape;128;p3"/>
                <p:cNvSpPr/>
                <p:nvPr/>
              </p:nvSpPr>
              <p:spPr>
                <a:xfrm>
                  <a:off x="2187286" y="766200"/>
                  <a:ext cx="756210" cy="1882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180" h="1508680" extrusionOk="0">
                      <a:moveTo>
                        <a:pt x="366146" y="30147"/>
                      </a:moveTo>
                      <a:cubicBezTo>
                        <a:pt x="336237" y="-10049"/>
                        <a:pt x="269943" y="-10049"/>
                        <a:pt x="239971" y="30147"/>
                      </a:cubicBezTo>
                      <a:cubicBezTo>
                        <a:pt x="140276" y="164005"/>
                        <a:pt x="-38095" y="453882"/>
                        <a:pt x="7244" y="765794"/>
                      </a:cubicBezTo>
                      <a:lnTo>
                        <a:pt x="84968" y="1391460"/>
                      </a:lnTo>
                      <a:cubicBezTo>
                        <a:pt x="84968" y="1391460"/>
                        <a:pt x="140403" y="1508681"/>
                        <a:pt x="303090" y="1508681"/>
                      </a:cubicBezTo>
                      <a:cubicBezTo>
                        <a:pt x="465777" y="1508681"/>
                        <a:pt x="521213" y="1391460"/>
                        <a:pt x="521213" y="1391460"/>
                      </a:cubicBezTo>
                      <a:lnTo>
                        <a:pt x="598937" y="765794"/>
                      </a:lnTo>
                      <a:cubicBezTo>
                        <a:pt x="644276" y="453882"/>
                        <a:pt x="465904" y="164005"/>
                        <a:pt x="366146" y="30147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6000">
                      <a:srgbClr val="808CAD"/>
                    </a:gs>
                    <a:gs pos="50000">
                      <a:srgbClr val="A7AFCB"/>
                    </a:gs>
                    <a:gs pos="85000">
                      <a:srgbClr val="808CAD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9" name="Google Shape;129;p3"/>
                <p:cNvSpPr/>
                <p:nvPr/>
              </p:nvSpPr>
              <p:spPr>
                <a:xfrm>
                  <a:off x="2568529" y="766497"/>
                  <a:ext cx="375239" cy="18816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793" h="1508315" extrusionOk="0">
                      <a:moveTo>
                        <a:pt x="60579" y="29909"/>
                      </a:moveTo>
                      <a:cubicBezTo>
                        <a:pt x="46025" y="11195"/>
                        <a:pt x="23705" y="178"/>
                        <a:pt x="0" y="0"/>
                      </a:cubicBezTo>
                      <a:lnTo>
                        <a:pt x="0" y="1508316"/>
                      </a:lnTo>
                      <a:cubicBezTo>
                        <a:pt x="160718" y="1507109"/>
                        <a:pt x="215900" y="1391222"/>
                        <a:pt x="215900" y="1391222"/>
                      </a:cubicBezTo>
                      <a:lnTo>
                        <a:pt x="293624" y="765556"/>
                      </a:lnTo>
                      <a:cubicBezTo>
                        <a:pt x="338709" y="453644"/>
                        <a:pt x="160338" y="163766"/>
                        <a:pt x="60579" y="29909"/>
                      </a:cubicBezTo>
                      <a:close/>
                    </a:path>
                  </a:pathLst>
                </a:custGeom>
                <a:solidFill>
                  <a:srgbClr val="FFFFFF">
                    <a:alpha val="162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0" name="Google Shape;130;p3"/>
                <p:cNvSpPr/>
                <p:nvPr/>
              </p:nvSpPr>
              <p:spPr>
                <a:xfrm>
                  <a:off x="2353668" y="1074766"/>
                  <a:ext cx="423489" cy="184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470" h="148145" extrusionOk="0">
                      <a:moveTo>
                        <a:pt x="169736" y="78295"/>
                      </a:moveTo>
                      <a:cubicBezTo>
                        <a:pt x="233236" y="78295"/>
                        <a:pt x="292036" y="104457"/>
                        <a:pt x="339471" y="148145"/>
                      </a:cubicBezTo>
                      <a:cubicBezTo>
                        <a:pt x="301752" y="58610"/>
                        <a:pt x="239839" y="0"/>
                        <a:pt x="169736" y="0"/>
                      </a:cubicBezTo>
                      <a:cubicBezTo>
                        <a:pt x="99632" y="0"/>
                        <a:pt x="37719" y="58610"/>
                        <a:pt x="0" y="148145"/>
                      </a:cubicBezTo>
                      <a:cubicBezTo>
                        <a:pt x="47371" y="104457"/>
                        <a:pt x="106045" y="78295"/>
                        <a:pt x="169736" y="7829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1" name="Google Shape;131;p3"/>
                <p:cNvSpPr/>
                <p:nvPr/>
              </p:nvSpPr>
              <p:spPr>
                <a:xfrm>
                  <a:off x="2568529" y="1074924"/>
                  <a:ext cx="208654" cy="1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258" h="148082" extrusionOk="0">
                      <a:moveTo>
                        <a:pt x="0" y="78232"/>
                      </a:moveTo>
                      <a:cubicBezTo>
                        <a:pt x="62738" y="78867"/>
                        <a:pt x="120650" y="104839"/>
                        <a:pt x="167259" y="148082"/>
                      </a:cubicBezTo>
                      <a:cubicBezTo>
                        <a:pt x="129985" y="59563"/>
                        <a:pt x="69088" y="1333"/>
                        <a:pt x="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2" name="Google Shape;132;p3"/>
                <p:cNvSpPr/>
                <p:nvPr/>
              </p:nvSpPr>
              <p:spPr>
                <a:xfrm>
                  <a:off x="2513864" y="1953303"/>
                  <a:ext cx="103138" cy="765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76" h="613536" extrusionOk="0">
                      <a:moveTo>
                        <a:pt x="82677" y="414782"/>
                      </a:moveTo>
                      <a:cubicBezTo>
                        <a:pt x="82677" y="584200"/>
                        <a:pt x="41339" y="613537"/>
                        <a:pt x="41339" y="613537"/>
                      </a:cubicBezTo>
                      <a:cubicBezTo>
                        <a:pt x="41339" y="613537"/>
                        <a:pt x="0" y="584200"/>
                        <a:pt x="0" y="414782"/>
                      </a:cubicBezTo>
                      <a:cubicBezTo>
                        <a:pt x="0" y="245364"/>
                        <a:pt x="41339" y="0"/>
                        <a:pt x="41339" y="0"/>
                      </a:cubicBezTo>
                      <a:cubicBezTo>
                        <a:pt x="41339" y="0"/>
                        <a:pt x="82677" y="245364"/>
                        <a:pt x="82677" y="41478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133" name="Google Shape;133;p3"/>
            <p:cNvGrpSpPr/>
            <p:nvPr/>
          </p:nvGrpSpPr>
          <p:grpSpPr>
            <a:xfrm>
              <a:off x="1127772" y="2922213"/>
              <a:ext cx="300714" cy="2221192"/>
              <a:chOff x="967895" y="415018"/>
              <a:chExt cx="628714" cy="4643930"/>
            </a:xfrm>
          </p:grpSpPr>
          <p:sp>
            <p:nvSpPr>
              <p:cNvPr id="134" name="Google Shape;134;p3"/>
              <p:cNvSpPr/>
              <p:nvPr/>
            </p:nvSpPr>
            <p:spPr>
              <a:xfrm>
                <a:off x="1207134" y="963649"/>
                <a:ext cx="150300" cy="4095300"/>
              </a:xfrm>
              <a:prstGeom prst="trapezoid">
                <a:avLst>
                  <a:gd name="adj" fmla="val 25183"/>
                </a:avLst>
              </a:prstGeom>
              <a:gradFill>
                <a:gsLst>
                  <a:gs pos="0">
                    <a:srgbClr val="FFFFFF">
                      <a:alpha val="50588"/>
                      <a:alpha val="16200"/>
                    </a:srgbClr>
                  </a:gs>
                  <a:gs pos="100000">
                    <a:srgbClr val="FFFFFF">
                      <a:alpha val="0"/>
                      <a:alpha val="16200"/>
                    </a:srgbClr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35" name="Google Shape;135;p3"/>
              <p:cNvGrpSpPr/>
              <p:nvPr/>
            </p:nvGrpSpPr>
            <p:grpSpPr>
              <a:xfrm>
                <a:off x="967895" y="415018"/>
                <a:ext cx="628714" cy="801374"/>
                <a:chOff x="1774126" y="766200"/>
                <a:chExt cx="1582467" cy="2017050"/>
              </a:xfrm>
            </p:grpSpPr>
            <p:sp>
              <p:nvSpPr>
                <p:cNvPr id="136" name="Google Shape;136;p3"/>
                <p:cNvSpPr/>
                <p:nvPr/>
              </p:nvSpPr>
              <p:spPr>
                <a:xfrm>
                  <a:off x="2394628" y="2579744"/>
                  <a:ext cx="341579" cy="203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811" h="163131" extrusionOk="0">
                      <a:moveTo>
                        <a:pt x="20002" y="0"/>
                      </a:moveTo>
                      <a:lnTo>
                        <a:pt x="0" y="120967"/>
                      </a:lnTo>
                      <a:cubicBezTo>
                        <a:pt x="0" y="120967"/>
                        <a:pt x="34798" y="163132"/>
                        <a:pt x="136906" y="163132"/>
                      </a:cubicBezTo>
                      <a:cubicBezTo>
                        <a:pt x="239014" y="163132"/>
                        <a:pt x="273812" y="120967"/>
                        <a:pt x="273812" y="120967"/>
                      </a:cubicBezTo>
                      <a:lnTo>
                        <a:pt x="25381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A7AFCB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7" name="Google Shape;137;p3"/>
                <p:cNvSpPr/>
                <p:nvPr/>
              </p:nvSpPr>
              <p:spPr>
                <a:xfrm>
                  <a:off x="1774126" y="1886912"/>
                  <a:ext cx="638562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73" h="674116" extrusionOk="0">
                      <a:moveTo>
                        <a:pt x="436626" y="414528"/>
                      </a:moveTo>
                      <a:lnTo>
                        <a:pt x="0" y="674116"/>
                      </a:lnTo>
                      <a:cubicBezTo>
                        <a:pt x="0" y="674116"/>
                        <a:pt x="55118" y="297752"/>
                        <a:pt x="230759" y="183261"/>
                      </a:cubicBezTo>
                      <a:lnTo>
                        <a:pt x="511873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566185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8" name="Google Shape;138;p3"/>
                <p:cNvSpPr/>
                <p:nvPr/>
              </p:nvSpPr>
              <p:spPr>
                <a:xfrm>
                  <a:off x="2718110" y="1886912"/>
                  <a:ext cx="638483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10" h="674116" extrusionOk="0">
                      <a:moveTo>
                        <a:pt x="75248" y="414528"/>
                      </a:moveTo>
                      <a:lnTo>
                        <a:pt x="511810" y="674116"/>
                      </a:lnTo>
                      <a:cubicBezTo>
                        <a:pt x="511810" y="674116"/>
                        <a:pt x="456755" y="297752"/>
                        <a:pt x="281114" y="18326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9" name="Google Shape;139;p3"/>
                <p:cNvSpPr/>
                <p:nvPr/>
              </p:nvSpPr>
              <p:spPr>
                <a:xfrm>
                  <a:off x="2187286" y="766200"/>
                  <a:ext cx="756210" cy="1882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180" h="1508680" extrusionOk="0">
                      <a:moveTo>
                        <a:pt x="366146" y="30147"/>
                      </a:moveTo>
                      <a:cubicBezTo>
                        <a:pt x="336237" y="-10049"/>
                        <a:pt x="269943" y="-10049"/>
                        <a:pt x="239971" y="30147"/>
                      </a:cubicBezTo>
                      <a:cubicBezTo>
                        <a:pt x="140276" y="164005"/>
                        <a:pt x="-38095" y="453882"/>
                        <a:pt x="7244" y="765794"/>
                      </a:cubicBezTo>
                      <a:lnTo>
                        <a:pt x="84968" y="1391460"/>
                      </a:lnTo>
                      <a:cubicBezTo>
                        <a:pt x="84968" y="1391460"/>
                        <a:pt x="140403" y="1508681"/>
                        <a:pt x="303090" y="1508681"/>
                      </a:cubicBezTo>
                      <a:cubicBezTo>
                        <a:pt x="465777" y="1508681"/>
                        <a:pt x="521213" y="1391460"/>
                        <a:pt x="521213" y="1391460"/>
                      </a:cubicBezTo>
                      <a:lnTo>
                        <a:pt x="598937" y="765794"/>
                      </a:lnTo>
                      <a:cubicBezTo>
                        <a:pt x="644276" y="453882"/>
                        <a:pt x="465904" y="164005"/>
                        <a:pt x="366146" y="30147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6000">
                      <a:srgbClr val="808CAD"/>
                    </a:gs>
                    <a:gs pos="50000">
                      <a:srgbClr val="A7AFCB"/>
                    </a:gs>
                    <a:gs pos="85000">
                      <a:srgbClr val="808CAD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0" name="Google Shape;140;p3"/>
                <p:cNvSpPr/>
                <p:nvPr/>
              </p:nvSpPr>
              <p:spPr>
                <a:xfrm>
                  <a:off x="2568529" y="766497"/>
                  <a:ext cx="375239" cy="18816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793" h="1508315" extrusionOk="0">
                      <a:moveTo>
                        <a:pt x="60579" y="29909"/>
                      </a:moveTo>
                      <a:cubicBezTo>
                        <a:pt x="46025" y="11195"/>
                        <a:pt x="23705" y="178"/>
                        <a:pt x="0" y="0"/>
                      </a:cubicBezTo>
                      <a:lnTo>
                        <a:pt x="0" y="1508316"/>
                      </a:lnTo>
                      <a:cubicBezTo>
                        <a:pt x="160718" y="1507109"/>
                        <a:pt x="215900" y="1391222"/>
                        <a:pt x="215900" y="1391222"/>
                      </a:cubicBezTo>
                      <a:lnTo>
                        <a:pt x="293624" y="765556"/>
                      </a:lnTo>
                      <a:cubicBezTo>
                        <a:pt x="338709" y="453644"/>
                        <a:pt x="160338" y="163766"/>
                        <a:pt x="60579" y="29909"/>
                      </a:cubicBezTo>
                      <a:close/>
                    </a:path>
                  </a:pathLst>
                </a:custGeom>
                <a:solidFill>
                  <a:srgbClr val="FFFFFF">
                    <a:alpha val="162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1" name="Google Shape;141;p3"/>
                <p:cNvSpPr/>
                <p:nvPr/>
              </p:nvSpPr>
              <p:spPr>
                <a:xfrm>
                  <a:off x="2353668" y="1074766"/>
                  <a:ext cx="423489" cy="184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470" h="148145" extrusionOk="0">
                      <a:moveTo>
                        <a:pt x="169736" y="78295"/>
                      </a:moveTo>
                      <a:cubicBezTo>
                        <a:pt x="233236" y="78295"/>
                        <a:pt x="292036" y="104457"/>
                        <a:pt x="339471" y="148145"/>
                      </a:cubicBezTo>
                      <a:cubicBezTo>
                        <a:pt x="301752" y="58610"/>
                        <a:pt x="239839" y="0"/>
                        <a:pt x="169736" y="0"/>
                      </a:cubicBezTo>
                      <a:cubicBezTo>
                        <a:pt x="99632" y="0"/>
                        <a:pt x="37719" y="58610"/>
                        <a:pt x="0" y="148145"/>
                      </a:cubicBezTo>
                      <a:cubicBezTo>
                        <a:pt x="47371" y="104457"/>
                        <a:pt x="106045" y="78295"/>
                        <a:pt x="169736" y="7829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2" name="Google Shape;142;p3"/>
                <p:cNvSpPr/>
                <p:nvPr/>
              </p:nvSpPr>
              <p:spPr>
                <a:xfrm>
                  <a:off x="2568529" y="1074924"/>
                  <a:ext cx="208654" cy="1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258" h="148082" extrusionOk="0">
                      <a:moveTo>
                        <a:pt x="0" y="78232"/>
                      </a:moveTo>
                      <a:cubicBezTo>
                        <a:pt x="62738" y="78867"/>
                        <a:pt x="120650" y="104839"/>
                        <a:pt x="167259" y="148082"/>
                      </a:cubicBezTo>
                      <a:cubicBezTo>
                        <a:pt x="129985" y="59563"/>
                        <a:pt x="69088" y="1333"/>
                        <a:pt x="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3" name="Google Shape;143;p3"/>
                <p:cNvSpPr/>
                <p:nvPr/>
              </p:nvSpPr>
              <p:spPr>
                <a:xfrm>
                  <a:off x="2513864" y="1953303"/>
                  <a:ext cx="103138" cy="765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76" h="613536" extrusionOk="0">
                      <a:moveTo>
                        <a:pt x="82677" y="414782"/>
                      </a:moveTo>
                      <a:cubicBezTo>
                        <a:pt x="82677" y="584200"/>
                        <a:pt x="41339" y="613537"/>
                        <a:pt x="41339" y="613537"/>
                      </a:cubicBezTo>
                      <a:cubicBezTo>
                        <a:pt x="41339" y="613537"/>
                        <a:pt x="0" y="584200"/>
                        <a:pt x="0" y="414782"/>
                      </a:cubicBezTo>
                      <a:cubicBezTo>
                        <a:pt x="0" y="245364"/>
                        <a:pt x="41339" y="0"/>
                        <a:pt x="41339" y="0"/>
                      </a:cubicBezTo>
                      <a:cubicBezTo>
                        <a:pt x="41339" y="0"/>
                        <a:pt x="82677" y="245364"/>
                        <a:pt x="82677" y="41478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144" name="Google Shape;144;p3"/>
            <p:cNvGrpSpPr/>
            <p:nvPr/>
          </p:nvGrpSpPr>
          <p:grpSpPr>
            <a:xfrm>
              <a:off x="7817748" y="1079748"/>
              <a:ext cx="408036" cy="4063663"/>
              <a:chOff x="967895" y="415018"/>
              <a:chExt cx="628714" cy="6262387"/>
            </a:xfrm>
          </p:grpSpPr>
          <p:sp>
            <p:nvSpPr>
              <p:cNvPr id="145" name="Google Shape;145;p3"/>
              <p:cNvSpPr/>
              <p:nvPr/>
            </p:nvSpPr>
            <p:spPr>
              <a:xfrm>
                <a:off x="1207111" y="963605"/>
                <a:ext cx="150300" cy="5713800"/>
              </a:xfrm>
              <a:prstGeom prst="trapezoid">
                <a:avLst>
                  <a:gd name="adj" fmla="val 25183"/>
                </a:avLst>
              </a:prstGeom>
              <a:gradFill>
                <a:gsLst>
                  <a:gs pos="0">
                    <a:srgbClr val="FFFFFF">
                      <a:alpha val="50588"/>
                      <a:alpha val="16200"/>
                    </a:srgbClr>
                  </a:gs>
                  <a:gs pos="100000">
                    <a:srgbClr val="FFFFFF">
                      <a:alpha val="0"/>
                      <a:alpha val="16200"/>
                    </a:srgbClr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46" name="Google Shape;146;p3"/>
              <p:cNvGrpSpPr/>
              <p:nvPr/>
            </p:nvGrpSpPr>
            <p:grpSpPr>
              <a:xfrm>
                <a:off x="967895" y="415018"/>
                <a:ext cx="628714" cy="801374"/>
                <a:chOff x="1774126" y="766200"/>
                <a:chExt cx="1582467" cy="2017050"/>
              </a:xfrm>
            </p:grpSpPr>
            <p:sp>
              <p:nvSpPr>
                <p:cNvPr id="147" name="Google Shape;147;p3"/>
                <p:cNvSpPr/>
                <p:nvPr/>
              </p:nvSpPr>
              <p:spPr>
                <a:xfrm>
                  <a:off x="2394628" y="2579744"/>
                  <a:ext cx="341579" cy="203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811" h="163131" extrusionOk="0">
                      <a:moveTo>
                        <a:pt x="20002" y="0"/>
                      </a:moveTo>
                      <a:lnTo>
                        <a:pt x="0" y="120967"/>
                      </a:lnTo>
                      <a:cubicBezTo>
                        <a:pt x="0" y="120967"/>
                        <a:pt x="34798" y="163132"/>
                        <a:pt x="136906" y="163132"/>
                      </a:cubicBezTo>
                      <a:cubicBezTo>
                        <a:pt x="239014" y="163132"/>
                        <a:pt x="273812" y="120967"/>
                        <a:pt x="273812" y="120967"/>
                      </a:cubicBezTo>
                      <a:lnTo>
                        <a:pt x="25381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A7AFCB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8" name="Google Shape;148;p3"/>
                <p:cNvSpPr/>
                <p:nvPr/>
              </p:nvSpPr>
              <p:spPr>
                <a:xfrm>
                  <a:off x="1774126" y="1886912"/>
                  <a:ext cx="638562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73" h="674116" extrusionOk="0">
                      <a:moveTo>
                        <a:pt x="436626" y="414528"/>
                      </a:moveTo>
                      <a:lnTo>
                        <a:pt x="0" y="674116"/>
                      </a:lnTo>
                      <a:cubicBezTo>
                        <a:pt x="0" y="674116"/>
                        <a:pt x="55118" y="297752"/>
                        <a:pt x="230759" y="183261"/>
                      </a:cubicBezTo>
                      <a:lnTo>
                        <a:pt x="511873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566185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9" name="Google Shape;149;p3"/>
                <p:cNvSpPr/>
                <p:nvPr/>
              </p:nvSpPr>
              <p:spPr>
                <a:xfrm>
                  <a:off x="2718110" y="1886912"/>
                  <a:ext cx="638483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10" h="674116" extrusionOk="0">
                      <a:moveTo>
                        <a:pt x="75248" y="414528"/>
                      </a:moveTo>
                      <a:lnTo>
                        <a:pt x="511810" y="674116"/>
                      </a:lnTo>
                      <a:cubicBezTo>
                        <a:pt x="511810" y="674116"/>
                        <a:pt x="456755" y="297752"/>
                        <a:pt x="281114" y="18326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0" name="Google Shape;150;p3"/>
                <p:cNvSpPr/>
                <p:nvPr/>
              </p:nvSpPr>
              <p:spPr>
                <a:xfrm>
                  <a:off x="2187286" y="766200"/>
                  <a:ext cx="756210" cy="1882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180" h="1508680" extrusionOk="0">
                      <a:moveTo>
                        <a:pt x="366146" y="30147"/>
                      </a:moveTo>
                      <a:cubicBezTo>
                        <a:pt x="336237" y="-10049"/>
                        <a:pt x="269943" y="-10049"/>
                        <a:pt x="239971" y="30147"/>
                      </a:cubicBezTo>
                      <a:cubicBezTo>
                        <a:pt x="140276" y="164005"/>
                        <a:pt x="-38095" y="453882"/>
                        <a:pt x="7244" y="765794"/>
                      </a:cubicBezTo>
                      <a:lnTo>
                        <a:pt x="84968" y="1391460"/>
                      </a:lnTo>
                      <a:cubicBezTo>
                        <a:pt x="84968" y="1391460"/>
                        <a:pt x="140403" y="1508681"/>
                        <a:pt x="303090" y="1508681"/>
                      </a:cubicBezTo>
                      <a:cubicBezTo>
                        <a:pt x="465777" y="1508681"/>
                        <a:pt x="521213" y="1391460"/>
                        <a:pt x="521213" y="1391460"/>
                      </a:cubicBezTo>
                      <a:lnTo>
                        <a:pt x="598937" y="765794"/>
                      </a:lnTo>
                      <a:cubicBezTo>
                        <a:pt x="644276" y="453882"/>
                        <a:pt x="465904" y="164005"/>
                        <a:pt x="366146" y="30147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6000">
                      <a:srgbClr val="808CAD"/>
                    </a:gs>
                    <a:gs pos="50000">
                      <a:srgbClr val="A7AFCB"/>
                    </a:gs>
                    <a:gs pos="85000">
                      <a:srgbClr val="808CAD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1" name="Google Shape;151;p3"/>
                <p:cNvSpPr/>
                <p:nvPr/>
              </p:nvSpPr>
              <p:spPr>
                <a:xfrm>
                  <a:off x="2568529" y="766497"/>
                  <a:ext cx="375239" cy="18816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793" h="1508315" extrusionOk="0">
                      <a:moveTo>
                        <a:pt x="60579" y="29909"/>
                      </a:moveTo>
                      <a:cubicBezTo>
                        <a:pt x="46025" y="11195"/>
                        <a:pt x="23705" y="178"/>
                        <a:pt x="0" y="0"/>
                      </a:cubicBezTo>
                      <a:lnTo>
                        <a:pt x="0" y="1508316"/>
                      </a:lnTo>
                      <a:cubicBezTo>
                        <a:pt x="160718" y="1507109"/>
                        <a:pt x="215900" y="1391222"/>
                        <a:pt x="215900" y="1391222"/>
                      </a:cubicBezTo>
                      <a:lnTo>
                        <a:pt x="293624" y="765556"/>
                      </a:lnTo>
                      <a:cubicBezTo>
                        <a:pt x="338709" y="453644"/>
                        <a:pt x="160338" y="163766"/>
                        <a:pt x="60579" y="29909"/>
                      </a:cubicBezTo>
                      <a:close/>
                    </a:path>
                  </a:pathLst>
                </a:custGeom>
                <a:solidFill>
                  <a:srgbClr val="FFFFFF">
                    <a:alpha val="162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2" name="Google Shape;152;p3"/>
                <p:cNvSpPr/>
                <p:nvPr/>
              </p:nvSpPr>
              <p:spPr>
                <a:xfrm>
                  <a:off x="2353668" y="1074766"/>
                  <a:ext cx="423489" cy="184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470" h="148145" extrusionOk="0">
                      <a:moveTo>
                        <a:pt x="169736" y="78295"/>
                      </a:moveTo>
                      <a:cubicBezTo>
                        <a:pt x="233236" y="78295"/>
                        <a:pt x="292036" y="104457"/>
                        <a:pt x="339471" y="148145"/>
                      </a:cubicBezTo>
                      <a:cubicBezTo>
                        <a:pt x="301752" y="58610"/>
                        <a:pt x="239839" y="0"/>
                        <a:pt x="169736" y="0"/>
                      </a:cubicBezTo>
                      <a:cubicBezTo>
                        <a:pt x="99632" y="0"/>
                        <a:pt x="37719" y="58610"/>
                        <a:pt x="0" y="148145"/>
                      </a:cubicBezTo>
                      <a:cubicBezTo>
                        <a:pt x="47371" y="104457"/>
                        <a:pt x="106045" y="78295"/>
                        <a:pt x="169736" y="7829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3" name="Google Shape;153;p3"/>
                <p:cNvSpPr/>
                <p:nvPr/>
              </p:nvSpPr>
              <p:spPr>
                <a:xfrm>
                  <a:off x="2568529" y="1074924"/>
                  <a:ext cx="208654" cy="1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258" h="148082" extrusionOk="0">
                      <a:moveTo>
                        <a:pt x="0" y="78232"/>
                      </a:moveTo>
                      <a:cubicBezTo>
                        <a:pt x="62738" y="78867"/>
                        <a:pt x="120650" y="104839"/>
                        <a:pt x="167259" y="148082"/>
                      </a:cubicBezTo>
                      <a:cubicBezTo>
                        <a:pt x="129985" y="59563"/>
                        <a:pt x="69088" y="1333"/>
                        <a:pt x="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4" name="Google Shape;154;p3"/>
                <p:cNvSpPr/>
                <p:nvPr/>
              </p:nvSpPr>
              <p:spPr>
                <a:xfrm>
                  <a:off x="2513864" y="1953303"/>
                  <a:ext cx="103138" cy="765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76" h="613536" extrusionOk="0">
                      <a:moveTo>
                        <a:pt x="82677" y="414782"/>
                      </a:moveTo>
                      <a:cubicBezTo>
                        <a:pt x="82677" y="584200"/>
                        <a:pt x="41339" y="613537"/>
                        <a:pt x="41339" y="613537"/>
                      </a:cubicBezTo>
                      <a:cubicBezTo>
                        <a:pt x="41339" y="613537"/>
                        <a:pt x="0" y="584200"/>
                        <a:pt x="0" y="414782"/>
                      </a:cubicBezTo>
                      <a:cubicBezTo>
                        <a:pt x="0" y="245364"/>
                        <a:pt x="41339" y="0"/>
                        <a:pt x="41339" y="0"/>
                      </a:cubicBezTo>
                      <a:cubicBezTo>
                        <a:pt x="41339" y="0"/>
                        <a:pt x="82677" y="245364"/>
                        <a:pt x="82677" y="41478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155" name="Google Shape;155;p3"/>
            <p:cNvGrpSpPr/>
            <p:nvPr/>
          </p:nvGrpSpPr>
          <p:grpSpPr>
            <a:xfrm>
              <a:off x="7200036" y="3718572"/>
              <a:ext cx="284493" cy="1424795"/>
              <a:chOff x="967895" y="415018"/>
              <a:chExt cx="628714" cy="3148718"/>
            </a:xfrm>
          </p:grpSpPr>
          <p:sp>
            <p:nvSpPr>
              <p:cNvPr id="156" name="Google Shape;156;p3"/>
              <p:cNvSpPr/>
              <p:nvPr/>
            </p:nvSpPr>
            <p:spPr>
              <a:xfrm>
                <a:off x="1207096" y="963636"/>
                <a:ext cx="150300" cy="2600100"/>
              </a:xfrm>
              <a:prstGeom prst="trapezoid">
                <a:avLst>
                  <a:gd name="adj" fmla="val 25183"/>
                </a:avLst>
              </a:prstGeom>
              <a:gradFill>
                <a:gsLst>
                  <a:gs pos="0">
                    <a:srgbClr val="FFFFFF">
                      <a:alpha val="50588"/>
                      <a:alpha val="16200"/>
                    </a:srgbClr>
                  </a:gs>
                  <a:gs pos="100000">
                    <a:srgbClr val="FFFFFF">
                      <a:alpha val="0"/>
                      <a:alpha val="16200"/>
                    </a:srgbClr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57" name="Google Shape;157;p3"/>
              <p:cNvGrpSpPr/>
              <p:nvPr/>
            </p:nvGrpSpPr>
            <p:grpSpPr>
              <a:xfrm>
                <a:off x="967895" y="415018"/>
                <a:ext cx="628714" cy="801374"/>
                <a:chOff x="1774126" y="766200"/>
                <a:chExt cx="1582467" cy="2017050"/>
              </a:xfrm>
            </p:grpSpPr>
            <p:sp>
              <p:nvSpPr>
                <p:cNvPr id="158" name="Google Shape;158;p3"/>
                <p:cNvSpPr/>
                <p:nvPr/>
              </p:nvSpPr>
              <p:spPr>
                <a:xfrm>
                  <a:off x="2394628" y="2579744"/>
                  <a:ext cx="341579" cy="203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811" h="163131" extrusionOk="0">
                      <a:moveTo>
                        <a:pt x="20002" y="0"/>
                      </a:moveTo>
                      <a:lnTo>
                        <a:pt x="0" y="120967"/>
                      </a:lnTo>
                      <a:cubicBezTo>
                        <a:pt x="0" y="120967"/>
                        <a:pt x="34798" y="163132"/>
                        <a:pt x="136906" y="163132"/>
                      </a:cubicBezTo>
                      <a:cubicBezTo>
                        <a:pt x="239014" y="163132"/>
                        <a:pt x="273812" y="120967"/>
                        <a:pt x="273812" y="120967"/>
                      </a:cubicBezTo>
                      <a:lnTo>
                        <a:pt x="25381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A7AFCB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9" name="Google Shape;159;p3"/>
                <p:cNvSpPr/>
                <p:nvPr/>
              </p:nvSpPr>
              <p:spPr>
                <a:xfrm>
                  <a:off x="1774126" y="1886912"/>
                  <a:ext cx="638562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73" h="674116" extrusionOk="0">
                      <a:moveTo>
                        <a:pt x="436626" y="414528"/>
                      </a:moveTo>
                      <a:lnTo>
                        <a:pt x="0" y="674116"/>
                      </a:lnTo>
                      <a:cubicBezTo>
                        <a:pt x="0" y="674116"/>
                        <a:pt x="55118" y="297752"/>
                        <a:pt x="230759" y="183261"/>
                      </a:cubicBezTo>
                      <a:lnTo>
                        <a:pt x="511873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566185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0" name="Google Shape;160;p3"/>
                <p:cNvSpPr/>
                <p:nvPr/>
              </p:nvSpPr>
              <p:spPr>
                <a:xfrm>
                  <a:off x="2718110" y="1886912"/>
                  <a:ext cx="638483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10" h="674116" extrusionOk="0">
                      <a:moveTo>
                        <a:pt x="75248" y="414528"/>
                      </a:moveTo>
                      <a:lnTo>
                        <a:pt x="511810" y="674116"/>
                      </a:lnTo>
                      <a:cubicBezTo>
                        <a:pt x="511810" y="674116"/>
                        <a:pt x="456755" y="297752"/>
                        <a:pt x="281114" y="18326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1" name="Google Shape;161;p3"/>
                <p:cNvSpPr/>
                <p:nvPr/>
              </p:nvSpPr>
              <p:spPr>
                <a:xfrm>
                  <a:off x="2187286" y="766200"/>
                  <a:ext cx="756210" cy="1882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180" h="1508680" extrusionOk="0">
                      <a:moveTo>
                        <a:pt x="366146" y="30147"/>
                      </a:moveTo>
                      <a:cubicBezTo>
                        <a:pt x="336237" y="-10049"/>
                        <a:pt x="269943" y="-10049"/>
                        <a:pt x="239971" y="30147"/>
                      </a:cubicBezTo>
                      <a:cubicBezTo>
                        <a:pt x="140276" y="164005"/>
                        <a:pt x="-38095" y="453882"/>
                        <a:pt x="7244" y="765794"/>
                      </a:cubicBezTo>
                      <a:lnTo>
                        <a:pt x="84968" y="1391460"/>
                      </a:lnTo>
                      <a:cubicBezTo>
                        <a:pt x="84968" y="1391460"/>
                        <a:pt x="140403" y="1508681"/>
                        <a:pt x="303090" y="1508681"/>
                      </a:cubicBezTo>
                      <a:cubicBezTo>
                        <a:pt x="465777" y="1508681"/>
                        <a:pt x="521213" y="1391460"/>
                        <a:pt x="521213" y="1391460"/>
                      </a:cubicBezTo>
                      <a:lnTo>
                        <a:pt x="598937" y="765794"/>
                      </a:lnTo>
                      <a:cubicBezTo>
                        <a:pt x="644276" y="453882"/>
                        <a:pt x="465904" y="164005"/>
                        <a:pt x="366146" y="30147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6000">
                      <a:srgbClr val="808CAD"/>
                    </a:gs>
                    <a:gs pos="50000">
                      <a:srgbClr val="A7AFCB"/>
                    </a:gs>
                    <a:gs pos="85000">
                      <a:srgbClr val="808CAD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2" name="Google Shape;162;p3"/>
                <p:cNvSpPr/>
                <p:nvPr/>
              </p:nvSpPr>
              <p:spPr>
                <a:xfrm>
                  <a:off x="2568529" y="766497"/>
                  <a:ext cx="375239" cy="18816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793" h="1508315" extrusionOk="0">
                      <a:moveTo>
                        <a:pt x="60579" y="29909"/>
                      </a:moveTo>
                      <a:cubicBezTo>
                        <a:pt x="46025" y="11195"/>
                        <a:pt x="23705" y="178"/>
                        <a:pt x="0" y="0"/>
                      </a:cubicBezTo>
                      <a:lnTo>
                        <a:pt x="0" y="1508316"/>
                      </a:lnTo>
                      <a:cubicBezTo>
                        <a:pt x="160718" y="1507109"/>
                        <a:pt x="215900" y="1391222"/>
                        <a:pt x="215900" y="1391222"/>
                      </a:cubicBezTo>
                      <a:lnTo>
                        <a:pt x="293624" y="765556"/>
                      </a:lnTo>
                      <a:cubicBezTo>
                        <a:pt x="338709" y="453644"/>
                        <a:pt x="160338" y="163766"/>
                        <a:pt x="60579" y="29909"/>
                      </a:cubicBezTo>
                      <a:close/>
                    </a:path>
                  </a:pathLst>
                </a:custGeom>
                <a:solidFill>
                  <a:srgbClr val="FFFFFF">
                    <a:alpha val="162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3" name="Google Shape;163;p3"/>
                <p:cNvSpPr/>
                <p:nvPr/>
              </p:nvSpPr>
              <p:spPr>
                <a:xfrm>
                  <a:off x="2353668" y="1074766"/>
                  <a:ext cx="423489" cy="184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470" h="148145" extrusionOk="0">
                      <a:moveTo>
                        <a:pt x="169736" y="78295"/>
                      </a:moveTo>
                      <a:cubicBezTo>
                        <a:pt x="233236" y="78295"/>
                        <a:pt x="292036" y="104457"/>
                        <a:pt x="339471" y="148145"/>
                      </a:cubicBezTo>
                      <a:cubicBezTo>
                        <a:pt x="301752" y="58610"/>
                        <a:pt x="239839" y="0"/>
                        <a:pt x="169736" y="0"/>
                      </a:cubicBezTo>
                      <a:cubicBezTo>
                        <a:pt x="99632" y="0"/>
                        <a:pt x="37719" y="58610"/>
                        <a:pt x="0" y="148145"/>
                      </a:cubicBezTo>
                      <a:cubicBezTo>
                        <a:pt x="47371" y="104457"/>
                        <a:pt x="106045" y="78295"/>
                        <a:pt x="169736" y="7829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4" name="Google Shape;164;p3"/>
                <p:cNvSpPr/>
                <p:nvPr/>
              </p:nvSpPr>
              <p:spPr>
                <a:xfrm>
                  <a:off x="2568529" y="1074924"/>
                  <a:ext cx="208654" cy="1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258" h="148082" extrusionOk="0">
                      <a:moveTo>
                        <a:pt x="0" y="78232"/>
                      </a:moveTo>
                      <a:cubicBezTo>
                        <a:pt x="62738" y="78867"/>
                        <a:pt x="120650" y="104839"/>
                        <a:pt x="167259" y="148082"/>
                      </a:cubicBezTo>
                      <a:cubicBezTo>
                        <a:pt x="129985" y="59563"/>
                        <a:pt x="69088" y="1333"/>
                        <a:pt x="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5" name="Google Shape;165;p3"/>
                <p:cNvSpPr/>
                <p:nvPr/>
              </p:nvSpPr>
              <p:spPr>
                <a:xfrm>
                  <a:off x="2513864" y="1953303"/>
                  <a:ext cx="103138" cy="765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76" h="613536" extrusionOk="0">
                      <a:moveTo>
                        <a:pt x="82677" y="414782"/>
                      </a:moveTo>
                      <a:cubicBezTo>
                        <a:pt x="82677" y="584200"/>
                        <a:pt x="41339" y="613537"/>
                        <a:pt x="41339" y="613537"/>
                      </a:cubicBezTo>
                      <a:cubicBezTo>
                        <a:pt x="41339" y="613537"/>
                        <a:pt x="0" y="584200"/>
                        <a:pt x="0" y="414782"/>
                      </a:cubicBezTo>
                      <a:cubicBezTo>
                        <a:pt x="0" y="245364"/>
                        <a:pt x="41339" y="0"/>
                        <a:pt x="41339" y="0"/>
                      </a:cubicBezTo>
                      <a:cubicBezTo>
                        <a:pt x="41339" y="0"/>
                        <a:pt x="82677" y="245364"/>
                        <a:pt x="82677" y="41478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166" name="Google Shape;166;p3"/>
            <p:cNvGrpSpPr/>
            <p:nvPr/>
          </p:nvGrpSpPr>
          <p:grpSpPr>
            <a:xfrm>
              <a:off x="8299552" y="3133869"/>
              <a:ext cx="333219" cy="2017814"/>
              <a:chOff x="967895" y="415018"/>
              <a:chExt cx="628714" cy="3807196"/>
            </a:xfrm>
          </p:grpSpPr>
          <p:sp>
            <p:nvSpPr>
              <p:cNvPr id="167" name="Google Shape;167;p3"/>
              <p:cNvSpPr/>
              <p:nvPr/>
            </p:nvSpPr>
            <p:spPr>
              <a:xfrm>
                <a:off x="1207136" y="963615"/>
                <a:ext cx="150300" cy="3258600"/>
              </a:xfrm>
              <a:prstGeom prst="trapezoid">
                <a:avLst>
                  <a:gd name="adj" fmla="val 25183"/>
                </a:avLst>
              </a:prstGeom>
              <a:gradFill>
                <a:gsLst>
                  <a:gs pos="0">
                    <a:srgbClr val="FFFFFF">
                      <a:alpha val="50588"/>
                      <a:alpha val="16200"/>
                    </a:srgbClr>
                  </a:gs>
                  <a:gs pos="100000">
                    <a:srgbClr val="FFFFFF">
                      <a:alpha val="0"/>
                      <a:alpha val="16200"/>
                    </a:srgbClr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68" name="Google Shape;168;p3"/>
              <p:cNvGrpSpPr/>
              <p:nvPr/>
            </p:nvGrpSpPr>
            <p:grpSpPr>
              <a:xfrm>
                <a:off x="967895" y="415018"/>
                <a:ext cx="628714" cy="801374"/>
                <a:chOff x="1774126" y="766200"/>
                <a:chExt cx="1582467" cy="2017050"/>
              </a:xfrm>
            </p:grpSpPr>
            <p:sp>
              <p:nvSpPr>
                <p:cNvPr id="169" name="Google Shape;169;p3"/>
                <p:cNvSpPr/>
                <p:nvPr/>
              </p:nvSpPr>
              <p:spPr>
                <a:xfrm>
                  <a:off x="2394628" y="2579744"/>
                  <a:ext cx="341579" cy="203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811" h="163131" extrusionOk="0">
                      <a:moveTo>
                        <a:pt x="20002" y="0"/>
                      </a:moveTo>
                      <a:lnTo>
                        <a:pt x="0" y="120967"/>
                      </a:lnTo>
                      <a:cubicBezTo>
                        <a:pt x="0" y="120967"/>
                        <a:pt x="34798" y="163132"/>
                        <a:pt x="136906" y="163132"/>
                      </a:cubicBezTo>
                      <a:cubicBezTo>
                        <a:pt x="239014" y="163132"/>
                        <a:pt x="273812" y="120967"/>
                        <a:pt x="273812" y="120967"/>
                      </a:cubicBezTo>
                      <a:lnTo>
                        <a:pt x="25381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A7AFCB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0" name="Google Shape;170;p3"/>
                <p:cNvSpPr/>
                <p:nvPr/>
              </p:nvSpPr>
              <p:spPr>
                <a:xfrm>
                  <a:off x="1774126" y="1886912"/>
                  <a:ext cx="638562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73" h="674116" extrusionOk="0">
                      <a:moveTo>
                        <a:pt x="436626" y="414528"/>
                      </a:moveTo>
                      <a:lnTo>
                        <a:pt x="0" y="674116"/>
                      </a:lnTo>
                      <a:cubicBezTo>
                        <a:pt x="0" y="674116"/>
                        <a:pt x="55118" y="297752"/>
                        <a:pt x="230759" y="183261"/>
                      </a:cubicBezTo>
                      <a:lnTo>
                        <a:pt x="511873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566185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1" name="Google Shape;171;p3"/>
                <p:cNvSpPr/>
                <p:nvPr/>
              </p:nvSpPr>
              <p:spPr>
                <a:xfrm>
                  <a:off x="2718110" y="1886912"/>
                  <a:ext cx="638483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10" h="674116" extrusionOk="0">
                      <a:moveTo>
                        <a:pt x="75248" y="414528"/>
                      </a:moveTo>
                      <a:lnTo>
                        <a:pt x="511810" y="674116"/>
                      </a:lnTo>
                      <a:cubicBezTo>
                        <a:pt x="511810" y="674116"/>
                        <a:pt x="456755" y="297752"/>
                        <a:pt x="281114" y="18326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2" name="Google Shape;172;p3"/>
                <p:cNvSpPr/>
                <p:nvPr/>
              </p:nvSpPr>
              <p:spPr>
                <a:xfrm>
                  <a:off x="2187286" y="766200"/>
                  <a:ext cx="756210" cy="1882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180" h="1508680" extrusionOk="0">
                      <a:moveTo>
                        <a:pt x="366146" y="30147"/>
                      </a:moveTo>
                      <a:cubicBezTo>
                        <a:pt x="336237" y="-10049"/>
                        <a:pt x="269943" y="-10049"/>
                        <a:pt x="239971" y="30147"/>
                      </a:cubicBezTo>
                      <a:cubicBezTo>
                        <a:pt x="140276" y="164005"/>
                        <a:pt x="-38095" y="453882"/>
                        <a:pt x="7244" y="765794"/>
                      </a:cubicBezTo>
                      <a:lnTo>
                        <a:pt x="84968" y="1391460"/>
                      </a:lnTo>
                      <a:cubicBezTo>
                        <a:pt x="84968" y="1391460"/>
                        <a:pt x="140403" y="1508681"/>
                        <a:pt x="303090" y="1508681"/>
                      </a:cubicBezTo>
                      <a:cubicBezTo>
                        <a:pt x="465777" y="1508681"/>
                        <a:pt x="521213" y="1391460"/>
                        <a:pt x="521213" y="1391460"/>
                      </a:cubicBezTo>
                      <a:lnTo>
                        <a:pt x="598937" y="765794"/>
                      </a:lnTo>
                      <a:cubicBezTo>
                        <a:pt x="644276" y="453882"/>
                        <a:pt x="465904" y="164005"/>
                        <a:pt x="366146" y="30147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6000">
                      <a:srgbClr val="808CAD"/>
                    </a:gs>
                    <a:gs pos="50000">
                      <a:srgbClr val="A7AFCB"/>
                    </a:gs>
                    <a:gs pos="85000">
                      <a:srgbClr val="808CAD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3" name="Google Shape;173;p3"/>
                <p:cNvSpPr/>
                <p:nvPr/>
              </p:nvSpPr>
              <p:spPr>
                <a:xfrm>
                  <a:off x="2568529" y="766497"/>
                  <a:ext cx="375239" cy="18816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793" h="1508315" extrusionOk="0">
                      <a:moveTo>
                        <a:pt x="60579" y="29909"/>
                      </a:moveTo>
                      <a:cubicBezTo>
                        <a:pt x="46025" y="11195"/>
                        <a:pt x="23705" y="178"/>
                        <a:pt x="0" y="0"/>
                      </a:cubicBezTo>
                      <a:lnTo>
                        <a:pt x="0" y="1508316"/>
                      </a:lnTo>
                      <a:cubicBezTo>
                        <a:pt x="160718" y="1507109"/>
                        <a:pt x="215900" y="1391222"/>
                        <a:pt x="215900" y="1391222"/>
                      </a:cubicBezTo>
                      <a:lnTo>
                        <a:pt x="293624" y="765556"/>
                      </a:lnTo>
                      <a:cubicBezTo>
                        <a:pt x="338709" y="453644"/>
                        <a:pt x="160338" y="163766"/>
                        <a:pt x="60579" y="29909"/>
                      </a:cubicBezTo>
                      <a:close/>
                    </a:path>
                  </a:pathLst>
                </a:custGeom>
                <a:solidFill>
                  <a:srgbClr val="FFFFFF">
                    <a:alpha val="162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4" name="Google Shape;174;p3"/>
                <p:cNvSpPr/>
                <p:nvPr/>
              </p:nvSpPr>
              <p:spPr>
                <a:xfrm>
                  <a:off x="2353668" y="1074766"/>
                  <a:ext cx="423489" cy="184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470" h="148145" extrusionOk="0">
                      <a:moveTo>
                        <a:pt x="169736" y="78295"/>
                      </a:moveTo>
                      <a:cubicBezTo>
                        <a:pt x="233236" y="78295"/>
                        <a:pt x="292036" y="104457"/>
                        <a:pt x="339471" y="148145"/>
                      </a:cubicBezTo>
                      <a:cubicBezTo>
                        <a:pt x="301752" y="58610"/>
                        <a:pt x="239839" y="0"/>
                        <a:pt x="169736" y="0"/>
                      </a:cubicBezTo>
                      <a:cubicBezTo>
                        <a:pt x="99632" y="0"/>
                        <a:pt x="37719" y="58610"/>
                        <a:pt x="0" y="148145"/>
                      </a:cubicBezTo>
                      <a:cubicBezTo>
                        <a:pt x="47371" y="104457"/>
                        <a:pt x="106045" y="78295"/>
                        <a:pt x="169736" y="7829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5" name="Google Shape;175;p3"/>
                <p:cNvSpPr/>
                <p:nvPr/>
              </p:nvSpPr>
              <p:spPr>
                <a:xfrm>
                  <a:off x="2568529" y="1074924"/>
                  <a:ext cx="208654" cy="1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258" h="148082" extrusionOk="0">
                      <a:moveTo>
                        <a:pt x="0" y="78232"/>
                      </a:moveTo>
                      <a:cubicBezTo>
                        <a:pt x="62738" y="78867"/>
                        <a:pt x="120650" y="104839"/>
                        <a:pt x="167259" y="148082"/>
                      </a:cubicBezTo>
                      <a:cubicBezTo>
                        <a:pt x="129985" y="59563"/>
                        <a:pt x="69088" y="1333"/>
                        <a:pt x="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6" name="Google Shape;176;p3"/>
                <p:cNvSpPr/>
                <p:nvPr/>
              </p:nvSpPr>
              <p:spPr>
                <a:xfrm>
                  <a:off x="2513864" y="1953303"/>
                  <a:ext cx="103138" cy="765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76" h="613536" extrusionOk="0">
                      <a:moveTo>
                        <a:pt x="82677" y="414782"/>
                      </a:moveTo>
                      <a:cubicBezTo>
                        <a:pt x="82677" y="584200"/>
                        <a:pt x="41339" y="613537"/>
                        <a:pt x="41339" y="613537"/>
                      </a:cubicBezTo>
                      <a:cubicBezTo>
                        <a:pt x="41339" y="613537"/>
                        <a:pt x="0" y="584200"/>
                        <a:pt x="0" y="414782"/>
                      </a:cubicBezTo>
                      <a:cubicBezTo>
                        <a:pt x="0" y="245364"/>
                        <a:pt x="41339" y="0"/>
                        <a:pt x="41339" y="0"/>
                      </a:cubicBezTo>
                      <a:cubicBezTo>
                        <a:pt x="41339" y="0"/>
                        <a:pt x="82677" y="245364"/>
                        <a:pt x="82677" y="41478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177" name="Google Shape;177;p3"/>
            <p:cNvGrpSpPr/>
            <p:nvPr/>
          </p:nvGrpSpPr>
          <p:grpSpPr>
            <a:xfrm>
              <a:off x="104275" y="50550"/>
              <a:ext cx="8948150" cy="772675"/>
              <a:chOff x="104275" y="50550"/>
              <a:chExt cx="8948150" cy="772675"/>
            </a:xfrm>
          </p:grpSpPr>
          <p:sp>
            <p:nvSpPr>
              <p:cNvPr id="178" name="Google Shape;178;p3"/>
              <p:cNvSpPr/>
              <p:nvPr/>
            </p:nvSpPr>
            <p:spPr>
              <a:xfrm>
                <a:off x="8694850" y="114325"/>
                <a:ext cx="32400" cy="32400"/>
              </a:xfrm>
              <a:prstGeom prst="ellipse">
                <a:avLst/>
              </a:pr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179" name="Google Shape;179;p3"/>
              <p:cNvSpPr/>
              <p:nvPr/>
            </p:nvSpPr>
            <p:spPr>
              <a:xfrm>
                <a:off x="5156375" y="146713"/>
                <a:ext cx="32400" cy="32400"/>
              </a:xfrm>
              <a:prstGeom prst="ellipse">
                <a:avLst/>
              </a:pr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180" name="Google Shape;180;p3"/>
              <p:cNvSpPr/>
              <p:nvPr/>
            </p:nvSpPr>
            <p:spPr>
              <a:xfrm>
                <a:off x="7219963" y="349471"/>
                <a:ext cx="32400" cy="32400"/>
              </a:xfrm>
              <a:prstGeom prst="ellipse">
                <a:avLst/>
              </a:pr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181" name="Google Shape;181;p3"/>
              <p:cNvSpPr/>
              <p:nvPr/>
            </p:nvSpPr>
            <p:spPr>
              <a:xfrm>
                <a:off x="7252363" y="114324"/>
                <a:ext cx="32400" cy="32400"/>
              </a:xfrm>
              <a:prstGeom prst="ellipse">
                <a:avLst/>
              </a:pr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182" name="Google Shape;182;p3"/>
              <p:cNvSpPr/>
              <p:nvPr/>
            </p:nvSpPr>
            <p:spPr>
              <a:xfrm>
                <a:off x="7998675" y="226350"/>
                <a:ext cx="32400" cy="32400"/>
              </a:xfrm>
              <a:prstGeom prst="ellipse">
                <a:avLst/>
              </a:pr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183" name="Google Shape;183;p3"/>
              <p:cNvSpPr/>
              <p:nvPr/>
            </p:nvSpPr>
            <p:spPr>
              <a:xfrm>
                <a:off x="6352675" y="114325"/>
                <a:ext cx="32400" cy="32400"/>
              </a:xfrm>
              <a:prstGeom prst="ellipse">
                <a:avLst/>
              </a:pr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184" name="Google Shape;184;p3"/>
              <p:cNvSpPr/>
              <p:nvPr/>
            </p:nvSpPr>
            <p:spPr>
              <a:xfrm>
                <a:off x="3736700" y="300700"/>
                <a:ext cx="32400" cy="32400"/>
              </a:xfrm>
              <a:prstGeom prst="ellipse">
                <a:avLst/>
              </a:pr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185" name="Google Shape;185;p3"/>
              <p:cNvSpPr/>
              <p:nvPr/>
            </p:nvSpPr>
            <p:spPr>
              <a:xfrm>
                <a:off x="2805625" y="300700"/>
                <a:ext cx="32400" cy="32400"/>
              </a:xfrm>
              <a:prstGeom prst="ellipse">
                <a:avLst/>
              </a:pr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186" name="Google Shape;186;p3"/>
              <p:cNvSpPr/>
              <p:nvPr/>
            </p:nvSpPr>
            <p:spPr>
              <a:xfrm>
                <a:off x="1913750" y="300700"/>
                <a:ext cx="32400" cy="32400"/>
              </a:xfrm>
              <a:prstGeom prst="ellipse">
                <a:avLst/>
              </a:pr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187" name="Google Shape;187;p3"/>
              <p:cNvSpPr/>
              <p:nvPr/>
            </p:nvSpPr>
            <p:spPr>
              <a:xfrm>
                <a:off x="3266675" y="114325"/>
                <a:ext cx="32400" cy="32400"/>
              </a:xfrm>
              <a:prstGeom prst="ellipse">
                <a:avLst/>
              </a:pr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188" name="Google Shape;188;p3"/>
              <p:cNvSpPr/>
              <p:nvPr/>
            </p:nvSpPr>
            <p:spPr>
              <a:xfrm>
                <a:off x="262050" y="114325"/>
                <a:ext cx="32400" cy="32400"/>
              </a:xfrm>
              <a:prstGeom prst="ellipse">
                <a:avLst/>
              </a:pr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189" name="Google Shape;189;p3"/>
              <p:cNvSpPr/>
              <p:nvPr/>
            </p:nvSpPr>
            <p:spPr>
              <a:xfrm>
                <a:off x="1279125" y="220825"/>
                <a:ext cx="32400" cy="32400"/>
              </a:xfrm>
              <a:prstGeom prst="ellipse">
                <a:avLst/>
              </a:pr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190" name="Google Shape;190;p3"/>
              <p:cNvSpPr/>
              <p:nvPr/>
            </p:nvSpPr>
            <p:spPr>
              <a:xfrm>
                <a:off x="1055175" y="472350"/>
                <a:ext cx="32400" cy="32400"/>
              </a:xfrm>
              <a:prstGeom prst="ellipse">
                <a:avLst/>
              </a:pr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191" name="Google Shape;191;p3"/>
              <p:cNvSpPr/>
              <p:nvPr/>
            </p:nvSpPr>
            <p:spPr>
              <a:xfrm>
                <a:off x="872350" y="35235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192;p3"/>
              <p:cNvSpPr/>
              <p:nvPr/>
            </p:nvSpPr>
            <p:spPr>
              <a:xfrm>
                <a:off x="7014788" y="26090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193;p3"/>
              <p:cNvSpPr/>
              <p:nvPr/>
            </p:nvSpPr>
            <p:spPr>
              <a:xfrm>
                <a:off x="8777500" y="31995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194;p3"/>
              <p:cNvSpPr/>
              <p:nvPr/>
            </p:nvSpPr>
            <p:spPr>
              <a:xfrm>
                <a:off x="4467225" y="19130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195;p3"/>
              <p:cNvSpPr/>
              <p:nvPr/>
            </p:nvSpPr>
            <p:spPr>
              <a:xfrm>
                <a:off x="2601875" y="196828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196;p3"/>
              <p:cNvSpPr/>
              <p:nvPr/>
            </p:nvSpPr>
            <p:spPr>
              <a:xfrm>
                <a:off x="5288025" y="226350"/>
                <a:ext cx="32400" cy="32400"/>
              </a:xfrm>
              <a:prstGeom prst="ellipse">
                <a:avLst/>
              </a:pr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197" name="Google Shape;197;p3"/>
              <p:cNvSpPr/>
              <p:nvPr/>
            </p:nvSpPr>
            <p:spPr>
              <a:xfrm>
                <a:off x="5948425" y="381875"/>
                <a:ext cx="32400" cy="32400"/>
              </a:xfrm>
              <a:prstGeom prst="ellipse">
                <a:avLst/>
              </a:pr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198" name="Google Shape;198;p3"/>
              <p:cNvSpPr/>
              <p:nvPr/>
            </p:nvSpPr>
            <p:spPr>
              <a:xfrm>
                <a:off x="9020025" y="414275"/>
                <a:ext cx="32400" cy="32400"/>
              </a:xfrm>
              <a:prstGeom prst="ellipse">
                <a:avLst/>
              </a:pr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199" name="Google Shape;199;p3"/>
              <p:cNvSpPr/>
              <p:nvPr/>
            </p:nvSpPr>
            <p:spPr>
              <a:xfrm>
                <a:off x="1588200" y="50550"/>
                <a:ext cx="32400" cy="32400"/>
              </a:xfrm>
              <a:prstGeom prst="ellipse">
                <a:avLst/>
              </a:pr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200" name="Google Shape;200;p3"/>
              <p:cNvSpPr/>
              <p:nvPr/>
            </p:nvSpPr>
            <p:spPr>
              <a:xfrm>
                <a:off x="3636675" y="472350"/>
                <a:ext cx="32400" cy="32400"/>
              </a:xfrm>
              <a:prstGeom prst="ellipse">
                <a:avLst/>
              </a:pr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201" name="Google Shape;201;p3"/>
              <p:cNvSpPr/>
              <p:nvPr/>
            </p:nvSpPr>
            <p:spPr>
              <a:xfrm>
                <a:off x="104275" y="349475"/>
                <a:ext cx="32400" cy="32400"/>
              </a:xfrm>
              <a:prstGeom prst="ellipse">
                <a:avLst/>
              </a:pr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202" name="Google Shape;202;p3"/>
              <p:cNvSpPr/>
              <p:nvPr/>
            </p:nvSpPr>
            <p:spPr>
              <a:xfrm>
                <a:off x="4558675" y="300700"/>
                <a:ext cx="32400" cy="32400"/>
              </a:xfrm>
              <a:prstGeom prst="ellipse">
                <a:avLst/>
              </a:pr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203" name="Google Shape;203;p3"/>
              <p:cNvSpPr/>
              <p:nvPr/>
            </p:nvSpPr>
            <p:spPr>
              <a:xfrm>
                <a:off x="6054325" y="290425"/>
                <a:ext cx="32400" cy="32400"/>
              </a:xfrm>
              <a:prstGeom prst="ellipse">
                <a:avLst/>
              </a:pr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204" name="Google Shape;204;p3"/>
              <p:cNvSpPr/>
              <p:nvPr/>
            </p:nvSpPr>
            <p:spPr>
              <a:xfrm>
                <a:off x="8181475" y="290425"/>
                <a:ext cx="32400" cy="32400"/>
              </a:xfrm>
              <a:prstGeom prst="ellipse">
                <a:avLst/>
              </a:pr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205" name="Google Shape;205;p3"/>
              <p:cNvSpPr/>
              <p:nvPr/>
            </p:nvSpPr>
            <p:spPr>
              <a:xfrm>
                <a:off x="6024800" y="442828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206;p3"/>
              <p:cNvSpPr/>
              <p:nvPr/>
            </p:nvSpPr>
            <p:spPr>
              <a:xfrm>
                <a:off x="2292625" y="631975"/>
                <a:ext cx="32400" cy="32400"/>
              </a:xfrm>
              <a:prstGeom prst="ellipse">
                <a:avLst/>
              </a:pr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207" name="Google Shape;207;p3"/>
              <p:cNvSpPr/>
              <p:nvPr/>
            </p:nvSpPr>
            <p:spPr>
              <a:xfrm>
                <a:off x="5464400" y="719975"/>
                <a:ext cx="32400" cy="32400"/>
              </a:xfrm>
              <a:prstGeom prst="ellipse">
                <a:avLst/>
              </a:pr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208" name="Google Shape;208;p3"/>
              <p:cNvSpPr/>
              <p:nvPr/>
            </p:nvSpPr>
            <p:spPr>
              <a:xfrm>
                <a:off x="294450" y="719975"/>
                <a:ext cx="32400" cy="32400"/>
              </a:xfrm>
              <a:prstGeom prst="ellipse">
                <a:avLst/>
              </a:pr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209" name="Google Shape;209;p3"/>
              <p:cNvSpPr/>
              <p:nvPr/>
            </p:nvSpPr>
            <p:spPr>
              <a:xfrm>
                <a:off x="7822650" y="631975"/>
                <a:ext cx="32400" cy="32400"/>
              </a:xfrm>
              <a:prstGeom prst="ellipse">
                <a:avLst/>
              </a:pr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210" name="Google Shape;210;p3"/>
              <p:cNvSpPr/>
              <p:nvPr/>
            </p:nvSpPr>
            <p:spPr>
              <a:xfrm>
                <a:off x="8583225" y="790825"/>
                <a:ext cx="32400" cy="32400"/>
              </a:xfrm>
              <a:prstGeom prst="ellipse">
                <a:avLst/>
              </a:pr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</p:grpSp>
      </p:grpSp>
      <p:sp>
        <p:nvSpPr>
          <p:cNvPr id="211" name="Google Shape;211;p3"/>
          <p:cNvSpPr txBox="1">
            <a:spLocks noGrp="1"/>
          </p:cNvSpPr>
          <p:nvPr>
            <p:ph type="ctrTitle"/>
          </p:nvPr>
        </p:nvSpPr>
        <p:spPr>
          <a:xfrm>
            <a:off x="1632600" y="1673063"/>
            <a:ext cx="5878800" cy="1303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212" name="Google Shape;212;p3"/>
          <p:cNvSpPr txBox="1">
            <a:spLocks noGrp="1"/>
          </p:cNvSpPr>
          <p:nvPr>
            <p:ph type="subTitle" idx="1"/>
          </p:nvPr>
        </p:nvSpPr>
        <p:spPr>
          <a:xfrm>
            <a:off x="1632600" y="3073838"/>
            <a:ext cx="5878800" cy="396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1pPr>
            <a:lvl2pPr lvl="1" algn="ctr" rtl="0">
              <a:spcBef>
                <a:spcPts val="80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spcBef>
                <a:spcPts val="80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spcBef>
                <a:spcPts val="80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spcBef>
                <a:spcPts val="80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spcBef>
                <a:spcPts val="80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spcBef>
                <a:spcPts val="80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spcBef>
                <a:spcPts val="80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spcBef>
                <a:spcPts val="800"/>
              </a:spcBef>
              <a:spcAft>
                <a:spcPts val="80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  <p:transition>
    <p:fade thruBlk="1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- Clouds only">
  <p:cSld name="BLANK_1">
    <p:spTree>
      <p:nvGrpSpPr>
        <p:cNvPr id="1" name="Shape 8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29" name="Google Shape;829;p12"/>
          <p:cNvGrpSpPr/>
          <p:nvPr/>
        </p:nvGrpSpPr>
        <p:grpSpPr>
          <a:xfrm>
            <a:off x="-52200" y="50550"/>
            <a:ext cx="9256075" cy="5245735"/>
            <a:chOff x="-52200" y="50550"/>
            <a:chExt cx="9256075" cy="5245735"/>
          </a:xfrm>
        </p:grpSpPr>
        <p:sp>
          <p:nvSpPr>
            <p:cNvPr id="830" name="Google Shape;830;p12"/>
            <p:cNvSpPr/>
            <p:nvPr/>
          </p:nvSpPr>
          <p:spPr>
            <a:xfrm>
              <a:off x="-52200" y="2990532"/>
              <a:ext cx="3584483" cy="1539111"/>
            </a:xfrm>
            <a:custGeom>
              <a:avLst/>
              <a:gdLst/>
              <a:ahLst/>
              <a:cxnLst/>
              <a:rect l="l" t="t" r="r" b="b"/>
              <a:pathLst>
                <a:path w="5472493" h="2349788" extrusionOk="0">
                  <a:moveTo>
                    <a:pt x="5436617" y="2349535"/>
                  </a:moveTo>
                  <a:cubicBezTo>
                    <a:pt x="5460493" y="2251739"/>
                    <a:pt x="5472557" y="2151434"/>
                    <a:pt x="5472494" y="2050767"/>
                  </a:cubicBezTo>
                  <a:cubicBezTo>
                    <a:pt x="5472494" y="1357538"/>
                    <a:pt x="4910519" y="795563"/>
                    <a:pt x="4217290" y="795563"/>
                  </a:cubicBezTo>
                  <a:cubicBezTo>
                    <a:pt x="4134930" y="795556"/>
                    <a:pt x="4052761" y="803596"/>
                    <a:pt x="3971989" y="819566"/>
                  </a:cubicBezTo>
                  <a:cubicBezTo>
                    <a:pt x="3864356" y="269832"/>
                    <a:pt x="3331401" y="-88551"/>
                    <a:pt x="2781681" y="19095"/>
                  </a:cubicBezTo>
                  <a:cubicBezTo>
                    <a:pt x="2480437" y="78083"/>
                    <a:pt x="2222119" y="270325"/>
                    <a:pt x="2079118" y="541944"/>
                  </a:cubicBezTo>
                  <a:cubicBezTo>
                    <a:pt x="1556068" y="340890"/>
                    <a:pt x="969017" y="601932"/>
                    <a:pt x="767963" y="1125007"/>
                  </a:cubicBezTo>
                  <a:cubicBezTo>
                    <a:pt x="723354" y="1241066"/>
                    <a:pt x="700456" y="1364332"/>
                    <a:pt x="700405" y="1488665"/>
                  </a:cubicBezTo>
                  <a:cubicBezTo>
                    <a:pt x="700405" y="1512097"/>
                    <a:pt x="701294" y="1535274"/>
                    <a:pt x="702818" y="1558515"/>
                  </a:cubicBezTo>
                  <a:cubicBezTo>
                    <a:pt x="367094" y="1509627"/>
                    <a:pt x="55302" y="1742157"/>
                    <a:pt x="6414" y="2077882"/>
                  </a:cubicBezTo>
                  <a:cubicBezTo>
                    <a:pt x="2153" y="2107136"/>
                    <a:pt x="7" y="2136651"/>
                    <a:pt x="0" y="2166211"/>
                  </a:cubicBezTo>
                  <a:cubicBezTo>
                    <a:pt x="-63" y="2228466"/>
                    <a:pt x="9360" y="2290372"/>
                    <a:pt x="27940" y="234978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1" name="Google Shape;831;p12"/>
            <p:cNvSpPr/>
            <p:nvPr/>
          </p:nvSpPr>
          <p:spPr>
            <a:xfrm>
              <a:off x="2567033" y="3780191"/>
              <a:ext cx="2154572" cy="986972"/>
            </a:xfrm>
            <a:custGeom>
              <a:avLst/>
              <a:gdLst/>
              <a:ahLst/>
              <a:cxnLst/>
              <a:rect l="l" t="t" r="r" b="b"/>
              <a:pathLst>
                <a:path w="2580326" h="1182002" extrusionOk="0">
                  <a:moveTo>
                    <a:pt x="2518156" y="1182003"/>
                  </a:moveTo>
                  <a:cubicBezTo>
                    <a:pt x="2695257" y="740671"/>
                    <a:pt x="2481072" y="239313"/>
                    <a:pt x="2039747" y="62186"/>
                  </a:cubicBezTo>
                  <a:cubicBezTo>
                    <a:pt x="1598422" y="-114941"/>
                    <a:pt x="1097089" y="99239"/>
                    <a:pt x="919925" y="540570"/>
                  </a:cubicBezTo>
                  <a:cubicBezTo>
                    <a:pt x="906018" y="575279"/>
                    <a:pt x="894397" y="610858"/>
                    <a:pt x="885063" y="647079"/>
                  </a:cubicBezTo>
                  <a:cubicBezTo>
                    <a:pt x="557213" y="511557"/>
                    <a:pt x="181546" y="667475"/>
                    <a:pt x="46038" y="995338"/>
                  </a:cubicBezTo>
                  <a:cubicBezTo>
                    <a:pt x="21399" y="1054901"/>
                    <a:pt x="5905" y="1117823"/>
                    <a:pt x="0" y="1182003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2" name="Google Shape;832;p12"/>
            <p:cNvSpPr/>
            <p:nvPr/>
          </p:nvSpPr>
          <p:spPr>
            <a:xfrm>
              <a:off x="3626041" y="3244742"/>
              <a:ext cx="2038292" cy="694227"/>
            </a:xfrm>
            <a:custGeom>
              <a:avLst/>
              <a:gdLst/>
              <a:ahLst/>
              <a:cxnLst/>
              <a:rect l="l" t="t" r="r" b="b"/>
              <a:pathLst>
                <a:path w="2870834" h="977784" extrusionOk="0">
                  <a:moveTo>
                    <a:pt x="2870835" y="977785"/>
                  </a:moveTo>
                  <a:cubicBezTo>
                    <a:pt x="2845943" y="605751"/>
                    <a:pt x="2524252" y="324312"/>
                    <a:pt x="2152206" y="349172"/>
                  </a:cubicBezTo>
                  <a:cubicBezTo>
                    <a:pt x="2121916" y="351192"/>
                    <a:pt x="2091817" y="355256"/>
                    <a:pt x="2062099" y="361326"/>
                  </a:cubicBezTo>
                  <a:cubicBezTo>
                    <a:pt x="1974025" y="87578"/>
                    <a:pt x="1680655" y="-62923"/>
                    <a:pt x="1406906" y="25176"/>
                  </a:cubicBezTo>
                  <a:cubicBezTo>
                    <a:pt x="1329372" y="50126"/>
                    <a:pt x="1258760" y="92925"/>
                    <a:pt x="1200785" y="150125"/>
                  </a:cubicBezTo>
                  <a:cubicBezTo>
                    <a:pt x="925068" y="68357"/>
                    <a:pt x="635318" y="225570"/>
                    <a:pt x="553530" y="501274"/>
                  </a:cubicBezTo>
                  <a:cubicBezTo>
                    <a:pt x="543623" y="534656"/>
                    <a:pt x="537084" y="568952"/>
                    <a:pt x="534035" y="603643"/>
                  </a:cubicBezTo>
                  <a:cubicBezTo>
                    <a:pt x="325882" y="529640"/>
                    <a:pt x="97092" y="638409"/>
                    <a:pt x="23114" y="846587"/>
                  </a:cubicBezTo>
                  <a:cubicBezTo>
                    <a:pt x="8128" y="888726"/>
                    <a:pt x="318" y="933068"/>
                    <a:pt x="0" y="97778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3" name="Google Shape;833;p12"/>
            <p:cNvSpPr/>
            <p:nvPr/>
          </p:nvSpPr>
          <p:spPr>
            <a:xfrm>
              <a:off x="3907840" y="3671766"/>
              <a:ext cx="3406627" cy="1462743"/>
            </a:xfrm>
            <a:custGeom>
              <a:avLst/>
              <a:gdLst/>
              <a:ahLst/>
              <a:cxnLst/>
              <a:rect l="l" t="t" r="r" b="b"/>
              <a:pathLst>
                <a:path w="5472493" h="2349788" extrusionOk="0">
                  <a:moveTo>
                    <a:pt x="5436617" y="2349535"/>
                  </a:moveTo>
                  <a:cubicBezTo>
                    <a:pt x="5460493" y="2251739"/>
                    <a:pt x="5472557" y="2151434"/>
                    <a:pt x="5472494" y="2050767"/>
                  </a:cubicBezTo>
                  <a:cubicBezTo>
                    <a:pt x="5472494" y="1357538"/>
                    <a:pt x="4910519" y="795563"/>
                    <a:pt x="4217290" y="795563"/>
                  </a:cubicBezTo>
                  <a:cubicBezTo>
                    <a:pt x="4134930" y="795556"/>
                    <a:pt x="4052761" y="803596"/>
                    <a:pt x="3971989" y="819566"/>
                  </a:cubicBezTo>
                  <a:cubicBezTo>
                    <a:pt x="3864356" y="269832"/>
                    <a:pt x="3331401" y="-88551"/>
                    <a:pt x="2781681" y="19095"/>
                  </a:cubicBezTo>
                  <a:cubicBezTo>
                    <a:pt x="2480437" y="78083"/>
                    <a:pt x="2222119" y="270325"/>
                    <a:pt x="2079118" y="541944"/>
                  </a:cubicBezTo>
                  <a:cubicBezTo>
                    <a:pt x="1556068" y="340890"/>
                    <a:pt x="969017" y="601932"/>
                    <a:pt x="767963" y="1125007"/>
                  </a:cubicBezTo>
                  <a:cubicBezTo>
                    <a:pt x="723354" y="1241066"/>
                    <a:pt x="700456" y="1364332"/>
                    <a:pt x="700405" y="1488665"/>
                  </a:cubicBezTo>
                  <a:cubicBezTo>
                    <a:pt x="700405" y="1512097"/>
                    <a:pt x="701294" y="1535274"/>
                    <a:pt x="702818" y="1558515"/>
                  </a:cubicBezTo>
                  <a:cubicBezTo>
                    <a:pt x="367094" y="1509627"/>
                    <a:pt x="55302" y="1742157"/>
                    <a:pt x="6414" y="2077882"/>
                  </a:cubicBezTo>
                  <a:cubicBezTo>
                    <a:pt x="2153" y="2107136"/>
                    <a:pt x="7" y="2136651"/>
                    <a:pt x="0" y="2166211"/>
                  </a:cubicBezTo>
                  <a:cubicBezTo>
                    <a:pt x="-63" y="2228466"/>
                    <a:pt x="9360" y="2290372"/>
                    <a:pt x="27940" y="234978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4" name="Google Shape;834;p12"/>
            <p:cNvSpPr/>
            <p:nvPr/>
          </p:nvSpPr>
          <p:spPr>
            <a:xfrm>
              <a:off x="434903" y="4215970"/>
              <a:ext cx="2406853" cy="917225"/>
            </a:xfrm>
            <a:custGeom>
              <a:avLst/>
              <a:gdLst/>
              <a:ahLst/>
              <a:cxnLst/>
              <a:rect l="l" t="t" r="r" b="b"/>
              <a:pathLst>
                <a:path w="3674584" h="1400344" extrusionOk="0">
                  <a:moveTo>
                    <a:pt x="3674585" y="1400345"/>
                  </a:moveTo>
                  <a:cubicBezTo>
                    <a:pt x="3663789" y="1096548"/>
                    <a:pt x="3408773" y="859033"/>
                    <a:pt x="3104926" y="869834"/>
                  </a:cubicBezTo>
                  <a:cubicBezTo>
                    <a:pt x="3067460" y="871168"/>
                    <a:pt x="3030250" y="876324"/>
                    <a:pt x="2993801" y="885233"/>
                  </a:cubicBezTo>
                  <a:cubicBezTo>
                    <a:pt x="2942556" y="347585"/>
                    <a:pt x="2465220" y="-46744"/>
                    <a:pt x="1927572" y="4475"/>
                  </a:cubicBezTo>
                  <a:cubicBezTo>
                    <a:pt x="1581262" y="37463"/>
                    <a:pt x="1278551" y="251947"/>
                    <a:pt x="1132616" y="567733"/>
                  </a:cubicBezTo>
                  <a:cubicBezTo>
                    <a:pt x="771282" y="359332"/>
                    <a:pt x="309421" y="483310"/>
                    <a:pt x="101020" y="844637"/>
                  </a:cubicBezTo>
                  <a:cubicBezTo>
                    <a:pt x="4055" y="1012760"/>
                    <a:pt x="-24469" y="1211756"/>
                    <a:pt x="21366" y="140034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5" name="Google Shape;835;p12"/>
            <p:cNvSpPr/>
            <p:nvPr/>
          </p:nvSpPr>
          <p:spPr>
            <a:xfrm flipH="1">
              <a:off x="-50423" y="3671774"/>
              <a:ext cx="1322417" cy="605776"/>
            </a:xfrm>
            <a:custGeom>
              <a:avLst/>
              <a:gdLst/>
              <a:ahLst/>
              <a:cxnLst/>
              <a:rect l="l" t="t" r="r" b="b"/>
              <a:pathLst>
                <a:path w="2580326" h="1182002" extrusionOk="0">
                  <a:moveTo>
                    <a:pt x="2518156" y="1182003"/>
                  </a:moveTo>
                  <a:cubicBezTo>
                    <a:pt x="2695257" y="740671"/>
                    <a:pt x="2481072" y="239313"/>
                    <a:pt x="2039747" y="62186"/>
                  </a:cubicBezTo>
                  <a:cubicBezTo>
                    <a:pt x="1598422" y="-114941"/>
                    <a:pt x="1097089" y="99239"/>
                    <a:pt x="919925" y="540570"/>
                  </a:cubicBezTo>
                  <a:cubicBezTo>
                    <a:pt x="906018" y="575279"/>
                    <a:pt x="894397" y="610858"/>
                    <a:pt x="885063" y="647079"/>
                  </a:cubicBezTo>
                  <a:cubicBezTo>
                    <a:pt x="557213" y="511557"/>
                    <a:pt x="181546" y="667475"/>
                    <a:pt x="46038" y="995338"/>
                  </a:cubicBezTo>
                  <a:cubicBezTo>
                    <a:pt x="21399" y="1054901"/>
                    <a:pt x="5905" y="1117823"/>
                    <a:pt x="0" y="1182003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6" name="Google Shape;836;p12"/>
            <p:cNvSpPr/>
            <p:nvPr/>
          </p:nvSpPr>
          <p:spPr>
            <a:xfrm>
              <a:off x="5747332" y="4053480"/>
              <a:ext cx="3261193" cy="1242805"/>
            </a:xfrm>
            <a:custGeom>
              <a:avLst/>
              <a:gdLst/>
              <a:ahLst/>
              <a:cxnLst/>
              <a:rect l="l" t="t" r="r" b="b"/>
              <a:pathLst>
                <a:path w="3674584" h="1400344" extrusionOk="0">
                  <a:moveTo>
                    <a:pt x="3674585" y="1400345"/>
                  </a:moveTo>
                  <a:cubicBezTo>
                    <a:pt x="3663789" y="1096548"/>
                    <a:pt x="3408773" y="859033"/>
                    <a:pt x="3104926" y="869834"/>
                  </a:cubicBezTo>
                  <a:cubicBezTo>
                    <a:pt x="3067460" y="871168"/>
                    <a:pt x="3030250" y="876324"/>
                    <a:pt x="2993801" y="885233"/>
                  </a:cubicBezTo>
                  <a:cubicBezTo>
                    <a:pt x="2942556" y="347585"/>
                    <a:pt x="2465220" y="-46744"/>
                    <a:pt x="1927572" y="4475"/>
                  </a:cubicBezTo>
                  <a:cubicBezTo>
                    <a:pt x="1581262" y="37463"/>
                    <a:pt x="1278551" y="251947"/>
                    <a:pt x="1132616" y="567733"/>
                  </a:cubicBezTo>
                  <a:cubicBezTo>
                    <a:pt x="771282" y="359332"/>
                    <a:pt x="309421" y="483310"/>
                    <a:pt x="101020" y="844637"/>
                  </a:cubicBezTo>
                  <a:cubicBezTo>
                    <a:pt x="4055" y="1012760"/>
                    <a:pt x="-24469" y="1211756"/>
                    <a:pt x="21366" y="140034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7" name="Google Shape;837;p12"/>
            <p:cNvSpPr/>
            <p:nvPr/>
          </p:nvSpPr>
          <p:spPr>
            <a:xfrm flipH="1">
              <a:off x="5619392" y="3144412"/>
              <a:ext cx="3584483" cy="1539111"/>
            </a:xfrm>
            <a:custGeom>
              <a:avLst/>
              <a:gdLst/>
              <a:ahLst/>
              <a:cxnLst/>
              <a:rect l="l" t="t" r="r" b="b"/>
              <a:pathLst>
                <a:path w="5472493" h="2349788" extrusionOk="0">
                  <a:moveTo>
                    <a:pt x="5436617" y="2349535"/>
                  </a:moveTo>
                  <a:cubicBezTo>
                    <a:pt x="5460493" y="2251739"/>
                    <a:pt x="5472557" y="2151434"/>
                    <a:pt x="5472494" y="2050767"/>
                  </a:cubicBezTo>
                  <a:cubicBezTo>
                    <a:pt x="5472494" y="1357538"/>
                    <a:pt x="4910519" y="795563"/>
                    <a:pt x="4217290" y="795563"/>
                  </a:cubicBezTo>
                  <a:cubicBezTo>
                    <a:pt x="4134930" y="795556"/>
                    <a:pt x="4052761" y="803596"/>
                    <a:pt x="3971989" y="819566"/>
                  </a:cubicBezTo>
                  <a:cubicBezTo>
                    <a:pt x="3864356" y="269832"/>
                    <a:pt x="3331401" y="-88551"/>
                    <a:pt x="2781681" y="19095"/>
                  </a:cubicBezTo>
                  <a:cubicBezTo>
                    <a:pt x="2480437" y="78083"/>
                    <a:pt x="2222119" y="270325"/>
                    <a:pt x="2079118" y="541944"/>
                  </a:cubicBezTo>
                  <a:cubicBezTo>
                    <a:pt x="1556068" y="340890"/>
                    <a:pt x="969017" y="601932"/>
                    <a:pt x="767963" y="1125007"/>
                  </a:cubicBezTo>
                  <a:cubicBezTo>
                    <a:pt x="723354" y="1241066"/>
                    <a:pt x="700456" y="1364332"/>
                    <a:pt x="700405" y="1488665"/>
                  </a:cubicBezTo>
                  <a:cubicBezTo>
                    <a:pt x="700405" y="1512097"/>
                    <a:pt x="701294" y="1535274"/>
                    <a:pt x="702818" y="1558515"/>
                  </a:cubicBezTo>
                  <a:cubicBezTo>
                    <a:pt x="367094" y="1509627"/>
                    <a:pt x="55302" y="1742157"/>
                    <a:pt x="6414" y="2077882"/>
                  </a:cubicBezTo>
                  <a:cubicBezTo>
                    <a:pt x="2153" y="2107136"/>
                    <a:pt x="7" y="2136651"/>
                    <a:pt x="0" y="2166211"/>
                  </a:cubicBezTo>
                  <a:cubicBezTo>
                    <a:pt x="-63" y="2228466"/>
                    <a:pt x="9360" y="2290372"/>
                    <a:pt x="27940" y="234978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838" name="Google Shape;838;p12"/>
            <p:cNvGrpSpPr/>
            <p:nvPr/>
          </p:nvGrpSpPr>
          <p:grpSpPr>
            <a:xfrm>
              <a:off x="104275" y="50550"/>
              <a:ext cx="8948150" cy="772675"/>
              <a:chOff x="104275" y="50550"/>
              <a:chExt cx="8948150" cy="772675"/>
            </a:xfrm>
          </p:grpSpPr>
          <p:sp>
            <p:nvSpPr>
              <p:cNvPr id="839" name="Google Shape;839;p12"/>
              <p:cNvSpPr/>
              <p:nvPr/>
            </p:nvSpPr>
            <p:spPr>
              <a:xfrm>
                <a:off x="8694850" y="1143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40" name="Google Shape;840;p12"/>
              <p:cNvSpPr/>
              <p:nvPr/>
            </p:nvSpPr>
            <p:spPr>
              <a:xfrm>
                <a:off x="5156375" y="146713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41" name="Google Shape;841;p12"/>
              <p:cNvSpPr/>
              <p:nvPr/>
            </p:nvSpPr>
            <p:spPr>
              <a:xfrm>
                <a:off x="7219963" y="349471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42" name="Google Shape;842;p12"/>
              <p:cNvSpPr/>
              <p:nvPr/>
            </p:nvSpPr>
            <p:spPr>
              <a:xfrm>
                <a:off x="7252363" y="114324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43" name="Google Shape;843;p12"/>
              <p:cNvSpPr/>
              <p:nvPr/>
            </p:nvSpPr>
            <p:spPr>
              <a:xfrm>
                <a:off x="7998675" y="226350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44" name="Google Shape;844;p12"/>
              <p:cNvSpPr/>
              <p:nvPr/>
            </p:nvSpPr>
            <p:spPr>
              <a:xfrm>
                <a:off x="6352675" y="1143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45" name="Google Shape;845;p12"/>
              <p:cNvSpPr/>
              <p:nvPr/>
            </p:nvSpPr>
            <p:spPr>
              <a:xfrm>
                <a:off x="3736700" y="30070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46" name="Google Shape;846;p12"/>
              <p:cNvSpPr/>
              <p:nvPr/>
            </p:nvSpPr>
            <p:spPr>
              <a:xfrm>
                <a:off x="2805625" y="30070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47" name="Google Shape;847;p12"/>
              <p:cNvSpPr/>
              <p:nvPr/>
            </p:nvSpPr>
            <p:spPr>
              <a:xfrm>
                <a:off x="1913750" y="30070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48" name="Google Shape;848;p12"/>
              <p:cNvSpPr/>
              <p:nvPr/>
            </p:nvSpPr>
            <p:spPr>
              <a:xfrm>
                <a:off x="3266675" y="11432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49" name="Google Shape;849;p12"/>
              <p:cNvSpPr/>
              <p:nvPr/>
            </p:nvSpPr>
            <p:spPr>
              <a:xfrm>
                <a:off x="262050" y="1143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50" name="Google Shape;850;p12"/>
              <p:cNvSpPr/>
              <p:nvPr/>
            </p:nvSpPr>
            <p:spPr>
              <a:xfrm>
                <a:off x="1279125" y="22082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51" name="Google Shape;851;p12"/>
              <p:cNvSpPr/>
              <p:nvPr/>
            </p:nvSpPr>
            <p:spPr>
              <a:xfrm>
                <a:off x="1055175" y="4723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52" name="Google Shape;852;p12"/>
              <p:cNvSpPr/>
              <p:nvPr/>
            </p:nvSpPr>
            <p:spPr>
              <a:xfrm>
                <a:off x="872350" y="35235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3" name="Google Shape;853;p12"/>
              <p:cNvSpPr/>
              <p:nvPr/>
            </p:nvSpPr>
            <p:spPr>
              <a:xfrm>
                <a:off x="7014788" y="26090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4" name="Google Shape;854;p12"/>
              <p:cNvSpPr/>
              <p:nvPr/>
            </p:nvSpPr>
            <p:spPr>
              <a:xfrm>
                <a:off x="8777500" y="31995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5" name="Google Shape;855;p12"/>
              <p:cNvSpPr/>
              <p:nvPr/>
            </p:nvSpPr>
            <p:spPr>
              <a:xfrm>
                <a:off x="4467225" y="19130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6" name="Google Shape;856;p12"/>
              <p:cNvSpPr/>
              <p:nvPr/>
            </p:nvSpPr>
            <p:spPr>
              <a:xfrm>
                <a:off x="2601875" y="196828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7" name="Google Shape;857;p12"/>
              <p:cNvSpPr/>
              <p:nvPr/>
            </p:nvSpPr>
            <p:spPr>
              <a:xfrm>
                <a:off x="5288025" y="2263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58" name="Google Shape;858;p12"/>
              <p:cNvSpPr/>
              <p:nvPr/>
            </p:nvSpPr>
            <p:spPr>
              <a:xfrm>
                <a:off x="5948425" y="3818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59" name="Google Shape;859;p12"/>
              <p:cNvSpPr/>
              <p:nvPr/>
            </p:nvSpPr>
            <p:spPr>
              <a:xfrm>
                <a:off x="9020025" y="41427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60" name="Google Shape;860;p12"/>
              <p:cNvSpPr/>
              <p:nvPr/>
            </p:nvSpPr>
            <p:spPr>
              <a:xfrm>
                <a:off x="1588200" y="505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61" name="Google Shape;861;p12"/>
              <p:cNvSpPr/>
              <p:nvPr/>
            </p:nvSpPr>
            <p:spPr>
              <a:xfrm>
                <a:off x="3636675" y="4723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62" name="Google Shape;862;p12"/>
              <p:cNvSpPr/>
              <p:nvPr/>
            </p:nvSpPr>
            <p:spPr>
              <a:xfrm>
                <a:off x="104275" y="34947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63" name="Google Shape;863;p12"/>
              <p:cNvSpPr/>
              <p:nvPr/>
            </p:nvSpPr>
            <p:spPr>
              <a:xfrm>
                <a:off x="4558675" y="300700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64" name="Google Shape;864;p12"/>
              <p:cNvSpPr/>
              <p:nvPr/>
            </p:nvSpPr>
            <p:spPr>
              <a:xfrm>
                <a:off x="6054325" y="29042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65" name="Google Shape;865;p12"/>
              <p:cNvSpPr/>
              <p:nvPr/>
            </p:nvSpPr>
            <p:spPr>
              <a:xfrm>
                <a:off x="8181475" y="2904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66" name="Google Shape;866;p12"/>
              <p:cNvSpPr/>
              <p:nvPr/>
            </p:nvSpPr>
            <p:spPr>
              <a:xfrm>
                <a:off x="6024800" y="442828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7" name="Google Shape;867;p12"/>
              <p:cNvSpPr/>
              <p:nvPr/>
            </p:nvSpPr>
            <p:spPr>
              <a:xfrm>
                <a:off x="2292625" y="6319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68" name="Google Shape;868;p12"/>
              <p:cNvSpPr/>
              <p:nvPr/>
            </p:nvSpPr>
            <p:spPr>
              <a:xfrm>
                <a:off x="5464400" y="7199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69" name="Google Shape;869;p12"/>
              <p:cNvSpPr/>
              <p:nvPr/>
            </p:nvSpPr>
            <p:spPr>
              <a:xfrm>
                <a:off x="294450" y="7199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70" name="Google Shape;870;p12"/>
              <p:cNvSpPr/>
              <p:nvPr/>
            </p:nvSpPr>
            <p:spPr>
              <a:xfrm>
                <a:off x="7822650" y="63197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71" name="Google Shape;871;p12"/>
              <p:cNvSpPr/>
              <p:nvPr/>
            </p:nvSpPr>
            <p:spPr>
              <a:xfrm>
                <a:off x="8583225" y="7908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</p:grpSp>
      </p:grpSp>
      <p:sp>
        <p:nvSpPr>
          <p:cNvPr id="872" name="Google Shape;872;p12"/>
          <p:cNvSpPr txBox="1">
            <a:spLocks noGrp="1"/>
          </p:cNvSpPr>
          <p:nvPr>
            <p:ph type="sldNum" idx="12"/>
          </p:nvPr>
        </p:nvSpPr>
        <p:spPr>
          <a:xfrm>
            <a:off x="4297650" y="45974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ransition>
    <p:fade thruBlk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TITLE_1_1">
    <p:bg>
      <p:bgPr>
        <a:gradFill>
          <a:gsLst>
            <a:gs pos="0">
              <a:schemeClr val="dk1"/>
            </a:gs>
            <a:gs pos="67000">
              <a:schemeClr val="accent1"/>
            </a:gs>
            <a:gs pos="100000">
              <a:srgbClr val="B4A7D6"/>
            </a:gs>
          </a:gsLst>
          <a:lin ang="5400012" scaled="0"/>
        </a:gradFill>
        <a:effectLst/>
      </p:bgPr>
    </p:bg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4" name="Google Shape;214;p4"/>
          <p:cNvGrpSpPr/>
          <p:nvPr/>
        </p:nvGrpSpPr>
        <p:grpSpPr>
          <a:xfrm>
            <a:off x="-1" y="50550"/>
            <a:ext cx="10370867" cy="5287714"/>
            <a:chOff x="-1" y="50550"/>
            <a:chExt cx="10370867" cy="5287714"/>
          </a:xfrm>
        </p:grpSpPr>
        <p:sp>
          <p:nvSpPr>
            <p:cNvPr id="215" name="Google Shape;215;p4"/>
            <p:cNvSpPr/>
            <p:nvPr/>
          </p:nvSpPr>
          <p:spPr>
            <a:xfrm>
              <a:off x="8" y="2753964"/>
              <a:ext cx="4022282" cy="1727094"/>
            </a:xfrm>
            <a:custGeom>
              <a:avLst/>
              <a:gdLst/>
              <a:ahLst/>
              <a:cxnLst/>
              <a:rect l="l" t="t" r="r" b="b"/>
              <a:pathLst>
                <a:path w="5472493" h="2349788" extrusionOk="0">
                  <a:moveTo>
                    <a:pt x="5436617" y="2349535"/>
                  </a:moveTo>
                  <a:cubicBezTo>
                    <a:pt x="5460493" y="2251739"/>
                    <a:pt x="5472557" y="2151434"/>
                    <a:pt x="5472494" y="2050767"/>
                  </a:cubicBezTo>
                  <a:cubicBezTo>
                    <a:pt x="5472494" y="1357538"/>
                    <a:pt x="4910519" y="795563"/>
                    <a:pt x="4217290" y="795563"/>
                  </a:cubicBezTo>
                  <a:cubicBezTo>
                    <a:pt x="4134930" y="795556"/>
                    <a:pt x="4052761" y="803596"/>
                    <a:pt x="3971989" y="819566"/>
                  </a:cubicBezTo>
                  <a:cubicBezTo>
                    <a:pt x="3864356" y="269832"/>
                    <a:pt x="3331401" y="-88551"/>
                    <a:pt x="2781681" y="19095"/>
                  </a:cubicBezTo>
                  <a:cubicBezTo>
                    <a:pt x="2480437" y="78083"/>
                    <a:pt x="2222119" y="270325"/>
                    <a:pt x="2079118" y="541944"/>
                  </a:cubicBezTo>
                  <a:cubicBezTo>
                    <a:pt x="1556068" y="340890"/>
                    <a:pt x="969017" y="601932"/>
                    <a:pt x="767963" y="1125007"/>
                  </a:cubicBezTo>
                  <a:cubicBezTo>
                    <a:pt x="723354" y="1241066"/>
                    <a:pt x="700456" y="1364332"/>
                    <a:pt x="700405" y="1488665"/>
                  </a:cubicBezTo>
                  <a:cubicBezTo>
                    <a:pt x="700405" y="1512097"/>
                    <a:pt x="701294" y="1535274"/>
                    <a:pt x="702818" y="1558515"/>
                  </a:cubicBezTo>
                  <a:cubicBezTo>
                    <a:pt x="367094" y="1509627"/>
                    <a:pt x="55302" y="1742157"/>
                    <a:pt x="6414" y="2077882"/>
                  </a:cubicBezTo>
                  <a:cubicBezTo>
                    <a:pt x="2153" y="2107136"/>
                    <a:pt x="7" y="2136651"/>
                    <a:pt x="0" y="2166211"/>
                  </a:cubicBezTo>
                  <a:cubicBezTo>
                    <a:pt x="-63" y="2228466"/>
                    <a:pt x="9360" y="2290372"/>
                    <a:pt x="27940" y="2349789"/>
                  </a:cubicBezTo>
                  <a:close/>
                </a:path>
              </a:pathLst>
            </a:custGeom>
            <a:gradFill>
              <a:gsLst>
                <a:gs pos="0">
                  <a:srgbClr val="C5E0FE">
                    <a:alpha val="34509"/>
                  </a:srgbClr>
                </a:gs>
                <a:gs pos="100000">
                  <a:srgbClr val="6D9EEB">
                    <a:alpha val="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6" name="Google Shape;216;p4"/>
            <p:cNvSpPr/>
            <p:nvPr/>
          </p:nvSpPr>
          <p:spPr>
            <a:xfrm>
              <a:off x="2934697" y="3638722"/>
              <a:ext cx="2412605" cy="1105172"/>
            </a:xfrm>
            <a:custGeom>
              <a:avLst/>
              <a:gdLst/>
              <a:ahLst/>
              <a:cxnLst/>
              <a:rect l="l" t="t" r="r" b="b"/>
              <a:pathLst>
                <a:path w="2580326" h="1182002" extrusionOk="0">
                  <a:moveTo>
                    <a:pt x="2518156" y="1182003"/>
                  </a:moveTo>
                  <a:cubicBezTo>
                    <a:pt x="2695257" y="740671"/>
                    <a:pt x="2481072" y="239313"/>
                    <a:pt x="2039747" y="62186"/>
                  </a:cubicBezTo>
                  <a:cubicBezTo>
                    <a:pt x="1598422" y="-114941"/>
                    <a:pt x="1097089" y="99239"/>
                    <a:pt x="919925" y="540570"/>
                  </a:cubicBezTo>
                  <a:cubicBezTo>
                    <a:pt x="906018" y="575279"/>
                    <a:pt x="894397" y="610858"/>
                    <a:pt x="885063" y="647079"/>
                  </a:cubicBezTo>
                  <a:cubicBezTo>
                    <a:pt x="557213" y="511557"/>
                    <a:pt x="181546" y="667475"/>
                    <a:pt x="46038" y="995338"/>
                  </a:cubicBezTo>
                  <a:cubicBezTo>
                    <a:pt x="21399" y="1054901"/>
                    <a:pt x="5905" y="1117823"/>
                    <a:pt x="0" y="1182003"/>
                  </a:cubicBezTo>
                  <a:close/>
                </a:path>
              </a:pathLst>
            </a:custGeom>
            <a:gradFill>
              <a:gsLst>
                <a:gs pos="0">
                  <a:srgbClr val="C5E0FE">
                    <a:alpha val="34509"/>
                  </a:srgbClr>
                </a:gs>
                <a:gs pos="100000">
                  <a:srgbClr val="6D9EEB">
                    <a:alpha val="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7" name="Google Shape;217;p4"/>
            <p:cNvSpPr/>
            <p:nvPr/>
          </p:nvSpPr>
          <p:spPr>
            <a:xfrm>
              <a:off x="4121250" y="3038789"/>
              <a:ext cx="2282313" cy="777338"/>
            </a:xfrm>
            <a:custGeom>
              <a:avLst/>
              <a:gdLst/>
              <a:ahLst/>
              <a:cxnLst/>
              <a:rect l="l" t="t" r="r" b="b"/>
              <a:pathLst>
                <a:path w="2870834" h="977784" extrusionOk="0">
                  <a:moveTo>
                    <a:pt x="2870835" y="977785"/>
                  </a:moveTo>
                  <a:cubicBezTo>
                    <a:pt x="2845943" y="605751"/>
                    <a:pt x="2524252" y="324312"/>
                    <a:pt x="2152206" y="349172"/>
                  </a:cubicBezTo>
                  <a:cubicBezTo>
                    <a:pt x="2121916" y="351192"/>
                    <a:pt x="2091817" y="355256"/>
                    <a:pt x="2062099" y="361326"/>
                  </a:cubicBezTo>
                  <a:cubicBezTo>
                    <a:pt x="1974025" y="87578"/>
                    <a:pt x="1680655" y="-62923"/>
                    <a:pt x="1406906" y="25176"/>
                  </a:cubicBezTo>
                  <a:cubicBezTo>
                    <a:pt x="1329372" y="50126"/>
                    <a:pt x="1258760" y="92925"/>
                    <a:pt x="1200785" y="150125"/>
                  </a:cubicBezTo>
                  <a:cubicBezTo>
                    <a:pt x="925068" y="68357"/>
                    <a:pt x="635318" y="225570"/>
                    <a:pt x="553530" y="501274"/>
                  </a:cubicBezTo>
                  <a:cubicBezTo>
                    <a:pt x="543623" y="534656"/>
                    <a:pt x="537084" y="568952"/>
                    <a:pt x="534035" y="603643"/>
                  </a:cubicBezTo>
                  <a:cubicBezTo>
                    <a:pt x="325882" y="529640"/>
                    <a:pt x="97092" y="638409"/>
                    <a:pt x="23114" y="846587"/>
                  </a:cubicBezTo>
                  <a:cubicBezTo>
                    <a:pt x="8128" y="888726"/>
                    <a:pt x="318" y="933068"/>
                    <a:pt x="0" y="977785"/>
                  </a:cubicBezTo>
                  <a:close/>
                </a:path>
              </a:pathLst>
            </a:custGeom>
            <a:gradFill>
              <a:gsLst>
                <a:gs pos="0">
                  <a:srgbClr val="C5E0FE">
                    <a:alpha val="34509"/>
                  </a:srgbClr>
                </a:gs>
                <a:gs pos="100000">
                  <a:srgbClr val="6D9EEB">
                    <a:alpha val="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8" name="Google Shape;218;p4"/>
            <p:cNvSpPr/>
            <p:nvPr/>
          </p:nvSpPr>
          <p:spPr>
            <a:xfrm>
              <a:off x="4436987" y="3517239"/>
              <a:ext cx="3817064" cy="1638977"/>
            </a:xfrm>
            <a:custGeom>
              <a:avLst/>
              <a:gdLst/>
              <a:ahLst/>
              <a:cxnLst/>
              <a:rect l="l" t="t" r="r" b="b"/>
              <a:pathLst>
                <a:path w="5472493" h="2349788" extrusionOk="0">
                  <a:moveTo>
                    <a:pt x="5436617" y="2349535"/>
                  </a:moveTo>
                  <a:cubicBezTo>
                    <a:pt x="5460493" y="2251739"/>
                    <a:pt x="5472557" y="2151434"/>
                    <a:pt x="5472494" y="2050767"/>
                  </a:cubicBezTo>
                  <a:cubicBezTo>
                    <a:pt x="5472494" y="1357538"/>
                    <a:pt x="4910519" y="795563"/>
                    <a:pt x="4217290" y="795563"/>
                  </a:cubicBezTo>
                  <a:cubicBezTo>
                    <a:pt x="4134930" y="795556"/>
                    <a:pt x="4052761" y="803596"/>
                    <a:pt x="3971989" y="819566"/>
                  </a:cubicBezTo>
                  <a:cubicBezTo>
                    <a:pt x="3864356" y="269832"/>
                    <a:pt x="3331401" y="-88551"/>
                    <a:pt x="2781681" y="19095"/>
                  </a:cubicBezTo>
                  <a:cubicBezTo>
                    <a:pt x="2480437" y="78083"/>
                    <a:pt x="2222119" y="270325"/>
                    <a:pt x="2079118" y="541944"/>
                  </a:cubicBezTo>
                  <a:cubicBezTo>
                    <a:pt x="1556068" y="340890"/>
                    <a:pt x="969017" y="601932"/>
                    <a:pt x="767963" y="1125007"/>
                  </a:cubicBezTo>
                  <a:cubicBezTo>
                    <a:pt x="723354" y="1241066"/>
                    <a:pt x="700456" y="1364332"/>
                    <a:pt x="700405" y="1488665"/>
                  </a:cubicBezTo>
                  <a:cubicBezTo>
                    <a:pt x="700405" y="1512097"/>
                    <a:pt x="701294" y="1535274"/>
                    <a:pt x="702818" y="1558515"/>
                  </a:cubicBezTo>
                  <a:cubicBezTo>
                    <a:pt x="367094" y="1509627"/>
                    <a:pt x="55302" y="1742157"/>
                    <a:pt x="6414" y="2077882"/>
                  </a:cubicBezTo>
                  <a:cubicBezTo>
                    <a:pt x="2153" y="2107136"/>
                    <a:pt x="7" y="2136651"/>
                    <a:pt x="0" y="2166211"/>
                  </a:cubicBezTo>
                  <a:cubicBezTo>
                    <a:pt x="-63" y="2228466"/>
                    <a:pt x="9360" y="2290372"/>
                    <a:pt x="27940" y="2349789"/>
                  </a:cubicBezTo>
                  <a:close/>
                </a:path>
              </a:pathLst>
            </a:custGeom>
            <a:gradFill>
              <a:gsLst>
                <a:gs pos="0">
                  <a:srgbClr val="C5E0FE">
                    <a:alpha val="34509"/>
                  </a:srgbClr>
                </a:gs>
                <a:gs pos="100000">
                  <a:srgbClr val="6D9EEB">
                    <a:alpha val="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9" name="Google Shape;219;p4"/>
            <p:cNvSpPr/>
            <p:nvPr/>
          </p:nvSpPr>
          <p:spPr>
            <a:xfrm>
              <a:off x="545777" y="4126981"/>
              <a:ext cx="2700819" cy="1029253"/>
            </a:xfrm>
            <a:custGeom>
              <a:avLst/>
              <a:gdLst/>
              <a:ahLst/>
              <a:cxnLst/>
              <a:rect l="l" t="t" r="r" b="b"/>
              <a:pathLst>
                <a:path w="3674584" h="1400344" extrusionOk="0">
                  <a:moveTo>
                    <a:pt x="3674585" y="1400345"/>
                  </a:moveTo>
                  <a:cubicBezTo>
                    <a:pt x="3663789" y="1096548"/>
                    <a:pt x="3408773" y="859033"/>
                    <a:pt x="3104926" y="869834"/>
                  </a:cubicBezTo>
                  <a:cubicBezTo>
                    <a:pt x="3067460" y="871168"/>
                    <a:pt x="3030250" y="876324"/>
                    <a:pt x="2993801" y="885233"/>
                  </a:cubicBezTo>
                  <a:cubicBezTo>
                    <a:pt x="2942556" y="347585"/>
                    <a:pt x="2465220" y="-46744"/>
                    <a:pt x="1927572" y="4475"/>
                  </a:cubicBezTo>
                  <a:cubicBezTo>
                    <a:pt x="1581262" y="37463"/>
                    <a:pt x="1278551" y="251947"/>
                    <a:pt x="1132616" y="567733"/>
                  </a:cubicBezTo>
                  <a:cubicBezTo>
                    <a:pt x="771282" y="359332"/>
                    <a:pt x="309421" y="483310"/>
                    <a:pt x="101020" y="844637"/>
                  </a:cubicBezTo>
                  <a:cubicBezTo>
                    <a:pt x="4055" y="1012760"/>
                    <a:pt x="-24469" y="1211756"/>
                    <a:pt x="21366" y="1400345"/>
                  </a:cubicBezTo>
                  <a:close/>
                </a:path>
              </a:pathLst>
            </a:custGeom>
            <a:gradFill>
              <a:gsLst>
                <a:gs pos="0">
                  <a:srgbClr val="C5E0FE">
                    <a:alpha val="34509"/>
                  </a:srgbClr>
                </a:gs>
                <a:gs pos="100000">
                  <a:srgbClr val="6D9EEB">
                    <a:alpha val="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0" name="Google Shape;220;p4"/>
            <p:cNvSpPr/>
            <p:nvPr/>
          </p:nvSpPr>
          <p:spPr>
            <a:xfrm flipH="1">
              <a:off x="-1" y="3517248"/>
              <a:ext cx="1483687" cy="679651"/>
            </a:xfrm>
            <a:custGeom>
              <a:avLst/>
              <a:gdLst/>
              <a:ahLst/>
              <a:cxnLst/>
              <a:rect l="l" t="t" r="r" b="b"/>
              <a:pathLst>
                <a:path w="2580326" h="1182002" extrusionOk="0">
                  <a:moveTo>
                    <a:pt x="2518156" y="1182003"/>
                  </a:moveTo>
                  <a:cubicBezTo>
                    <a:pt x="2695257" y="740671"/>
                    <a:pt x="2481072" y="239313"/>
                    <a:pt x="2039747" y="62186"/>
                  </a:cubicBezTo>
                  <a:cubicBezTo>
                    <a:pt x="1598422" y="-114941"/>
                    <a:pt x="1097089" y="99239"/>
                    <a:pt x="919925" y="540570"/>
                  </a:cubicBezTo>
                  <a:cubicBezTo>
                    <a:pt x="906018" y="575279"/>
                    <a:pt x="894397" y="610858"/>
                    <a:pt x="885063" y="647079"/>
                  </a:cubicBezTo>
                  <a:cubicBezTo>
                    <a:pt x="557213" y="511557"/>
                    <a:pt x="181546" y="667475"/>
                    <a:pt x="46038" y="995338"/>
                  </a:cubicBezTo>
                  <a:cubicBezTo>
                    <a:pt x="21399" y="1054901"/>
                    <a:pt x="5905" y="1117823"/>
                    <a:pt x="0" y="1182003"/>
                  </a:cubicBezTo>
                  <a:close/>
                </a:path>
              </a:pathLst>
            </a:custGeom>
            <a:gradFill>
              <a:gsLst>
                <a:gs pos="0">
                  <a:srgbClr val="C5E0FE">
                    <a:alpha val="34509"/>
                  </a:srgbClr>
                </a:gs>
                <a:gs pos="100000">
                  <a:srgbClr val="6D9EEB">
                    <a:alpha val="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1" name="Google Shape;221;p4"/>
            <p:cNvSpPr/>
            <p:nvPr/>
          </p:nvSpPr>
          <p:spPr>
            <a:xfrm>
              <a:off x="6498024" y="3944922"/>
              <a:ext cx="3656211" cy="1393342"/>
            </a:xfrm>
            <a:custGeom>
              <a:avLst/>
              <a:gdLst/>
              <a:ahLst/>
              <a:cxnLst/>
              <a:rect l="l" t="t" r="r" b="b"/>
              <a:pathLst>
                <a:path w="3674584" h="1400344" extrusionOk="0">
                  <a:moveTo>
                    <a:pt x="3674585" y="1400345"/>
                  </a:moveTo>
                  <a:cubicBezTo>
                    <a:pt x="3663789" y="1096548"/>
                    <a:pt x="3408773" y="859033"/>
                    <a:pt x="3104926" y="869834"/>
                  </a:cubicBezTo>
                  <a:cubicBezTo>
                    <a:pt x="3067460" y="871168"/>
                    <a:pt x="3030250" y="876324"/>
                    <a:pt x="2993801" y="885233"/>
                  </a:cubicBezTo>
                  <a:cubicBezTo>
                    <a:pt x="2942556" y="347585"/>
                    <a:pt x="2465220" y="-46744"/>
                    <a:pt x="1927572" y="4475"/>
                  </a:cubicBezTo>
                  <a:cubicBezTo>
                    <a:pt x="1581262" y="37463"/>
                    <a:pt x="1278551" y="251947"/>
                    <a:pt x="1132616" y="567733"/>
                  </a:cubicBezTo>
                  <a:cubicBezTo>
                    <a:pt x="771282" y="359332"/>
                    <a:pt x="309421" y="483310"/>
                    <a:pt x="101020" y="844637"/>
                  </a:cubicBezTo>
                  <a:cubicBezTo>
                    <a:pt x="4055" y="1012760"/>
                    <a:pt x="-24469" y="1211756"/>
                    <a:pt x="21366" y="1400345"/>
                  </a:cubicBezTo>
                  <a:close/>
                </a:path>
              </a:pathLst>
            </a:custGeom>
            <a:gradFill>
              <a:gsLst>
                <a:gs pos="0">
                  <a:srgbClr val="C5E0FE">
                    <a:alpha val="34509"/>
                  </a:srgbClr>
                </a:gs>
                <a:gs pos="100000">
                  <a:srgbClr val="6D9EEB">
                    <a:alpha val="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2" name="Google Shape;222;p4"/>
            <p:cNvSpPr/>
            <p:nvPr/>
          </p:nvSpPr>
          <p:spPr>
            <a:xfrm flipH="1">
              <a:off x="6348583" y="2926377"/>
              <a:ext cx="4022282" cy="1727094"/>
            </a:xfrm>
            <a:custGeom>
              <a:avLst/>
              <a:gdLst/>
              <a:ahLst/>
              <a:cxnLst/>
              <a:rect l="l" t="t" r="r" b="b"/>
              <a:pathLst>
                <a:path w="5472493" h="2349788" extrusionOk="0">
                  <a:moveTo>
                    <a:pt x="5436617" y="2349535"/>
                  </a:moveTo>
                  <a:cubicBezTo>
                    <a:pt x="5460493" y="2251739"/>
                    <a:pt x="5472557" y="2151434"/>
                    <a:pt x="5472494" y="2050767"/>
                  </a:cubicBezTo>
                  <a:cubicBezTo>
                    <a:pt x="5472494" y="1357538"/>
                    <a:pt x="4910519" y="795563"/>
                    <a:pt x="4217290" y="795563"/>
                  </a:cubicBezTo>
                  <a:cubicBezTo>
                    <a:pt x="4134930" y="795556"/>
                    <a:pt x="4052761" y="803596"/>
                    <a:pt x="3971989" y="819566"/>
                  </a:cubicBezTo>
                  <a:cubicBezTo>
                    <a:pt x="3864356" y="269832"/>
                    <a:pt x="3331401" y="-88551"/>
                    <a:pt x="2781681" y="19095"/>
                  </a:cubicBezTo>
                  <a:cubicBezTo>
                    <a:pt x="2480437" y="78083"/>
                    <a:pt x="2222119" y="270325"/>
                    <a:pt x="2079118" y="541944"/>
                  </a:cubicBezTo>
                  <a:cubicBezTo>
                    <a:pt x="1556068" y="340890"/>
                    <a:pt x="969017" y="601932"/>
                    <a:pt x="767963" y="1125007"/>
                  </a:cubicBezTo>
                  <a:cubicBezTo>
                    <a:pt x="723354" y="1241066"/>
                    <a:pt x="700456" y="1364332"/>
                    <a:pt x="700405" y="1488665"/>
                  </a:cubicBezTo>
                  <a:cubicBezTo>
                    <a:pt x="700405" y="1512097"/>
                    <a:pt x="701294" y="1535274"/>
                    <a:pt x="702818" y="1558515"/>
                  </a:cubicBezTo>
                  <a:cubicBezTo>
                    <a:pt x="367094" y="1509627"/>
                    <a:pt x="55302" y="1742157"/>
                    <a:pt x="6414" y="2077882"/>
                  </a:cubicBezTo>
                  <a:cubicBezTo>
                    <a:pt x="2153" y="2107136"/>
                    <a:pt x="7" y="2136651"/>
                    <a:pt x="0" y="2166211"/>
                  </a:cubicBezTo>
                  <a:cubicBezTo>
                    <a:pt x="-63" y="2228466"/>
                    <a:pt x="9360" y="2290372"/>
                    <a:pt x="27940" y="2349789"/>
                  </a:cubicBezTo>
                  <a:close/>
                </a:path>
              </a:pathLst>
            </a:custGeom>
            <a:gradFill>
              <a:gsLst>
                <a:gs pos="0">
                  <a:srgbClr val="C5E0FE">
                    <a:alpha val="34509"/>
                  </a:srgbClr>
                </a:gs>
                <a:gs pos="100000">
                  <a:srgbClr val="6D9EEB">
                    <a:alpha val="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23" name="Google Shape;223;p4"/>
            <p:cNvGrpSpPr/>
            <p:nvPr/>
          </p:nvGrpSpPr>
          <p:grpSpPr>
            <a:xfrm>
              <a:off x="352648" y="1966851"/>
              <a:ext cx="408036" cy="3176572"/>
              <a:chOff x="967895" y="415018"/>
              <a:chExt cx="628714" cy="4895318"/>
            </a:xfrm>
          </p:grpSpPr>
          <p:sp>
            <p:nvSpPr>
              <p:cNvPr id="224" name="Google Shape;224;p4"/>
              <p:cNvSpPr/>
              <p:nvPr/>
            </p:nvSpPr>
            <p:spPr>
              <a:xfrm>
                <a:off x="1207111" y="963637"/>
                <a:ext cx="150300" cy="4346700"/>
              </a:xfrm>
              <a:prstGeom prst="trapezoid">
                <a:avLst>
                  <a:gd name="adj" fmla="val 25183"/>
                </a:avLst>
              </a:prstGeom>
              <a:gradFill>
                <a:gsLst>
                  <a:gs pos="0">
                    <a:srgbClr val="C5E0FE">
                      <a:alpha val="34509"/>
                      <a:alpha val="16200"/>
                    </a:srgbClr>
                  </a:gs>
                  <a:gs pos="100000">
                    <a:srgbClr val="6D9EEB">
                      <a:alpha val="0"/>
                      <a:alpha val="16200"/>
                    </a:srgbClr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25" name="Google Shape;225;p4"/>
              <p:cNvGrpSpPr/>
              <p:nvPr/>
            </p:nvGrpSpPr>
            <p:grpSpPr>
              <a:xfrm>
                <a:off x="967895" y="415018"/>
                <a:ext cx="628714" cy="801374"/>
                <a:chOff x="1774126" y="766200"/>
                <a:chExt cx="1582467" cy="2017050"/>
              </a:xfrm>
            </p:grpSpPr>
            <p:sp>
              <p:nvSpPr>
                <p:cNvPr id="226" name="Google Shape;226;p4"/>
                <p:cNvSpPr/>
                <p:nvPr/>
              </p:nvSpPr>
              <p:spPr>
                <a:xfrm>
                  <a:off x="2394628" y="2579744"/>
                  <a:ext cx="341579" cy="203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811" h="163131" extrusionOk="0">
                      <a:moveTo>
                        <a:pt x="20002" y="0"/>
                      </a:moveTo>
                      <a:lnTo>
                        <a:pt x="0" y="120967"/>
                      </a:lnTo>
                      <a:cubicBezTo>
                        <a:pt x="0" y="120967"/>
                        <a:pt x="34798" y="163132"/>
                        <a:pt x="136906" y="163132"/>
                      </a:cubicBezTo>
                      <a:cubicBezTo>
                        <a:pt x="239014" y="163132"/>
                        <a:pt x="273812" y="120967"/>
                        <a:pt x="273812" y="120967"/>
                      </a:cubicBezTo>
                      <a:lnTo>
                        <a:pt x="25381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A7AFCB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27" name="Google Shape;227;p4"/>
                <p:cNvSpPr/>
                <p:nvPr/>
              </p:nvSpPr>
              <p:spPr>
                <a:xfrm>
                  <a:off x="1774126" y="1886912"/>
                  <a:ext cx="638562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73" h="674116" extrusionOk="0">
                      <a:moveTo>
                        <a:pt x="436626" y="414528"/>
                      </a:moveTo>
                      <a:lnTo>
                        <a:pt x="0" y="674116"/>
                      </a:lnTo>
                      <a:cubicBezTo>
                        <a:pt x="0" y="674116"/>
                        <a:pt x="55118" y="297752"/>
                        <a:pt x="230759" y="183261"/>
                      </a:cubicBezTo>
                      <a:lnTo>
                        <a:pt x="511873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566185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28" name="Google Shape;228;p4"/>
                <p:cNvSpPr/>
                <p:nvPr/>
              </p:nvSpPr>
              <p:spPr>
                <a:xfrm>
                  <a:off x="2718110" y="1886912"/>
                  <a:ext cx="638483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10" h="674116" extrusionOk="0">
                      <a:moveTo>
                        <a:pt x="75248" y="414528"/>
                      </a:moveTo>
                      <a:lnTo>
                        <a:pt x="511810" y="674116"/>
                      </a:lnTo>
                      <a:cubicBezTo>
                        <a:pt x="511810" y="674116"/>
                        <a:pt x="456755" y="297752"/>
                        <a:pt x="281114" y="18326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29" name="Google Shape;229;p4"/>
                <p:cNvSpPr/>
                <p:nvPr/>
              </p:nvSpPr>
              <p:spPr>
                <a:xfrm>
                  <a:off x="2187286" y="766200"/>
                  <a:ext cx="756210" cy="1882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180" h="1508680" extrusionOk="0">
                      <a:moveTo>
                        <a:pt x="366146" y="30147"/>
                      </a:moveTo>
                      <a:cubicBezTo>
                        <a:pt x="336237" y="-10049"/>
                        <a:pt x="269943" y="-10049"/>
                        <a:pt x="239971" y="30147"/>
                      </a:cubicBezTo>
                      <a:cubicBezTo>
                        <a:pt x="140276" y="164005"/>
                        <a:pt x="-38095" y="453882"/>
                        <a:pt x="7244" y="765794"/>
                      </a:cubicBezTo>
                      <a:lnTo>
                        <a:pt x="84968" y="1391460"/>
                      </a:lnTo>
                      <a:cubicBezTo>
                        <a:pt x="84968" y="1391460"/>
                        <a:pt x="140403" y="1508681"/>
                        <a:pt x="303090" y="1508681"/>
                      </a:cubicBezTo>
                      <a:cubicBezTo>
                        <a:pt x="465777" y="1508681"/>
                        <a:pt x="521213" y="1391460"/>
                        <a:pt x="521213" y="1391460"/>
                      </a:cubicBezTo>
                      <a:lnTo>
                        <a:pt x="598937" y="765794"/>
                      </a:lnTo>
                      <a:cubicBezTo>
                        <a:pt x="644276" y="453882"/>
                        <a:pt x="465904" y="164005"/>
                        <a:pt x="366146" y="30147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6000">
                      <a:srgbClr val="808CAD"/>
                    </a:gs>
                    <a:gs pos="50000">
                      <a:srgbClr val="A7AFCB"/>
                    </a:gs>
                    <a:gs pos="85000">
                      <a:srgbClr val="808CAD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30" name="Google Shape;230;p4"/>
                <p:cNvSpPr/>
                <p:nvPr/>
              </p:nvSpPr>
              <p:spPr>
                <a:xfrm>
                  <a:off x="2568529" y="766497"/>
                  <a:ext cx="375239" cy="18816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793" h="1508315" extrusionOk="0">
                      <a:moveTo>
                        <a:pt x="60579" y="29909"/>
                      </a:moveTo>
                      <a:cubicBezTo>
                        <a:pt x="46025" y="11195"/>
                        <a:pt x="23705" y="178"/>
                        <a:pt x="0" y="0"/>
                      </a:cubicBezTo>
                      <a:lnTo>
                        <a:pt x="0" y="1508316"/>
                      </a:lnTo>
                      <a:cubicBezTo>
                        <a:pt x="160718" y="1507109"/>
                        <a:pt x="215900" y="1391222"/>
                        <a:pt x="215900" y="1391222"/>
                      </a:cubicBezTo>
                      <a:lnTo>
                        <a:pt x="293624" y="765556"/>
                      </a:lnTo>
                      <a:cubicBezTo>
                        <a:pt x="338709" y="453644"/>
                        <a:pt x="160338" y="163766"/>
                        <a:pt x="60579" y="29909"/>
                      </a:cubicBezTo>
                      <a:close/>
                    </a:path>
                  </a:pathLst>
                </a:custGeom>
                <a:solidFill>
                  <a:srgbClr val="FFFFFF">
                    <a:alpha val="162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31" name="Google Shape;231;p4"/>
                <p:cNvSpPr/>
                <p:nvPr/>
              </p:nvSpPr>
              <p:spPr>
                <a:xfrm>
                  <a:off x="2353668" y="1074766"/>
                  <a:ext cx="423489" cy="184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470" h="148145" extrusionOk="0">
                      <a:moveTo>
                        <a:pt x="169736" y="78295"/>
                      </a:moveTo>
                      <a:cubicBezTo>
                        <a:pt x="233236" y="78295"/>
                        <a:pt x="292036" y="104457"/>
                        <a:pt x="339471" y="148145"/>
                      </a:cubicBezTo>
                      <a:cubicBezTo>
                        <a:pt x="301752" y="58610"/>
                        <a:pt x="239839" y="0"/>
                        <a:pt x="169736" y="0"/>
                      </a:cubicBezTo>
                      <a:cubicBezTo>
                        <a:pt x="99632" y="0"/>
                        <a:pt x="37719" y="58610"/>
                        <a:pt x="0" y="148145"/>
                      </a:cubicBezTo>
                      <a:cubicBezTo>
                        <a:pt x="47371" y="104457"/>
                        <a:pt x="106045" y="78295"/>
                        <a:pt x="169736" y="7829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32" name="Google Shape;232;p4"/>
                <p:cNvSpPr/>
                <p:nvPr/>
              </p:nvSpPr>
              <p:spPr>
                <a:xfrm>
                  <a:off x="2568529" y="1074924"/>
                  <a:ext cx="208654" cy="1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258" h="148082" extrusionOk="0">
                      <a:moveTo>
                        <a:pt x="0" y="78232"/>
                      </a:moveTo>
                      <a:cubicBezTo>
                        <a:pt x="62738" y="78867"/>
                        <a:pt x="120650" y="104839"/>
                        <a:pt x="167259" y="148082"/>
                      </a:cubicBezTo>
                      <a:cubicBezTo>
                        <a:pt x="129985" y="59563"/>
                        <a:pt x="69088" y="1333"/>
                        <a:pt x="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33" name="Google Shape;233;p4"/>
                <p:cNvSpPr/>
                <p:nvPr/>
              </p:nvSpPr>
              <p:spPr>
                <a:xfrm>
                  <a:off x="2513864" y="1953303"/>
                  <a:ext cx="103138" cy="765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76" h="613536" extrusionOk="0">
                      <a:moveTo>
                        <a:pt x="82677" y="414782"/>
                      </a:moveTo>
                      <a:cubicBezTo>
                        <a:pt x="82677" y="584200"/>
                        <a:pt x="41339" y="613537"/>
                        <a:pt x="41339" y="613537"/>
                      </a:cubicBezTo>
                      <a:cubicBezTo>
                        <a:pt x="41339" y="613537"/>
                        <a:pt x="0" y="584200"/>
                        <a:pt x="0" y="414782"/>
                      </a:cubicBezTo>
                      <a:cubicBezTo>
                        <a:pt x="0" y="245364"/>
                        <a:pt x="41339" y="0"/>
                        <a:pt x="41339" y="0"/>
                      </a:cubicBezTo>
                      <a:cubicBezTo>
                        <a:pt x="41339" y="0"/>
                        <a:pt x="82677" y="245364"/>
                        <a:pt x="82677" y="41478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234" name="Google Shape;234;p4"/>
            <p:cNvGrpSpPr/>
            <p:nvPr/>
          </p:nvGrpSpPr>
          <p:grpSpPr>
            <a:xfrm>
              <a:off x="1127772" y="2922213"/>
              <a:ext cx="300714" cy="2221192"/>
              <a:chOff x="967895" y="415018"/>
              <a:chExt cx="628714" cy="4643930"/>
            </a:xfrm>
          </p:grpSpPr>
          <p:sp>
            <p:nvSpPr>
              <p:cNvPr id="235" name="Google Shape;235;p4"/>
              <p:cNvSpPr/>
              <p:nvPr/>
            </p:nvSpPr>
            <p:spPr>
              <a:xfrm>
                <a:off x="1207134" y="963649"/>
                <a:ext cx="150300" cy="4095300"/>
              </a:xfrm>
              <a:prstGeom prst="trapezoid">
                <a:avLst>
                  <a:gd name="adj" fmla="val 25183"/>
                </a:avLst>
              </a:prstGeom>
              <a:gradFill>
                <a:gsLst>
                  <a:gs pos="0">
                    <a:srgbClr val="C5E0FE">
                      <a:alpha val="34509"/>
                      <a:alpha val="16200"/>
                    </a:srgbClr>
                  </a:gs>
                  <a:gs pos="100000">
                    <a:srgbClr val="6D9EEB">
                      <a:alpha val="0"/>
                      <a:alpha val="16200"/>
                    </a:srgbClr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36" name="Google Shape;236;p4"/>
              <p:cNvGrpSpPr/>
              <p:nvPr/>
            </p:nvGrpSpPr>
            <p:grpSpPr>
              <a:xfrm>
                <a:off x="967895" y="415018"/>
                <a:ext cx="628714" cy="801374"/>
                <a:chOff x="1774126" y="766200"/>
                <a:chExt cx="1582467" cy="2017050"/>
              </a:xfrm>
            </p:grpSpPr>
            <p:sp>
              <p:nvSpPr>
                <p:cNvPr id="237" name="Google Shape;237;p4"/>
                <p:cNvSpPr/>
                <p:nvPr/>
              </p:nvSpPr>
              <p:spPr>
                <a:xfrm>
                  <a:off x="2394628" y="2579744"/>
                  <a:ext cx="341579" cy="203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811" h="163131" extrusionOk="0">
                      <a:moveTo>
                        <a:pt x="20002" y="0"/>
                      </a:moveTo>
                      <a:lnTo>
                        <a:pt x="0" y="120967"/>
                      </a:lnTo>
                      <a:cubicBezTo>
                        <a:pt x="0" y="120967"/>
                        <a:pt x="34798" y="163132"/>
                        <a:pt x="136906" y="163132"/>
                      </a:cubicBezTo>
                      <a:cubicBezTo>
                        <a:pt x="239014" y="163132"/>
                        <a:pt x="273812" y="120967"/>
                        <a:pt x="273812" y="120967"/>
                      </a:cubicBezTo>
                      <a:lnTo>
                        <a:pt x="25381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A7AFCB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38" name="Google Shape;238;p4"/>
                <p:cNvSpPr/>
                <p:nvPr/>
              </p:nvSpPr>
              <p:spPr>
                <a:xfrm>
                  <a:off x="1774126" y="1886912"/>
                  <a:ext cx="638562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73" h="674116" extrusionOk="0">
                      <a:moveTo>
                        <a:pt x="436626" y="414528"/>
                      </a:moveTo>
                      <a:lnTo>
                        <a:pt x="0" y="674116"/>
                      </a:lnTo>
                      <a:cubicBezTo>
                        <a:pt x="0" y="674116"/>
                        <a:pt x="55118" y="297752"/>
                        <a:pt x="230759" y="183261"/>
                      </a:cubicBezTo>
                      <a:lnTo>
                        <a:pt x="511873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566185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39" name="Google Shape;239;p4"/>
                <p:cNvSpPr/>
                <p:nvPr/>
              </p:nvSpPr>
              <p:spPr>
                <a:xfrm>
                  <a:off x="2718110" y="1886912"/>
                  <a:ext cx="638483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10" h="674116" extrusionOk="0">
                      <a:moveTo>
                        <a:pt x="75248" y="414528"/>
                      </a:moveTo>
                      <a:lnTo>
                        <a:pt x="511810" y="674116"/>
                      </a:lnTo>
                      <a:cubicBezTo>
                        <a:pt x="511810" y="674116"/>
                        <a:pt x="456755" y="297752"/>
                        <a:pt x="281114" y="18326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40" name="Google Shape;240;p4"/>
                <p:cNvSpPr/>
                <p:nvPr/>
              </p:nvSpPr>
              <p:spPr>
                <a:xfrm>
                  <a:off x="2187286" y="766200"/>
                  <a:ext cx="756210" cy="1882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180" h="1508680" extrusionOk="0">
                      <a:moveTo>
                        <a:pt x="366146" y="30147"/>
                      </a:moveTo>
                      <a:cubicBezTo>
                        <a:pt x="336237" y="-10049"/>
                        <a:pt x="269943" y="-10049"/>
                        <a:pt x="239971" y="30147"/>
                      </a:cubicBezTo>
                      <a:cubicBezTo>
                        <a:pt x="140276" y="164005"/>
                        <a:pt x="-38095" y="453882"/>
                        <a:pt x="7244" y="765794"/>
                      </a:cubicBezTo>
                      <a:lnTo>
                        <a:pt x="84968" y="1391460"/>
                      </a:lnTo>
                      <a:cubicBezTo>
                        <a:pt x="84968" y="1391460"/>
                        <a:pt x="140403" y="1508681"/>
                        <a:pt x="303090" y="1508681"/>
                      </a:cubicBezTo>
                      <a:cubicBezTo>
                        <a:pt x="465777" y="1508681"/>
                        <a:pt x="521213" y="1391460"/>
                        <a:pt x="521213" y="1391460"/>
                      </a:cubicBezTo>
                      <a:lnTo>
                        <a:pt x="598937" y="765794"/>
                      </a:lnTo>
                      <a:cubicBezTo>
                        <a:pt x="644276" y="453882"/>
                        <a:pt x="465904" y="164005"/>
                        <a:pt x="366146" y="30147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6000">
                      <a:srgbClr val="808CAD"/>
                    </a:gs>
                    <a:gs pos="50000">
                      <a:srgbClr val="A7AFCB"/>
                    </a:gs>
                    <a:gs pos="85000">
                      <a:srgbClr val="808CAD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41" name="Google Shape;241;p4"/>
                <p:cNvSpPr/>
                <p:nvPr/>
              </p:nvSpPr>
              <p:spPr>
                <a:xfrm>
                  <a:off x="2568529" y="766497"/>
                  <a:ext cx="375239" cy="18816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793" h="1508315" extrusionOk="0">
                      <a:moveTo>
                        <a:pt x="60579" y="29909"/>
                      </a:moveTo>
                      <a:cubicBezTo>
                        <a:pt x="46025" y="11195"/>
                        <a:pt x="23705" y="178"/>
                        <a:pt x="0" y="0"/>
                      </a:cubicBezTo>
                      <a:lnTo>
                        <a:pt x="0" y="1508316"/>
                      </a:lnTo>
                      <a:cubicBezTo>
                        <a:pt x="160718" y="1507109"/>
                        <a:pt x="215900" y="1391222"/>
                        <a:pt x="215900" y="1391222"/>
                      </a:cubicBezTo>
                      <a:lnTo>
                        <a:pt x="293624" y="765556"/>
                      </a:lnTo>
                      <a:cubicBezTo>
                        <a:pt x="338709" y="453644"/>
                        <a:pt x="160338" y="163766"/>
                        <a:pt x="60579" y="29909"/>
                      </a:cubicBezTo>
                      <a:close/>
                    </a:path>
                  </a:pathLst>
                </a:custGeom>
                <a:solidFill>
                  <a:srgbClr val="FFFFFF">
                    <a:alpha val="162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42" name="Google Shape;242;p4"/>
                <p:cNvSpPr/>
                <p:nvPr/>
              </p:nvSpPr>
              <p:spPr>
                <a:xfrm>
                  <a:off x="2353668" y="1074766"/>
                  <a:ext cx="423489" cy="184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470" h="148145" extrusionOk="0">
                      <a:moveTo>
                        <a:pt x="169736" y="78295"/>
                      </a:moveTo>
                      <a:cubicBezTo>
                        <a:pt x="233236" y="78295"/>
                        <a:pt x="292036" y="104457"/>
                        <a:pt x="339471" y="148145"/>
                      </a:cubicBezTo>
                      <a:cubicBezTo>
                        <a:pt x="301752" y="58610"/>
                        <a:pt x="239839" y="0"/>
                        <a:pt x="169736" y="0"/>
                      </a:cubicBezTo>
                      <a:cubicBezTo>
                        <a:pt x="99632" y="0"/>
                        <a:pt x="37719" y="58610"/>
                        <a:pt x="0" y="148145"/>
                      </a:cubicBezTo>
                      <a:cubicBezTo>
                        <a:pt x="47371" y="104457"/>
                        <a:pt x="106045" y="78295"/>
                        <a:pt x="169736" y="7829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43" name="Google Shape;243;p4"/>
                <p:cNvSpPr/>
                <p:nvPr/>
              </p:nvSpPr>
              <p:spPr>
                <a:xfrm>
                  <a:off x="2568529" y="1074924"/>
                  <a:ext cx="208654" cy="1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258" h="148082" extrusionOk="0">
                      <a:moveTo>
                        <a:pt x="0" y="78232"/>
                      </a:moveTo>
                      <a:cubicBezTo>
                        <a:pt x="62738" y="78867"/>
                        <a:pt x="120650" y="104839"/>
                        <a:pt x="167259" y="148082"/>
                      </a:cubicBezTo>
                      <a:cubicBezTo>
                        <a:pt x="129985" y="59563"/>
                        <a:pt x="69088" y="1333"/>
                        <a:pt x="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44" name="Google Shape;244;p4"/>
                <p:cNvSpPr/>
                <p:nvPr/>
              </p:nvSpPr>
              <p:spPr>
                <a:xfrm>
                  <a:off x="2513864" y="1953303"/>
                  <a:ext cx="103138" cy="765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76" h="613536" extrusionOk="0">
                      <a:moveTo>
                        <a:pt x="82677" y="414782"/>
                      </a:moveTo>
                      <a:cubicBezTo>
                        <a:pt x="82677" y="584200"/>
                        <a:pt x="41339" y="613537"/>
                        <a:pt x="41339" y="613537"/>
                      </a:cubicBezTo>
                      <a:cubicBezTo>
                        <a:pt x="41339" y="613537"/>
                        <a:pt x="0" y="584200"/>
                        <a:pt x="0" y="414782"/>
                      </a:cubicBezTo>
                      <a:cubicBezTo>
                        <a:pt x="0" y="245364"/>
                        <a:pt x="41339" y="0"/>
                        <a:pt x="41339" y="0"/>
                      </a:cubicBezTo>
                      <a:cubicBezTo>
                        <a:pt x="41339" y="0"/>
                        <a:pt x="82677" y="245364"/>
                        <a:pt x="82677" y="41478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245" name="Google Shape;245;p4"/>
            <p:cNvGrpSpPr/>
            <p:nvPr/>
          </p:nvGrpSpPr>
          <p:grpSpPr>
            <a:xfrm>
              <a:off x="7817748" y="1079748"/>
              <a:ext cx="408036" cy="4063663"/>
              <a:chOff x="967895" y="415018"/>
              <a:chExt cx="628714" cy="6262387"/>
            </a:xfrm>
          </p:grpSpPr>
          <p:sp>
            <p:nvSpPr>
              <p:cNvPr id="246" name="Google Shape;246;p4"/>
              <p:cNvSpPr/>
              <p:nvPr/>
            </p:nvSpPr>
            <p:spPr>
              <a:xfrm>
                <a:off x="1207111" y="963605"/>
                <a:ext cx="150300" cy="5713800"/>
              </a:xfrm>
              <a:prstGeom prst="trapezoid">
                <a:avLst>
                  <a:gd name="adj" fmla="val 25183"/>
                </a:avLst>
              </a:prstGeom>
              <a:gradFill>
                <a:gsLst>
                  <a:gs pos="0">
                    <a:srgbClr val="C5E0FE">
                      <a:alpha val="34509"/>
                      <a:alpha val="16200"/>
                    </a:srgbClr>
                  </a:gs>
                  <a:gs pos="100000">
                    <a:srgbClr val="6D9EEB">
                      <a:alpha val="0"/>
                      <a:alpha val="16200"/>
                    </a:srgbClr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47" name="Google Shape;247;p4"/>
              <p:cNvGrpSpPr/>
              <p:nvPr/>
            </p:nvGrpSpPr>
            <p:grpSpPr>
              <a:xfrm>
                <a:off x="967895" y="415018"/>
                <a:ext cx="628714" cy="801374"/>
                <a:chOff x="1774126" y="766200"/>
                <a:chExt cx="1582467" cy="2017050"/>
              </a:xfrm>
            </p:grpSpPr>
            <p:sp>
              <p:nvSpPr>
                <p:cNvPr id="248" name="Google Shape;248;p4"/>
                <p:cNvSpPr/>
                <p:nvPr/>
              </p:nvSpPr>
              <p:spPr>
                <a:xfrm>
                  <a:off x="2394628" y="2579744"/>
                  <a:ext cx="341579" cy="203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811" h="163131" extrusionOk="0">
                      <a:moveTo>
                        <a:pt x="20002" y="0"/>
                      </a:moveTo>
                      <a:lnTo>
                        <a:pt x="0" y="120967"/>
                      </a:lnTo>
                      <a:cubicBezTo>
                        <a:pt x="0" y="120967"/>
                        <a:pt x="34798" y="163132"/>
                        <a:pt x="136906" y="163132"/>
                      </a:cubicBezTo>
                      <a:cubicBezTo>
                        <a:pt x="239014" y="163132"/>
                        <a:pt x="273812" y="120967"/>
                        <a:pt x="273812" y="120967"/>
                      </a:cubicBezTo>
                      <a:lnTo>
                        <a:pt x="25381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A7AFCB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49" name="Google Shape;249;p4"/>
                <p:cNvSpPr/>
                <p:nvPr/>
              </p:nvSpPr>
              <p:spPr>
                <a:xfrm>
                  <a:off x="1774126" y="1886912"/>
                  <a:ext cx="638562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73" h="674116" extrusionOk="0">
                      <a:moveTo>
                        <a:pt x="436626" y="414528"/>
                      </a:moveTo>
                      <a:lnTo>
                        <a:pt x="0" y="674116"/>
                      </a:lnTo>
                      <a:cubicBezTo>
                        <a:pt x="0" y="674116"/>
                        <a:pt x="55118" y="297752"/>
                        <a:pt x="230759" y="183261"/>
                      </a:cubicBezTo>
                      <a:lnTo>
                        <a:pt x="511873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566185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50" name="Google Shape;250;p4"/>
                <p:cNvSpPr/>
                <p:nvPr/>
              </p:nvSpPr>
              <p:spPr>
                <a:xfrm>
                  <a:off x="2718110" y="1886912"/>
                  <a:ext cx="638483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10" h="674116" extrusionOk="0">
                      <a:moveTo>
                        <a:pt x="75248" y="414528"/>
                      </a:moveTo>
                      <a:lnTo>
                        <a:pt x="511810" y="674116"/>
                      </a:lnTo>
                      <a:cubicBezTo>
                        <a:pt x="511810" y="674116"/>
                        <a:pt x="456755" y="297752"/>
                        <a:pt x="281114" y="18326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51" name="Google Shape;251;p4"/>
                <p:cNvSpPr/>
                <p:nvPr/>
              </p:nvSpPr>
              <p:spPr>
                <a:xfrm>
                  <a:off x="2187286" y="766200"/>
                  <a:ext cx="756210" cy="1882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180" h="1508680" extrusionOk="0">
                      <a:moveTo>
                        <a:pt x="366146" y="30147"/>
                      </a:moveTo>
                      <a:cubicBezTo>
                        <a:pt x="336237" y="-10049"/>
                        <a:pt x="269943" y="-10049"/>
                        <a:pt x="239971" y="30147"/>
                      </a:cubicBezTo>
                      <a:cubicBezTo>
                        <a:pt x="140276" y="164005"/>
                        <a:pt x="-38095" y="453882"/>
                        <a:pt x="7244" y="765794"/>
                      </a:cubicBezTo>
                      <a:lnTo>
                        <a:pt x="84968" y="1391460"/>
                      </a:lnTo>
                      <a:cubicBezTo>
                        <a:pt x="84968" y="1391460"/>
                        <a:pt x="140403" y="1508681"/>
                        <a:pt x="303090" y="1508681"/>
                      </a:cubicBezTo>
                      <a:cubicBezTo>
                        <a:pt x="465777" y="1508681"/>
                        <a:pt x="521213" y="1391460"/>
                        <a:pt x="521213" y="1391460"/>
                      </a:cubicBezTo>
                      <a:lnTo>
                        <a:pt x="598937" y="765794"/>
                      </a:lnTo>
                      <a:cubicBezTo>
                        <a:pt x="644276" y="453882"/>
                        <a:pt x="465904" y="164005"/>
                        <a:pt x="366146" y="30147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6000">
                      <a:srgbClr val="808CAD"/>
                    </a:gs>
                    <a:gs pos="50000">
                      <a:srgbClr val="A7AFCB"/>
                    </a:gs>
                    <a:gs pos="85000">
                      <a:srgbClr val="808CAD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52" name="Google Shape;252;p4"/>
                <p:cNvSpPr/>
                <p:nvPr/>
              </p:nvSpPr>
              <p:spPr>
                <a:xfrm>
                  <a:off x="2568529" y="766497"/>
                  <a:ext cx="375239" cy="18816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793" h="1508315" extrusionOk="0">
                      <a:moveTo>
                        <a:pt x="60579" y="29909"/>
                      </a:moveTo>
                      <a:cubicBezTo>
                        <a:pt x="46025" y="11195"/>
                        <a:pt x="23705" y="178"/>
                        <a:pt x="0" y="0"/>
                      </a:cubicBezTo>
                      <a:lnTo>
                        <a:pt x="0" y="1508316"/>
                      </a:lnTo>
                      <a:cubicBezTo>
                        <a:pt x="160718" y="1507109"/>
                        <a:pt x="215900" y="1391222"/>
                        <a:pt x="215900" y="1391222"/>
                      </a:cubicBezTo>
                      <a:lnTo>
                        <a:pt x="293624" y="765556"/>
                      </a:lnTo>
                      <a:cubicBezTo>
                        <a:pt x="338709" y="453644"/>
                        <a:pt x="160338" y="163766"/>
                        <a:pt x="60579" y="29909"/>
                      </a:cubicBezTo>
                      <a:close/>
                    </a:path>
                  </a:pathLst>
                </a:custGeom>
                <a:solidFill>
                  <a:srgbClr val="FFFFFF">
                    <a:alpha val="162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53" name="Google Shape;253;p4"/>
                <p:cNvSpPr/>
                <p:nvPr/>
              </p:nvSpPr>
              <p:spPr>
                <a:xfrm>
                  <a:off x="2353668" y="1074766"/>
                  <a:ext cx="423489" cy="184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470" h="148145" extrusionOk="0">
                      <a:moveTo>
                        <a:pt x="169736" y="78295"/>
                      </a:moveTo>
                      <a:cubicBezTo>
                        <a:pt x="233236" y="78295"/>
                        <a:pt x="292036" y="104457"/>
                        <a:pt x="339471" y="148145"/>
                      </a:cubicBezTo>
                      <a:cubicBezTo>
                        <a:pt x="301752" y="58610"/>
                        <a:pt x="239839" y="0"/>
                        <a:pt x="169736" y="0"/>
                      </a:cubicBezTo>
                      <a:cubicBezTo>
                        <a:pt x="99632" y="0"/>
                        <a:pt x="37719" y="58610"/>
                        <a:pt x="0" y="148145"/>
                      </a:cubicBezTo>
                      <a:cubicBezTo>
                        <a:pt x="47371" y="104457"/>
                        <a:pt x="106045" y="78295"/>
                        <a:pt x="169736" y="7829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54" name="Google Shape;254;p4"/>
                <p:cNvSpPr/>
                <p:nvPr/>
              </p:nvSpPr>
              <p:spPr>
                <a:xfrm>
                  <a:off x="2568529" y="1074924"/>
                  <a:ext cx="208654" cy="1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258" h="148082" extrusionOk="0">
                      <a:moveTo>
                        <a:pt x="0" y="78232"/>
                      </a:moveTo>
                      <a:cubicBezTo>
                        <a:pt x="62738" y="78867"/>
                        <a:pt x="120650" y="104839"/>
                        <a:pt x="167259" y="148082"/>
                      </a:cubicBezTo>
                      <a:cubicBezTo>
                        <a:pt x="129985" y="59563"/>
                        <a:pt x="69088" y="1333"/>
                        <a:pt x="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55" name="Google Shape;255;p4"/>
                <p:cNvSpPr/>
                <p:nvPr/>
              </p:nvSpPr>
              <p:spPr>
                <a:xfrm>
                  <a:off x="2513864" y="1953303"/>
                  <a:ext cx="103138" cy="765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76" h="613536" extrusionOk="0">
                      <a:moveTo>
                        <a:pt x="82677" y="414782"/>
                      </a:moveTo>
                      <a:cubicBezTo>
                        <a:pt x="82677" y="584200"/>
                        <a:pt x="41339" y="613537"/>
                        <a:pt x="41339" y="613537"/>
                      </a:cubicBezTo>
                      <a:cubicBezTo>
                        <a:pt x="41339" y="613537"/>
                        <a:pt x="0" y="584200"/>
                        <a:pt x="0" y="414782"/>
                      </a:cubicBezTo>
                      <a:cubicBezTo>
                        <a:pt x="0" y="245364"/>
                        <a:pt x="41339" y="0"/>
                        <a:pt x="41339" y="0"/>
                      </a:cubicBezTo>
                      <a:cubicBezTo>
                        <a:pt x="41339" y="0"/>
                        <a:pt x="82677" y="245364"/>
                        <a:pt x="82677" y="41478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256" name="Google Shape;256;p4"/>
            <p:cNvGrpSpPr/>
            <p:nvPr/>
          </p:nvGrpSpPr>
          <p:grpSpPr>
            <a:xfrm>
              <a:off x="7200036" y="3718572"/>
              <a:ext cx="284493" cy="1424795"/>
              <a:chOff x="967895" y="415018"/>
              <a:chExt cx="628714" cy="3148718"/>
            </a:xfrm>
          </p:grpSpPr>
          <p:sp>
            <p:nvSpPr>
              <p:cNvPr id="257" name="Google Shape;257;p4"/>
              <p:cNvSpPr/>
              <p:nvPr/>
            </p:nvSpPr>
            <p:spPr>
              <a:xfrm>
                <a:off x="1207096" y="963636"/>
                <a:ext cx="150300" cy="2600100"/>
              </a:xfrm>
              <a:prstGeom prst="trapezoid">
                <a:avLst>
                  <a:gd name="adj" fmla="val 25183"/>
                </a:avLst>
              </a:prstGeom>
              <a:gradFill>
                <a:gsLst>
                  <a:gs pos="0">
                    <a:srgbClr val="C5E0FE">
                      <a:alpha val="34509"/>
                      <a:alpha val="16200"/>
                    </a:srgbClr>
                  </a:gs>
                  <a:gs pos="100000">
                    <a:srgbClr val="6D9EEB">
                      <a:alpha val="0"/>
                      <a:alpha val="16200"/>
                    </a:srgbClr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58" name="Google Shape;258;p4"/>
              <p:cNvGrpSpPr/>
              <p:nvPr/>
            </p:nvGrpSpPr>
            <p:grpSpPr>
              <a:xfrm>
                <a:off x="967895" y="415018"/>
                <a:ext cx="628714" cy="801374"/>
                <a:chOff x="1774126" y="766200"/>
                <a:chExt cx="1582467" cy="2017050"/>
              </a:xfrm>
            </p:grpSpPr>
            <p:sp>
              <p:nvSpPr>
                <p:cNvPr id="259" name="Google Shape;259;p4"/>
                <p:cNvSpPr/>
                <p:nvPr/>
              </p:nvSpPr>
              <p:spPr>
                <a:xfrm>
                  <a:off x="2394628" y="2579744"/>
                  <a:ext cx="341579" cy="203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811" h="163131" extrusionOk="0">
                      <a:moveTo>
                        <a:pt x="20002" y="0"/>
                      </a:moveTo>
                      <a:lnTo>
                        <a:pt x="0" y="120967"/>
                      </a:lnTo>
                      <a:cubicBezTo>
                        <a:pt x="0" y="120967"/>
                        <a:pt x="34798" y="163132"/>
                        <a:pt x="136906" y="163132"/>
                      </a:cubicBezTo>
                      <a:cubicBezTo>
                        <a:pt x="239014" y="163132"/>
                        <a:pt x="273812" y="120967"/>
                        <a:pt x="273812" y="120967"/>
                      </a:cubicBezTo>
                      <a:lnTo>
                        <a:pt x="25381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A7AFCB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60" name="Google Shape;260;p4"/>
                <p:cNvSpPr/>
                <p:nvPr/>
              </p:nvSpPr>
              <p:spPr>
                <a:xfrm>
                  <a:off x="1774126" y="1886912"/>
                  <a:ext cx="638562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73" h="674116" extrusionOk="0">
                      <a:moveTo>
                        <a:pt x="436626" y="414528"/>
                      </a:moveTo>
                      <a:lnTo>
                        <a:pt x="0" y="674116"/>
                      </a:lnTo>
                      <a:cubicBezTo>
                        <a:pt x="0" y="674116"/>
                        <a:pt x="55118" y="297752"/>
                        <a:pt x="230759" y="183261"/>
                      </a:cubicBezTo>
                      <a:lnTo>
                        <a:pt x="511873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566185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61" name="Google Shape;261;p4"/>
                <p:cNvSpPr/>
                <p:nvPr/>
              </p:nvSpPr>
              <p:spPr>
                <a:xfrm>
                  <a:off x="2718110" y="1886912"/>
                  <a:ext cx="638483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10" h="674116" extrusionOk="0">
                      <a:moveTo>
                        <a:pt x="75248" y="414528"/>
                      </a:moveTo>
                      <a:lnTo>
                        <a:pt x="511810" y="674116"/>
                      </a:lnTo>
                      <a:cubicBezTo>
                        <a:pt x="511810" y="674116"/>
                        <a:pt x="456755" y="297752"/>
                        <a:pt x="281114" y="18326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62" name="Google Shape;262;p4"/>
                <p:cNvSpPr/>
                <p:nvPr/>
              </p:nvSpPr>
              <p:spPr>
                <a:xfrm>
                  <a:off x="2187286" y="766200"/>
                  <a:ext cx="756210" cy="1882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180" h="1508680" extrusionOk="0">
                      <a:moveTo>
                        <a:pt x="366146" y="30147"/>
                      </a:moveTo>
                      <a:cubicBezTo>
                        <a:pt x="336237" y="-10049"/>
                        <a:pt x="269943" y="-10049"/>
                        <a:pt x="239971" y="30147"/>
                      </a:cubicBezTo>
                      <a:cubicBezTo>
                        <a:pt x="140276" y="164005"/>
                        <a:pt x="-38095" y="453882"/>
                        <a:pt x="7244" y="765794"/>
                      </a:cubicBezTo>
                      <a:lnTo>
                        <a:pt x="84968" y="1391460"/>
                      </a:lnTo>
                      <a:cubicBezTo>
                        <a:pt x="84968" y="1391460"/>
                        <a:pt x="140403" y="1508681"/>
                        <a:pt x="303090" y="1508681"/>
                      </a:cubicBezTo>
                      <a:cubicBezTo>
                        <a:pt x="465777" y="1508681"/>
                        <a:pt x="521213" y="1391460"/>
                        <a:pt x="521213" y="1391460"/>
                      </a:cubicBezTo>
                      <a:lnTo>
                        <a:pt x="598937" y="765794"/>
                      </a:lnTo>
                      <a:cubicBezTo>
                        <a:pt x="644276" y="453882"/>
                        <a:pt x="465904" y="164005"/>
                        <a:pt x="366146" y="30147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6000">
                      <a:srgbClr val="808CAD"/>
                    </a:gs>
                    <a:gs pos="50000">
                      <a:srgbClr val="A7AFCB"/>
                    </a:gs>
                    <a:gs pos="85000">
                      <a:srgbClr val="808CAD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63" name="Google Shape;263;p4"/>
                <p:cNvSpPr/>
                <p:nvPr/>
              </p:nvSpPr>
              <p:spPr>
                <a:xfrm>
                  <a:off x="2568529" y="766497"/>
                  <a:ext cx="375239" cy="18816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793" h="1508315" extrusionOk="0">
                      <a:moveTo>
                        <a:pt x="60579" y="29909"/>
                      </a:moveTo>
                      <a:cubicBezTo>
                        <a:pt x="46025" y="11195"/>
                        <a:pt x="23705" y="178"/>
                        <a:pt x="0" y="0"/>
                      </a:cubicBezTo>
                      <a:lnTo>
                        <a:pt x="0" y="1508316"/>
                      </a:lnTo>
                      <a:cubicBezTo>
                        <a:pt x="160718" y="1507109"/>
                        <a:pt x="215900" y="1391222"/>
                        <a:pt x="215900" y="1391222"/>
                      </a:cubicBezTo>
                      <a:lnTo>
                        <a:pt x="293624" y="765556"/>
                      </a:lnTo>
                      <a:cubicBezTo>
                        <a:pt x="338709" y="453644"/>
                        <a:pt x="160338" y="163766"/>
                        <a:pt x="60579" y="29909"/>
                      </a:cubicBezTo>
                      <a:close/>
                    </a:path>
                  </a:pathLst>
                </a:custGeom>
                <a:solidFill>
                  <a:srgbClr val="FFFFFF">
                    <a:alpha val="162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64" name="Google Shape;264;p4"/>
                <p:cNvSpPr/>
                <p:nvPr/>
              </p:nvSpPr>
              <p:spPr>
                <a:xfrm>
                  <a:off x="2353668" y="1074766"/>
                  <a:ext cx="423489" cy="184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470" h="148145" extrusionOk="0">
                      <a:moveTo>
                        <a:pt x="169736" y="78295"/>
                      </a:moveTo>
                      <a:cubicBezTo>
                        <a:pt x="233236" y="78295"/>
                        <a:pt x="292036" y="104457"/>
                        <a:pt x="339471" y="148145"/>
                      </a:cubicBezTo>
                      <a:cubicBezTo>
                        <a:pt x="301752" y="58610"/>
                        <a:pt x="239839" y="0"/>
                        <a:pt x="169736" y="0"/>
                      </a:cubicBezTo>
                      <a:cubicBezTo>
                        <a:pt x="99632" y="0"/>
                        <a:pt x="37719" y="58610"/>
                        <a:pt x="0" y="148145"/>
                      </a:cubicBezTo>
                      <a:cubicBezTo>
                        <a:pt x="47371" y="104457"/>
                        <a:pt x="106045" y="78295"/>
                        <a:pt x="169736" y="7829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65" name="Google Shape;265;p4"/>
                <p:cNvSpPr/>
                <p:nvPr/>
              </p:nvSpPr>
              <p:spPr>
                <a:xfrm>
                  <a:off x="2568529" y="1074924"/>
                  <a:ext cx="208654" cy="1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258" h="148082" extrusionOk="0">
                      <a:moveTo>
                        <a:pt x="0" y="78232"/>
                      </a:moveTo>
                      <a:cubicBezTo>
                        <a:pt x="62738" y="78867"/>
                        <a:pt x="120650" y="104839"/>
                        <a:pt x="167259" y="148082"/>
                      </a:cubicBezTo>
                      <a:cubicBezTo>
                        <a:pt x="129985" y="59563"/>
                        <a:pt x="69088" y="1333"/>
                        <a:pt x="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66" name="Google Shape;266;p4"/>
                <p:cNvSpPr/>
                <p:nvPr/>
              </p:nvSpPr>
              <p:spPr>
                <a:xfrm>
                  <a:off x="2513864" y="1953303"/>
                  <a:ext cx="103138" cy="765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76" h="613536" extrusionOk="0">
                      <a:moveTo>
                        <a:pt x="82677" y="414782"/>
                      </a:moveTo>
                      <a:cubicBezTo>
                        <a:pt x="82677" y="584200"/>
                        <a:pt x="41339" y="613537"/>
                        <a:pt x="41339" y="613537"/>
                      </a:cubicBezTo>
                      <a:cubicBezTo>
                        <a:pt x="41339" y="613537"/>
                        <a:pt x="0" y="584200"/>
                        <a:pt x="0" y="414782"/>
                      </a:cubicBezTo>
                      <a:cubicBezTo>
                        <a:pt x="0" y="245364"/>
                        <a:pt x="41339" y="0"/>
                        <a:pt x="41339" y="0"/>
                      </a:cubicBezTo>
                      <a:cubicBezTo>
                        <a:pt x="41339" y="0"/>
                        <a:pt x="82677" y="245364"/>
                        <a:pt x="82677" y="41478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267" name="Google Shape;267;p4"/>
            <p:cNvGrpSpPr/>
            <p:nvPr/>
          </p:nvGrpSpPr>
          <p:grpSpPr>
            <a:xfrm>
              <a:off x="8299552" y="3133869"/>
              <a:ext cx="333219" cy="2017814"/>
              <a:chOff x="967895" y="415018"/>
              <a:chExt cx="628714" cy="3807196"/>
            </a:xfrm>
          </p:grpSpPr>
          <p:sp>
            <p:nvSpPr>
              <p:cNvPr id="268" name="Google Shape;268;p4"/>
              <p:cNvSpPr/>
              <p:nvPr/>
            </p:nvSpPr>
            <p:spPr>
              <a:xfrm>
                <a:off x="1207136" y="963615"/>
                <a:ext cx="150300" cy="3258600"/>
              </a:xfrm>
              <a:prstGeom prst="trapezoid">
                <a:avLst>
                  <a:gd name="adj" fmla="val 25183"/>
                </a:avLst>
              </a:prstGeom>
              <a:gradFill>
                <a:gsLst>
                  <a:gs pos="0">
                    <a:srgbClr val="C5E0FE">
                      <a:alpha val="34509"/>
                      <a:alpha val="16200"/>
                    </a:srgbClr>
                  </a:gs>
                  <a:gs pos="100000">
                    <a:srgbClr val="6D9EEB">
                      <a:alpha val="0"/>
                      <a:alpha val="16200"/>
                    </a:srgbClr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9" name="Google Shape;269;p4"/>
              <p:cNvGrpSpPr/>
              <p:nvPr/>
            </p:nvGrpSpPr>
            <p:grpSpPr>
              <a:xfrm>
                <a:off x="967895" y="415018"/>
                <a:ext cx="628714" cy="801374"/>
                <a:chOff x="1774126" y="766200"/>
                <a:chExt cx="1582467" cy="2017050"/>
              </a:xfrm>
            </p:grpSpPr>
            <p:sp>
              <p:nvSpPr>
                <p:cNvPr id="270" name="Google Shape;270;p4"/>
                <p:cNvSpPr/>
                <p:nvPr/>
              </p:nvSpPr>
              <p:spPr>
                <a:xfrm>
                  <a:off x="2394628" y="2579744"/>
                  <a:ext cx="341579" cy="203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811" h="163131" extrusionOk="0">
                      <a:moveTo>
                        <a:pt x="20002" y="0"/>
                      </a:moveTo>
                      <a:lnTo>
                        <a:pt x="0" y="120967"/>
                      </a:lnTo>
                      <a:cubicBezTo>
                        <a:pt x="0" y="120967"/>
                        <a:pt x="34798" y="163132"/>
                        <a:pt x="136906" y="163132"/>
                      </a:cubicBezTo>
                      <a:cubicBezTo>
                        <a:pt x="239014" y="163132"/>
                        <a:pt x="273812" y="120967"/>
                        <a:pt x="273812" y="120967"/>
                      </a:cubicBezTo>
                      <a:lnTo>
                        <a:pt x="25381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A7AFCB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1" name="Google Shape;271;p4"/>
                <p:cNvSpPr/>
                <p:nvPr/>
              </p:nvSpPr>
              <p:spPr>
                <a:xfrm>
                  <a:off x="1774126" y="1886912"/>
                  <a:ext cx="638562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73" h="674116" extrusionOk="0">
                      <a:moveTo>
                        <a:pt x="436626" y="414528"/>
                      </a:moveTo>
                      <a:lnTo>
                        <a:pt x="0" y="674116"/>
                      </a:lnTo>
                      <a:cubicBezTo>
                        <a:pt x="0" y="674116"/>
                        <a:pt x="55118" y="297752"/>
                        <a:pt x="230759" y="183261"/>
                      </a:cubicBezTo>
                      <a:lnTo>
                        <a:pt x="511873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566185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2" name="Google Shape;272;p4"/>
                <p:cNvSpPr/>
                <p:nvPr/>
              </p:nvSpPr>
              <p:spPr>
                <a:xfrm>
                  <a:off x="2718110" y="1886912"/>
                  <a:ext cx="638483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10" h="674116" extrusionOk="0">
                      <a:moveTo>
                        <a:pt x="75248" y="414528"/>
                      </a:moveTo>
                      <a:lnTo>
                        <a:pt x="511810" y="674116"/>
                      </a:lnTo>
                      <a:cubicBezTo>
                        <a:pt x="511810" y="674116"/>
                        <a:pt x="456755" y="297752"/>
                        <a:pt x="281114" y="18326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3" name="Google Shape;273;p4"/>
                <p:cNvSpPr/>
                <p:nvPr/>
              </p:nvSpPr>
              <p:spPr>
                <a:xfrm>
                  <a:off x="2187286" y="766200"/>
                  <a:ext cx="756210" cy="1882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180" h="1508680" extrusionOk="0">
                      <a:moveTo>
                        <a:pt x="366146" y="30147"/>
                      </a:moveTo>
                      <a:cubicBezTo>
                        <a:pt x="336237" y="-10049"/>
                        <a:pt x="269943" y="-10049"/>
                        <a:pt x="239971" y="30147"/>
                      </a:cubicBezTo>
                      <a:cubicBezTo>
                        <a:pt x="140276" y="164005"/>
                        <a:pt x="-38095" y="453882"/>
                        <a:pt x="7244" y="765794"/>
                      </a:cubicBezTo>
                      <a:lnTo>
                        <a:pt x="84968" y="1391460"/>
                      </a:lnTo>
                      <a:cubicBezTo>
                        <a:pt x="84968" y="1391460"/>
                        <a:pt x="140403" y="1508681"/>
                        <a:pt x="303090" y="1508681"/>
                      </a:cubicBezTo>
                      <a:cubicBezTo>
                        <a:pt x="465777" y="1508681"/>
                        <a:pt x="521213" y="1391460"/>
                        <a:pt x="521213" y="1391460"/>
                      </a:cubicBezTo>
                      <a:lnTo>
                        <a:pt x="598937" y="765794"/>
                      </a:lnTo>
                      <a:cubicBezTo>
                        <a:pt x="644276" y="453882"/>
                        <a:pt x="465904" y="164005"/>
                        <a:pt x="366146" y="30147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6000">
                      <a:srgbClr val="808CAD"/>
                    </a:gs>
                    <a:gs pos="50000">
                      <a:srgbClr val="A7AFCB"/>
                    </a:gs>
                    <a:gs pos="85000">
                      <a:srgbClr val="808CAD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4" name="Google Shape;274;p4"/>
                <p:cNvSpPr/>
                <p:nvPr/>
              </p:nvSpPr>
              <p:spPr>
                <a:xfrm>
                  <a:off x="2568529" y="766497"/>
                  <a:ext cx="375239" cy="18816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793" h="1508315" extrusionOk="0">
                      <a:moveTo>
                        <a:pt x="60579" y="29909"/>
                      </a:moveTo>
                      <a:cubicBezTo>
                        <a:pt x="46025" y="11195"/>
                        <a:pt x="23705" y="178"/>
                        <a:pt x="0" y="0"/>
                      </a:cubicBezTo>
                      <a:lnTo>
                        <a:pt x="0" y="1508316"/>
                      </a:lnTo>
                      <a:cubicBezTo>
                        <a:pt x="160718" y="1507109"/>
                        <a:pt x="215900" y="1391222"/>
                        <a:pt x="215900" y="1391222"/>
                      </a:cubicBezTo>
                      <a:lnTo>
                        <a:pt x="293624" y="765556"/>
                      </a:lnTo>
                      <a:cubicBezTo>
                        <a:pt x="338709" y="453644"/>
                        <a:pt x="160338" y="163766"/>
                        <a:pt x="60579" y="29909"/>
                      </a:cubicBezTo>
                      <a:close/>
                    </a:path>
                  </a:pathLst>
                </a:custGeom>
                <a:solidFill>
                  <a:srgbClr val="FFFFFF">
                    <a:alpha val="162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5" name="Google Shape;275;p4"/>
                <p:cNvSpPr/>
                <p:nvPr/>
              </p:nvSpPr>
              <p:spPr>
                <a:xfrm>
                  <a:off x="2353668" y="1074766"/>
                  <a:ext cx="423489" cy="184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470" h="148145" extrusionOk="0">
                      <a:moveTo>
                        <a:pt x="169736" y="78295"/>
                      </a:moveTo>
                      <a:cubicBezTo>
                        <a:pt x="233236" y="78295"/>
                        <a:pt x="292036" y="104457"/>
                        <a:pt x="339471" y="148145"/>
                      </a:cubicBezTo>
                      <a:cubicBezTo>
                        <a:pt x="301752" y="58610"/>
                        <a:pt x="239839" y="0"/>
                        <a:pt x="169736" y="0"/>
                      </a:cubicBezTo>
                      <a:cubicBezTo>
                        <a:pt x="99632" y="0"/>
                        <a:pt x="37719" y="58610"/>
                        <a:pt x="0" y="148145"/>
                      </a:cubicBezTo>
                      <a:cubicBezTo>
                        <a:pt x="47371" y="104457"/>
                        <a:pt x="106045" y="78295"/>
                        <a:pt x="169736" y="7829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6" name="Google Shape;276;p4"/>
                <p:cNvSpPr/>
                <p:nvPr/>
              </p:nvSpPr>
              <p:spPr>
                <a:xfrm>
                  <a:off x="2568529" y="1074924"/>
                  <a:ext cx="208654" cy="1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258" h="148082" extrusionOk="0">
                      <a:moveTo>
                        <a:pt x="0" y="78232"/>
                      </a:moveTo>
                      <a:cubicBezTo>
                        <a:pt x="62738" y="78867"/>
                        <a:pt x="120650" y="104839"/>
                        <a:pt x="167259" y="148082"/>
                      </a:cubicBezTo>
                      <a:cubicBezTo>
                        <a:pt x="129985" y="59563"/>
                        <a:pt x="69088" y="1333"/>
                        <a:pt x="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7" name="Google Shape;277;p4"/>
                <p:cNvSpPr/>
                <p:nvPr/>
              </p:nvSpPr>
              <p:spPr>
                <a:xfrm>
                  <a:off x="2513864" y="1953303"/>
                  <a:ext cx="103138" cy="765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76" h="613536" extrusionOk="0">
                      <a:moveTo>
                        <a:pt x="82677" y="414782"/>
                      </a:moveTo>
                      <a:cubicBezTo>
                        <a:pt x="82677" y="584200"/>
                        <a:pt x="41339" y="613537"/>
                        <a:pt x="41339" y="613537"/>
                      </a:cubicBezTo>
                      <a:cubicBezTo>
                        <a:pt x="41339" y="613537"/>
                        <a:pt x="0" y="584200"/>
                        <a:pt x="0" y="414782"/>
                      </a:cubicBezTo>
                      <a:cubicBezTo>
                        <a:pt x="0" y="245364"/>
                        <a:pt x="41339" y="0"/>
                        <a:pt x="41339" y="0"/>
                      </a:cubicBezTo>
                      <a:cubicBezTo>
                        <a:pt x="41339" y="0"/>
                        <a:pt x="82677" y="245364"/>
                        <a:pt x="82677" y="41478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278" name="Google Shape;278;p4"/>
            <p:cNvGrpSpPr/>
            <p:nvPr/>
          </p:nvGrpSpPr>
          <p:grpSpPr>
            <a:xfrm>
              <a:off x="104275" y="50550"/>
              <a:ext cx="8948150" cy="772675"/>
              <a:chOff x="104275" y="50550"/>
              <a:chExt cx="8948150" cy="772675"/>
            </a:xfrm>
          </p:grpSpPr>
          <p:sp>
            <p:nvSpPr>
              <p:cNvPr id="279" name="Google Shape;279;p4"/>
              <p:cNvSpPr/>
              <p:nvPr/>
            </p:nvSpPr>
            <p:spPr>
              <a:xfrm>
                <a:off x="8694850" y="1143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280" name="Google Shape;280;p4"/>
              <p:cNvSpPr/>
              <p:nvPr/>
            </p:nvSpPr>
            <p:spPr>
              <a:xfrm>
                <a:off x="5156375" y="146713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281" name="Google Shape;281;p4"/>
              <p:cNvSpPr/>
              <p:nvPr/>
            </p:nvSpPr>
            <p:spPr>
              <a:xfrm>
                <a:off x="7219963" y="349471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282" name="Google Shape;282;p4"/>
              <p:cNvSpPr/>
              <p:nvPr/>
            </p:nvSpPr>
            <p:spPr>
              <a:xfrm>
                <a:off x="7252363" y="114324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283" name="Google Shape;283;p4"/>
              <p:cNvSpPr/>
              <p:nvPr/>
            </p:nvSpPr>
            <p:spPr>
              <a:xfrm>
                <a:off x="7998675" y="226350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284" name="Google Shape;284;p4"/>
              <p:cNvSpPr/>
              <p:nvPr/>
            </p:nvSpPr>
            <p:spPr>
              <a:xfrm>
                <a:off x="6352675" y="1143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285" name="Google Shape;285;p4"/>
              <p:cNvSpPr/>
              <p:nvPr/>
            </p:nvSpPr>
            <p:spPr>
              <a:xfrm>
                <a:off x="3736700" y="30070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286" name="Google Shape;286;p4"/>
              <p:cNvSpPr/>
              <p:nvPr/>
            </p:nvSpPr>
            <p:spPr>
              <a:xfrm>
                <a:off x="2805625" y="30070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287" name="Google Shape;287;p4"/>
              <p:cNvSpPr/>
              <p:nvPr/>
            </p:nvSpPr>
            <p:spPr>
              <a:xfrm>
                <a:off x="1913750" y="30070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288" name="Google Shape;288;p4"/>
              <p:cNvSpPr/>
              <p:nvPr/>
            </p:nvSpPr>
            <p:spPr>
              <a:xfrm>
                <a:off x="3266675" y="11432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289" name="Google Shape;289;p4"/>
              <p:cNvSpPr/>
              <p:nvPr/>
            </p:nvSpPr>
            <p:spPr>
              <a:xfrm>
                <a:off x="262050" y="1143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290" name="Google Shape;290;p4"/>
              <p:cNvSpPr/>
              <p:nvPr/>
            </p:nvSpPr>
            <p:spPr>
              <a:xfrm>
                <a:off x="1279125" y="22082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291" name="Google Shape;291;p4"/>
              <p:cNvSpPr/>
              <p:nvPr/>
            </p:nvSpPr>
            <p:spPr>
              <a:xfrm>
                <a:off x="1055175" y="4723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292" name="Google Shape;292;p4"/>
              <p:cNvSpPr/>
              <p:nvPr/>
            </p:nvSpPr>
            <p:spPr>
              <a:xfrm>
                <a:off x="872350" y="35235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" name="Google Shape;293;p4"/>
              <p:cNvSpPr/>
              <p:nvPr/>
            </p:nvSpPr>
            <p:spPr>
              <a:xfrm>
                <a:off x="7014788" y="26090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" name="Google Shape;294;p4"/>
              <p:cNvSpPr/>
              <p:nvPr/>
            </p:nvSpPr>
            <p:spPr>
              <a:xfrm>
                <a:off x="8777500" y="31995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" name="Google Shape;295;p4"/>
              <p:cNvSpPr/>
              <p:nvPr/>
            </p:nvSpPr>
            <p:spPr>
              <a:xfrm>
                <a:off x="4467225" y="19130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" name="Google Shape;296;p4"/>
              <p:cNvSpPr/>
              <p:nvPr/>
            </p:nvSpPr>
            <p:spPr>
              <a:xfrm>
                <a:off x="2601875" y="196828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7" name="Google Shape;297;p4"/>
              <p:cNvSpPr/>
              <p:nvPr/>
            </p:nvSpPr>
            <p:spPr>
              <a:xfrm>
                <a:off x="5288025" y="2263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298" name="Google Shape;298;p4"/>
              <p:cNvSpPr/>
              <p:nvPr/>
            </p:nvSpPr>
            <p:spPr>
              <a:xfrm>
                <a:off x="5948425" y="3818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299" name="Google Shape;299;p4"/>
              <p:cNvSpPr/>
              <p:nvPr/>
            </p:nvSpPr>
            <p:spPr>
              <a:xfrm>
                <a:off x="9020025" y="41427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300" name="Google Shape;300;p4"/>
              <p:cNvSpPr/>
              <p:nvPr/>
            </p:nvSpPr>
            <p:spPr>
              <a:xfrm>
                <a:off x="1588200" y="505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301" name="Google Shape;301;p4"/>
              <p:cNvSpPr/>
              <p:nvPr/>
            </p:nvSpPr>
            <p:spPr>
              <a:xfrm>
                <a:off x="3636675" y="4723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302" name="Google Shape;302;p4"/>
              <p:cNvSpPr/>
              <p:nvPr/>
            </p:nvSpPr>
            <p:spPr>
              <a:xfrm>
                <a:off x="104275" y="34947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303" name="Google Shape;303;p4"/>
              <p:cNvSpPr/>
              <p:nvPr/>
            </p:nvSpPr>
            <p:spPr>
              <a:xfrm>
                <a:off x="4558675" y="300700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304" name="Google Shape;304;p4"/>
              <p:cNvSpPr/>
              <p:nvPr/>
            </p:nvSpPr>
            <p:spPr>
              <a:xfrm>
                <a:off x="6054325" y="29042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305" name="Google Shape;305;p4"/>
              <p:cNvSpPr/>
              <p:nvPr/>
            </p:nvSpPr>
            <p:spPr>
              <a:xfrm>
                <a:off x="8181475" y="2904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306" name="Google Shape;306;p4"/>
              <p:cNvSpPr/>
              <p:nvPr/>
            </p:nvSpPr>
            <p:spPr>
              <a:xfrm>
                <a:off x="6024800" y="442828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" name="Google Shape;307;p4"/>
              <p:cNvSpPr/>
              <p:nvPr/>
            </p:nvSpPr>
            <p:spPr>
              <a:xfrm>
                <a:off x="2292625" y="6319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308" name="Google Shape;308;p4"/>
              <p:cNvSpPr/>
              <p:nvPr/>
            </p:nvSpPr>
            <p:spPr>
              <a:xfrm>
                <a:off x="5464400" y="7199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309" name="Google Shape;309;p4"/>
              <p:cNvSpPr/>
              <p:nvPr/>
            </p:nvSpPr>
            <p:spPr>
              <a:xfrm>
                <a:off x="294450" y="7199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310" name="Google Shape;310;p4"/>
              <p:cNvSpPr/>
              <p:nvPr/>
            </p:nvSpPr>
            <p:spPr>
              <a:xfrm>
                <a:off x="7822650" y="63197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311" name="Google Shape;311;p4"/>
              <p:cNvSpPr/>
              <p:nvPr/>
            </p:nvSpPr>
            <p:spPr>
              <a:xfrm>
                <a:off x="8583225" y="7908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</p:grpSp>
      </p:grpSp>
      <p:sp>
        <p:nvSpPr>
          <p:cNvPr id="312" name="Google Shape;312;p4"/>
          <p:cNvSpPr txBox="1">
            <a:spLocks noGrp="1"/>
          </p:cNvSpPr>
          <p:nvPr>
            <p:ph type="body" idx="1"/>
          </p:nvPr>
        </p:nvSpPr>
        <p:spPr>
          <a:xfrm>
            <a:off x="1675575" y="2161800"/>
            <a:ext cx="5778600" cy="819900"/>
          </a:xfrm>
          <a:prstGeom prst="rect">
            <a:avLst/>
          </a:prstGeom>
          <a:effectLst>
            <a:outerShdw blurRad="28575" dist="9525" dir="5400000" algn="bl" rotWithShape="0">
              <a:schemeClr val="dk1">
                <a:alpha val="38000"/>
              </a:schemeClr>
            </a:outerShdw>
          </a:effectLst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40640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Space Grotesk Light"/>
              <a:buChar char="➢"/>
              <a:defRPr sz="2800">
                <a:solidFill>
                  <a:schemeClr val="lt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1pPr>
            <a:lvl2pPr marL="914400" lvl="1" indent="-406400" algn="ctr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Space Grotesk Light"/>
              <a:buChar char="▻"/>
              <a:defRPr sz="2800">
                <a:solidFill>
                  <a:schemeClr val="lt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2pPr>
            <a:lvl3pPr marL="1371600" lvl="2" indent="-406400" algn="ctr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Space Grotesk Light"/>
              <a:buChar char="■"/>
              <a:defRPr sz="2800">
                <a:solidFill>
                  <a:schemeClr val="lt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3pPr>
            <a:lvl4pPr marL="1828800" lvl="3" indent="-406400" algn="ctr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Space Grotesk Light"/>
              <a:buChar char="●"/>
              <a:defRPr sz="2800">
                <a:solidFill>
                  <a:schemeClr val="lt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4pPr>
            <a:lvl5pPr marL="2286000" lvl="4" indent="-406400" algn="ctr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Space Grotesk Light"/>
              <a:buChar char="○"/>
              <a:defRPr sz="2800">
                <a:solidFill>
                  <a:schemeClr val="lt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5pPr>
            <a:lvl6pPr marL="2743200" lvl="5" indent="-406400" algn="ctr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Space Grotesk Light"/>
              <a:buChar char="■"/>
              <a:defRPr sz="2800">
                <a:solidFill>
                  <a:schemeClr val="lt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6pPr>
            <a:lvl7pPr marL="3200400" lvl="6" indent="-406400" algn="ctr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Space Grotesk Light"/>
              <a:buChar char="●"/>
              <a:defRPr sz="2800">
                <a:solidFill>
                  <a:schemeClr val="lt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7pPr>
            <a:lvl8pPr marL="3657600" lvl="7" indent="-406400" algn="ctr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Space Grotesk Light"/>
              <a:buChar char="○"/>
              <a:defRPr sz="2800">
                <a:solidFill>
                  <a:schemeClr val="lt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8pPr>
            <a:lvl9pPr marL="4114800" lvl="8" indent="-406400" algn="ctr" rtl="0">
              <a:spcBef>
                <a:spcPts val="800"/>
              </a:spcBef>
              <a:spcAft>
                <a:spcPts val="800"/>
              </a:spcAft>
              <a:buClr>
                <a:schemeClr val="lt1"/>
              </a:buClr>
              <a:buSzPts val="2800"/>
              <a:buFont typeface="Space Grotesk Light"/>
              <a:buChar char="■"/>
              <a:defRPr sz="2800">
                <a:solidFill>
                  <a:schemeClr val="lt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9pPr>
          </a:lstStyle>
          <a:p>
            <a:endParaRPr/>
          </a:p>
        </p:txBody>
      </p:sp>
      <p:sp>
        <p:nvSpPr>
          <p:cNvPr id="313" name="Google Shape;313;p4"/>
          <p:cNvSpPr txBox="1">
            <a:spLocks noGrp="1"/>
          </p:cNvSpPr>
          <p:nvPr>
            <p:ph type="sldNum" idx="12"/>
          </p:nvPr>
        </p:nvSpPr>
        <p:spPr>
          <a:xfrm>
            <a:off x="4297650" y="45974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ransition>
    <p:fade thruBlk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_AND_BODY"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5" name="Google Shape;315;p5"/>
          <p:cNvGrpSpPr/>
          <p:nvPr/>
        </p:nvGrpSpPr>
        <p:grpSpPr>
          <a:xfrm>
            <a:off x="104275" y="50550"/>
            <a:ext cx="10266591" cy="5287714"/>
            <a:chOff x="104275" y="50550"/>
            <a:chExt cx="10266591" cy="5287714"/>
          </a:xfrm>
        </p:grpSpPr>
        <p:sp>
          <p:nvSpPr>
            <p:cNvPr id="316" name="Google Shape;316;p5"/>
            <p:cNvSpPr/>
            <p:nvPr/>
          </p:nvSpPr>
          <p:spPr>
            <a:xfrm>
              <a:off x="2444298" y="3856703"/>
              <a:ext cx="2558390" cy="1098526"/>
            </a:xfrm>
            <a:custGeom>
              <a:avLst/>
              <a:gdLst/>
              <a:ahLst/>
              <a:cxnLst/>
              <a:rect l="l" t="t" r="r" b="b"/>
              <a:pathLst>
                <a:path w="5472493" h="2349788" extrusionOk="0">
                  <a:moveTo>
                    <a:pt x="5436617" y="2349535"/>
                  </a:moveTo>
                  <a:cubicBezTo>
                    <a:pt x="5460493" y="2251739"/>
                    <a:pt x="5472557" y="2151434"/>
                    <a:pt x="5472494" y="2050767"/>
                  </a:cubicBezTo>
                  <a:cubicBezTo>
                    <a:pt x="5472494" y="1357538"/>
                    <a:pt x="4910519" y="795563"/>
                    <a:pt x="4217290" y="795563"/>
                  </a:cubicBezTo>
                  <a:cubicBezTo>
                    <a:pt x="4134930" y="795556"/>
                    <a:pt x="4052761" y="803596"/>
                    <a:pt x="3971989" y="819566"/>
                  </a:cubicBezTo>
                  <a:cubicBezTo>
                    <a:pt x="3864356" y="269832"/>
                    <a:pt x="3331401" y="-88551"/>
                    <a:pt x="2781681" y="19095"/>
                  </a:cubicBezTo>
                  <a:cubicBezTo>
                    <a:pt x="2480437" y="78083"/>
                    <a:pt x="2222119" y="270325"/>
                    <a:pt x="2079118" y="541944"/>
                  </a:cubicBezTo>
                  <a:cubicBezTo>
                    <a:pt x="1556068" y="340890"/>
                    <a:pt x="969017" y="601932"/>
                    <a:pt x="767963" y="1125007"/>
                  </a:cubicBezTo>
                  <a:cubicBezTo>
                    <a:pt x="723354" y="1241066"/>
                    <a:pt x="700456" y="1364332"/>
                    <a:pt x="700405" y="1488665"/>
                  </a:cubicBezTo>
                  <a:cubicBezTo>
                    <a:pt x="700405" y="1512097"/>
                    <a:pt x="701294" y="1535274"/>
                    <a:pt x="702818" y="1558515"/>
                  </a:cubicBezTo>
                  <a:cubicBezTo>
                    <a:pt x="367094" y="1509627"/>
                    <a:pt x="55302" y="1742157"/>
                    <a:pt x="6414" y="2077882"/>
                  </a:cubicBezTo>
                  <a:cubicBezTo>
                    <a:pt x="2153" y="2107136"/>
                    <a:pt x="7" y="2136651"/>
                    <a:pt x="0" y="2166211"/>
                  </a:cubicBezTo>
                  <a:cubicBezTo>
                    <a:pt x="-63" y="2228466"/>
                    <a:pt x="9360" y="2290372"/>
                    <a:pt x="27940" y="234978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7" name="Google Shape;317;p5"/>
            <p:cNvSpPr/>
            <p:nvPr/>
          </p:nvSpPr>
          <p:spPr>
            <a:xfrm>
              <a:off x="5295333" y="4495140"/>
              <a:ext cx="1449771" cy="493781"/>
            </a:xfrm>
            <a:custGeom>
              <a:avLst/>
              <a:gdLst/>
              <a:ahLst/>
              <a:cxnLst/>
              <a:rect l="l" t="t" r="r" b="b"/>
              <a:pathLst>
                <a:path w="2870834" h="977784" extrusionOk="0">
                  <a:moveTo>
                    <a:pt x="2870835" y="977785"/>
                  </a:moveTo>
                  <a:cubicBezTo>
                    <a:pt x="2845943" y="605751"/>
                    <a:pt x="2524252" y="324312"/>
                    <a:pt x="2152206" y="349172"/>
                  </a:cubicBezTo>
                  <a:cubicBezTo>
                    <a:pt x="2121916" y="351192"/>
                    <a:pt x="2091817" y="355256"/>
                    <a:pt x="2062099" y="361326"/>
                  </a:cubicBezTo>
                  <a:cubicBezTo>
                    <a:pt x="1974025" y="87578"/>
                    <a:pt x="1680655" y="-62923"/>
                    <a:pt x="1406906" y="25176"/>
                  </a:cubicBezTo>
                  <a:cubicBezTo>
                    <a:pt x="1329372" y="50126"/>
                    <a:pt x="1258760" y="92925"/>
                    <a:pt x="1200785" y="150125"/>
                  </a:cubicBezTo>
                  <a:cubicBezTo>
                    <a:pt x="925068" y="68357"/>
                    <a:pt x="635318" y="225570"/>
                    <a:pt x="553530" y="501274"/>
                  </a:cubicBezTo>
                  <a:cubicBezTo>
                    <a:pt x="543623" y="534656"/>
                    <a:pt x="537084" y="568952"/>
                    <a:pt x="534035" y="603643"/>
                  </a:cubicBezTo>
                  <a:cubicBezTo>
                    <a:pt x="325882" y="529640"/>
                    <a:pt x="97092" y="638409"/>
                    <a:pt x="23114" y="846587"/>
                  </a:cubicBezTo>
                  <a:cubicBezTo>
                    <a:pt x="8128" y="888726"/>
                    <a:pt x="318" y="933068"/>
                    <a:pt x="0" y="97778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8" name="Google Shape;318;p5"/>
            <p:cNvSpPr/>
            <p:nvPr/>
          </p:nvSpPr>
          <p:spPr>
            <a:xfrm>
              <a:off x="4159304" y="3962484"/>
              <a:ext cx="1535294" cy="703291"/>
            </a:xfrm>
            <a:custGeom>
              <a:avLst/>
              <a:gdLst/>
              <a:ahLst/>
              <a:cxnLst/>
              <a:rect l="l" t="t" r="r" b="b"/>
              <a:pathLst>
                <a:path w="2580326" h="1182002" extrusionOk="0">
                  <a:moveTo>
                    <a:pt x="2518156" y="1182003"/>
                  </a:moveTo>
                  <a:cubicBezTo>
                    <a:pt x="2695257" y="740671"/>
                    <a:pt x="2481072" y="239313"/>
                    <a:pt x="2039747" y="62186"/>
                  </a:cubicBezTo>
                  <a:cubicBezTo>
                    <a:pt x="1598422" y="-114941"/>
                    <a:pt x="1097089" y="99239"/>
                    <a:pt x="919925" y="540570"/>
                  </a:cubicBezTo>
                  <a:cubicBezTo>
                    <a:pt x="906018" y="575279"/>
                    <a:pt x="894397" y="610858"/>
                    <a:pt x="885063" y="647079"/>
                  </a:cubicBezTo>
                  <a:cubicBezTo>
                    <a:pt x="557213" y="511557"/>
                    <a:pt x="181546" y="667475"/>
                    <a:pt x="46038" y="995338"/>
                  </a:cubicBezTo>
                  <a:cubicBezTo>
                    <a:pt x="21399" y="1054901"/>
                    <a:pt x="5905" y="1117823"/>
                    <a:pt x="0" y="1182003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9" name="Google Shape;319;p5"/>
            <p:cNvSpPr/>
            <p:nvPr/>
          </p:nvSpPr>
          <p:spPr>
            <a:xfrm>
              <a:off x="4832518" y="3687079"/>
              <a:ext cx="3420308" cy="1468618"/>
            </a:xfrm>
            <a:custGeom>
              <a:avLst/>
              <a:gdLst/>
              <a:ahLst/>
              <a:cxnLst/>
              <a:rect l="l" t="t" r="r" b="b"/>
              <a:pathLst>
                <a:path w="5472493" h="2349788" extrusionOk="0">
                  <a:moveTo>
                    <a:pt x="5436617" y="2349535"/>
                  </a:moveTo>
                  <a:cubicBezTo>
                    <a:pt x="5460493" y="2251739"/>
                    <a:pt x="5472557" y="2151434"/>
                    <a:pt x="5472494" y="2050767"/>
                  </a:cubicBezTo>
                  <a:cubicBezTo>
                    <a:pt x="5472494" y="1357538"/>
                    <a:pt x="4910519" y="795563"/>
                    <a:pt x="4217290" y="795563"/>
                  </a:cubicBezTo>
                  <a:cubicBezTo>
                    <a:pt x="4134930" y="795556"/>
                    <a:pt x="4052761" y="803596"/>
                    <a:pt x="3971989" y="819566"/>
                  </a:cubicBezTo>
                  <a:cubicBezTo>
                    <a:pt x="3864356" y="269832"/>
                    <a:pt x="3331401" y="-88551"/>
                    <a:pt x="2781681" y="19095"/>
                  </a:cubicBezTo>
                  <a:cubicBezTo>
                    <a:pt x="2480437" y="78083"/>
                    <a:pt x="2222119" y="270325"/>
                    <a:pt x="2079118" y="541944"/>
                  </a:cubicBezTo>
                  <a:cubicBezTo>
                    <a:pt x="1556068" y="340890"/>
                    <a:pt x="969017" y="601932"/>
                    <a:pt x="767963" y="1125007"/>
                  </a:cubicBezTo>
                  <a:cubicBezTo>
                    <a:pt x="723354" y="1241066"/>
                    <a:pt x="700456" y="1364332"/>
                    <a:pt x="700405" y="1488665"/>
                  </a:cubicBezTo>
                  <a:cubicBezTo>
                    <a:pt x="700405" y="1512097"/>
                    <a:pt x="701294" y="1535274"/>
                    <a:pt x="702818" y="1558515"/>
                  </a:cubicBezTo>
                  <a:cubicBezTo>
                    <a:pt x="367094" y="1509627"/>
                    <a:pt x="55302" y="1742157"/>
                    <a:pt x="6414" y="2077882"/>
                  </a:cubicBezTo>
                  <a:cubicBezTo>
                    <a:pt x="2153" y="2107136"/>
                    <a:pt x="7" y="2136651"/>
                    <a:pt x="0" y="2166211"/>
                  </a:cubicBezTo>
                  <a:cubicBezTo>
                    <a:pt x="-63" y="2228466"/>
                    <a:pt x="9360" y="2290372"/>
                    <a:pt x="27940" y="234978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0" name="Google Shape;320;p5"/>
            <p:cNvSpPr/>
            <p:nvPr/>
          </p:nvSpPr>
          <p:spPr>
            <a:xfrm>
              <a:off x="2867782" y="4501768"/>
              <a:ext cx="1717868" cy="654661"/>
            </a:xfrm>
            <a:custGeom>
              <a:avLst/>
              <a:gdLst/>
              <a:ahLst/>
              <a:cxnLst/>
              <a:rect l="l" t="t" r="r" b="b"/>
              <a:pathLst>
                <a:path w="3674584" h="1400344" extrusionOk="0">
                  <a:moveTo>
                    <a:pt x="3674585" y="1400345"/>
                  </a:moveTo>
                  <a:cubicBezTo>
                    <a:pt x="3663789" y="1096548"/>
                    <a:pt x="3408773" y="859033"/>
                    <a:pt x="3104926" y="869834"/>
                  </a:cubicBezTo>
                  <a:cubicBezTo>
                    <a:pt x="3067460" y="871168"/>
                    <a:pt x="3030250" y="876324"/>
                    <a:pt x="2993801" y="885233"/>
                  </a:cubicBezTo>
                  <a:cubicBezTo>
                    <a:pt x="2942556" y="347585"/>
                    <a:pt x="2465220" y="-46744"/>
                    <a:pt x="1927572" y="4475"/>
                  </a:cubicBezTo>
                  <a:cubicBezTo>
                    <a:pt x="1581262" y="37463"/>
                    <a:pt x="1278551" y="251947"/>
                    <a:pt x="1132616" y="567733"/>
                  </a:cubicBezTo>
                  <a:cubicBezTo>
                    <a:pt x="771282" y="359332"/>
                    <a:pt x="309421" y="483310"/>
                    <a:pt x="101020" y="844637"/>
                  </a:cubicBezTo>
                  <a:cubicBezTo>
                    <a:pt x="4055" y="1012760"/>
                    <a:pt x="-24469" y="1211756"/>
                    <a:pt x="21366" y="140034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1" name="Google Shape;321;p5"/>
            <p:cNvSpPr/>
            <p:nvPr/>
          </p:nvSpPr>
          <p:spPr>
            <a:xfrm flipH="1">
              <a:off x="2057325" y="4709438"/>
              <a:ext cx="941819" cy="431431"/>
            </a:xfrm>
            <a:custGeom>
              <a:avLst/>
              <a:gdLst/>
              <a:ahLst/>
              <a:cxnLst/>
              <a:rect l="l" t="t" r="r" b="b"/>
              <a:pathLst>
                <a:path w="2580326" h="1182002" extrusionOk="0">
                  <a:moveTo>
                    <a:pt x="2518156" y="1182003"/>
                  </a:moveTo>
                  <a:cubicBezTo>
                    <a:pt x="2695257" y="740671"/>
                    <a:pt x="2481072" y="239313"/>
                    <a:pt x="2039747" y="62186"/>
                  </a:cubicBezTo>
                  <a:cubicBezTo>
                    <a:pt x="1598422" y="-114941"/>
                    <a:pt x="1097089" y="99239"/>
                    <a:pt x="919925" y="540570"/>
                  </a:cubicBezTo>
                  <a:cubicBezTo>
                    <a:pt x="906018" y="575279"/>
                    <a:pt x="894397" y="610858"/>
                    <a:pt x="885063" y="647079"/>
                  </a:cubicBezTo>
                  <a:cubicBezTo>
                    <a:pt x="557213" y="511557"/>
                    <a:pt x="181546" y="667475"/>
                    <a:pt x="46038" y="995338"/>
                  </a:cubicBezTo>
                  <a:cubicBezTo>
                    <a:pt x="21399" y="1054901"/>
                    <a:pt x="5905" y="1117823"/>
                    <a:pt x="0" y="1182003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2" name="Google Shape;322;p5"/>
            <p:cNvSpPr/>
            <p:nvPr/>
          </p:nvSpPr>
          <p:spPr>
            <a:xfrm>
              <a:off x="6498024" y="3944922"/>
              <a:ext cx="3656211" cy="1393342"/>
            </a:xfrm>
            <a:custGeom>
              <a:avLst/>
              <a:gdLst/>
              <a:ahLst/>
              <a:cxnLst/>
              <a:rect l="l" t="t" r="r" b="b"/>
              <a:pathLst>
                <a:path w="3674584" h="1400344" extrusionOk="0">
                  <a:moveTo>
                    <a:pt x="3674585" y="1400345"/>
                  </a:moveTo>
                  <a:cubicBezTo>
                    <a:pt x="3663789" y="1096548"/>
                    <a:pt x="3408773" y="859033"/>
                    <a:pt x="3104926" y="869834"/>
                  </a:cubicBezTo>
                  <a:cubicBezTo>
                    <a:pt x="3067460" y="871168"/>
                    <a:pt x="3030250" y="876324"/>
                    <a:pt x="2993801" y="885233"/>
                  </a:cubicBezTo>
                  <a:cubicBezTo>
                    <a:pt x="2942556" y="347585"/>
                    <a:pt x="2465220" y="-46744"/>
                    <a:pt x="1927572" y="4475"/>
                  </a:cubicBezTo>
                  <a:cubicBezTo>
                    <a:pt x="1581262" y="37463"/>
                    <a:pt x="1278551" y="251947"/>
                    <a:pt x="1132616" y="567733"/>
                  </a:cubicBezTo>
                  <a:cubicBezTo>
                    <a:pt x="771282" y="359332"/>
                    <a:pt x="309421" y="483310"/>
                    <a:pt x="101020" y="844637"/>
                  </a:cubicBezTo>
                  <a:cubicBezTo>
                    <a:pt x="4055" y="1012760"/>
                    <a:pt x="-24469" y="1211756"/>
                    <a:pt x="21366" y="140034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3" name="Google Shape;323;p5"/>
            <p:cNvSpPr/>
            <p:nvPr/>
          </p:nvSpPr>
          <p:spPr>
            <a:xfrm flipH="1">
              <a:off x="6348583" y="2926377"/>
              <a:ext cx="4022282" cy="1727094"/>
            </a:xfrm>
            <a:custGeom>
              <a:avLst/>
              <a:gdLst/>
              <a:ahLst/>
              <a:cxnLst/>
              <a:rect l="l" t="t" r="r" b="b"/>
              <a:pathLst>
                <a:path w="5472493" h="2349788" extrusionOk="0">
                  <a:moveTo>
                    <a:pt x="5436617" y="2349535"/>
                  </a:moveTo>
                  <a:cubicBezTo>
                    <a:pt x="5460493" y="2251739"/>
                    <a:pt x="5472557" y="2151434"/>
                    <a:pt x="5472494" y="2050767"/>
                  </a:cubicBezTo>
                  <a:cubicBezTo>
                    <a:pt x="5472494" y="1357538"/>
                    <a:pt x="4910519" y="795563"/>
                    <a:pt x="4217290" y="795563"/>
                  </a:cubicBezTo>
                  <a:cubicBezTo>
                    <a:pt x="4134930" y="795556"/>
                    <a:pt x="4052761" y="803596"/>
                    <a:pt x="3971989" y="819566"/>
                  </a:cubicBezTo>
                  <a:cubicBezTo>
                    <a:pt x="3864356" y="269832"/>
                    <a:pt x="3331401" y="-88551"/>
                    <a:pt x="2781681" y="19095"/>
                  </a:cubicBezTo>
                  <a:cubicBezTo>
                    <a:pt x="2480437" y="78083"/>
                    <a:pt x="2222119" y="270325"/>
                    <a:pt x="2079118" y="541944"/>
                  </a:cubicBezTo>
                  <a:cubicBezTo>
                    <a:pt x="1556068" y="340890"/>
                    <a:pt x="969017" y="601932"/>
                    <a:pt x="767963" y="1125007"/>
                  </a:cubicBezTo>
                  <a:cubicBezTo>
                    <a:pt x="723354" y="1241066"/>
                    <a:pt x="700456" y="1364332"/>
                    <a:pt x="700405" y="1488665"/>
                  </a:cubicBezTo>
                  <a:cubicBezTo>
                    <a:pt x="700405" y="1512097"/>
                    <a:pt x="701294" y="1535274"/>
                    <a:pt x="702818" y="1558515"/>
                  </a:cubicBezTo>
                  <a:cubicBezTo>
                    <a:pt x="367094" y="1509627"/>
                    <a:pt x="55302" y="1742157"/>
                    <a:pt x="6414" y="2077882"/>
                  </a:cubicBezTo>
                  <a:cubicBezTo>
                    <a:pt x="2153" y="2107136"/>
                    <a:pt x="7" y="2136651"/>
                    <a:pt x="0" y="2166211"/>
                  </a:cubicBezTo>
                  <a:cubicBezTo>
                    <a:pt x="-63" y="2228466"/>
                    <a:pt x="9360" y="2290372"/>
                    <a:pt x="27940" y="234978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324" name="Google Shape;324;p5"/>
            <p:cNvGrpSpPr/>
            <p:nvPr/>
          </p:nvGrpSpPr>
          <p:grpSpPr>
            <a:xfrm>
              <a:off x="7817748" y="1079748"/>
              <a:ext cx="408036" cy="4063663"/>
              <a:chOff x="967895" y="415018"/>
              <a:chExt cx="628714" cy="6262387"/>
            </a:xfrm>
          </p:grpSpPr>
          <p:sp>
            <p:nvSpPr>
              <p:cNvPr id="325" name="Google Shape;325;p5"/>
              <p:cNvSpPr/>
              <p:nvPr/>
            </p:nvSpPr>
            <p:spPr>
              <a:xfrm>
                <a:off x="1207111" y="963605"/>
                <a:ext cx="150300" cy="5713800"/>
              </a:xfrm>
              <a:prstGeom prst="trapezoid">
                <a:avLst>
                  <a:gd name="adj" fmla="val 25183"/>
                </a:avLst>
              </a:prstGeom>
              <a:gradFill>
                <a:gsLst>
                  <a:gs pos="0">
                    <a:srgbClr val="FFFFFF">
                      <a:alpha val="50588"/>
                      <a:alpha val="16200"/>
                    </a:srgbClr>
                  </a:gs>
                  <a:gs pos="100000">
                    <a:srgbClr val="FFFFFF">
                      <a:alpha val="0"/>
                      <a:alpha val="16200"/>
                    </a:srgbClr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326" name="Google Shape;326;p5"/>
              <p:cNvGrpSpPr/>
              <p:nvPr/>
            </p:nvGrpSpPr>
            <p:grpSpPr>
              <a:xfrm>
                <a:off x="967895" y="415018"/>
                <a:ext cx="628714" cy="801374"/>
                <a:chOff x="1774126" y="766200"/>
                <a:chExt cx="1582467" cy="2017050"/>
              </a:xfrm>
            </p:grpSpPr>
            <p:sp>
              <p:nvSpPr>
                <p:cNvPr id="327" name="Google Shape;327;p5"/>
                <p:cNvSpPr/>
                <p:nvPr/>
              </p:nvSpPr>
              <p:spPr>
                <a:xfrm>
                  <a:off x="2394628" y="2579744"/>
                  <a:ext cx="341579" cy="203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811" h="163131" extrusionOk="0">
                      <a:moveTo>
                        <a:pt x="20002" y="0"/>
                      </a:moveTo>
                      <a:lnTo>
                        <a:pt x="0" y="120967"/>
                      </a:lnTo>
                      <a:cubicBezTo>
                        <a:pt x="0" y="120967"/>
                        <a:pt x="34798" y="163132"/>
                        <a:pt x="136906" y="163132"/>
                      </a:cubicBezTo>
                      <a:cubicBezTo>
                        <a:pt x="239014" y="163132"/>
                        <a:pt x="273812" y="120967"/>
                        <a:pt x="273812" y="120967"/>
                      </a:cubicBezTo>
                      <a:lnTo>
                        <a:pt x="25381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A7AFCB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28" name="Google Shape;328;p5"/>
                <p:cNvSpPr/>
                <p:nvPr/>
              </p:nvSpPr>
              <p:spPr>
                <a:xfrm>
                  <a:off x="1774126" y="1886912"/>
                  <a:ext cx="638562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73" h="674116" extrusionOk="0">
                      <a:moveTo>
                        <a:pt x="436626" y="414528"/>
                      </a:moveTo>
                      <a:lnTo>
                        <a:pt x="0" y="674116"/>
                      </a:lnTo>
                      <a:cubicBezTo>
                        <a:pt x="0" y="674116"/>
                        <a:pt x="55118" y="297752"/>
                        <a:pt x="230759" y="183261"/>
                      </a:cubicBezTo>
                      <a:lnTo>
                        <a:pt x="511873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566185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29" name="Google Shape;329;p5"/>
                <p:cNvSpPr/>
                <p:nvPr/>
              </p:nvSpPr>
              <p:spPr>
                <a:xfrm>
                  <a:off x="2718110" y="1886912"/>
                  <a:ext cx="638483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10" h="674116" extrusionOk="0">
                      <a:moveTo>
                        <a:pt x="75248" y="414528"/>
                      </a:moveTo>
                      <a:lnTo>
                        <a:pt x="511810" y="674116"/>
                      </a:lnTo>
                      <a:cubicBezTo>
                        <a:pt x="511810" y="674116"/>
                        <a:pt x="456755" y="297752"/>
                        <a:pt x="281114" y="18326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30" name="Google Shape;330;p5"/>
                <p:cNvSpPr/>
                <p:nvPr/>
              </p:nvSpPr>
              <p:spPr>
                <a:xfrm>
                  <a:off x="2187286" y="766200"/>
                  <a:ext cx="756210" cy="1882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180" h="1508680" extrusionOk="0">
                      <a:moveTo>
                        <a:pt x="366146" y="30147"/>
                      </a:moveTo>
                      <a:cubicBezTo>
                        <a:pt x="336237" y="-10049"/>
                        <a:pt x="269943" y="-10049"/>
                        <a:pt x="239971" y="30147"/>
                      </a:cubicBezTo>
                      <a:cubicBezTo>
                        <a:pt x="140276" y="164005"/>
                        <a:pt x="-38095" y="453882"/>
                        <a:pt x="7244" y="765794"/>
                      </a:cubicBezTo>
                      <a:lnTo>
                        <a:pt x="84968" y="1391460"/>
                      </a:lnTo>
                      <a:cubicBezTo>
                        <a:pt x="84968" y="1391460"/>
                        <a:pt x="140403" y="1508681"/>
                        <a:pt x="303090" y="1508681"/>
                      </a:cubicBezTo>
                      <a:cubicBezTo>
                        <a:pt x="465777" y="1508681"/>
                        <a:pt x="521213" y="1391460"/>
                        <a:pt x="521213" y="1391460"/>
                      </a:cubicBezTo>
                      <a:lnTo>
                        <a:pt x="598937" y="765794"/>
                      </a:lnTo>
                      <a:cubicBezTo>
                        <a:pt x="644276" y="453882"/>
                        <a:pt x="465904" y="164005"/>
                        <a:pt x="366146" y="30147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6000">
                      <a:srgbClr val="808CAD"/>
                    </a:gs>
                    <a:gs pos="50000">
                      <a:srgbClr val="A7AFCB"/>
                    </a:gs>
                    <a:gs pos="85000">
                      <a:srgbClr val="808CAD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31" name="Google Shape;331;p5"/>
                <p:cNvSpPr/>
                <p:nvPr/>
              </p:nvSpPr>
              <p:spPr>
                <a:xfrm>
                  <a:off x="2568529" y="766497"/>
                  <a:ext cx="375239" cy="18816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793" h="1508315" extrusionOk="0">
                      <a:moveTo>
                        <a:pt x="60579" y="29909"/>
                      </a:moveTo>
                      <a:cubicBezTo>
                        <a:pt x="46025" y="11195"/>
                        <a:pt x="23705" y="178"/>
                        <a:pt x="0" y="0"/>
                      </a:cubicBezTo>
                      <a:lnTo>
                        <a:pt x="0" y="1508316"/>
                      </a:lnTo>
                      <a:cubicBezTo>
                        <a:pt x="160718" y="1507109"/>
                        <a:pt x="215900" y="1391222"/>
                        <a:pt x="215900" y="1391222"/>
                      </a:cubicBezTo>
                      <a:lnTo>
                        <a:pt x="293624" y="765556"/>
                      </a:lnTo>
                      <a:cubicBezTo>
                        <a:pt x="338709" y="453644"/>
                        <a:pt x="160338" y="163766"/>
                        <a:pt x="60579" y="29909"/>
                      </a:cubicBezTo>
                      <a:close/>
                    </a:path>
                  </a:pathLst>
                </a:custGeom>
                <a:solidFill>
                  <a:srgbClr val="FFFFFF">
                    <a:alpha val="162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32" name="Google Shape;332;p5"/>
                <p:cNvSpPr/>
                <p:nvPr/>
              </p:nvSpPr>
              <p:spPr>
                <a:xfrm>
                  <a:off x="2353668" y="1074766"/>
                  <a:ext cx="423489" cy="184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470" h="148145" extrusionOk="0">
                      <a:moveTo>
                        <a:pt x="169736" y="78295"/>
                      </a:moveTo>
                      <a:cubicBezTo>
                        <a:pt x="233236" y="78295"/>
                        <a:pt x="292036" y="104457"/>
                        <a:pt x="339471" y="148145"/>
                      </a:cubicBezTo>
                      <a:cubicBezTo>
                        <a:pt x="301752" y="58610"/>
                        <a:pt x="239839" y="0"/>
                        <a:pt x="169736" y="0"/>
                      </a:cubicBezTo>
                      <a:cubicBezTo>
                        <a:pt x="99632" y="0"/>
                        <a:pt x="37719" y="58610"/>
                        <a:pt x="0" y="148145"/>
                      </a:cubicBezTo>
                      <a:cubicBezTo>
                        <a:pt x="47371" y="104457"/>
                        <a:pt x="106045" y="78295"/>
                        <a:pt x="169736" y="7829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33" name="Google Shape;333;p5"/>
                <p:cNvSpPr/>
                <p:nvPr/>
              </p:nvSpPr>
              <p:spPr>
                <a:xfrm>
                  <a:off x="2568529" y="1074924"/>
                  <a:ext cx="208654" cy="1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258" h="148082" extrusionOk="0">
                      <a:moveTo>
                        <a:pt x="0" y="78232"/>
                      </a:moveTo>
                      <a:cubicBezTo>
                        <a:pt x="62738" y="78867"/>
                        <a:pt x="120650" y="104839"/>
                        <a:pt x="167259" y="148082"/>
                      </a:cubicBezTo>
                      <a:cubicBezTo>
                        <a:pt x="129985" y="59563"/>
                        <a:pt x="69088" y="1333"/>
                        <a:pt x="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34" name="Google Shape;334;p5"/>
                <p:cNvSpPr/>
                <p:nvPr/>
              </p:nvSpPr>
              <p:spPr>
                <a:xfrm>
                  <a:off x="2513864" y="1953303"/>
                  <a:ext cx="103138" cy="765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76" h="613536" extrusionOk="0">
                      <a:moveTo>
                        <a:pt x="82677" y="414782"/>
                      </a:moveTo>
                      <a:cubicBezTo>
                        <a:pt x="82677" y="584200"/>
                        <a:pt x="41339" y="613537"/>
                        <a:pt x="41339" y="613537"/>
                      </a:cubicBezTo>
                      <a:cubicBezTo>
                        <a:pt x="41339" y="613537"/>
                        <a:pt x="0" y="584200"/>
                        <a:pt x="0" y="414782"/>
                      </a:cubicBezTo>
                      <a:cubicBezTo>
                        <a:pt x="0" y="245364"/>
                        <a:pt x="41339" y="0"/>
                        <a:pt x="41339" y="0"/>
                      </a:cubicBezTo>
                      <a:cubicBezTo>
                        <a:pt x="41339" y="0"/>
                        <a:pt x="82677" y="245364"/>
                        <a:pt x="82677" y="41478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335" name="Google Shape;335;p5"/>
            <p:cNvGrpSpPr/>
            <p:nvPr/>
          </p:nvGrpSpPr>
          <p:grpSpPr>
            <a:xfrm>
              <a:off x="7200036" y="3718572"/>
              <a:ext cx="284493" cy="1424795"/>
              <a:chOff x="967895" y="415018"/>
              <a:chExt cx="628714" cy="3148718"/>
            </a:xfrm>
          </p:grpSpPr>
          <p:sp>
            <p:nvSpPr>
              <p:cNvPr id="336" name="Google Shape;336;p5"/>
              <p:cNvSpPr/>
              <p:nvPr/>
            </p:nvSpPr>
            <p:spPr>
              <a:xfrm>
                <a:off x="1207096" y="963636"/>
                <a:ext cx="150300" cy="2600100"/>
              </a:xfrm>
              <a:prstGeom prst="trapezoid">
                <a:avLst>
                  <a:gd name="adj" fmla="val 25183"/>
                </a:avLst>
              </a:prstGeom>
              <a:gradFill>
                <a:gsLst>
                  <a:gs pos="0">
                    <a:srgbClr val="FFFFFF">
                      <a:alpha val="50588"/>
                      <a:alpha val="16200"/>
                    </a:srgbClr>
                  </a:gs>
                  <a:gs pos="100000">
                    <a:srgbClr val="FFFFFF">
                      <a:alpha val="0"/>
                      <a:alpha val="16200"/>
                    </a:srgbClr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337" name="Google Shape;337;p5"/>
              <p:cNvGrpSpPr/>
              <p:nvPr/>
            </p:nvGrpSpPr>
            <p:grpSpPr>
              <a:xfrm>
                <a:off x="967895" y="415018"/>
                <a:ext cx="628714" cy="801374"/>
                <a:chOff x="1774126" y="766200"/>
                <a:chExt cx="1582467" cy="2017050"/>
              </a:xfrm>
            </p:grpSpPr>
            <p:sp>
              <p:nvSpPr>
                <p:cNvPr id="338" name="Google Shape;338;p5"/>
                <p:cNvSpPr/>
                <p:nvPr/>
              </p:nvSpPr>
              <p:spPr>
                <a:xfrm>
                  <a:off x="2394628" y="2579744"/>
                  <a:ext cx="341579" cy="203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811" h="163131" extrusionOk="0">
                      <a:moveTo>
                        <a:pt x="20002" y="0"/>
                      </a:moveTo>
                      <a:lnTo>
                        <a:pt x="0" y="120967"/>
                      </a:lnTo>
                      <a:cubicBezTo>
                        <a:pt x="0" y="120967"/>
                        <a:pt x="34798" y="163132"/>
                        <a:pt x="136906" y="163132"/>
                      </a:cubicBezTo>
                      <a:cubicBezTo>
                        <a:pt x="239014" y="163132"/>
                        <a:pt x="273812" y="120967"/>
                        <a:pt x="273812" y="120967"/>
                      </a:cubicBezTo>
                      <a:lnTo>
                        <a:pt x="25381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A7AFCB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39" name="Google Shape;339;p5"/>
                <p:cNvSpPr/>
                <p:nvPr/>
              </p:nvSpPr>
              <p:spPr>
                <a:xfrm>
                  <a:off x="1774126" y="1886912"/>
                  <a:ext cx="638562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73" h="674116" extrusionOk="0">
                      <a:moveTo>
                        <a:pt x="436626" y="414528"/>
                      </a:moveTo>
                      <a:lnTo>
                        <a:pt x="0" y="674116"/>
                      </a:lnTo>
                      <a:cubicBezTo>
                        <a:pt x="0" y="674116"/>
                        <a:pt x="55118" y="297752"/>
                        <a:pt x="230759" y="183261"/>
                      </a:cubicBezTo>
                      <a:lnTo>
                        <a:pt x="511873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566185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40" name="Google Shape;340;p5"/>
                <p:cNvSpPr/>
                <p:nvPr/>
              </p:nvSpPr>
              <p:spPr>
                <a:xfrm>
                  <a:off x="2718110" y="1886912"/>
                  <a:ext cx="638483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10" h="674116" extrusionOk="0">
                      <a:moveTo>
                        <a:pt x="75248" y="414528"/>
                      </a:moveTo>
                      <a:lnTo>
                        <a:pt x="511810" y="674116"/>
                      </a:lnTo>
                      <a:cubicBezTo>
                        <a:pt x="511810" y="674116"/>
                        <a:pt x="456755" y="297752"/>
                        <a:pt x="281114" y="18326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41" name="Google Shape;341;p5"/>
                <p:cNvSpPr/>
                <p:nvPr/>
              </p:nvSpPr>
              <p:spPr>
                <a:xfrm>
                  <a:off x="2187286" y="766200"/>
                  <a:ext cx="756210" cy="1882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180" h="1508680" extrusionOk="0">
                      <a:moveTo>
                        <a:pt x="366146" y="30147"/>
                      </a:moveTo>
                      <a:cubicBezTo>
                        <a:pt x="336237" y="-10049"/>
                        <a:pt x="269943" y="-10049"/>
                        <a:pt x="239971" y="30147"/>
                      </a:cubicBezTo>
                      <a:cubicBezTo>
                        <a:pt x="140276" y="164005"/>
                        <a:pt x="-38095" y="453882"/>
                        <a:pt x="7244" y="765794"/>
                      </a:cubicBezTo>
                      <a:lnTo>
                        <a:pt x="84968" y="1391460"/>
                      </a:lnTo>
                      <a:cubicBezTo>
                        <a:pt x="84968" y="1391460"/>
                        <a:pt x="140403" y="1508681"/>
                        <a:pt x="303090" y="1508681"/>
                      </a:cubicBezTo>
                      <a:cubicBezTo>
                        <a:pt x="465777" y="1508681"/>
                        <a:pt x="521213" y="1391460"/>
                        <a:pt x="521213" y="1391460"/>
                      </a:cubicBezTo>
                      <a:lnTo>
                        <a:pt x="598937" y="765794"/>
                      </a:lnTo>
                      <a:cubicBezTo>
                        <a:pt x="644276" y="453882"/>
                        <a:pt x="465904" y="164005"/>
                        <a:pt x="366146" y="30147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6000">
                      <a:srgbClr val="808CAD"/>
                    </a:gs>
                    <a:gs pos="50000">
                      <a:srgbClr val="A7AFCB"/>
                    </a:gs>
                    <a:gs pos="85000">
                      <a:srgbClr val="808CAD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42" name="Google Shape;342;p5"/>
                <p:cNvSpPr/>
                <p:nvPr/>
              </p:nvSpPr>
              <p:spPr>
                <a:xfrm>
                  <a:off x="2568529" y="766497"/>
                  <a:ext cx="375239" cy="18816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793" h="1508315" extrusionOk="0">
                      <a:moveTo>
                        <a:pt x="60579" y="29909"/>
                      </a:moveTo>
                      <a:cubicBezTo>
                        <a:pt x="46025" y="11195"/>
                        <a:pt x="23705" y="178"/>
                        <a:pt x="0" y="0"/>
                      </a:cubicBezTo>
                      <a:lnTo>
                        <a:pt x="0" y="1508316"/>
                      </a:lnTo>
                      <a:cubicBezTo>
                        <a:pt x="160718" y="1507109"/>
                        <a:pt x="215900" y="1391222"/>
                        <a:pt x="215900" y="1391222"/>
                      </a:cubicBezTo>
                      <a:lnTo>
                        <a:pt x="293624" y="765556"/>
                      </a:lnTo>
                      <a:cubicBezTo>
                        <a:pt x="338709" y="453644"/>
                        <a:pt x="160338" y="163766"/>
                        <a:pt x="60579" y="29909"/>
                      </a:cubicBezTo>
                      <a:close/>
                    </a:path>
                  </a:pathLst>
                </a:custGeom>
                <a:solidFill>
                  <a:srgbClr val="FFFFFF">
                    <a:alpha val="162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43" name="Google Shape;343;p5"/>
                <p:cNvSpPr/>
                <p:nvPr/>
              </p:nvSpPr>
              <p:spPr>
                <a:xfrm>
                  <a:off x="2353668" y="1074766"/>
                  <a:ext cx="423489" cy="184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470" h="148145" extrusionOk="0">
                      <a:moveTo>
                        <a:pt x="169736" y="78295"/>
                      </a:moveTo>
                      <a:cubicBezTo>
                        <a:pt x="233236" y="78295"/>
                        <a:pt x="292036" y="104457"/>
                        <a:pt x="339471" y="148145"/>
                      </a:cubicBezTo>
                      <a:cubicBezTo>
                        <a:pt x="301752" y="58610"/>
                        <a:pt x="239839" y="0"/>
                        <a:pt x="169736" y="0"/>
                      </a:cubicBezTo>
                      <a:cubicBezTo>
                        <a:pt x="99632" y="0"/>
                        <a:pt x="37719" y="58610"/>
                        <a:pt x="0" y="148145"/>
                      </a:cubicBezTo>
                      <a:cubicBezTo>
                        <a:pt x="47371" y="104457"/>
                        <a:pt x="106045" y="78295"/>
                        <a:pt x="169736" y="7829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44" name="Google Shape;344;p5"/>
                <p:cNvSpPr/>
                <p:nvPr/>
              </p:nvSpPr>
              <p:spPr>
                <a:xfrm>
                  <a:off x="2568529" y="1074924"/>
                  <a:ext cx="208654" cy="1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258" h="148082" extrusionOk="0">
                      <a:moveTo>
                        <a:pt x="0" y="78232"/>
                      </a:moveTo>
                      <a:cubicBezTo>
                        <a:pt x="62738" y="78867"/>
                        <a:pt x="120650" y="104839"/>
                        <a:pt x="167259" y="148082"/>
                      </a:cubicBezTo>
                      <a:cubicBezTo>
                        <a:pt x="129985" y="59563"/>
                        <a:pt x="69088" y="1333"/>
                        <a:pt x="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45" name="Google Shape;345;p5"/>
                <p:cNvSpPr/>
                <p:nvPr/>
              </p:nvSpPr>
              <p:spPr>
                <a:xfrm>
                  <a:off x="2513864" y="1953303"/>
                  <a:ext cx="103138" cy="765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76" h="613536" extrusionOk="0">
                      <a:moveTo>
                        <a:pt x="82677" y="414782"/>
                      </a:moveTo>
                      <a:cubicBezTo>
                        <a:pt x="82677" y="584200"/>
                        <a:pt x="41339" y="613537"/>
                        <a:pt x="41339" y="613537"/>
                      </a:cubicBezTo>
                      <a:cubicBezTo>
                        <a:pt x="41339" y="613537"/>
                        <a:pt x="0" y="584200"/>
                        <a:pt x="0" y="414782"/>
                      </a:cubicBezTo>
                      <a:cubicBezTo>
                        <a:pt x="0" y="245364"/>
                        <a:pt x="41339" y="0"/>
                        <a:pt x="41339" y="0"/>
                      </a:cubicBezTo>
                      <a:cubicBezTo>
                        <a:pt x="41339" y="0"/>
                        <a:pt x="82677" y="245364"/>
                        <a:pt x="82677" y="41478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346" name="Google Shape;346;p5"/>
            <p:cNvGrpSpPr/>
            <p:nvPr/>
          </p:nvGrpSpPr>
          <p:grpSpPr>
            <a:xfrm>
              <a:off x="8299552" y="3133869"/>
              <a:ext cx="333219" cy="2017814"/>
              <a:chOff x="967895" y="415018"/>
              <a:chExt cx="628714" cy="3807196"/>
            </a:xfrm>
          </p:grpSpPr>
          <p:sp>
            <p:nvSpPr>
              <p:cNvPr id="347" name="Google Shape;347;p5"/>
              <p:cNvSpPr/>
              <p:nvPr/>
            </p:nvSpPr>
            <p:spPr>
              <a:xfrm>
                <a:off x="1207136" y="963615"/>
                <a:ext cx="150300" cy="3258600"/>
              </a:xfrm>
              <a:prstGeom prst="trapezoid">
                <a:avLst>
                  <a:gd name="adj" fmla="val 25183"/>
                </a:avLst>
              </a:prstGeom>
              <a:gradFill>
                <a:gsLst>
                  <a:gs pos="0">
                    <a:srgbClr val="FFFFFF">
                      <a:alpha val="50588"/>
                      <a:alpha val="16200"/>
                    </a:srgbClr>
                  </a:gs>
                  <a:gs pos="100000">
                    <a:srgbClr val="FFFFFF">
                      <a:alpha val="0"/>
                      <a:alpha val="16200"/>
                    </a:srgbClr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348" name="Google Shape;348;p5"/>
              <p:cNvGrpSpPr/>
              <p:nvPr/>
            </p:nvGrpSpPr>
            <p:grpSpPr>
              <a:xfrm>
                <a:off x="967895" y="415018"/>
                <a:ext cx="628714" cy="801374"/>
                <a:chOff x="1774126" y="766200"/>
                <a:chExt cx="1582467" cy="2017050"/>
              </a:xfrm>
            </p:grpSpPr>
            <p:sp>
              <p:nvSpPr>
                <p:cNvPr id="349" name="Google Shape;349;p5"/>
                <p:cNvSpPr/>
                <p:nvPr/>
              </p:nvSpPr>
              <p:spPr>
                <a:xfrm>
                  <a:off x="2394628" y="2579744"/>
                  <a:ext cx="341579" cy="203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811" h="163131" extrusionOk="0">
                      <a:moveTo>
                        <a:pt x="20002" y="0"/>
                      </a:moveTo>
                      <a:lnTo>
                        <a:pt x="0" y="120967"/>
                      </a:lnTo>
                      <a:cubicBezTo>
                        <a:pt x="0" y="120967"/>
                        <a:pt x="34798" y="163132"/>
                        <a:pt x="136906" y="163132"/>
                      </a:cubicBezTo>
                      <a:cubicBezTo>
                        <a:pt x="239014" y="163132"/>
                        <a:pt x="273812" y="120967"/>
                        <a:pt x="273812" y="120967"/>
                      </a:cubicBezTo>
                      <a:lnTo>
                        <a:pt x="25381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A7AFCB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50" name="Google Shape;350;p5"/>
                <p:cNvSpPr/>
                <p:nvPr/>
              </p:nvSpPr>
              <p:spPr>
                <a:xfrm>
                  <a:off x="1774126" y="1886912"/>
                  <a:ext cx="638562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73" h="674116" extrusionOk="0">
                      <a:moveTo>
                        <a:pt x="436626" y="414528"/>
                      </a:moveTo>
                      <a:lnTo>
                        <a:pt x="0" y="674116"/>
                      </a:lnTo>
                      <a:cubicBezTo>
                        <a:pt x="0" y="674116"/>
                        <a:pt x="55118" y="297752"/>
                        <a:pt x="230759" y="183261"/>
                      </a:cubicBezTo>
                      <a:lnTo>
                        <a:pt x="511873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566185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51" name="Google Shape;351;p5"/>
                <p:cNvSpPr/>
                <p:nvPr/>
              </p:nvSpPr>
              <p:spPr>
                <a:xfrm>
                  <a:off x="2718110" y="1886912"/>
                  <a:ext cx="638483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10" h="674116" extrusionOk="0">
                      <a:moveTo>
                        <a:pt x="75248" y="414528"/>
                      </a:moveTo>
                      <a:lnTo>
                        <a:pt x="511810" y="674116"/>
                      </a:lnTo>
                      <a:cubicBezTo>
                        <a:pt x="511810" y="674116"/>
                        <a:pt x="456755" y="297752"/>
                        <a:pt x="281114" y="18326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52" name="Google Shape;352;p5"/>
                <p:cNvSpPr/>
                <p:nvPr/>
              </p:nvSpPr>
              <p:spPr>
                <a:xfrm>
                  <a:off x="2187286" y="766200"/>
                  <a:ext cx="756210" cy="1882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180" h="1508680" extrusionOk="0">
                      <a:moveTo>
                        <a:pt x="366146" y="30147"/>
                      </a:moveTo>
                      <a:cubicBezTo>
                        <a:pt x="336237" y="-10049"/>
                        <a:pt x="269943" y="-10049"/>
                        <a:pt x="239971" y="30147"/>
                      </a:cubicBezTo>
                      <a:cubicBezTo>
                        <a:pt x="140276" y="164005"/>
                        <a:pt x="-38095" y="453882"/>
                        <a:pt x="7244" y="765794"/>
                      </a:cubicBezTo>
                      <a:lnTo>
                        <a:pt x="84968" y="1391460"/>
                      </a:lnTo>
                      <a:cubicBezTo>
                        <a:pt x="84968" y="1391460"/>
                        <a:pt x="140403" y="1508681"/>
                        <a:pt x="303090" y="1508681"/>
                      </a:cubicBezTo>
                      <a:cubicBezTo>
                        <a:pt x="465777" y="1508681"/>
                        <a:pt x="521213" y="1391460"/>
                        <a:pt x="521213" y="1391460"/>
                      </a:cubicBezTo>
                      <a:lnTo>
                        <a:pt x="598937" y="765794"/>
                      </a:lnTo>
                      <a:cubicBezTo>
                        <a:pt x="644276" y="453882"/>
                        <a:pt x="465904" y="164005"/>
                        <a:pt x="366146" y="30147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6000">
                      <a:srgbClr val="808CAD"/>
                    </a:gs>
                    <a:gs pos="50000">
                      <a:srgbClr val="A7AFCB"/>
                    </a:gs>
                    <a:gs pos="85000">
                      <a:srgbClr val="808CAD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53" name="Google Shape;353;p5"/>
                <p:cNvSpPr/>
                <p:nvPr/>
              </p:nvSpPr>
              <p:spPr>
                <a:xfrm>
                  <a:off x="2568529" y="766497"/>
                  <a:ext cx="375239" cy="18816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793" h="1508315" extrusionOk="0">
                      <a:moveTo>
                        <a:pt x="60579" y="29909"/>
                      </a:moveTo>
                      <a:cubicBezTo>
                        <a:pt x="46025" y="11195"/>
                        <a:pt x="23705" y="178"/>
                        <a:pt x="0" y="0"/>
                      </a:cubicBezTo>
                      <a:lnTo>
                        <a:pt x="0" y="1508316"/>
                      </a:lnTo>
                      <a:cubicBezTo>
                        <a:pt x="160718" y="1507109"/>
                        <a:pt x="215900" y="1391222"/>
                        <a:pt x="215900" y="1391222"/>
                      </a:cubicBezTo>
                      <a:lnTo>
                        <a:pt x="293624" y="765556"/>
                      </a:lnTo>
                      <a:cubicBezTo>
                        <a:pt x="338709" y="453644"/>
                        <a:pt x="160338" y="163766"/>
                        <a:pt x="60579" y="29909"/>
                      </a:cubicBezTo>
                      <a:close/>
                    </a:path>
                  </a:pathLst>
                </a:custGeom>
                <a:solidFill>
                  <a:srgbClr val="FFFFFF">
                    <a:alpha val="162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54" name="Google Shape;354;p5"/>
                <p:cNvSpPr/>
                <p:nvPr/>
              </p:nvSpPr>
              <p:spPr>
                <a:xfrm>
                  <a:off x="2353668" y="1074766"/>
                  <a:ext cx="423489" cy="184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470" h="148145" extrusionOk="0">
                      <a:moveTo>
                        <a:pt x="169736" y="78295"/>
                      </a:moveTo>
                      <a:cubicBezTo>
                        <a:pt x="233236" y="78295"/>
                        <a:pt x="292036" y="104457"/>
                        <a:pt x="339471" y="148145"/>
                      </a:cubicBezTo>
                      <a:cubicBezTo>
                        <a:pt x="301752" y="58610"/>
                        <a:pt x="239839" y="0"/>
                        <a:pt x="169736" y="0"/>
                      </a:cubicBezTo>
                      <a:cubicBezTo>
                        <a:pt x="99632" y="0"/>
                        <a:pt x="37719" y="58610"/>
                        <a:pt x="0" y="148145"/>
                      </a:cubicBezTo>
                      <a:cubicBezTo>
                        <a:pt x="47371" y="104457"/>
                        <a:pt x="106045" y="78295"/>
                        <a:pt x="169736" y="7829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55" name="Google Shape;355;p5"/>
                <p:cNvSpPr/>
                <p:nvPr/>
              </p:nvSpPr>
              <p:spPr>
                <a:xfrm>
                  <a:off x="2568529" y="1074924"/>
                  <a:ext cx="208654" cy="1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258" h="148082" extrusionOk="0">
                      <a:moveTo>
                        <a:pt x="0" y="78232"/>
                      </a:moveTo>
                      <a:cubicBezTo>
                        <a:pt x="62738" y="78867"/>
                        <a:pt x="120650" y="104839"/>
                        <a:pt x="167259" y="148082"/>
                      </a:cubicBezTo>
                      <a:cubicBezTo>
                        <a:pt x="129985" y="59563"/>
                        <a:pt x="69088" y="1333"/>
                        <a:pt x="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56" name="Google Shape;356;p5"/>
                <p:cNvSpPr/>
                <p:nvPr/>
              </p:nvSpPr>
              <p:spPr>
                <a:xfrm>
                  <a:off x="2513864" y="1953303"/>
                  <a:ext cx="103138" cy="765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76" h="613536" extrusionOk="0">
                      <a:moveTo>
                        <a:pt x="82677" y="414782"/>
                      </a:moveTo>
                      <a:cubicBezTo>
                        <a:pt x="82677" y="584200"/>
                        <a:pt x="41339" y="613537"/>
                        <a:pt x="41339" y="613537"/>
                      </a:cubicBezTo>
                      <a:cubicBezTo>
                        <a:pt x="41339" y="613537"/>
                        <a:pt x="0" y="584200"/>
                        <a:pt x="0" y="414782"/>
                      </a:cubicBezTo>
                      <a:cubicBezTo>
                        <a:pt x="0" y="245364"/>
                        <a:pt x="41339" y="0"/>
                        <a:pt x="41339" y="0"/>
                      </a:cubicBezTo>
                      <a:cubicBezTo>
                        <a:pt x="41339" y="0"/>
                        <a:pt x="82677" y="245364"/>
                        <a:pt x="82677" y="41478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357" name="Google Shape;357;p5"/>
            <p:cNvGrpSpPr/>
            <p:nvPr/>
          </p:nvGrpSpPr>
          <p:grpSpPr>
            <a:xfrm>
              <a:off x="104275" y="50550"/>
              <a:ext cx="8948150" cy="772675"/>
              <a:chOff x="104275" y="50550"/>
              <a:chExt cx="8948150" cy="772675"/>
            </a:xfrm>
          </p:grpSpPr>
          <p:sp>
            <p:nvSpPr>
              <p:cNvPr id="358" name="Google Shape;358;p5"/>
              <p:cNvSpPr/>
              <p:nvPr/>
            </p:nvSpPr>
            <p:spPr>
              <a:xfrm>
                <a:off x="8694850" y="1143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359" name="Google Shape;359;p5"/>
              <p:cNvSpPr/>
              <p:nvPr/>
            </p:nvSpPr>
            <p:spPr>
              <a:xfrm>
                <a:off x="5156375" y="146713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360" name="Google Shape;360;p5"/>
              <p:cNvSpPr/>
              <p:nvPr/>
            </p:nvSpPr>
            <p:spPr>
              <a:xfrm>
                <a:off x="7219963" y="349471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361" name="Google Shape;361;p5"/>
              <p:cNvSpPr/>
              <p:nvPr/>
            </p:nvSpPr>
            <p:spPr>
              <a:xfrm>
                <a:off x="7252363" y="114324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362" name="Google Shape;362;p5"/>
              <p:cNvSpPr/>
              <p:nvPr/>
            </p:nvSpPr>
            <p:spPr>
              <a:xfrm>
                <a:off x="7998675" y="226350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363" name="Google Shape;363;p5"/>
              <p:cNvSpPr/>
              <p:nvPr/>
            </p:nvSpPr>
            <p:spPr>
              <a:xfrm>
                <a:off x="6352675" y="1143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364" name="Google Shape;364;p5"/>
              <p:cNvSpPr/>
              <p:nvPr/>
            </p:nvSpPr>
            <p:spPr>
              <a:xfrm>
                <a:off x="3736700" y="30070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365" name="Google Shape;365;p5"/>
              <p:cNvSpPr/>
              <p:nvPr/>
            </p:nvSpPr>
            <p:spPr>
              <a:xfrm>
                <a:off x="2805625" y="30070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366" name="Google Shape;366;p5"/>
              <p:cNvSpPr/>
              <p:nvPr/>
            </p:nvSpPr>
            <p:spPr>
              <a:xfrm>
                <a:off x="1913750" y="30070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367" name="Google Shape;367;p5"/>
              <p:cNvSpPr/>
              <p:nvPr/>
            </p:nvSpPr>
            <p:spPr>
              <a:xfrm>
                <a:off x="3266675" y="11432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368" name="Google Shape;368;p5"/>
              <p:cNvSpPr/>
              <p:nvPr/>
            </p:nvSpPr>
            <p:spPr>
              <a:xfrm>
                <a:off x="262050" y="1143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369" name="Google Shape;369;p5"/>
              <p:cNvSpPr/>
              <p:nvPr/>
            </p:nvSpPr>
            <p:spPr>
              <a:xfrm>
                <a:off x="1279125" y="22082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370" name="Google Shape;370;p5"/>
              <p:cNvSpPr/>
              <p:nvPr/>
            </p:nvSpPr>
            <p:spPr>
              <a:xfrm>
                <a:off x="1055175" y="4723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371" name="Google Shape;371;p5"/>
              <p:cNvSpPr/>
              <p:nvPr/>
            </p:nvSpPr>
            <p:spPr>
              <a:xfrm>
                <a:off x="872350" y="35235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2" name="Google Shape;372;p5"/>
              <p:cNvSpPr/>
              <p:nvPr/>
            </p:nvSpPr>
            <p:spPr>
              <a:xfrm>
                <a:off x="7014788" y="26090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3" name="Google Shape;373;p5"/>
              <p:cNvSpPr/>
              <p:nvPr/>
            </p:nvSpPr>
            <p:spPr>
              <a:xfrm>
                <a:off x="8777500" y="31995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4" name="Google Shape;374;p5"/>
              <p:cNvSpPr/>
              <p:nvPr/>
            </p:nvSpPr>
            <p:spPr>
              <a:xfrm>
                <a:off x="4467225" y="19130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5" name="Google Shape;375;p5"/>
              <p:cNvSpPr/>
              <p:nvPr/>
            </p:nvSpPr>
            <p:spPr>
              <a:xfrm>
                <a:off x="2601875" y="196828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6" name="Google Shape;376;p5"/>
              <p:cNvSpPr/>
              <p:nvPr/>
            </p:nvSpPr>
            <p:spPr>
              <a:xfrm>
                <a:off x="5288025" y="2263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377" name="Google Shape;377;p5"/>
              <p:cNvSpPr/>
              <p:nvPr/>
            </p:nvSpPr>
            <p:spPr>
              <a:xfrm>
                <a:off x="5948425" y="3818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378" name="Google Shape;378;p5"/>
              <p:cNvSpPr/>
              <p:nvPr/>
            </p:nvSpPr>
            <p:spPr>
              <a:xfrm>
                <a:off x="9020025" y="41427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379" name="Google Shape;379;p5"/>
              <p:cNvSpPr/>
              <p:nvPr/>
            </p:nvSpPr>
            <p:spPr>
              <a:xfrm>
                <a:off x="1588200" y="505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380" name="Google Shape;380;p5"/>
              <p:cNvSpPr/>
              <p:nvPr/>
            </p:nvSpPr>
            <p:spPr>
              <a:xfrm>
                <a:off x="3636675" y="4723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381" name="Google Shape;381;p5"/>
              <p:cNvSpPr/>
              <p:nvPr/>
            </p:nvSpPr>
            <p:spPr>
              <a:xfrm>
                <a:off x="104275" y="34947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382" name="Google Shape;382;p5"/>
              <p:cNvSpPr/>
              <p:nvPr/>
            </p:nvSpPr>
            <p:spPr>
              <a:xfrm>
                <a:off x="4558675" y="300700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383" name="Google Shape;383;p5"/>
              <p:cNvSpPr/>
              <p:nvPr/>
            </p:nvSpPr>
            <p:spPr>
              <a:xfrm>
                <a:off x="6054325" y="29042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384" name="Google Shape;384;p5"/>
              <p:cNvSpPr/>
              <p:nvPr/>
            </p:nvSpPr>
            <p:spPr>
              <a:xfrm>
                <a:off x="8181475" y="2904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385" name="Google Shape;385;p5"/>
              <p:cNvSpPr/>
              <p:nvPr/>
            </p:nvSpPr>
            <p:spPr>
              <a:xfrm>
                <a:off x="6024800" y="442828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6" name="Google Shape;386;p5"/>
              <p:cNvSpPr/>
              <p:nvPr/>
            </p:nvSpPr>
            <p:spPr>
              <a:xfrm>
                <a:off x="2292625" y="6319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387" name="Google Shape;387;p5"/>
              <p:cNvSpPr/>
              <p:nvPr/>
            </p:nvSpPr>
            <p:spPr>
              <a:xfrm>
                <a:off x="5464400" y="7199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388" name="Google Shape;388;p5"/>
              <p:cNvSpPr/>
              <p:nvPr/>
            </p:nvSpPr>
            <p:spPr>
              <a:xfrm>
                <a:off x="294450" y="7199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389" name="Google Shape;389;p5"/>
              <p:cNvSpPr/>
              <p:nvPr/>
            </p:nvSpPr>
            <p:spPr>
              <a:xfrm>
                <a:off x="7822650" y="63197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390" name="Google Shape;390;p5"/>
              <p:cNvSpPr/>
              <p:nvPr/>
            </p:nvSpPr>
            <p:spPr>
              <a:xfrm>
                <a:off x="8583225" y="7908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</p:grpSp>
      </p:grpSp>
      <p:sp>
        <p:nvSpPr>
          <p:cNvPr id="391" name="Google Shape;391;p5"/>
          <p:cNvSpPr txBox="1">
            <a:spLocks noGrp="1"/>
          </p:cNvSpPr>
          <p:nvPr>
            <p:ph type="title"/>
          </p:nvPr>
        </p:nvSpPr>
        <p:spPr>
          <a:xfrm>
            <a:off x="855300" y="836000"/>
            <a:ext cx="6240900" cy="396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392" name="Google Shape;392;p5"/>
          <p:cNvSpPr txBox="1">
            <a:spLocks noGrp="1"/>
          </p:cNvSpPr>
          <p:nvPr>
            <p:ph type="body" idx="1"/>
          </p:nvPr>
        </p:nvSpPr>
        <p:spPr>
          <a:xfrm>
            <a:off x="855300" y="1553825"/>
            <a:ext cx="6240900" cy="2834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68300" rtl="0">
              <a:spcBef>
                <a:spcPts val="0"/>
              </a:spcBef>
              <a:spcAft>
                <a:spcPts val="0"/>
              </a:spcAft>
              <a:buSzPts val="2200"/>
              <a:buChar char="➢"/>
              <a:defRPr/>
            </a:lvl1pPr>
            <a:lvl2pPr marL="914400" lvl="1" indent="-368300" rtl="0">
              <a:spcBef>
                <a:spcPts val="800"/>
              </a:spcBef>
              <a:spcAft>
                <a:spcPts val="0"/>
              </a:spcAft>
              <a:buSzPts val="2200"/>
              <a:buChar char="▻"/>
              <a:defRPr/>
            </a:lvl2pPr>
            <a:lvl3pPr marL="1371600" lvl="2" indent="-368300" rtl="0">
              <a:spcBef>
                <a:spcPts val="800"/>
              </a:spcBef>
              <a:spcAft>
                <a:spcPts val="0"/>
              </a:spcAft>
              <a:buSzPts val="2200"/>
              <a:buChar char="■"/>
              <a:defRPr/>
            </a:lvl3pPr>
            <a:lvl4pPr marL="1828800" lvl="3" indent="-368300" rtl="0">
              <a:spcBef>
                <a:spcPts val="800"/>
              </a:spcBef>
              <a:spcAft>
                <a:spcPts val="0"/>
              </a:spcAft>
              <a:buSzPts val="2200"/>
              <a:buChar char="●"/>
              <a:defRPr/>
            </a:lvl4pPr>
            <a:lvl5pPr marL="2286000" lvl="4" indent="-368300" rtl="0">
              <a:spcBef>
                <a:spcPts val="800"/>
              </a:spcBef>
              <a:spcAft>
                <a:spcPts val="0"/>
              </a:spcAft>
              <a:buSzPts val="2200"/>
              <a:buChar char="○"/>
              <a:defRPr/>
            </a:lvl5pPr>
            <a:lvl6pPr marL="2743200" lvl="5" indent="-368300" rtl="0">
              <a:spcBef>
                <a:spcPts val="800"/>
              </a:spcBef>
              <a:spcAft>
                <a:spcPts val="0"/>
              </a:spcAft>
              <a:buSzPts val="2200"/>
              <a:buChar char="■"/>
              <a:defRPr/>
            </a:lvl6pPr>
            <a:lvl7pPr marL="3200400" lvl="6" indent="-368300" rtl="0">
              <a:spcBef>
                <a:spcPts val="800"/>
              </a:spcBef>
              <a:spcAft>
                <a:spcPts val="0"/>
              </a:spcAft>
              <a:buSzPts val="2200"/>
              <a:buChar char="●"/>
              <a:defRPr/>
            </a:lvl7pPr>
            <a:lvl8pPr marL="3657600" lvl="7" indent="-368300" rtl="0">
              <a:spcBef>
                <a:spcPts val="800"/>
              </a:spcBef>
              <a:spcAft>
                <a:spcPts val="0"/>
              </a:spcAft>
              <a:buSzPts val="2200"/>
              <a:buChar char="○"/>
              <a:defRPr/>
            </a:lvl8pPr>
            <a:lvl9pPr marL="4114800" lvl="8" indent="-368300" rtl="0">
              <a:spcBef>
                <a:spcPts val="800"/>
              </a:spcBef>
              <a:spcAft>
                <a:spcPts val="800"/>
              </a:spcAft>
              <a:buSzPts val="2200"/>
              <a:buChar char="■"/>
              <a:defRPr/>
            </a:lvl9pPr>
          </a:lstStyle>
          <a:p>
            <a:endParaRPr/>
          </a:p>
        </p:txBody>
      </p:sp>
      <p:sp>
        <p:nvSpPr>
          <p:cNvPr id="393" name="Google Shape;393;p5"/>
          <p:cNvSpPr txBox="1">
            <a:spLocks noGrp="1"/>
          </p:cNvSpPr>
          <p:nvPr>
            <p:ph type="sldNum" idx="12"/>
          </p:nvPr>
        </p:nvSpPr>
        <p:spPr>
          <a:xfrm>
            <a:off x="4297650" y="45974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ransition>
    <p:fade thruBlk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_AND_TWO_COLUMNS">
    <p:spTree>
      <p:nvGrpSpPr>
        <p:cNvPr id="1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5" name="Google Shape;395;p6"/>
          <p:cNvGrpSpPr/>
          <p:nvPr/>
        </p:nvGrpSpPr>
        <p:grpSpPr>
          <a:xfrm>
            <a:off x="104275" y="50550"/>
            <a:ext cx="10266591" cy="5287714"/>
            <a:chOff x="104275" y="50550"/>
            <a:chExt cx="10266591" cy="5287714"/>
          </a:xfrm>
        </p:grpSpPr>
        <p:sp>
          <p:nvSpPr>
            <p:cNvPr id="396" name="Google Shape;396;p6"/>
            <p:cNvSpPr/>
            <p:nvPr/>
          </p:nvSpPr>
          <p:spPr>
            <a:xfrm>
              <a:off x="2444298" y="3856703"/>
              <a:ext cx="2558390" cy="1098526"/>
            </a:xfrm>
            <a:custGeom>
              <a:avLst/>
              <a:gdLst/>
              <a:ahLst/>
              <a:cxnLst/>
              <a:rect l="l" t="t" r="r" b="b"/>
              <a:pathLst>
                <a:path w="5472493" h="2349788" extrusionOk="0">
                  <a:moveTo>
                    <a:pt x="5436617" y="2349535"/>
                  </a:moveTo>
                  <a:cubicBezTo>
                    <a:pt x="5460493" y="2251739"/>
                    <a:pt x="5472557" y="2151434"/>
                    <a:pt x="5472494" y="2050767"/>
                  </a:cubicBezTo>
                  <a:cubicBezTo>
                    <a:pt x="5472494" y="1357538"/>
                    <a:pt x="4910519" y="795563"/>
                    <a:pt x="4217290" y="795563"/>
                  </a:cubicBezTo>
                  <a:cubicBezTo>
                    <a:pt x="4134930" y="795556"/>
                    <a:pt x="4052761" y="803596"/>
                    <a:pt x="3971989" y="819566"/>
                  </a:cubicBezTo>
                  <a:cubicBezTo>
                    <a:pt x="3864356" y="269832"/>
                    <a:pt x="3331401" y="-88551"/>
                    <a:pt x="2781681" y="19095"/>
                  </a:cubicBezTo>
                  <a:cubicBezTo>
                    <a:pt x="2480437" y="78083"/>
                    <a:pt x="2222119" y="270325"/>
                    <a:pt x="2079118" y="541944"/>
                  </a:cubicBezTo>
                  <a:cubicBezTo>
                    <a:pt x="1556068" y="340890"/>
                    <a:pt x="969017" y="601932"/>
                    <a:pt x="767963" y="1125007"/>
                  </a:cubicBezTo>
                  <a:cubicBezTo>
                    <a:pt x="723354" y="1241066"/>
                    <a:pt x="700456" y="1364332"/>
                    <a:pt x="700405" y="1488665"/>
                  </a:cubicBezTo>
                  <a:cubicBezTo>
                    <a:pt x="700405" y="1512097"/>
                    <a:pt x="701294" y="1535274"/>
                    <a:pt x="702818" y="1558515"/>
                  </a:cubicBezTo>
                  <a:cubicBezTo>
                    <a:pt x="367094" y="1509627"/>
                    <a:pt x="55302" y="1742157"/>
                    <a:pt x="6414" y="2077882"/>
                  </a:cubicBezTo>
                  <a:cubicBezTo>
                    <a:pt x="2153" y="2107136"/>
                    <a:pt x="7" y="2136651"/>
                    <a:pt x="0" y="2166211"/>
                  </a:cubicBezTo>
                  <a:cubicBezTo>
                    <a:pt x="-63" y="2228466"/>
                    <a:pt x="9360" y="2290372"/>
                    <a:pt x="27940" y="234978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7" name="Google Shape;397;p6"/>
            <p:cNvSpPr/>
            <p:nvPr/>
          </p:nvSpPr>
          <p:spPr>
            <a:xfrm>
              <a:off x="5295333" y="4495140"/>
              <a:ext cx="1449771" cy="493781"/>
            </a:xfrm>
            <a:custGeom>
              <a:avLst/>
              <a:gdLst/>
              <a:ahLst/>
              <a:cxnLst/>
              <a:rect l="l" t="t" r="r" b="b"/>
              <a:pathLst>
                <a:path w="2870834" h="977784" extrusionOk="0">
                  <a:moveTo>
                    <a:pt x="2870835" y="977785"/>
                  </a:moveTo>
                  <a:cubicBezTo>
                    <a:pt x="2845943" y="605751"/>
                    <a:pt x="2524252" y="324312"/>
                    <a:pt x="2152206" y="349172"/>
                  </a:cubicBezTo>
                  <a:cubicBezTo>
                    <a:pt x="2121916" y="351192"/>
                    <a:pt x="2091817" y="355256"/>
                    <a:pt x="2062099" y="361326"/>
                  </a:cubicBezTo>
                  <a:cubicBezTo>
                    <a:pt x="1974025" y="87578"/>
                    <a:pt x="1680655" y="-62923"/>
                    <a:pt x="1406906" y="25176"/>
                  </a:cubicBezTo>
                  <a:cubicBezTo>
                    <a:pt x="1329372" y="50126"/>
                    <a:pt x="1258760" y="92925"/>
                    <a:pt x="1200785" y="150125"/>
                  </a:cubicBezTo>
                  <a:cubicBezTo>
                    <a:pt x="925068" y="68357"/>
                    <a:pt x="635318" y="225570"/>
                    <a:pt x="553530" y="501274"/>
                  </a:cubicBezTo>
                  <a:cubicBezTo>
                    <a:pt x="543623" y="534656"/>
                    <a:pt x="537084" y="568952"/>
                    <a:pt x="534035" y="603643"/>
                  </a:cubicBezTo>
                  <a:cubicBezTo>
                    <a:pt x="325882" y="529640"/>
                    <a:pt x="97092" y="638409"/>
                    <a:pt x="23114" y="846587"/>
                  </a:cubicBezTo>
                  <a:cubicBezTo>
                    <a:pt x="8128" y="888726"/>
                    <a:pt x="318" y="933068"/>
                    <a:pt x="0" y="97778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8" name="Google Shape;398;p6"/>
            <p:cNvSpPr/>
            <p:nvPr/>
          </p:nvSpPr>
          <p:spPr>
            <a:xfrm>
              <a:off x="4159304" y="3962484"/>
              <a:ext cx="1535294" cy="703291"/>
            </a:xfrm>
            <a:custGeom>
              <a:avLst/>
              <a:gdLst/>
              <a:ahLst/>
              <a:cxnLst/>
              <a:rect l="l" t="t" r="r" b="b"/>
              <a:pathLst>
                <a:path w="2580326" h="1182002" extrusionOk="0">
                  <a:moveTo>
                    <a:pt x="2518156" y="1182003"/>
                  </a:moveTo>
                  <a:cubicBezTo>
                    <a:pt x="2695257" y="740671"/>
                    <a:pt x="2481072" y="239313"/>
                    <a:pt x="2039747" y="62186"/>
                  </a:cubicBezTo>
                  <a:cubicBezTo>
                    <a:pt x="1598422" y="-114941"/>
                    <a:pt x="1097089" y="99239"/>
                    <a:pt x="919925" y="540570"/>
                  </a:cubicBezTo>
                  <a:cubicBezTo>
                    <a:pt x="906018" y="575279"/>
                    <a:pt x="894397" y="610858"/>
                    <a:pt x="885063" y="647079"/>
                  </a:cubicBezTo>
                  <a:cubicBezTo>
                    <a:pt x="557213" y="511557"/>
                    <a:pt x="181546" y="667475"/>
                    <a:pt x="46038" y="995338"/>
                  </a:cubicBezTo>
                  <a:cubicBezTo>
                    <a:pt x="21399" y="1054901"/>
                    <a:pt x="5905" y="1117823"/>
                    <a:pt x="0" y="1182003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9" name="Google Shape;399;p6"/>
            <p:cNvSpPr/>
            <p:nvPr/>
          </p:nvSpPr>
          <p:spPr>
            <a:xfrm>
              <a:off x="4832518" y="3687079"/>
              <a:ext cx="3420308" cy="1468618"/>
            </a:xfrm>
            <a:custGeom>
              <a:avLst/>
              <a:gdLst/>
              <a:ahLst/>
              <a:cxnLst/>
              <a:rect l="l" t="t" r="r" b="b"/>
              <a:pathLst>
                <a:path w="5472493" h="2349788" extrusionOk="0">
                  <a:moveTo>
                    <a:pt x="5436617" y="2349535"/>
                  </a:moveTo>
                  <a:cubicBezTo>
                    <a:pt x="5460493" y="2251739"/>
                    <a:pt x="5472557" y="2151434"/>
                    <a:pt x="5472494" y="2050767"/>
                  </a:cubicBezTo>
                  <a:cubicBezTo>
                    <a:pt x="5472494" y="1357538"/>
                    <a:pt x="4910519" y="795563"/>
                    <a:pt x="4217290" y="795563"/>
                  </a:cubicBezTo>
                  <a:cubicBezTo>
                    <a:pt x="4134930" y="795556"/>
                    <a:pt x="4052761" y="803596"/>
                    <a:pt x="3971989" y="819566"/>
                  </a:cubicBezTo>
                  <a:cubicBezTo>
                    <a:pt x="3864356" y="269832"/>
                    <a:pt x="3331401" y="-88551"/>
                    <a:pt x="2781681" y="19095"/>
                  </a:cubicBezTo>
                  <a:cubicBezTo>
                    <a:pt x="2480437" y="78083"/>
                    <a:pt x="2222119" y="270325"/>
                    <a:pt x="2079118" y="541944"/>
                  </a:cubicBezTo>
                  <a:cubicBezTo>
                    <a:pt x="1556068" y="340890"/>
                    <a:pt x="969017" y="601932"/>
                    <a:pt x="767963" y="1125007"/>
                  </a:cubicBezTo>
                  <a:cubicBezTo>
                    <a:pt x="723354" y="1241066"/>
                    <a:pt x="700456" y="1364332"/>
                    <a:pt x="700405" y="1488665"/>
                  </a:cubicBezTo>
                  <a:cubicBezTo>
                    <a:pt x="700405" y="1512097"/>
                    <a:pt x="701294" y="1535274"/>
                    <a:pt x="702818" y="1558515"/>
                  </a:cubicBezTo>
                  <a:cubicBezTo>
                    <a:pt x="367094" y="1509627"/>
                    <a:pt x="55302" y="1742157"/>
                    <a:pt x="6414" y="2077882"/>
                  </a:cubicBezTo>
                  <a:cubicBezTo>
                    <a:pt x="2153" y="2107136"/>
                    <a:pt x="7" y="2136651"/>
                    <a:pt x="0" y="2166211"/>
                  </a:cubicBezTo>
                  <a:cubicBezTo>
                    <a:pt x="-63" y="2228466"/>
                    <a:pt x="9360" y="2290372"/>
                    <a:pt x="27940" y="234978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0" name="Google Shape;400;p6"/>
            <p:cNvSpPr/>
            <p:nvPr/>
          </p:nvSpPr>
          <p:spPr>
            <a:xfrm>
              <a:off x="2867782" y="4501768"/>
              <a:ext cx="1717868" cy="654661"/>
            </a:xfrm>
            <a:custGeom>
              <a:avLst/>
              <a:gdLst/>
              <a:ahLst/>
              <a:cxnLst/>
              <a:rect l="l" t="t" r="r" b="b"/>
              <a:pathLst>
                <a:path w="3674584" h="1400344" extrusionOk="0">
                  <a:moveTo>
                    <a:pt x="3674585" y="1400345"/>
                  </a:moveTo>
                  <a:cubicBezTo>
                    <a:pt x="3663789" y="1096548"/>
                    <a:pt x="3408773" y="859033"/>
                    <a:pt x="3104926" y="869834"/>
                  </a:cubicBezTo>
                  <a:cubicBezTo>
                    <a:pt x="3067460" y="871168"/>
                    <a:pt x="3030250" y="876324"/>
                    <a:pt x="2993801" y="885233"/>
                  </a:cubicBezTo>
                  <a:cubicBezTo>
                    <a:pt x="2942556" y="347585"/>
                    <a:pt x="2465220" y="-46744"/>
                    <a:pt x="1927572" y="4475"/>
                  </a:cubicBezTo>
                  <a:cubicBezTo>
                    <a:pt x="1581262" y="37463"/>
                    <a:pt x="1278551" y="251947"/>
                    <a:pt x="1132616" y="567733"/>
                  </a:cubicBezTo>
                  <a:cubicBezTo>
                    <a:pt x="771282" y="359332"/>
                    <a:pt x="309421" y="483310"/>
                    <a:pt x="101020" y="844637"/>
                  </a:cubicBezTo>
                  <a:cubicBezTo>
                    <a:pt x="4055" y="1012760"/>
                    <a:pt x="-24469" y="1211756"/>
                    <a:pt x="21366" y="140034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1" name="Google Shape;401;p6"/>
            <p:cNvSpPr/>
            <p:nvPr/>
          </p:nvSpPr>
          <p:spPr>
            <a:xfrm flipH="1">
              <a:off x="2057325" y="4709438"/>
              <a:ext cx="941819" cy="431431"/>
            </a:xfrm>
            <a:custGeom>
              <a:avLst/>
              <a:gdLst/>
              <a:ahLst/>
              <a:cxnLst/>
              <a:rect l="l" t="t" r="r" b="b"/>
              <a:pathLst>
                <a:path w="2580326" h="1182002" extrusionOk="0">
                  <a:moveTo>
                    <a:pt x="2518156" y="1182003"/>
                  </a:moveTo>
                  <a:cubicBezTo>
                    <a:pt x="2695257" y="740671"/>
                    <a:pt x="2481072" y="239313"/>
                    <a:pt x="2039747" y="62186"/>
                  </a:cubicBezTo>
                  <a:cubicBezTo>
                    <a:pt x="1598422" y="-114941"/>
                    <a:pt x="1097089" y="99239"/>
                    <a:pt x="919925" y="540570"/>
                  </a:cubicBezTo>
                  <a:cubicBezTo>
                    <a:pt x="906018" y="575279"/>
                    <a:pt x="894397" y="610858"/>
                    <a:pt x="885063" y="647079"/>
                  </a:cubicBezTo>
                  <a:cubicBezTo>
                    <a:pt x="557213" y="511557"/>
                    <a:pt x="181546" y="667475"/>
                    <a:pt x="46038" y="995338"/>
                  </a:cubicBezTo>
                  <a:cubicBezTo>
                    <a:pt x="21399" y="1054901"/>
                    <a:pt x="5905" y="1117823"/>
                    <a:pt x="0" y="1182003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2" name="Google Shape;402;p6"/>
            <p:cNvSpPr/>
            <p:nvPr/>
          </p:nvSpPr>
          <p:spPr>
            <a:xfrm>
              <a:off x="6498024" y="3944922"/>
              <a:ext cx="3656211" cy="1393342"/>
            </a:xfrm>
            <a:custGeom>
              <a:avLst/>
              <a:gdLst/>
              <a:ahLst/>
              <a:cxnLst/>
              <a:rect l="l" t="t" r="r" b="b"/>
              <a:pathLst>
                <a:path w="3674584" h="1400344" extrusionOk="0">
                  <a:moveTo>
                    <a:pt x="3674585" y="1400345"/>
                  </a:moveTo>
                  <a:cubicBezTo>
                    <a:pt x="3663789" y="1096548"/>
                    <a:pt x="3408773" y="859033"/>
                    <a:pt x="3104926" y="869834"/>
                  </a:cubicBezTo>
                  <a:cubicBezTo>
                    <a:pt x="3067460" y="871168"/>
                    <a:pt x="3030250" y="876324"/>
                    <a:pt x="2993801" y="885233"/>
                  </a:cubicBezTo>
                  <a:cubicBezTo>
                    <a:pt x="2942556" y="347585"/>
                    <a:pt x="2465220" y="-46744"/>
                    <a:pt x="1927572" y="4475"/>
                  </a:cubicBezTo>
                  <a:cubicBezTo>
                    <a:pt x="1581262" y="37463"/>
                    <a:pt x="1278551" y="251947"/>
                    <a:pt x="1132616" y="567733"/>
                  </a:cubicBezTo>
                  <a:cubicBezTo>
                    <a:pt x="771282" y="359332"/>
                    <a:pt x="309421" y="483310"/>
                    <a:pt x="101020" y="844637"/>
                  </a:cubicBezTo>
                  <a:cubicBezTo>
                    <a:pt x="4055" y="1012760"/>
                    <a:pt x="-24469" y="1211756"/>
                    <a:pt x="21366" y="140034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3" name="Google Shape;403;p6"/>
            <p:cNvSpPr/>
            <p:nvPr/>
          </p:nvSpPr>
          <p:spPr>
            <a:xfrm flipH="1">
              <a:off x="6348583" y="2926377"/>
              <a:ext cx="4022282" cy="1727094"/>
            </a:xfrm>
            <a:custGeom>
              <a:avLst/>
              <a:gdLst/>
              <a:ahLst/>
              <a:cxnLst/>
              <a:rect l="l" t="t" r="r" b="b"/>
              <a:pathLst>
                <a:path w="5472493" h="2349788" extrusionOk="0">
                  <a:moveTo>
                    <a:pt x="5436617" y="2349535"/>
                  </a:moveTo>
                  <a:cubicBezTo>
                    <a:pt x="5460493" y="2251739"/>
                    <a:pt x="5472557" y="2151434"/>
                    <a:pt x="5472494" y="2050767"/>
                  </a:cubicBezTo>
                  <a:cubicBezTo>
                    <a:pt x="5472494" y="1357538"/>
                    <a:pt x="4910519" y="795563"/>
                    <a:pt x="4217290" y="795563"/>
                  </a:cubicBezTo>
                  <a:cubicBezTo>
                    <a:pt x="4134930" y="795556"/>
                    <a:pt x="4052761" y="803596"/>
                    <a:pt x="3971989" y="819566"/>
                  </a:cubicBezTo>
                  <a:cubicBezTo>
                    <a:pt x="3864356" y="269832"/>
                    <a:pt x="3331401" y="-88551"/>
                    <a:pt x="2781681" y="19095"/>
                  </a:cubicBezTo>
                  <a:cubicBezTo>
                    <a:pt x="2480437" y="78083"/>
                    <a:pt x="2222119" y="270325"/>
                    <a:pt x="2079118" y="541944"/>
                  </a:cubicBezTo>
                  <a:cubicBezTo>
                    <a:pt x="1556068" y="340890"/>
                    <a:pt x="969017" y="601932"/>
                    <a:pt x="767963" y="1125007"/>
                  </a:cubicBezTo>
                  <a:cubicBezTo>
                    <a:pt x="723354" y="1241066"/>
                    <a:pt x="700456" y="1364332"/>
                    <a:pt x="700405" y="1488665"/>
                  </a:cubicBezTo>
                  <a:cubicBezTo>
                    <a:pt x="700405" y="1512097"/>
                    <a:pt x="701294" y="1535274"/>
                    <a:pt x="702818" y="1558515"/>
                  </a:cubicBezTo>
                  <a:cubicBezTo>
                    <a:pt x="367094" y="1509627"/>
                    <a:pt x="55302" y="1742157"/>
                    <a:pt x="6414" y="2077882"/>
                  </a:cubicBezTo>
                  <a:cubicBezTo>
                    <a:pt x="2153" y="2107136"/>
                    <a:pt x="7" y="2136651"/>
                    <a:pt x="0" y="2166211"/>
                  </a:cubicBezTo>
                  <a:cubicBezTo>
                    <a:pt x="-63" y="2228466"/>
                    <a:pt x="9360" y="2290372"/>
                    <a:pt x="27940" y="234978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404" name="Google Shape;404;p6"/>
            <p:cNvGrpSpPr/>
            <p:nvPr/>
          </p:nvGrpSpPr>
          <p:grpSpPr>
            <a:xfrm>
              <a:off x="7817748" y="1079748"/>
              <a:ext cx="408036" cy="4063663"/>
              <a:chOff x="967895" y="415018"/>
              <a:chExt cx="628714" cy="6262387"/>
            </a:xfrm>
          </p:grpSpPr>
          <p:sp>
            <p:nvSpPr>
              <p:cNvPr id="405" name="Google Shape;405;p6"/>
              <p:cNvSpPr/>
              <p:nvPr/>
            </p:nvSpPr>
            <p:spPr>
              <a:xfrm>
                <a:off x="1207111" y="963605"/>
                <a:ext cx="150300" cy="5713800"/>
              </a:xfrm>
              <a:prstGeom prst="trapezoid">
                <a:avLst>
                  <a:gd name="adj" fmla="val 25183"/>
                </a:avLst>
              </a:prstGeom>
              <a:gradFill>
                <a:gsLst>
                  <a:gs pos="0">
                    <a:srgbClr val="FFFFFF">
                      <a:alpha val="50588"/>
                      <a:alpha val="16200"/>
                    </a:srgbClr>
                  </a:gs>
                  <a:gs pos="100000">
                    <a:srgbClr val="FFFFFF">
                      <a:alpha val="0"/>
                      <a:alpha val="16200"/>
                    </a:srgbClr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406" name="Google Shape;406;p6"/>
              <p:cNvGrpSpPr/>
              <p:nvPr/>
            </p:nvGrpSpPr>
            <p:grpSpPr>
              <a:xfrm>
                <a:off x="967895" y="415018"/>
                <a:ext cx="628714" cy="801374"/>
                <a:chOff x="1774126" y="766200"/>
                <a:chExt cx="1582467" cy="2017050"/>
              </a:xfrm>
            </p:grpSpPr>
            <p:sp>
              <p:nvSpPr>
                <p:cNvPr id="407" name="Google Shape;407;p6"/>
                <p:cNvSpPr/>
                <p:nvPr/>
              </p:nvSpPr>
              <p:spPr>
                <a:xfrm>
                  <a:off x="2394628" y="2579744"/>
                  <a:ext cx="341579" cy="203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811" h="163131" extrusionOk="0">
                      <a:moveTo>
                        <a:pt x="20002" y="0"/>
                      </a:moveTo>
                      <a:lnTo>
                        <a:pt x="0" y="120967"/>
                      </a:lnTo>
                      <a:cubicBezTo>
                        <a:pt x="0" y="120967"/>
                        <a:pt x="34798" y="163132"/>
                        <a:pt x="136906" y="163132"/>
                      </a:cubicBezTo>
                      <a:cubicBezTo>
                        <a:pt x="239014" y="163132"/>
                        <a:pt x="273812" y="120967"/>
                        <a:pt x="273812" y="120967"/>
                      </a:cubicBezTo>
                      <a:lnTo>
                        <a:pt x="25381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A7AFCB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08" name="Google Shape;408;p6"/>
                <p:cNvSpPr/>
                <p:nvPr/>
              </p:nvSpPr>
              <p:spPr>
                <a:xfrm>
                  <a:off x="1774126" y="1886912"/>
                  <a:ext cx="638562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73" h="674116" extrusionOk="0">
                      <a:moveTo>
                        <a:pt x="436626" y="414528"/>
                      </a:moveTo>
                      <a:lnTo>
                        <a:pt x="0" y="674116"/>
                      </a:lnTo>
                      <a:cubicBezTo>
                        <a:pt x="0" y="674116"/>
                        <a:pt x="55118" y="297752"/>
                        <a:pt x="230759" y="183261"/>
                      </a:cubicBezTo>
                      <a:lnTo>
                        <a:pt x="511873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566185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09" name="Google Shape;409;p6"/>
                <p:cNvSpPr/>
                <p:nvPr/>
              </p:nvSpPr>
              <p:spPr>
                <a:xfrm>
                  <a:off x="2718110" y="1886912"/>
                  <a:ext cx="638483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10" h="674116" extrusionOk="0">
                      <a:moveTo>
                        <a:pt x="75248" y="414528"/>
                      </a:moveTo>
                      <a:lnTo>
                        <a:pt x="511810" y="674116"/>
                      </a:lnTo>
                      <a:cubicBezTo>
                        <a:pt x="511810" y="674116"/>
                        <a:pt x="456755" y="297752"/>
                        <a:pt x="281114" y="18326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10" name="Google Shape;410;p6"/>
                <p:cNvSpPr/>
                <p:nvPr/>
              </p:nvSpPr>
              <p:spPr>
                <a:xfrm>
                  <a:off x="2187286" y="766200"/>
                  <a:ext cx="756210" cy="1882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180" h="1508680" extrusionOk="0">
                      <a:moveTo>
                        <a:pt x="366146" y="30147"/>
                      </a:moveTo>
                      <a:cubicBezTo>
                        <a:pt x="336237" y="-10049"/>
                        <a:pt x="269943" y="-10049"/>
                        <a:pt x="239971" y="30147"/>
                      </a:cubicBezTo>
                      <a:cubicBezTo>
                        <a:pt x="140276" y="164005"/>
                        <a:pt x="-38095" y="453882"/>
                        <a:pt x="7244" y="765794"/>
                      </a:cubicBezTo>
                      <a:lnTo>
                        <a:pt x="84968" y="1391460"/>
                      </a:lnTo>
                      <a:cubicBezTo>
                        <a:pt x="84968" y="1391460"/>
                        <a:pt x="140403" y="1508681"/>
                        <a:pt x="303090" y="1508681"/>
                      </a:cubicBezTo>
                      <a:cubicBezTo>
                        <a:pt x="465777" y="1508681"/>
                        <a:pt x="521213" y="1391460"/>
                        <a:pt x="521213" y="1391460"/>
                      </a:cubicBezTo>
                      <a:lnTo>
                        <a:pt x="598937" y="765794"/>
                      </a:lnTo>
                      <a:cubicBezTo>
                        <a:pt x="644276" y="453882"/>
                        <a:pt x="465904" y="164005"/>
                        <a:pt x="366146" y="30147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6000">
                      <a:srgbClr val="808CAD"/>
                    </a:gs>
                    <a:gs pos="50000">
                      <a:srgbClr val="A7AFCB"/>
                    </a:gs>
                    <a:gs pos="85000">
                      <a:srgbClr val="808CAD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11" name="Google Shape;411;p6"/>
                <p:cNvSpPr/>
                <p:nvPr/>
              </p:nvSpPr>
              <p:spPr>
                <a:xfrm>
                  <a:off x="2568529" y="766497"/>
                  <a:ext cx="375239" cy="18816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793" h="1508315" extrusionOk="0">
                      <a:moveTo>
                        <a:pt x="60579" y="29909"/>
                      </a:moveTo>
                      <a:cubicBezTo>
                        <a:pt x="46025" y="11195"/>
                        <a:pt x="23705" y="178"/>
                        <a:pt x="0" y="0"/>
                      </a:cubicBezTo>
                      <a:lnTo>
                        <a:pt x="0" y="1508316"/>
                      </a:lnTo>
                      <a:cubicBezTo>
                        <a:pt x="160718" y="1507109"/>
                        <a:pt x="215900" y="1391222"/>
                        <a:pt x="215900" y="1391222"/>
                      </a:cubicBezTo>
                      <a:lnTo>
                        <a:pt x="293624" y="765556"/>
                      </a:lnTo>
                      <a:cubicBezTo>
                        <a:pt x="338709" y="453644"/>
                        <a:pt x="160338" y="163766"/>
                        <a:pt x="60579" y="29909"/>
                      </a:cubicBezTo>
                      <a:close/>
                    </a:path>
                  </a:pathLst>
                </a:custGeom>
                <a:solidFill>
                  <a:srgbClr val="FFFFFF">
                    <a:alpha val="162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12" name="Google Shape;412;p6"/>
                <p:cNvSpPr/>
                <p:nvPr/>
              </p:nvSpPr>
              <p:spPr>
                <a:xfrm>
                  <a:off x="2353668" y="1074766"/>
                  <a:ext cx="423489" cy="184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470" h="148145" extrusionOk="0">
                      <a:moveTo>
                        <a:pt x="169736" y="78295"/>
                      </a:moveTo>
                      <a:cubicBezTo>
                        <a:pt x="233236" y="78295"/>
                        <a:pt x="292036" y="104457"/>
                        <a:pt x="339471" y="148145"/>
                      </a:cubicBezTo>
                      <a:cubicBezTo>
                        <a:pt x="301752" y="58610"/>
                        <a:pt x="239839" y="0"/>
                        <a:pt x="169736" y="0"/>
                      </a:cubicBezTo>
                      <a:cubicBezTo>
                        <a:pt x="99632" y="0"/>
                        <a:pt x="37719" y="58610"/>
                        <a:pt x="0" y="148145"/>
                      </a:cubicBezTo>
                      <a:cubicBezTo>
                        <a:pt x="47371" y="104457"/>
                        <a:pt x="106045" y="78295"/>
                        <a:pt x="169736" y="7829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13" name="Google Shape;413;p6"/>
                <p:cNvSpPr/>
                <p:nvPr/>
              </p:nvSpPr>
              <p:spPr>
                <a:xfrm>
                  <a:off x="2568529" y="1074924"/>
                  <a:ext cx="208654" cy="1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258" h="148082" extrusionOk="0">
                      <a:moveTo>
                        <a:pt x="0" y="78232"/>
                      </a:moveTo>
                      <a:cubicBezTo>
                        <a:pt x="62738" y="78867"/>
                        <a:pt x="120650" y="104839"/>
                        <a:pt x="167259" y="148082"/>
                      </a:cubicBezTo>
                      <a:cubicBezTo>
                        <a:pt x="129985" y="59563"/>
                        <a:pt x="69088" y="1333"/>
                        <a:pt x="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14" name="Google Shape;414;p6"/>
                <p:cNvSpPr/>
                <p:nvPr/>
              </p:nvSpPr>
              <p:spPr>
                <a:xfrm>
                  <a:off x="2513864" y="1953303"/>
                  <a:ext cx="103138" cy="765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76" h="613536" extrusionOk="0">
                      <a:moveTo>
                        <a:pt x="82677" y="414782"/>
                      </a:moveTo>
                      <a:cubicBezTo>
                        <a:pt x="82677" y="584200"/>
                        <a:pt x="41339" y="613537"/>
                        <a:pt x="41339" y="613537"/>
                      </a:cubicBezTo>
                      <a:cubicBezTo>
                        <a:pt x="41339" y="613537"/>
                        <a:pt x="0" y="584200"/>
                        <a:pt x="0" y="414782"/>
                      </a:cubicBezTo>
                      <a:cubicBezTo>
                        <a:pt x="0" y="245364"/>
                        <a:pt x="41339" y="0"/>
                        <a:pt x="41339" y="0"/>
                      </a:cubicBezTo>
                      <a:cubicBezTo>
                        <a:pt x="41339" y="0"/>
                        <a:pt x="82677" y="245364"/>
                        <a:pt x="82677" y="41478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415" name="Google Shape;415;p6"/>
            <p:cNvGrpSpPr/>
            <p:nvPr/>
          </p:nvGrpSpPr>
          <p:grpSpPr>
            <a:xfrm>
              <a:off x="7200036" y="3718572"/>
              <a:ext cx="284493" cy="1424795"/>
              <a:chOff x="967895" y="415018"/>
              <a:chExt cx="628714" cy="3148718"/>
            </a:xfrm>
          </p:grpSpPr>
          <p:sp>
            <p:nvSpPr>
              <p:cNvPr id="416" name="Google Shape;416;p6"/>
              <p:cNvSpPr/>
              <p:nvPr/>
            </p:nvSpPr>
            <p:spPr>
              <a:xfrm>
                <a:off x="1207096" y="963636"/>
                <a:ext cx="150300" cy="2600100"/>
              </a:xfrm>
              <a:prstGeom prst="trapezoid">
                <a:avLst>
                  <a:gd name="adj" fmla="val 25183"/>
                </a:avLst>
              </a:prstGeom>
              <a:gradFill>
                <a:gsLst>
                  <a:gs pos="0">
                    <a:srgbClr val="FFFFFF">
                      <a:alpha val="50588"/>
                      <a:alpha val="16200"/>
                    </a:srgbClr>
                  </a:gs>
                  <a:gs pos="100000">
                    <a:srgbClr val="FFFFFF">
                      <a:alpha val="0"/>
                      <a:alpha val="16200"/>
                    </a:srgbClr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417" name="Google Shape;417;p6"/>
              <p:cNvGrpSpPr/>
              <p:nvPr/>
            </p:nvGrpSpPr>
            <p:grpSpPr>
              <a:xfrm>
                <a:off x="967895" y="415018"/>
                <a:ext cx="628714" cy="801374"/>
                <a:chOff x="1774126" y="766200"/>
                <a:chExt cx="1582467" cy="2017050"/>
              </a:xfrm>
            </p:grpSpPr>
            <p:sp>
              <p:nvSpPr>
                <p:cNvPr id="418" name="Google Shape;418;p6"/>
                <p:cNvSpPr/>
                <p:nvPr/>
              </p:nvSpPr>
              <p:spPr>
                <a:xfrm>
                  <a:off x="2394628" y="2579744"/>
                  <a:ext cx="341579" cy="203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811" h="163131" extrusionOk="0">
                      <a:moveTo>
                        <a:pt x="20002" y="0"/>
                      </a:moveTo>
                      <a:lnTo>
                        <a:pt x="0" y="120967"/>
                      </a:lnTo>
                      <a:cubicBezTo>
                        <a:pt x="0" y="120967"/>
                        <a:pt x="34798" y="163132"/>
                        <a:pt x="136906" y="163132"/>
                      </a:cubicBezTo>
                      <a:cubicBezTo>
                        <a:pt x="239014" y="163132"/>
                        <a:pt x="273812" y="120967"/>
                        <a:pt x="273812" y="120967"/>
                      </a:cubicBezTo>
                      <a:lnTo>
                        <a:pt x="25381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A7AFCB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19" name="Google Shape;419;p6"/>
                <p:cNvSpPr/>
                <p:nvPr/>
              </p:nvSpPr>
              <p:spPr>
                <a:xfrm>
                  <a:off x="1774126" y="1886912"/>
                  <a:ext cx="638562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73" h="674116" extrusionOk="0">
                      <a:moveTo>
                        <a:pt x="436626" y="414528"/>
                      </a:moveTo>
                      <a:lnTo>
                        <a:pt x="0" y="674116"/>
                      </a:lnTo>
                      <a:cubicBezTo>
                        <a:pt x="0" y="674116"/>
                        <a:pt x="55118" y="297752"/>
                        <a:pt x="230759" y="183261"/>
                      </a:cubicBezTo>
                      <a:lnTo>
                        <a:pt x="511873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566185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20" name="Google Shape;420;p6"/>
                <p:cNvSpPr/>
                <p:nvPr/>
              </p:nvSpPr>
              <p:spPr>
                <a:xfrm>
                  <a:off x="2718110" y="1886912"/>
                  <a:ext cx="638483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10" h="674116" extrusionOk="0">
                      <a:moveTo>
                        <a:pt x="75248" y="414528"/>
                      </a:moveTo>
                      <a:lnTo>
                        <a:pt x="511810" y="674116"/>
                      </a:lnTo>
                      <a:cubicBezTo>
                        <a:pt x="511810" y="674116"/>
                        <a:pt x="456755" y="297752"/>
                        <a:pt x="281114" y="18326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21" name="Google Shape;421;p6"/>
                <p:cNvSpPr/>
                <p:nvPr/>
              </p:nvSpPr>
              <p:spPr>
                <a:xfrm>
                  <a:off x="2187286" y="766200"/>
                  <a:ext cx="756210" cy="1882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180" h="1508680" extrusionOk="0">
                      <a:moveTo>
                        <a:pt x="366146" y="30147"/>
                      </a:moveTo>
                      <a:cubicBezTo>
                        <a:pt x="336237" y="-10049"/>
                        <a:pt x="269943" y="-10049"/>
                        <a:pt x="239971" y="30147"/>
                      </a:cubicBezTo>
                      <a:cubicBezTo>
                        <a:pt x="140276" y="164005"/>
                        <a:pt x="-38095" y="453882"/>
                        <a:pt x="7244" y="765794"/>
                      </a:cubicBezTo>
                      <a:lnTo>
                        <a:pt x="84968" y="1391460"/>
                      </a:lnTo>
                      <a:cubicBezTo>
                        <a:pt x="84968" y="1391460"/>
                        <a:pt x="140403" y="1508681"/>
                        <a:pt x="303090" y="1508681"/>
                      </a:cubicBezTo>
                      <a:cubicBezTo>
                        <a:pt x="465777" y="1508681"/>
                        <a:pt x="521213" y="1391460"/>
                        <a:pt x="521213" y="1391460"/>
                      </a:cubicBezTo>
                      <a:lnTo>
                        <a:pt x="598937" y="765794"/>
                      </a:lnTo>
                      <a:cubicBezTo>
                        <a:pt x="644276" y="453882"/>
                        <a:pt x="465904" y="164005"/>
                        <a:pt x="366146" y="30147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6000">
                      <a:srgbClr val="808CAD"/>
                    </a:gs>
                    <a:gs pos="50000">
                      <a:srgbClr val="A7AFCB"/>
                    </a:gs>
                    <a:gs pos="85000">
                      <a:srgbClr val="808CAD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22" name="Google Shape;422;p6"/>
                <p:cNvSpPr/>
                <p:nvPr/>
              </p:nvSpPr>
              <p:spPr>
                <a:xfrm>
                  <a:off x="2568529" y="766497"/>
                  <a:ext cx="375239" cy="18816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793" h="1508315" extrusionOk="0">
                      <a:moveTo>
                        <a:pt x="60579" y="29909"/>
                      </a:moveTo>
                      <a:cubicBezTo>
                        <a:pt x="46025" y="11195"/>
                        <a:pt x="23705" y="178"/>
                        <a:pt x="0" y="0"/>
                      </a:cubicBezTo>
                      <a:lnTo>
                        <a:pt x="0" y="1508316"/>
                      </a:lnTo>
                      <a:cubicBezTo>
                        <a:pt x="160718" y="1507109"/>
                        <a:pt x="215900" y="1391222"/>
                        <a:pt x="215900" y="1391222"/>
                      </a:cubicBezTo>
                      <a:lnTo>
                        <a:pt x="293624" y="765556"/>
                      </a:lnTo>
                      <a:cubicBezTo>
                        <a:pt x="338709" y="453644"/>
                        <a:pt x="160338" y="163766"/>
                        <a:pt x="60579" y="29909"/>
                      </a:cubicBezTo>
                      <a:close/>
                    </a:path>
                  </a:pathLst>
                </a:custGeom>
                <a:solidFill>
                  <a:srgbClr val="FFFFFF">
                    <a:alpha val="162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23" name="Google Shape;423;p6"/>
                <p:cNvSpPr/>
                <p:nvPr/>
              </p:nvSpPr>
              <p:spPr>
                <a:xfrm>
                  <a:off x="2353668" y="1074766"/>
                  <a:ext cx="423489" cy="184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470" h="148145" extrusionOk="0">
                      <a:moveTo>
                        <a:pt x="169736" y="78295"/>
                      </a:moveTo>
                      <a:cubicBezTo>
                        <a:pt x="233236" y="78295"/>
                        <a:pt x="292036" y="104457"/>
                        <a:pt x="339471" y="148145"/>
                      </a:cubicBezTo>
                      <a:cubicBezTo>
                        <a:pt x="301752" y="58610"/>
                        <a:pt x="239839" y="0"/>
                        <a:pt x="169736" y="0"/>
                      </a:cubicBezTo>
                      <a:cubicBezTo>
                        <a:pt x="99632" y="0"/>
                        <a:pt x="37719" y="58610"/>
                        <a:pt x="0" y="148145"/>
                      </a:cubicBezTo>
                      <a:cubicBezTo>
                        <a:pt x="47371" y="104457"/>
                        <a:pt x="106045" y="78295"/>
                        <a:pt x="169736" y="7829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24" name="Google Shape;424;p6"/>
                <p:cNvSpPr/>
                <p:nvPr/>
              </p:nvSpPr>
              <p:spPr>
                <a:xfrm>
                  <a:off x="2568529" y="1074924"/>
                  <a:ext cx="208654" cy="1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258" h="148082" extrusionOk="0">
                      <a:moveTo>
                        <a:pt x="0" y="78232"/>
                      </a:moveTo>
                      <a:cubicBezTo>
                        <a:pt x="62738" y="78867"/>
                        <a:pt x="120650" y="104839"/>
                        <a:pt x="167259" y="148082"/>
                      </a:cubicBezTo>
                      <a:cubicBezTo>
                        <a:pt x="129985" y="59563"/>
                        <a:pt x="69088" y="1333"/>
                        <a:pt x="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25" name="Google Shape;425;p6"/>
                <p:cNvSpPr/>
                <p:nvPr/>
              </p:nvSpPr>
              <p:spPr>
                <a:xfrm>
                  <a:off x="2513864" y="1953303"/>
                  <a:ext cx="103138" cy="765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76" h="613536" extrusionOk="0">
                      <a:moveTo>
                        <a:pt x="82677" y="414782"/>
                      </a:moveTo>
                      <a:cubicBezTo>
                        <a:pt x="82677" y="584200"/>
                        <a:pt x="41339" y="613537"/>
                        <a:pt x="41339" y="613537"/>
                      </a:cubicBezTo>
                      <a:cubicBezTo>
                        <a:pt x="41339" y="613537"/>
                        <a:pt x="0" y="584200"/>
                        <a:pt x="0" y="414782"/>
                      </a:cubicBezTo>
                      <a:cubicBezTo>
                        <a:pt x="0" y="245364"/>
                        <a:pt x="41339" y="0"/>
                        <a:pt x="41339" y="0"/>
                      </a:cubicBezTo>
                      <a:cubicBezTo>
                        <a:pt x="41339" y="0"/>
                        <a:pt x="82677" y="245364"/>
                        <a:pt x="82677" y="41478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426" name="Google Shape;426;p6"/>
            <p:cNvGrpSpPr/>
            <p:nvPr/>
          </p:nvGrpSpPr>
          <p:grpSpPr>
            <a:xfrm>
              <a:off x="8299552" y="3133869"/>
              <a:ext cx="333219" cy="2017814"/>
              <a:chOff x="967895" y="415018"/>
              <a:chExt cx="628714" cy="3807196"/>
            </a:xfrm>
          </p:grpSpPr>
          <p:sp>
            <p:nvSpPr>
              <p:cNvPr id="427" name="Google Shape;427;p6"/>
              <p:cNvSpPr/>
              <p:nvPr/>
            </p:nvSpPr>
            <p:spPr>
              <a:xfrm>
                <a:off x="1207136" y="963615"/>
                <a:ext cx="150300" cy="3258600"/>
              </a:xfrm>
              <a:prstGeom prst="trapezoid">
                <a:avLst>
                  <a:gd name="adj" fmla="val 25183"/>
                </a:avLst>
              </a:prstGeom>
              <a:gradFill>
                <a:gsLst>
                  <a:gs pos="0">
                    <a:srgbClr val="FFFFFF">
                      <a:alpha val="50588"/>
                      <a:alpha val="16200"/>
                    </a:srgbClr>
                  </a:gs>
                  <a:gs pos="100000">
                    <a:srgbClr val="FFFFFF">
                      <a:alpha val="0"/>
                      <a:alpha val="16200"/>
                    </a:srgbClr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428" name="Google Shape;428;p6"/>
              <p:cNvGrpSpPr/>
              <p:nvPr/>
            </p:nvGrpSpPr>
            <p:grpSpPr>
              <a:xfrm>
                <a:off x="967895" y="415018"/>
                <a:ext cx="628714" cy="801374"/>
                <a:chOff x="1774126" y="766200"/>
                <a:chExt cx="1582467" cy="2017050"/>
              </a:xfrm>
            </p:grpSpPr>
            <p:sp>
              <p:nvSpPr>
                <p:cNvPr id="429" name="Google Shape;429;p6"/>
                <p:cNvSpPr/>
                <p:nvPr/>
              </p:nvSpPr>
              <p:spPr>
                <a:xfrm>
                  <a:off x="2394628" y="2579744"/>
                  <a:ext cx="341579" cy="203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811" h="163131" extrusionOk="0">
                      <a:moveTo>
                        <a:pt x="20002" y="0"/>
                      </a:moveTo>
                      <a:lnTo>
                        <a:pt x="0" y="120967"/>
                      </a:lnTo>
                      <a:cubicBezTo>
                        <a:pt x="0" y="120967"/>
                        <a:pt x="34798" y="163132"/>
                        <a:pt x="136906" y="163132"/>
                      </a:cubicBezTo>
                      <a:cubicBezTo>
                        <a:pt x="239014" y="163132"/>
                        <a:pt x="273812" y="120967"/>
                        <a:pt x="273812" y="120967"/>
                      </a:cubicBezTo>
                      <a:lnTo>
                        <a:pt x="25381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A7AFCB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30" name="Google Shape;430;p6"/>
                <p:cNvSpPr/>
                <p:nvPr/>
              </p:nvSpPr>
              <p:spPr>
                <a:xfrm>
                  <a:off x="1774126" y="1886912"/>
                  <a:ext cx="638562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73" h="674116" extrusionOk="0">
                      <a:moveTo>
                        <a:pt x="436626" y="414528"/>
                      </a:moveTo>
                      <a:lnTo>
                        <a:pt x="0" y="674116"/>
                      </a:lnTo>
                      <a:cubicBezTo>
                        <a:pt x="0" y="674116"/>
                        <a:pt x="55118" y="297752"/>
                        <a:pt x="230759" y="183261"/>
                      </a:cubicBezTo>
                      <a:lnTo>
                        <a:pt x="511873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566185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31" name="Google Shape;431;p6"/>
                <p:cNvSpPr/>
                <p:nvPr/>
              </p:nvSpPr>
              <p:spPr>
                <a:xfrm>
                  <a:off x="2718110" y="1886912"/>
                  <a:ext cx="638483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10" h="674116" extrusionOk="0">
                      <a:moveTo>
                        <a:pt x="75248" y="414528"/>
                      </a:moveTo>
                      <a:lnTo>
                        <a:pt x="511810" y="674116"/>
                      </a:lnTo>
                      <a:cubicBezTo>
                        <a:pt x="511810" y="674116"/>
                        <a:pt x="456755" y="297752"/>
                        <a:pt x="281114" y="18326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32" name="Google Shape;432;p6"/>
                <p:cNvSpPr/>
                <p:nvPr/>
              </p:nvSpPr>
              <p:spPr>
                <a:xfrm>
                  <a:off x="2187286" y="766200"/>
                  <a:ext cx="756210" cy="1882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180" h="1508680" extrusionOk="0">
                      <a:moveTo>
                        <a:pt x="366146" y="30147"/>
                      </a:moveTo>
                      <a:cubicBezTo>
                        <a:pt x="336237" y="-10049"/>
                        <a:pt x="269943" y="-10049"/>
                        <a:pt x="239971" y="30147"/>
                      </a:cubicBezTo>
                      <a:cubicBezTo>
                        <a:pt x="140276" y="164005"/>
                        <a:pt x="-38095" y="453882"/>
                        <a:pt x="7244" y="765794"/>
                      </a:cubicBezTo>
                      <a:lnTo>
                        <a:pt x="84968" y="1391460"/>
                      </a:lnTo>
                      <a:cubicBezTo>
                        <a:pt x="84968" y="1391460"/>
                        <a:pt x="140403" y="1508681"/>
                        <a:pt x="303090" y="1508681"/>
                      </a:cubicBezTo>
                      <a:cubicBezTo>
                        <a:pt x="465777" y="1508681"/>
                        <a:pt x="521213" y="1391460"/>
                        <a:pt x="521213" y="1391460"/>
                      </a:cubicBezTo>
                      <a:lnTo>
                        <a:pt x="598937" y="765794"/>
                      </a:lnTo>
                      <a:cubicBezTo>
                        <a:pt x="644276" y="453882"/>
                        <a:pt x="465904" y="164005"/>
                        <a:pt x="366146" y="30147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6000">
                      <a:srgbClr val="808CAD"/>
                    </a:gs>
                    <a:gs pos="50000">
                      <a:srgbClr val="A7AFCB"/>
                    </a:gs>
                    <a:gs pos="85000">
                      <a:srgbClr val="808CAD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33" name="Google Shape;433;p6"/>
                <p:cNvSpPr/>
                <p:nvPr/>
              </p:nvSpPr>
              <p:spPr>
                <a:xfrm>
                  <a:off x="2568529" y="766497"/>
                  <a:ext cx="375239" cy="18816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793" h="1508315" extrusionOk="0">
                      <a:moveTo>
                        <a:pt x="60579" y="29909"/>
                      </a:moveTo>
                      <a:cubicBezTo>
                        <a:pt x="46025" y="11195"/>
                        <a:pt x="23705" y="178"/>
                        <a:pt x="0" y="0"/>
                      </a:cubicBezTo>
                      <a:lnTo>
                        <a:pt x="0" y="1508316"/>
                      </a:lnTo>
                      <a:cubicBezTo>
                        <a:pt x="160718" y="1507109"/>
                        <a:pt x="215900" y="1391222"/>
                        <a:pt x="215900" y="1391222"/>
                      </a:cubicBezTo>
                      <a:lnTo>
                        <a:pt x="293624" y="765556"/>
                      </a:lnTo>
                      <a:cubicBezTo>
                        <a:pt x="338709" y="453644"/>
                        <a:pt x="160338" y="163766"/>
                        <a:pt x="60579" y="29909"/>
                      </a:cubicBezTo>
                      <a:close/>
                    </a:path>
                  </a:pathLst>
                </a:custGeom>
                <a:solidFill>
                  <a:srgbClr val="FFFFFF">
                    <a:alpha val="162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34" name="Google Shape;434;p6"/>
                <p:cNvSpPr/>
                <p:nvPr/>
              </p:nvSpPr>
              <p:spPr>
                <a:xfrm>
                  <a:off x="2353668" y="1074766"/>
                  <a:ext cx="423489" cy="184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470" h="148145" extrusionOk="0">
                      <a:moveTo>
                        <a:pt x="169736" y="78295"/>
                      </a:moveTo>
                      <a:cubicBezTo>
                        <a:pt x="233236" y="78295"/>
                        <a:pt x="292036" y="104457"/>
                        <a:pt x="339471" y="148145"/>
                      </a:cubicBezTo>
                      <a:cubicBezTo>
                        <a:pt x="301752" y="58610"/>
                        <a:pt x="239839" y="0"/>
                        <a:pt x="169736" y="0"/>
                      </a:cubicBezTo>
                      <a:cubicBezTo>
                        <a:pt x="99632" y="0"/>
                        <a:pt x="37719" y="58610"/>
                        <a:pt x="0" y="148145"/>
                      </a:cubicBezTo>
                      <a:cubicBezTo>
                        <a:pt x="47371" y="104457"/>
                        <a:pt x="106045" y="78295"/>
                        <a:pt x="169736" y="7829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35" name="Google Shape;435;p6"/>
                <p:cNvSpPr/>
                <p:nvPr/>
              </p:nvSpPr>
              <p:spPr>
                <a:xfrm>
                  <a:off x="2568529" y="1074924"/>
                  <a:ext cx="208654" cy="1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258" h="148082" extrusionOk="0">
                      <a:moveTo>
                        <a:pt x="0" y="78232"/>
                      </a:moveTo>
                      <a:cubicBezTo>
                        <a:pt x="62738" y="78867"/>
                        <a:pt x="120650" y="104839"/>
                        <a:pt x="167259" y="148082"/>
                      </a:cubicBezTo>
                      <a:cubicBezTo>
                        <a:pt x="129985" y="59563"/>
                        <a:pt x="69088" y="1333"/>
                        <a:pt x="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36" name="Google Shape;436;p6"/>
                <p:cNvSpPr/>
                <p:nvPr/>
              </p:nvSpPr>
              <p:spPr>
                <a:xfrm>
                  <a:off x="2513864" y="1953303"/>
                  <a:ext cx="103138" cy="765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76" h="613536" extrusionOk="0">
                      <a:moveTo>
                        <a:pt x="82677" y="414782"/>
                      </a:moveTo>
                      <a:cubicBezTo>
                        <a:pt x="82677" y="584200"/>
                        <a:pt x="41339" y="613537"/>
                        <a:pt x="41339" y="613537"/>
                      </a:cubicBezTo>
                      <a:cubicBezTo>
                        <a:pt x="41339" y="613537"/>
                        <a:pt x="0" y="584200"/>
                        <a:pt x="0" y="414782"/>
                      </a:cubicBezTo>
                      <a:cubicBezTo>
                        <a:pt x="0" y="245364"/>
                        <a:pt x="41339" y="0"/>
                        <a:pt x="41339" y="0"/>
                      </a:cubicBezTo>
                      <a:cubicBezTo>
                        <a:pt x="41339" y="0"/>
                        <a:pt x="82677" y="245364"/>
                        <a:pt x="82677" y="41478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437" name="Google Shape;437;p6"/>
            <p:cNvGrpSpPr/>
            <p:nvPr/>
          </p:nvGrpSpPr>
          <p:grpSpPr>
            <a:xfrm>
              <a:off x="104275" y="50550"/>
              <a:ext cx="8948150" cy="772675"/>
              <a:chOff x="104275" y="50550"/>
              <a:chExt cx="8948150" cy="772675"/>
            </a:xfrm>
          </p:grpSpPr>
          <p:sp>
            <p:nvSpPr>
              <p:cNvPr id="438" name="Google Shape;438;p6"/>
              <p:cNvSpPr/>
              <p:nvPr/>
            </p:nvSpPr>
            <p:spPr>
              <a:xfrm>
                <a:off x="8694850" y="1143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439" name="Google Shape;439;p6"/>
              <p:cNvSpPr/>
              <p:nvPr/>
            </p:nvSpPr>
            <p:spPr>
              <a:xfrm>
                <a:off x="5156375" y="146713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440" name="Google Shape;440;p6"/>
              <p:cNvSpPr/>
              <p:nvPr/>
            </p:nvSpPr>
            <p:spPr>
              <a:xfrm>
                <a:off x="7219963" y="349471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441" name="Google Shape;441;p6"/>
              <p:cNvSpPr/>
              <p:nvPr/>
            </p:nvSpPr>
            <p:spPr>
              <a:xfrm>
                <a:off x="7252363" y="114324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442" name="Google Shape;442;p6"/>
              <p:cNvSpPr/>
              <p:nvPr/>
            </p:nvSpPr>
            <p:spPr>
              <a:xfrm>
                <a:off x="7998675" y="226350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443" name="Google Shape;443;p6"/>
              <p:cNvSpPr/>
              <p:nvPr/>
            </p:nvSpPr>
            <p:spPr>
              <a:xfrm>
                <a:off x="6352675" y="1143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444" name="Google Shape;444;p6"/>
              <p:cNvSpPr/>
              <p:nvPr/>
            </p:nvSpPr>
            <p:spPr>
              <a:xfrm>
                <a:off x="3736700" y="30070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445" name="Google Shape;445;p6"/>
              <p:cNvSpPr/>
              <p:nvPr/>
            </p:nvSpPr>
            <p:spPr>
              <a:xfrm>
                <a:off x="2805625" y="30070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446" name="Google Shape;446;p6"/>
              <p:cNvSpPr/>
              <p:nvPr/>
            </p:nvSpPr>
            <p:spPr>
              <a:xfrm>
                <a:off x="1913750" y="30070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447" name="Google Shape;447;p6"/>
              <p:cNvSpPr/>
              <p:nvPr/>
            </p:nvSpPr>
            <p:spPr>
              <a:xfrm>
                <a:off x="3266675" y="11432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448" name="Google Shape;448;p6"/>
              <p:cNvSpPr/>
              <p:nvPr/>
            </p:nvSpPr>
            <p:spPr>
              <a:xfrm>
                <a:off x="262050" y="1143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449" name="Google Shape;449;p6"/>
              <p:cNvSpPr/>
              <p:nvPr/>
            </p:nvSpPr>
            <p:spPr>
              <a:xfrm>
                <a:off x="1279125" y="22082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450" name="Google Shape;450;p6"/>
              <p:cNvSpPr/>
              <p:nvPr/>
            </p:nvSpPr>
            <p:spPr>
              <a:xfrm>
                <a:off x="1055175" y="4723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451" name="Google Shape;451;p6"/>
              <p:cNvSpPr/>
              <p:nvPr/>
            </p:nvSpPr>
            <p:spPr>
              <a:xfrm>
                <a:off x="872350" y="35235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2" name="Google Shape;452;p6"/>
              <p:cNvSpPr/>
              <p:nvPr/>
            </p:nvSpPr>
            <p:spPr>
              <a:xfrm>
                <a:off x="7014788" y="26090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3" name="Google Shape;453;p6"/>
              <p:cNvSpPr/>
              <p:nvPr/>
            </p:nvSpPr>
            <p:spPr>
              <a:xfrm>
                <a:off x="8777500" y="31995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4" name="Google Shape;454;p6"/>
              <p:cNvSpPr/>
              <p:nvPr/>
            </p:nvSpPr>
            <p:spPr>
              <a:xfrm>
                <a:off x="4467225" y="19130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5" name="Google Shape;455;p6"/>
              <p:cNvSpPr/>
              <p:nvPr/>
            </p:nvSpPr>
            <p:spPr>
              <a:xfrm>
                <a:off x="2601875" y="196828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6" name="Google Shape;456;p6"/>
              <p:cNvSpPr/>
              <p:nvPr/>
            </p:nvSpPr>
            <p:spPr>
              <a:xfrm>
                <a:off x="5288025" y="2263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457" name="Google Shape;457;p6"/>
              <p:cNvSpPr/>
              <p:nvPr/>
            </p:nvSpPr>
            <p:spPr>
              <a:xfrm>
                <a:off x="5948425" y="3818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458" name="Google Shape;458;p6"/>
              <p:cNvSpPr/>
              <p:nvPr/>
            </p:nvSpPr>
            <p:spPr>
              <a:xfrm>
                <a:off x="9020025" y="41427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459" name="Google Shape;459;p6"/>
              <p:cNvSpPr/>
              <p:nvPr/>
            </p:nvSpPr>
            <p:spPr>
              <a:xfrm>
                <a:off x="1588200" y="505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460" name="Google Shape;460;p6"/>
              <p:cNvSpPr/>
              <p:nvPr/>
            </p:nvSpPr>
            <p:spPr>
              <a:xfrm>
                <a:off x="3636675" y="4723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461" name="Google Shape;461;p6"/>
              <p:cNvSpPr/>
              <p:nvPr/>
            </p:nvSpPr>
            <p:spPr>
              <a:xfrm>
                <a:off x="104275" y="34947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462" name="Google Shape;462;p6"/>
              <p:cNvSpPr/>
              <p:nvPr/>
            </p:nvSpPr>
            <p:spPr>
              <a:xfrm>
                <a:off x="4558675" y="300700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463" name="Google Shape;463;p6"/>
              <p:cNvSpPr/>
              <p:nvPr/>
            </p:nvSpPr>
            <p:spPr>
              <a:xfrm>
                <a:off x="6054325" y="29042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464" name="Google Shape;464;p6"/>
              <p:cNvSpPr/>
              <p:nvPr/>
            </p:nvSpPr>
            <p:spPr>
              <a:xfrm>
                <a:off x="8181475" y="2904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465" name="Google Shape;465;p6"/>
              <p:cNvSpPr/>
              <p:nvPr/>
            </p:nvSpPr>
            <p:spPr>
              <a:xfrm>
                <a:off x="6024800" y="442828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6" name="Google Shape;466;p6"/>
              <p:cNvSpPr/>
              <p:nvPr/>
            </p:nvSpPr>
            <p:spPr>
              <a:xfrm>
                <a:off x="2292625" y="6319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467" name="Google Shape;467;p6"/>
              <p:cNvSpPr/>
              <p:nvPr/>
            </p:nvSpPr>
            <p:spPr>
              <a:xfrm>
                <a:off x="5464400" y="7199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468" name="Google Shape;468;p6"/>
              <p:cNvSpPr/>
              <p:nvPr/>
            </p:nvSpPr>
            <p:spPr>
              <a:xfrm>
                <a:off x="294450" y="7199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469" name="Google Shape;469;p6"/>
              <p:cNvSpPr/>
              <p:nvPr/>
            </p:nvSpPr>
            <p:spPr>
              <a:xfrm>
                <a:off x="7822650" y="63197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470" name="Google Shape;470;p6"/>
              <p:cNvSpPr/>
              <p:nvPr/>
            </p:nvSpPr>
            <p:spPr>
              <a:xfrm>
                <a:off x="8583225" y="7908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</p:grpSp>
      </p:grpSp>
      <p:sp>
        <p:nvSpPr>
          <p:cNvPr id="471" name="Google Shape;471;p6"/>
          <p:cNvSpPr txBox="1">
            <a:spLocks noGrp="1"/>
          </p:cNvSpPr>
          <p:nvPr>
            <p:ph type="title"/>
          </p:nvPr>
        </p:nvSpPr>
        <p:spPr>
          <a:xfrm>
            <a:off x="855300" y="836000"/>
            <a:ext cx="6240900" cy="396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472" name="Google Shape;472;p6"/>
          <p:cNvSpPr txBox="1">
            <a:spLocks noGrp="1"/>
          </p:cNvSpPr>
          <p:nvPr>
            <p:ph type="body" idx="1"/>
          </p:nvPr>
        </p:nvSpPr>
        <p:spPr>
          <a:xfrm>
            <a:off x="855300" y="1553825"/>
            <a:ext cx="2932500" cy="2935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55600" rtl="0">
              <a:spcBef>
                <a:spcPts val="0"/>
              </a:spcBef>
              <a:spcAft>
                <a:spcPts val="0"/>
              </a:spcAft>
              <a:buSzPts val="2000"/>
              <a:buChar char="➢"/>
              <a:defRPr sz="2000"/>
            </a:lvl1pPr>
            <a:lvl2pPr marL="914400" lvl="1" indent="-355600" rtl="0">
              <a:spcBef>
                <a:spcPts val="800"/>
              </a:spcBef>
              <a:spcAft>
                <a:spcPts val="0"/>
              </a:spcAft>
              <a:buSzPts val="2000"/>
              <a:buChar char="▻"/>
              <a:defRPr sz="2000"/>
            </a:lvl2pPr>
            <a:lvl3pPr marL="1371600" lvl="2" indent="-355600" rtl="0">
              <a:spcBef>
                <a:spcPts val="800"/>
              </a:spcBef>
              <a:spcAft>
                <a:spcPts val="0"/>
              </a:spcAft>
              <a:buSzPts val="2000"/>
              <a:buChar char="■"/>
              <a:defRPr sz="2000"/>
            </a:lvl3pPr>
            <a:lvl4pPr marL="1828800" lvl="3" indent="-355600" rtl="0">
              <a:spcBef>
                <a:spcPts val="800"/>
              </a:spcBef>
              <a:spcAft>
                <a:spcPts val="0"/>
              </a:spcAft>
              <a:buSzPts val="2000"/>
              <a:buChar char="●"/>
              <a:defRPr sz="2000"/>
            </a:lvl4pPr>
            <a:lvl5pPr marL="2286000" lvl="4" indent="-355600" rtl="0">
              <a:spcBef>
                <a:spcPts val="800"/>
              </a:spcBef>
              <a:spcAft>
                <a:spcPts val="0"/>
              </a:spcAft>
              <a:buSzPts val="2000"/>
              <a:buChar char="○"/>
              <a:defRPr sz="2000"/>
            </a:lvl5pPr>
            <a:lvl6pPr marL="2743200" lvl="5" indent="-355600" rtl="0">
              <a:spcBef>
                <a:spcPts val="800"/>
              </a:spcBef>
              <a:spcAft>
                <a:spcPts val="0"/>
              </a:spcAft>
              <a:buSzPts val="2000"/>
              <a:buChar char="■"/>
              <a:defRPr sz="2000"/>
            </a:lvl6pPr>
            <a:lvl7pPr marL="3200400" lvl="6" indent="-355600" rtl="0">
              <a:spcBef>
                <a:spcPts val="800"/>
              </a:spcBef>
              <a:spcAft>
                <a:spcPts val="0"/>
              </a:spcAft>
              <a:buSzPts val="2000"/>
              <a:buChar char="●"/>
              <a:defRPr sz="2000"/>
            </a:lvl7pPr>
            <a:lvl8pPr marL="3657600" lvl="7" indent="-355600" rtl="0">
              <a:spcBef>
                <a:spcPts val="800"/>
              </a:spcBef>
              <a:spcAft>
                <a:spcPts val="0"/>
              </a:spcAft>
              <a:buSzPts val="2000"/>
              <a:buChar char="○"/>
              <a:defRPr sz="2000"/>
            </a:lvl8pPr>
            <a:lvl9pPr marL="4114800" lvl="8" indent="-355600" rtl="0">
              <a:spcBef>
                <a:spcPts val="800"/>
              </a:spcBef>
              <a:spcAft>
                <a:spcPts val="800"/>
              </a:spcAft>
              <a:buSzPts val="2000"/>
              <a:buChar char="■"/>
              <a:defRPr sz="2000"/>
            </a:lvl9pPr>
          </a:lstStyle>
          <a:p>
            <a:endParaRPr/>
          </a:p>
        </p:txBody>
      </p:sp>
      <p:sp>
        <p:nvSpPr>
          <p:cNvPr id="473" name="Google Shape;473;p6"/>
          <p:cNvSpPr txBox="1">
            <a:spLocks noGrp="1"/>
          </p:cNvSpPr>
          <p:nvPr>
            <p:ph type="body" idx="2"/>
          </p:nvPr>
        </p:nvSpPr>
        <p:spPr>
          <a:xfrm>
            <a:off x="4199271" y="1553825"/>
            <a:ext cx="2932500" cy="2935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55600" rtl="0">
              <a:spcBef>
                <a:spcPts val="0"/>
              </a:spcBef>
              <a:spcAft>
                <a:spcPts val="0"/>
              </a:spcAft>
              <a:buSzPts val="2000"/>
              <a:buChar char="➢"/>
              <a:defRPr sz="2000"/>
            </a:lvl1pPr>
            <a:lvl2pPr marL="914400" lvl="1" indent="-355600" rtl="0">
              <a:spcBef>
                <a:spcPts val="800"/>
              </a:spcBef>
              <a:spcAft>
                <a:spcPts val="0"/>
              </a:spcAft>
              <a:buSzPts val="2000"/>
              <a:buChar char="▻"/>
              <a:defRPr sz="2000"/>
            </a:lvl2pPr>
            <a:lvl3pPr marL="1371600" lvl="2" indent="-355600" rtl="0">
              <a:spcBef>
                <a:spcPts val="800"/>
              </a:spcBef>
              <a:spcAft>
                <a:spcPts val="0"/>
              </a:spcAft>
              <a:buSzPts val="2000"/>
              <a:buChar char="■"/>
              <a:defRPr sz="2000"/>
            </a:lvl3pPr>
            <a:lvl4pPr marL="1828800" lvl="3" indent="-355600" rtl="0">
              <a:spcBef>
                <a:spcPts val="800"/>
              </a:spcBef>
              <a:spcAft>
                <a:spcPts val="0"/>
              </a:spcAft>
              <a:buSzPts val="2000"/>
              <a:buChar char="●"/>
              <a:defRPr sz="2000"/>
            </a:lvl4pPr>
            <a:lvl5pPr marL="2286000" lvl="4" indent="-355600" rtl="0">
              <a:spcBef>
                <a:spcPts val="800"/>
              </a:spcBef>
              <a:spcAft>
                <a:spcPts val="0"/>
              </a:spcAft>
              <a:buSzPts val="2000"/>
              <a:buChar char="○"/>
              <a:defRPr sz="2000"/>
            </a:lvl5pPr>
            <a:lvl6pPr marL="2743200" lvl="5" indent="-355600" rtl="0">
              <a:spcBef>
                <a:spcPts val="800"/>
              </a:spcBef>
              <a:spcAft>
                <a:spcPts val="0"/>
              </a:spcAft>
              <a:buSzPts val="2000"/>
              <a:buChar char="■"/>
              <a:defRPr sz="2000"/>
            </a:lvl6pPr>
            <a:lvl7pPr marL="3200400" lvl="6" indent="-355600" rtl="0">
              <a:spcBef>
                <a:spcPts val="800"/>
              </a:spcBef>
              <a:spcAft>
                <a:spcPts val="0"/>
              </a:spcAft>
              <a:buSzPts val="2000"/>
              <a:buChar char="●"/>
              <a:defRPr sz="2000"/>
            </a:lvl7pPr>
            <a:lvl8pPr marL="3657600" lvl="7" indent="-355600" rtl="0">
              <a:spcBef>
                <a:spcPts val="800"/>
              </a:spcBef>
              <a:spcAft>
                <a:spcPts val="0"/>
              </a:spcAft>
              <a:buSzPts val="2000"/>
              <a:buChar char="○"/>
              <a:defRPr sz="2000"/>
            </a:lvl8pPr>
            <a:lvl9pPr marL="4114800" lvl="8" indent="-355600" rtl="0">
              <a:spcBef>
                <a:spcPts val="800"/>
              </a:spcBef>
              <a:spcAft>
                <a:spcPts val="800"/>
              </a:spcAft>
              <a:buSzPts val="2000"/>
              <a:buChar char="■"/>
              <a:defRPr sz="2000"/>
            </a:lvl9pPr>
          </a:lstStyle>
          <a:p>
            <a:endParaRPr/>
          </a:p>
        </p:txBody>
      </p:sp>
      <p:sp>
        <p:nvSpPr>
          <p:cNvPr id="474" name="Google Shape;474;p6"/>
          <p:cNvSpPr txBox="1">
            <a:spLocks noGrp="1"/>
          </p:cNvSpPr>
          <p:nvPr>
            <p:ph type="sldNum" idx="12"/>
          </p:nvPr>
        </p:nvSpPr>
        <p:spPr>
          <a:xfrm>
            <a:off x="4297650" y="45974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ransition>
    <p:fade thruBlk="1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>
  <p:cSld name="TITLE_AND_TWO_COLUMNS_1"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6" name="Google Shape;476;p7"/>
          <p:cNvGrpSpPr/>
          <p:nvPr/>
        </p:nvGrpSpPr>
        <p:grpSpPr>
          <a:xfrm>
            <a:off x="104275" y="50550"/>
            <a:ext cx="10266591" cy="5287714"/>
            <a:chOff x="104275" y="50550"/>
            <a:chExt cx="10266591" cy="5287714"/>
          </a:xfrm>
        </p:grpSpPr>
        <p:sp>
          <p:nvSpPr>
            <p:cNvPr id="477" name="Google Shape;477;p7"/>
            <p:cNvSpPr/>
            <p:nvPr/>
          </p:nvSpPr>
          <p:spPr>
            <a:xfrm>
              <a:off x="2444298" y="3856703"/>
              <a:ext cx="2558390" cy="1098526"/>
            </a:xfrm>
            <a:custGeom>
              <a:avLst/>
              <a:gdLst/>
              <a:ahLst/>
              <a:cxnLst/>
              <a:rect l="l" t="t" r="r" b="b"/>
              <a:pathLst>
                <a:path w="5472493" h="2349788" extrusionOk="0">
                  <a:moveTo>
                    <a:pt x="5436617" y="2349535"/>
                  </a:moveTo>
                  <a:cubicBezTo>
                    <a:pt x="5460493" y="2251739"/>
                    <a:pt x="5472557" y="2151434"/>
                    <a:pt x="5472494" y="2050767"/>
                  </a:cubicBezTo>
                  <a:cubicBezTo>
                    <a:pt x="5472494" y="1357538"/>
                    <a:pt x="4910519" y="795563"/>
                    <a:pt x="4217290" y="795563"/>
                  </a:cubicBezTo>
                  <a:cubicBezTo>
                    <a:pt x="4134930" y="795556"/>
                    <a:pt x="4052761" y="803596"/>
                    <a:pt x="3971989" y="819566"/>
                  </a:cubicBezTo>
                  <a:cubicBezTo>
                    <a:pt x="3864356" y="269832"/>
                    <a:pt x="3331401" y="-88551"/>
                    <a:pt x="2781681" y="19095"/>
                  </a:cubicBezTo>
                  <a:cubicBezTo>
                    <a:pt x="2480437" y="78083"/>
                    <a:pt x="2222119" y="270325"/>
                    <a:pt x="2079118" y="541944"/>
                  </a:cubicBezTo>
                  <a:cubicBezTo>
                    <a:pt x="1556068" y="340890"/>
                    <a:pt x="969017" y="601932"/>
                    <a:pt x="767963" y="1125007"/>
                  </a:cubicBezTo>
                  <a:cubicBezTo>
                    <a:pt x="723354" y="1241066"/>
                    <a:pt x="700456" y="1364332"/>
                    <a:pt x="700405" y="1488665"/>
                  </a:cubicBezTo>
                  <a:cubicBezTo>
                    <a:pt x="700405" y="1512097"/>
                    <a:pt x="701294" y="1535274"/>
                    <a:pt x="702818" y="1558515"/>
                  </a:cubicBezTo>
                  <a:cubicBezTo>
                    <a:pt x="367094" y="1509627"/>
                    <a:pt x="55302" y="1742157"/>
                    <a:pt x="6414" y="2077882"/>
                  </a:cubicBezTo>
                  <a:cubicBezTo>
                    <a:pt x="2153" y="2107136"/>
                    <a:pt x="7" y="2136651"/>
                    <a:pt x="0" y="2166211"/>
                  </a:cubicBezTo>
                  <a:cubicBezTo>
                    <a:pt x="-63" y="2228466"/>
                    <a:pt x="9360" y="2290372"/>
                    <a:pt x="27940" y="234978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8" name="Google Shape;478;p7"/>
            <p:cNvSpPr/>
            <p:nvPr/>
          </p:nvSpPr>
          <p:spPr>
            <a:xfrm>
              <a:off x="5295333" y="4495140"/>
              <a:ext cx="1449771" cy="493781"/>
            </a:xfrm>
            <a:custGeom>
              <a:avLst/>
              <a:gdLst/>
              <a:ahLst/>
              <a:cxnLst/>
              <a:rect l="l" t="t" r="r" b="b"/>
              <a:pathLst>
                <a:path w="2870834" h="977784" extrusionOk="0">
                  <a:moveTo>
                    <a:pt x="2870835" y="977785"/>
                  </a:moveTo>
                  <a:cubicBezTo>
                    <a:pt x="2845943" y="605751"/>
                    <a:pt x="2524252" y="324312"/>
                    <a:pt x="2152206" y="349172"/>
                  </a:cubicBezTo>
                  <a:cubicBezTo>
                    <a:pt x="2121916" y="351192"/>
                    <a:pt x="2091817" y="355256"/>
                    <a:pt x="2062099" y="361326"/>
                  </a:cubicBezTo>
                  <a:cubicBezTo>
                    <a:pt x="1974025" y="87578"/>
                    <a:pt x="1680655" y="-62923"/>
                    <a:pt x="1406906" y="25176"/>
                  </a:cubicBezTo>
                  <a:cubicBezTo>
                    <a:pt x="1329372" y="50126"/>
                    <a:pt x="1258760" y="92925"/>
                    <a:pt x="1200785" y="150125"/>
                  </a:cubicBezTo>
                  <a:cubicBezTo>
                    <a:pt x="925068" y="68357"/>
                    <a:pt x="635318" y="225570"/>
                    <a:pt x="553530" y="501274"/>
                  </a:cubicBezTo>
                  <a:cubicBezTo>
                    <a:pt x="543623" y="534656"/>
                    <a:pt x="537084" y="568952"/>
                    <a:pt x="534035" y="603643"/>
                  </a:cubicBezTo>
                  <a:cubicBezTo>
                    <a:pt x="325882" y="529640"/>
                    <a:pt x="97092" y="638409"/>
                    <a:pt x="23114" y="846587"/>
                  </a:cubicBezTo>
                  <a:cubicBezTo>
                    <a:pt x="8128" y="888726"/>
                    <a:pt x="318" y="933068"/>
                    <a:pt x="0" y="97778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9" name="Google Shape;479;p7"/>
            <p:cNvSpPr/>
            <p:nvPr/>
          </p:nvSpPr>
          <p:spPr>
            <a:xfrm>
              <a:off x="4159304" y="3962484"/>
              <a:ext cx="1535294" cy="703291"/>
            </a:xfrm>
            <a:custGeom>
              <a:avLst/>
              <a:gdLst/>
              <a:ahLst/>
              <a:cxnLst/>
              <a:rect l="l" t="t" r="r" b="b"/>
              <a:pathLst>
                <a:path w="2580326" h="1182002" extrusionOk="0">
                  <a:moveTo>
                    <a:pt x="2518156" y="1182003"/>
                  </a:moveTo>
                  <a:cubicBezTo>
                    <a:pt x="2695257" y="740671"/>
                    <a:pt x="2481072" y="239313"/>
                    <a:pt x="2039747" y="62186"/>
                  </a:cubicBezTo>
                  <a:cubicBezTo>
                    <a:pt x="1598422" y="-114941"/>
                    <a:pt x="1097089" y="99239"/>
                    <a:pt x="919925" y="540570"/>
                  </a:cubicBezTo>
                  <a:cubicBezTo>
                    <a:pt x="906018" y="575279"/>
                    <a:pt x="894397" y="610858"/>
                    <a:pt x="885063" y="647079"/>
                  </a:cubicBezTo>
                  <a:cubicBezTo>
                    <a:pt x="557213" y="511557"/>
                    <a:pt x="181546" y="667475"/>
                    <a:pt x="46038" y="995338"/>
                  </a:cubicBezTo>
                  <a:cubicBezTo>
                    <a:pt x="21399" y="1054901"/>
                    <a:pt x="5905" y="1117823"/>
                    <a:pt x="0" y="1182003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0" name="Google Shape;480;p7"/>
            <p:cNvSpPr/>
            <p:nvPr/>
          </p:nvSpPr>
          <p:spPr>
            <a:xfrm>
              <a:off x="4832518" y="3687079"/>
              <a:ext cx="3420308" cy="1468618"/>
            </a:xfrm>
            <a:custGeom>
              <a:avLst/>
              <a:gdLst/>
              <a:ahLst/>
              <a:cxnLst/>
              <a:rect l="l" t="t" r="r" b="b"/>
              <a:pathLst>
                <a:path w="5472493" h="2349788" extrusionOk="0">
                  <a:moveTo>
                    <a:pt x="5436617" y="2349535"/>
                  </a:moveTo>
                  <a:cubicBezTo>
                    <a:pt x="5460493" y="2251739"/>
                    <a:pt x="5472557" y="2151434"/>
                    <a:pt x="5472494" y="2050767"/>
                  </a:cubicBezTo>
                  <a:cubicBezTo>
                    <a:pt x="5472494" y="1357538"/>
                    <a:pt x="4910519" y="795563"/>
                    <a:pt x="4217290" y="795563"/>
                  </a:cubicBezTo>
                  <a:cubicBezTo>
                    <a:pt x="4134930" y="795556"/>
                    <a:pt x="4052761" y="803596"/>
                    <a:pt x="3971989" y="819566"/>
                  </a:cubicBezTo>
                  <a:cubicBezTo>
                    <a:pt x="3864356" y="269832"/>
                    <a:pt x="3331401" y="-88551"/>
                    <a:pt x="2781681" y="19095"/>
                  </a:cubicBezTo>
                  <a:cubicBezTo>
                    <a:pt x="2480437" y="78083"/>
                    <a:pt x="2222119" y="270325"/>
                    <a:pt x="2079118" y="541944"/>
                  </a:cubicBezTo>
                  <a:cubicBezTo>
                    <a:pt x="1556068" y="340890"/>
                    <a:pt x="969017" y="601932"/>
                    <a:pt x="767963" y="1125007"/>
                  </a:cubicBezTo>
                  <a:cubicBezTo>
                    <a:pt x="723354" y="1241066"/>
                    <a:pt x="700456" y="1364332"/>
                    <a:pt x="700405" y="1488665"/>
                  </a:cubicBezTo>
                  <a:cubicBezTo>
                    <a:pt x="700405" y="1512097"/>
                    <a:pt x="701294" y="1535274"/>
                    <a:pt x="702818" y="1558515"/>
                  </a:cubicBezTo>
                  <a:cubicBezTo>
                    <a:pt x="367094" y="1509627"/>
                    <a:pt x="55302" y="1742157"/>
                    <a:pt x="6414" y="2077882"/>
                  </a:cubicBezTo>
                  <a:cubicBezTo>
                    <a:pt x="2153" y="2107136"/>
                    <a:pt x="7" y="2136651"/>
                    <a:pt x="0" y="2166211"/>
                  </a:cubicBezTo>
                  <a:cubicBezTo>
                    <a:pt x="-63" y="2228466"/>
                    <a:pt x="9360" y="2290372"/>
                    <a:pt x="27940" y="234978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1" name="Google Shape;481;p7"/>
            <p:cNvSpPr/>
            <p:nvPr/>
          </p:nvSpPr>
          <p:spPr>
            <a:xfrm>
              <a:off x="2867782" y="4501768"/>
              <a:ext cx="1717868" cy="654661"/>
            </a:xfrm>
            <a:custGeom>
              <a:avLst/>
              <a:gdLst/>
              <a:ahLst/>
              <a:cxnLst/>
              <a:rect l="l" t="t" r="r" b="b"/>
              <a:pathLst>
                <a:path w="3674584" h="1400344" extrusionOk="0">
                  <a:moveTo>
                    <a:pt x="3674585" y="1400345"/>
                  </a:moveTo>
                  <a:cubicBezTo>
                    <a:pt x="3663789" y="1096548"/>
                    <a:pt x="3408773" y="859033"/>
                    <a:pt x="3104926" y="869834"/>
                  </a:cubicBezTo>
                  <a:cubicBezTo>
                    <a:pt x="3067460" y="871168"/>
                    <a:pt x="3030250" y="876324"/>
                    <a:pt x="2993801" y="885233"/>
                  </a:cubicBezTo>
                  <a:cubicBezTo>
                    <a:pt x="2942556" y="347585"/>
                    <a:pt x="2465220" y="-46744"/>
                    <a:pt x="1927572" y="4475"/>
                  </a:cubicBezTo>
                  <a:cubicBezTo>
                    <a:pt x="1581262" y="37463"/>
                    <a:pt x="1278551" y="251947"/>
                    <a:pt x="1132616" y="567733"/>
                  </a:cubicBezTo>
                  <a:cubicBezTo>
                    <a:pt x="771282" y="359332"/>
                    <a:pt x="309421" y="483310"/>
                    <a:pt x="101020" y="844637"/>
                  </a:cubicBezTo>
                  <a:cubicBezTo>
                    <a:pt x="4055" y="1012760"/>
                    <a:pt x="-24469" y="1211756"/>
                    <a:pt x="21366" y="140034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2" name="Google Shape;482;p7"/>
            <p:cNvSpPr/>
            <p:nvPr/>
          </p:nvSpPr>
          <p:spPr>
            <a:xfrm flipH="1">
              <a:off x="2057325" y="4709438"/>
              <a:ext cx="941819" cy="431431"/>
            </a:xfrm>
            <a:custGeom>
              <a:avLst/>
              <a:gdLst/>
              <a:ahLst/>
              <a:cxnLst/>
              <a:rect l="l" t="t" r="r" b="b"/>
              <a:pathLst>
                <a:path w="2580326" h="1182002" extrusionOk="0">
                  <a:moveTo>
                    <a:pt x="2518156" y="1182003"/>
                  </a:moveTo>
                  <a:cubicBezTo>
                    <a:pt x="2695257" y="740671"/>
                    <a:pt x="2481072" y="239313"/>
                    <a:pt x="2039747" y="62186"/>
                  </a:cubicBezTo>
                  <a:cubicBezTo>
                    <a:pt x="1598422" y="-114941"/>
                    <a:pt x="1097089" y="99239"/>
                    <a:pt x="919925" y="540570"/>
                  </a:cubicBezTo>
                  <a:cubicBezTo>
                    <a:pt x="906018" y="575279"/>
                    <a:pt x="894397" y="610858"/>
                    <a:pt x="885063" y="647079"/>
                  </a:cubicBezTo>
                  <a:cubicBezTo>
                    <a:pt x="557213" y="511557"/>
                    <a:pt x="181546" y="667475"/>
                    <a:pt x="46038" y="995338"/>
                  </a:cubicBezTo>
                  <a:cubicBezTo>
                    <a:pt x="21399" y="1054901"/>
                    <a:pt x="5905" y="1117823"/>
                    <a:pt x="0" y="1182003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3" name="Google Shape;483;p7"/>
            <p:cNvSpPr/>
            <p:nvPr/>
          </p:nvSpPr>
          <p:spPr>
            <a:xfrm>
              <a:off x="6498024" y="3944922"/>
              <a:ext cx="3656211" cy="1393342"/>
            </a:xfrm>
            <a:custGeom>
              <a:avLst/>
              <a:gdLst/>
              <a:ahLst/>
              <a:cxnLst/>
              <a:rect l="l" t="t" r="r" b="b"/>
              <a:pathLst>
                <a:path w="3674584" h="1400344" extrusionOk="0">
                  <a:moveTo>
                    <a:pt x="3674585" y="1400345"/>
                  </a:moveTo>
                  <a:cubicBezTo>
                    <a:pt x="3663789" y="1096548"/>
                    <a:pt x="3408773" y="859033"/>
                    <a:pt x="3104926" y="869834"/>
                  </a:cubicBezTo>
                  <a:cubicBezTo>
                    <a:pt x="3067460" y="871168"/>
                    <a:pt x="3030250" y="876324"/>
                    <a:pt x="2993801" y="885233"/>
                  </a:cubicBezTo>
                  <a:cubicBezTo>
                    <a:pt x="2942556" y="347585"/>
                    <a:pt x="2465220" y="-46744"/>
                    <a:pt x="1927572" y="4475"/>
                  </a:cubicBezTo>
                  <a:cubicBezTo>
                    <a:pt x="1581262" y="37463"/>
                    <a:pt x="1278551" y="251947"/>
                    <a:pt x="1132616" y="567733"/>
                  </a:cubicBezTo>
                  <a:cubicBezTo>
                    <a:pt x="771282" y="359332"/>
                    <a:pt x="309421" y="483310"/>
                    <a:pt x="101020" y="844637"/>
                  </a:cubicBezTo>
                  <a:cubicBezTo>
                    <a:pt x="4055" y="1012760"/>
                    <a:pt x="-24469" y="1211756"/>
                    <a:pt x="21366" y="140034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4" name="Google Shape;484;p7"/>
            <p:cNvSpPr/>
            <p:nvPr/>
          </p:nvSpPr>
          <p:spPr>
            <a:xfrm flipH="1">
              <a:off x="6348583" y="2926377"/>
              <a:ext cx="4022282" cy="1727094"/>
            </a:xfrm>
            <a:custGeom>
              <a:avLst/>
              <a:gdLst/>
              <a:ahLst/>
              <a:cxnLst/>
              <a:rect l="l" t="t" r="r" b="b"/>
              <a:pathLst>
                <a:path w="5472493" h="2349788" extrusionOk="0">
                  <a:moveTo>
                    <a:pt x="5436617" y="2349535"/>
                  </a:moveTo>
                  <a:cubicBezTo>
                    <a:pt x="5460493" y="2251739"/>
                    <a:pt x="5472557" y="2151434"/>
                    <a:pt x="5472494" y="2050767"/>
                  </a:cubicBezTo>
                  <a:cubicBezTo>
                    <a:pt x="5472494" y="1357538"/>
                    <a:pt x="4910519" y="795563"/>
                    <a:pt x="4217290" y="795563"/>
                  </a:cubicBezTo>
                  <a:cubicBezTo>
                    <a:pt x="4134930" y="795556"/>
                    <a:pt x="4052761" y="803596"/>
                    <a:pt x="3971989" y="819566"/>
                  </a:cubicBezTo>
                  <a:cubicBezTo>
                    <a:pt x="3864356" y="269832"/>
                    <a:pt x="3331401" y="-88551"/>
                    <a:pt x="2781681" y="19095"/>
                  </a:cubicBezTo>
                  <a:cubicBezTo>
                    <a:pt x="2480437" y="78083"/>
                    <a:pt x="2222119" y="270325"/>
                    <a:pt x="2079118" y="541944"/>
                  </a:cubicBezTo>
                  <a:cubicBezTo>
                    <a:pt x="1556068" y="340890"/>
                    <a:pt x="969017" y="601932"/>
                    <a:pt x="767963" y="1125007"/>
                  </a:cubicBezTo>
                  <a:cubicBezTo>
                    <a:pt x="723354" y="1241066"/>
                    <a:pt x="700456" y="1364332"/>
                    <a:pt x="700405" y="1488665"/>
                  </a:cubicBezTo>
                  <a:cubicBezTo>
                    <a:pt x="700405" y="1512097"/>
                    <a:pt x="701294" y="1535274"/>
                    <a:pt x="702818" y="1558515"/>
                  </a:cubicBezTo>
                  <a:cubicBezTo>
                    <a:pt x="367094" y="1509627"/>
                    <a:pt x="55302" y="1742157"/>
                    <a:pt x="6414" y="2077882"/>
                  </a:cubicBezTo>
                  <a:cubicBezTo>
                    <a:pt x="2153" y="2107136"/>
                    <a:pt x="7" y="2136651"/>
                    <a:pt x="0" y="2166211"/>
                  </a:cubicBezTo>
                  <a:cubicBezTo>
                    <a:pt x="-63" y="2228466"/>
                    <a:pt x="9360" y="2290372"/>
                    <a:pt x="27940" y="234978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485" name="Google Shape;485;p7"/>
            <p:cNvGrpSpPr/>
            <p:nvPr/>
          </p:nvGrpSpPr>
          <p:grpSpPr>
            <a:xfrm>
              <a:off x="7817748" y="1079748"/>
              <a:ext cx="408036" cy="4063663"/>
              <a:chOff x="967895" y="415018"/>
              <a:chExt cx="628714" cy="6262387"/>
            </a:xfrm>
          </p:grpSpPr>
          <p:sp>
            <p:nvSpPr>
              <p:cNvPr id="486" name="Google Shape;486;p7"/>
              <p:cNvSpPr/>
              <p:nvPr/>
            </p:nvSpPr>
            <p:spPr>
              <a:xfrm>
                <a:off x="1207111" y="963605"/>
                <a:ext cx="150300" cy="5713800"/>
              </a:xfrm>
              <a:prstGeom prst="trapezoid">
                <a:avLst>
                  <a:gd name="adj" fmla="val 25183"/>
                </a:avLst>
              </a:prstGeom>
              <a:gradFill>
                <a:gsLst>
                  <a:gs pos="0">
                    <a:srgbClr val="FFFFFF">
                      <a:alpha val="50588"/>
                      <a:alpha val="16200"/>
                    </a:srgbClr>
                  </a:gs>
                  <a:gs pos="100000">
                    <a:srgbClr val="FFFFFF">
                      <a:alpha val="0"/>
                      <a:alpha val="16200"/>
                    </a:srgbClr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487" name="Google Shape;487;p7"/>
              <p:cNvGrpSpPr/>
              <p:nvPr/>
            </p:nvGrpSpPr>
            <p:grpSpPr>
              <a:xfrm>
                <a:off x="967895" y="415018"/>
                <a:ext cx="628714" cy="801374"/>
                <a:chOff x="1774126" y="766200"/>
                <a:chExt cx="1582467" cy="2017050"/>
              </a:xfrm>
            </p:grpSpPr>
            <p:sp>
              <p:nvSpPr>
                <p:cNvPr id="488" name="Google Shape;488;p7"/>
                <p:cNvSpPr/>
                <p:nvPr/>
              </p:nvSpPr>
              <p:spPr>
                <a:xfrm>
                  <a:off x="2394628" y="2579744"/>
                  <a:ext cx="341579" cy="203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811" h="163131" extrusionOk="0">
                      <a:moveTo>
                        <a:pt x="20002" y="0"/>
                      </a:moveTo>
                      <a:lnTo>
                        <a:pt x="0" y="120967"/>
                      </a:lnTo>
                      <a:cubicBezTo>
                        <a:pt x="0" y="120967"/>
                        <a:pt x="34798" y="163132"/>
                        <a:pt x="136906" y="163132"/>
                      </a:cubicBezTo>
                      <a:cubicBezTo>
                        <a:pt x="239014" y="163132"/>
                        <a:pt x="273812" y="120967"/>
                        <a:pt x="273812" y="120967"/>
                      </a:cubicBezTo>
                      <a:lnTo>
                        <a:pt x="25381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A7AFCB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89" name="Google Shape;489;p7"/>
                <p:cNvSpPr/>
                <p:nvPr/>
              </p:nvSpPr>
              <p:spPr>
                <a:xfrm>
                  <a:off x="1774126" y="1886912"/>
                  <a:ext cx="638562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73" h="674116" extrusionOk="0">
                      <a:moveTo>
                        <a:pt x="436626" y="414528"/>
                      </a:moveTo>
                      <a:lnTo>
                        <a:pt x="0" y="674116"/>
                      </a:lnTo>
                      <a:cubicBezTo>
                        <a:pt x="0" y="674116"/>
                        <a:pt x="55118" y="297752"/>
                        <a:pt x="230759" y="183261"/>
                      </a:cubicBezTo>
                      <a:lnTo>
                        <a:pt x="511873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566185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90" name="Google Shape;490;p7"/>
                <p:cNvSpPr/>
                <p:nvPr/>
              </p:nvSpPr>
              <p:spPr>
                <a:xfrm>
                  <a:off x="2718110" y="1886912"/>
                  <a:ext cx="638483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10" h="674116" extrusionOk="0">
                      <a:moveTo>
                        <a:pt x="75248" y="414528"/>
                      </a:moveTo>
                      <a:lnTo>
                        <a:pt x="511810" y="674116"/>
                      </a:lnTo>
                      <a:cubicBezTo>
                        <a:pt x="511810" y="674116"/>
                        <a:pt x="456755" y="297752"/>
                        <a:pt x="281114" y="18326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91" name="Google Shape;491;p7"/>
                <p:cNvSpPr/>
                <p:nvPr/>
              </p:nvSpPr>
              <p:spPr>
                <a:xfrm>
                  <a:off x="2187286" y="766200"/>
                  <a:ext cx="756210" cy="1882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180" h="1508680" extrusionOk="0">
                      <a:moveTo>
                        <a:pt x="366146" y="30147"/>
                      </a:moveTo>
                      <a:cubicBezTo>
                        <a:pt x="336237" y="-10049"/>
                        <a:pt x="269943" y="-10049"/>
                        <a:pt x="239971" y="30147"/>
                      </a:cubicBezTo>
                      <a:cubicBezTo>
                        <a:pt x="140276" y="164005"/>
                        <a:pt x="-38095" y="453882"/>
                        <a:pt x="7244" y="765794"/>
                      </a:cubicBezTo>
                      <a:lnTo>
                        <a:pt x="84968" y="1391460"/>
                      </a:lnTo>
                      <a:cubicBezTo>
                        <a:pt x="84968" y="1391460"/>
                        <a:pt x="140403" y="1508681"/>
                        <a:pt x="303090" y="1508681"/>
                      </a:cubicBezTo>
                      <a:cubicBezTo>
                        <a:pt x="465777" y="1508681"/>
                        <a:pt x="521213" y="1391460"/>
                        <a:pt x="521213" y="1391460"/>
                      </a:cubicBezTo>
                      <a:lnTo>
                        <a:pt x="598937" y="765794"/>
                      </a:lnTo>
                      <a:cubicBezTo>
                        <a:pt x="644276" y="453882"/>
                        <a:pt x="465904" y="164005"/>
                        <a:pt x="366146" y="30147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6000">
                      <a:srgbClr val="808CAD"/>
                    </a:gs>
                    <a:gs pos="50000">
                      <a:srgbClr val="A7AFCB"/>
                    </a:gs>
                    <a:gs pos="85000">
                      <a:srgbClr val="808CAD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92" name="Google Shape;492;p7"/>
                <p:cNvSpPr/>
                <p:nvPr/>
              </p:nvSpPr>
              <p:spPr>
                <a:xfrm>
                  <a:off x="2568529" y="766497"/>
                  <a:ext cx="375239" cy="18816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793" h="1508315" extrusionOk="0">
                      <a:moveTo>
                        <a:pt x="60579" y="29909"/>
                      </a:moveTo>
                      <a:cubicBezTo>
                        <a:pt x="46025" y="11195"/>
                        <a:pt x="23705" y="178"/>
                        <a:pt x="0" y="0"/>
                      </a:cubicBezTo>
                      <a:lnTo>
                        <a:pt x="0" y="1508316"/>
                      </a:lnTo>
                      <a:cubicBezTo>
                        <a:pt x="160718" y="1507109"/>
                        <a:pt x="215900" y="1391222"/>
                        <a:pt x="215900" y="1391222"/>
                      </a:cubicBezTo>
                      <a:lnTo>
                        <a:pt x="293624" y="765556"/>
                      </a:lnTo>
                      <a:cubicBezTo>
                        <a:pt x="338709" y="453644"/>
                        <a:pt x="160338" y="163766"/>
                        <a:pt x="60579" y="29909"/>
                      </a:cubicBezTo>
                      <a:close/>
                    </a:path>
                  </a:pathLst>
                </a:custGeom>
                <a:solidFill>
                  <a:srgbClr val="FFFFFF">
                    <a:alpha val="162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93" name="Google Shape;493;p7"/>
                <p:cNvSpPr/>
                <p:nvPr/>
              </p:nvSpPr>
              <p:spPr>
                <a:xfrm>
                  <a:off x="2353668" y="1074766"/>
                  <a:ext cx="423489" cy="184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470" h="148145" extrusionOk="0">
                      <a:moveTo>
                        <a:pt x="169736" y="78295"/>
                      </a:moveTo>
                      <a:cubicBezTo>
                        <a:pt x="233236" y="78295"/>
                        <a:pt x="292036" y="104457"/>
                        <a:pt x="339471" y="148145"/>
                      </a:cubicBezTo>
                      <a:cubicBezTo>
                        <a:pt x="301752" y="58610"/>
                        <a:pt x="239839" y="0"/>
                        <a:pt x="169736" y="0"/>
                      </a:cubicBezTo>
                      <a:cubicBezTo>
                        <a:pt x="99632" y="0"/>
                        <a:pt x="37719" y="58610"/>
                        <a:pt x="0" y="148145"/>
                      </a:cubicBezTo>
                      <a:cubicBezTo>
                        <a:pt x="47371" y="104457"/>
                        <a:pt x="106045" y="78295"/>
                        <a:pt x="169736" y="7829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94" name="Google Shape;494;p7"/>
                <p:cNvSpPr/>
                <p:nvPr/>
              </p:nvSpPr>
              <p:spPr>
                <a:xfrm>
                  <a:off x="2568529" y="1074924"/>
                  <a:ext cx="208654" cy="1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258" h="148082" extrusionOk="0">
                      <a:moveTo>
                        <a:pt x="0" y="78232"/>
                      </a:moveTo>
                      <a:cubicBezTo>
                        <a:pt x="62738" y="78867"/>
                        <a:pt x="120650" y="104839"/>
                        <a:pt x="167259" y="148082"/>
                      </a:cubicBezTo>
                      <a:cubicBezTo>
                        <a:pt x="129985" y="59563"/>
                        <a:pt x="69088" y="1333"/>
                        <a:pt x="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95" name="Google Shape;495;p7"/>
                <p:cNvSpPr/>
                <p:nvPr/>
              </p:nvSpPr>
              <p:spPr>
                <a:xfrm>
                  <a:off x="2513864" y="1953303"/>
                  <a:ext cx="103138" cy="765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76" h="613536" extrusionOk="0">
                      <a:moveTo>
                        <a:pt x="82677" y="414782"/>
                      </a:moveTo>
                      <a:cubicBezTo>
                        <a:pt x="82677" y="584200"/>
                        <a:pt x="41339" y="613537"/>
                        <a:pt x="41339" y="613537"/>
                      </a:cubicBezTo>
                      <a:cubicBezTo>
                        <a:pt x="41339" y="613537"/>
                        <a:pt x="0" y="584200"/>
                        <a:pt x="0" y="414782"/>
                      </a:cubicBezTo>
                      <a:cubicBezTo>
                        <a:pt x="0" y="245364"/>
                        <a:pt x="41339" y="0"/>
                        <a:pt x="41339" y="0"/>
                      </a:cubicBezTo>
                      <a:cubicBezTo>
                        <a:pt x="41339" y="0"/>
                        <a:pt x="82677" y="245364"/>
                        <a:pt x="82677" y="41478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496" name="Google Shape;496;p7"/>
            <p:cNvGrpSpPr/>
            <p:nvPr/>
          </p:nvGrpSpPr>
          <p:grpSpPr>
            <a:xfrm>
              <a:off x="8299552" y="3133869"/>
              <a:ext cx="333219" cy="2017814"/>
              <a:chOff x="967895" y="415018"/>
              <a:chExt cx="628714" cy="3807196"/>
            </a:xfrm>
          </p:grpSpPr>
          <p:sp>
            <p:nvSpPr>
              <p:cNvPr id="497" name="Google Shape;497;p7"/>
              <p:cNvSpPr/>
              <p:nvPr/>
            </p:nvSpPr>
            <p:spPr>
              <a:xfrm>
                <a:off x="1207136" y="963615"/>
                <a:ext cx="150300" cy="3258600"/>
              </a:xfrm>
              <a:prstGeom prst="trapezoid">
                <a:avLst>
                  <a:gd name="adj" fmla="val 25183"/>
                </a:avLst>
              </a:prstGeom>
              <a:gradFill>
                <a:gsLst>
                  <a:gs pos="0">
                    <a:srgbClr val="FFFFFF">
                      <a:alpha val="50588"/>
                      <a:alpha val="16200"/>
                    </a:srgbClr>
                  </a:gs>
                  <a:gs pos="100000">
                    <a:srgbClr val="FFFFFF">
                      <a:alpha val="0"/>
                      <a:alpha val="16200"/>
                    </a:srgbClr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498" name="Google Shape;498;p7"/>
              <p:cNvGrpSpPr/>
              <p:nvPr/>
            </p:nvGrpSpPr>
            <p:grpSpPr>
              <a:xfrm>
                <a:off x="967895" y="415018"/>
                <a:ext cx="628714" cy="801374"/>
                <a:chOff x="1774126" y="766200"/>
                <a:chExt cx="1582467" cy="2017050"/>
              </a:xfrm>
            </p:grpSpPr>
            <p:sp>
              <p:nvSpPr>
                <p:cNvPr id="499" name="Google Shape;499;p7"/>
                <p:cNvSpPr/>
                <p:nvPr/>
              </p:nvSpPr>
              <p:spPr>
                <a:xfrm>
                  <a:off x="2394628" y="2579744"/>
                  <a:ext cx="341579" cy="203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811" h="163131" extrusionOk="0">
                      <a:moveTo>
                        <a:pt x="20002" y="0"/>
                      </a:moveTo>
                      <a:lnTo>
                        <a:pt x="0" y="120967"/>
                      </a:lnTo>
                      <a:cubicBezTo>
                        <a:pt x="0" y="120967"/>
                        <a:pt x="34798" y="163132"/>
                        <a:pt x="136906" y="163132"/>
                      </a:cubicBezTo>
                      <a:cubicBezTo>
                        <a:pt x="239014" y="163132"/>
                        <a:pt x="273812" y="120967"/>
                        <a:pt x="273812" y="120967"/>
                      </a:cubicBezTo>
                      <a:lnTo>
                        <a:pt x="25381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A7AFCB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00" name="Google Shape;500;p7"/>
                <p:cNvSpPr/>
                <p:nvPr/>
              </p:nvSpPr>
              <p:spPr>
                <a:xfrm>
                  <a:off x="1774126" y="1886912"/>
                  <a:ext cx="638562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73" h="674116" extrusionOk="0">
                      <a:moveTo>
                        <a:pt x="436626" y="414528"/>
                      </a:moveTo>
                      <a:lnTo>
                        <a:pt x="0" y="674116"/>
                      </a:lnTo>
                      <a:cubicBezTo>
                        <a:pt x="0" y="674116"/>
                        <a:pt x="55118" y="297752"/>
                        <a:pt x="230759" y="183261"/>
                      </a:cubicBezTo>
                      <a:lnTo>
                        <a:pt x="511873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566185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01" name="Google Shape;501;p7"/>
                <p:cNvSpPr/>
                <p:nvPr/>
              </p:nvSpPr>
              <p:spPr>
                <a:xfrm>
                  <a:off x="2718110" y="1886912"/>
                  <a:ext cx="638483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10" h="674116" extrusionOk="0">
                      <a:moveTo>
                        <a:pt x="75248" y="414528"/>
                      </a:moveTo>
                      <a:lnTo>
                        <a:pt x="511810" y="674116"/>
                      </a:lnTo>
                      <a:cubicBezTo>
                        <a:pt x="511810" y="674116"/>
                        <a:pt x="456755" y="297752"/>
                        <a:pt x="281114" y="18326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02" name="Google Shape;502;p7"/>
                <p:cNvSpPr/>
                <p:nvPr/>
              </p:nvSpPr>
              <p:spPr>
                <a:xfrm>
                  <a:off x="2187286" y="766200"/>
                  <a:ext cx="756210" cy="1882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180" h="1508680" extrusionOk="0">
                      <a:moveTo>
                        <a:pt x="366146" y="30147"/>
                      </a:moveTo>
                      <a:cubicBezTo>
                        <a:pt x="336237" y="-10049"/>
                        <a:pt x="269943" y="-10049"/>
                        <a:pt x="239971" y="30147"/>
                      </a:cubicBezTo>
                      <a:cubicBezTo>
                        <a:pt x="140276" y="164005"/>
                        <a:pt x="-38095" y="453882"/>
                        <a:pt x="7244" y="765794"/>
                      </a:cubicBezTo>
                      <a:lnTo>
                        <a:pt x="84968" y="1391460"/>
                      </a:lnTo>
                      <a:cubicBezTo>
                        <a:pt x="84968" y="1391460"/>
                        <a:pt x="140403" y="1508681"/>
                        <a:pt x="303090" y="1508681"/>
                      </a:cubicBezTo>
                      <a:cubicBezTo>
                        <a:pt x="465777" y="1508681"/>
                        <a:pt x="521213" y="1391460"/>
                        <a:pt x="521213" y="1391460"/>
                      </a:cubicBezTo>
                      <a:lnTo>
                        <a:pt x="598937" y="765794"/>
                      </a:lnTo>
                      <a:cubicBezTo>
                        <a:pt x="644276" y="453882"/>
                        <a:pt x="465904" y="164005"/>
                        <a:pt x="366146" y="30147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6000">
                      <a:srgbClr val="808CAD"/>
                    </a:gs>
                    <a:gs pos="50000">
                      <a:srgbClr val="A7AFCB"/>
                    </a:gs>
                    <a:gs pos="85000">
                      <a:srgbClr val="808CAD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03" name="Google Shape;503;p7"/>
                <p:cNvSpPr/>
                <p:nvPr/>
              </p:nvSpPr>
              <p:spPr>
                <a:xfrm>
                  <a:off x="2568529" y="766497"/>
                  <a:ext cx="375239" cy="18816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793" h="1508315" extrusionOk="0">
                      <a:moveTo>
                        <a:pt x="60579" y="29909"/>
                      </a:moveTo>
                      <a:cubicBezTo>
                        <a:pt x="46025" y="11195"/>
                        <a:pt x="23705" y="178"/>
                        <a:pt x="0" y="0"/>
                      </a:cubicBezTo>
                      <a:lnTo>
                        <a:pt x="0" y="1508316"/>
                      </a:lnTo>
                      <a:cubicBezTo>
                        <a:pt x="160718" y="1507109"/>
                        <a:pt x="215900" y="1391222"/>
                        <a:pt x="215900" y="1391222"/>
                      </a:cubicBezTo>
                      <a:lnTo>
                        <a:pt x="293624" y="765556"/>
                      </a:lnTo>
                      <a:cubicBezTo>
                        <a:pt x="338709" y="453644"/>
                        <a:pt x="160338" y="163766"/>
                        <a:pt x="60579" y="29909"/>
                      </a:cubicBezTo>
                      <a:close/>
                    </a:path>
                  </a:pathLst>
                </a:custGeom>
                <a:solidFill>
                  <a:srgbClr val="FFFFFF">
                    <a:alpha val="162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04" name="Google Shape;504;p7"/>
                <p:cNvSpPr/>
                <p:nvPr/>
              </p:nvSpPr>
              <p:spPr>
                <a:xfrm>
                  <a:off x="2353668" y="1074766"/>
                  <a:ext cx="423489" cy="184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470" h="148145" extrusionOk="0">
                      <a:moveTo>
                        <a:pt x="169736" y="78295"/>
                      </a:moveTo>
                      <a:cubicBezTo>
                        <a:pt x="233236" y="78295"/>
                        <a:pt x="292036" y="104457"/>
                        <a:pt x="339471" y="148145"/>
                      </a:cubicBezTo>
                      <a:cubicBezTo>
                        <a:pt x="301752" y="58610"/>
                        <a:pt x="239839" y="0"/>
                        <a:pt x="169736" y="0"/>
                      </a:cubicBezTo>
                      <a:cubicBezTo>
                        <a:pt x="99632" y="0"/>
                        <a:pt x="37719" y="58610"/>
                        <a:pt x="0" y="148145"/>
                      </a:cubicBezTo>
                      <a:cubicBezTo>
                        <a:pt x="47371" y="104457"/>
                        <a:pt x="106045" y="78295"/>
                        <a:pt x="169736" y="7829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05" name="Google Shape;505;p7"/>
                <p:cNvSpPr/>
                <p:nvPr/>
              </p:nvSpPr>
              <p:spPr>
                <a:xfrm>
                  <a:off x="2568529" y="1074924"/>
                  <a:ext cx="208654" cy="1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258" h="148082" extrusionOk="0">
                      <a:moveTo>
                        <a:pt x="0" y="78232"/>
                      </a:moveTo>
                      <a:cubicBezTo>
                        <a:pt x="62738" y="78867"/>
                        <a:pt x="120650" y="104839"/>
                        <a:pt x="167259" y="148082"/>
                      </a:cubicBezTo>
                      <a:cubicBezTo>
                        <a:pt x="129985" y="59563"/>
                        <a:pt x="69088" y="1333"/>
                        <a:pt x="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06" name="Google Shape;506;p7"/>
                <p:cNvSpPr/>
                <p:nvPr/>
              </p:nvSpPr>
              <p:spPr>
                <a:xfrm>
                  <a:off x="2513864" y="1953303"/>
                  <a:ext cx="103138" cy="765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76" h="613536" extrusionOk="0">
                      <a:moveTo>
                        <a:pt x="82677" y="414782"/>
                      </a:moveTo>
                      <a:cubicBezTo>
                        <a:pt x="82677" y="584200"/>
                        <a:pt x="41339" y="613537"/>
                        <a:pt x="41339" y="613537"/>
                      </a:cubicBezTo>
                      <a:cubicBezTo>
                        <a:pt x="41339" y="613537"/>
                        <a:pt x="0" y="584200"/>
                        <a:pt x="0" y="414782"/>
                      </a:cubicBezTo>
                      <a:cubicBezTo>
                        <a:pt x="0" y="245364"/>
                        <a:pt x="41339" y="0"/>
                        <a:pt x="41339" y="0"/>
                      </a:cubicBezTo>
                      <a:cubicBezTo>
                        <a:pt x="41339" y="0"/>
                        <a:pt x="82677" y="245364"/>
                        <a:pt x="82677" y="41478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507" name="Google Shape;507;p7"/>
            <p:cNvGrpSpPr/>
            <p:nvPr/>
          </p:nvGrpSpPr>
          <p:grpSpPr>
            <a:xfrm>
              <a:off x="104275" y="50550"/>
              <a:ext cx="8948150" cy="772675"/>
              <a:chOff x="104275" y="50550"/>
              <a:chExt cx="8948150" cy="772675"/>
            </a:xfrm>
          </p:grpSpPr>
          <p:sp>
            <p:nvSpPr>
              <p:cNvPr id="508" name="Google Shape;508;p7"/>
              <p:cNvSpPr/>
              <p:nvPr/>
            </p:nvSpPr>
            <p:spPr>
              <a:xfrm>
                <a:off x="8694850" y="1143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09" name="Google Shape;509;p7"/>
              <p:cNvSpPr/>
              <p:nvPr/>
            </p:nvSpPr>
            <p:spPr>
              <a:xfrm>
                <a:off x="5156375" y="146713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10" name="Google Shape;510;p7"/>
              <p:cNvSpPr/>
              <p:nvPr/>
            </p:nvSpPr>
            <p:spPr>
              <a:xfrm>
                <a:off x="7219963" y="349471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11" name="Google Shape;511;p7"/>
              <p:cNvSpPr/>
              <p:nvPr/>
            </p:nvSpPr>
            <p:spPr>
              <a:xfrm>
                <a:off x="7252363" y="114324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12" name="Google Shape;512;p7"/>
              <p:cNvSpPr/>
              <p:nvPr/>
            </p:nvSpPr>
            <p:spPr>
              <a:xfrm>
                <a:off x="7998675" y="226350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13" name="Google Shape;513;p7"/>
              <p:cNvSpPr/>
              <p:nvPr/>
            </p:nvSpPr>
            <p:spPr>
              <a:xfrm>
                <a:off x="6352675" y="1143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14" name="Google Shape;514;p7"/>
              <p:cNvSpPr/>
              <p:nvPr/>
            </p:nvSpPr>
            <p:spPr>
              <a:xfrm>
                <a:off x="3736700" y="30070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15" name="Google Shape;515;p7"/>
              <p:cNvSpPr/>
              <p:nvPr/>
            </p:nvSpPr>
            <p:spPr>
              <a:xfrm>
                <a:off x="2805625" y="30070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16" name="Google Shape;516;p7"/>
              <p:cNvSpPr/>
              <p:nvPr/>
            </p:nvSpPr>
            <p:spPr>
              <a:xfrm>
                <a:off x="1913750" y="30070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17" name="Google Shape;517;p7"/>
              <p:cNvSpPr/>
              <p:nvPr/>
            </p:nvSpPr>
            <p:spPr>
              <a:xfrm>
                <a:off x="3266675" y="11432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18" name="Google Shape;518;p7"/>
              <p:cNvSpPr/>
              <p:nvPr/>
            </p:nvSpPr>
            <p:spPr>
              <a:xfrm>
                <a:off x="262050" y="1143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19" name="Google Shape;519;p7"/>
              <p:cNvSpPr/>
              <p:nvPr/>
            </p:nvSpPr>
            <p:spPr>
              <a:xfrm>
                <a:off x="1279125" y="22082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20" name="Google Shape;520;p7"/>
              <p:cNvSpPr/>
              <p:nvPr/>
            </p:nvSpPr>
            <p:spPr>
              <a:xfrm>
                <a:off x="1055175" y="4723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21" name="Google Shape;521;p7"/>
              <p:cNvSpPr/>
              <p:nvPr/>
            </p:nvSpPr>
            <p:spPr>
              <a:xfrm>
                <a:off x="872350" y="35235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2" name="Google Shape;522;p7"/>
              <p:cNvSpPr/>
              <p:nvPr/>
            </p:nvSpPr>
            <p:spPr>
              <a:xfrm>
                <a:off x="7014788" y="26090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3" name="Google Shape;523;p7"/>
              <p:cNvSpPr/>
              <p:nvPr/>
            </p:nvSpPr>
            <p:spPr>
              <a:xfrm>
                <a:off x="8777500" y="31995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4" name="Google Shape;524;p7"/>
              <p:cNvSpPr/>
              <p:nvPr/>
            </p:nvSpPr>
            <p:spPr>
              <a:xfrm>
                <a:off x="4467225" y="19130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5" name="Google Shape;525;p7"/>
              <p:cNvSpPr/>
              <p:nvPr/>
            </p:nvSpPr>
            <p:spPr>
              <a:xfrm>
                <a:off x="2601875" y="196828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6" name="Google Shape;526;p7"/>
              <p:cNvSpPr/>
              <p:nvPr/>
            </p:nvSpPr>
            <p:spPr>
              <a:xfrm>
                <a:off x="5288025" y="2263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27" name="Google Shape;527;p7"/>
              <p:cNvSpPr/>
              <p:nvPr/>
            </p:nvSpPr>
            <p:spPr>
              <a:xfrm>
                <a:off x="5948425" y="3818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28" name="Google Shape;528;p7"/>
              <p:cNvSpPr/>
              <p:nvPr/>
            </p:nvSpPr>
            <p:spPr>
              <a:xfrm>
                <a:off x="9020025" y="41427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29" name="Google Shape;529;p7"/>
              <p:cNvSpPr/>
              <p:nvPr/>
            </p:nvSpPr>
            <p:spPr>
              <a:xfrm>
                <a:off x="1588200" y="505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30" name="Google Shape;530;p7"/>
              <p:cNvSpPr/>
              <p:nvPr/>
            </p:nvSpPr>
            <p:spPr>
              <a:xfrm>
                <a:off x="3636675" y="4723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31" name="Google Shape;531;p7"/>
              <p:cNvSpPr/>
              <p:nvPr/>
            </p:nvSpPr>
            <p:spPr>
              <a:xfrm>
                <a:off x="104275" y="34947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32" name="Google Shape;532;p7"/>
              <p:cNvSpPr/>
              <p:nvPr/>
            </p:nvSpPr>
            <p:spPr>
              <a:xfrm>
                <a:off x="4558675" y="300700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33" name="Google Shape;533;p7"/>
              <p:cNvSpPr/>
              <p:nvPr/>
            </p:nvSpPr>
            <p:spPr>
              <a:xfrm>
                <a:off x="6054325" y="29042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34" name="Google Shape;534;p7"/>
              <p:cNvSpPr/>
              <p:nvPr/>
            </p:nvSpPr>
            <p:spPr>
              <a:xfrm>
                <a:off x="8181475" y="2904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35" name="Google Shape;535;p7"/>
              <p:cNvSpPr/>
              <p:nvPr/>
            </p:nvSpPr>
            <p:spPr>
              <a:xfrm>
                <a:off x="6024800" y="442828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6" name="Google Shape;536;p7"/>
              <p:cNvSpPr/>
              <p:nvPr/>
            </p:nvSpPr>
            <p:spPr>
              <a:xfrm>
                <a:off x="2292625" y="6319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37" name="Google Shape;537;p7"/>
              <p:cNvSpPr/>
              <p:nvPr/>
            </p:nvSpPr>
            <p:spPr>
              <a:xfrm>
                <a:off x="5464400" y="7199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38" name="Google Shape;538;p7"/>
              <p:cNvSpPr/>
              <p:nvPr/>
            </p:nvSpPr>
            <p:spPr>
              <a:xfrm>
                <a:off x="294450" y="7199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39" name="Google Shape;539;p7"/>
              <p:cNvSpPr/>
              <p:nvPr/>
            </p:nvSpPr>
            <p:spPr>
              <a:xfrm>
                <a:off x="7822650" y="63197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40" name="Google Shape;540;p7"/>
              <p:cNvSpPr/>
              <p:nvPr/>
            </p:nvSpPr>
            <p:spPr>
              <a:xfrm>
                <a:off x="8583225" y="7908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</p:grpSp>
      </p:grpSp>
      <p:sp>
        <p:nvSpPr>
          <p:cNvPr id="541" name="Google Shape;541;p7"/>
          <p:cNvSpPr txBox="1">
            <a:spLocks noGrp="1"/>
          </p:cNvSpPr>
          <p:nvPr>
            <p:ph type="title"/>
          </p:nvPr>
        </p:nvSpPr>
        <p:spPr>
          <a:xfrm>
            <a:off x="855300" y="836000"/>
            <a:ext cx="6699000" cy="396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542" name="Google Shape;542;p7"/>
          <p:cNvSpPr txBox="1">
            <a:spLocks noGrp="1"/>
          </p:cNvSpPr>
          <p:nvPr>
            <p:ph type="body" idx="1"/>
          </p:nvPr>
        </p:nvSpPr>
        <p:spPr>
          <a:xfrm>
            <a:off x="855434" y="1553825"/>
            <a:ext cx="2087100" cy="3218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30200" rtl="0">
              <a:spcBef>
                <a:spcPts val="0"/>
              </a:spcBef>
              <a:spcAft>
                <a:spcPts val="0"/>
              </a:spcAft>
              <a:buSzPts val="1600"/>
              <a:buChar char="➢"/>
              <a:defRPr sz="1600"/>
            </a:lvl1pPr>
            <a:lvl2pPr marL="914400" lvl="1" indent="-330200" rtl="0">
              <a:spcBef>
                <a:spcPts val="800"/>
              </a:spcBef>
              <a:spcAft>
                <a:spcPts val="0"/>
              </a:spcAft>
              <a:buSzPts val="1600"/>
              <a:buChar char="▻"/>
              <a:defRPr sz="1600"/>
            </a:lvl2pPr>
            <a:lvl3pPr marL="1371600" lvl="2" indent="-330200" rtl="0">
              <a:spcBef>
                <a:spcPts val="8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rtl="0">
              <a:spcBef>
                <a:spcPts val="8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rtl="0">
              <a:spcBef>
                <a:spcPts val="8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rtl="0">
              <a:spcBef>
                <a:spcPts val="8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rtl="0">
              <a:spcBef>
                <a:spcPts val="8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rtl="0">
              <a:spcBef>
                <a:spcPts val="8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rtl="0">
              <a:spcBef>
                <a:spcPts val="800"/>
              </a:spcBef>
              <a:spcAft>
                <a:spcPts val="8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543" name="Google Shape;543;p7"/>
          <p:cNvSpPr txBox="1">
            <a:spLocks noGrp="1"/>
          </p:cNvSpPr>
          <p:nvPr>
            <p:ph type="body" idx="2"/>
          </p:nvPr>
        </p:nvSpPr>
        <p:spPr>
          <a:xfrm>
            <a:off x="3161403" y="1553825"/>
            <a:ext cx="2087100" cy="3218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30200" rtl="0">
              <a:spcBef>
                <a:spcPts val="0"/>
              </a:spcBef>
              <a:spcAft>
                <a:spcPts val="0"/>
              </a:spcAft>
              <a:buSzPts val="1600"/>
              <a:buChar char="➢"/>
              <a:defRPr sz="1600"/>
            </a:lvl1pPr>
            <a:lvl2pPr marL="914400" lvl="1" indent="-330200" rtl="0">
              <a:spcBef>
                <a:spcPts val="800"/>
              </a:spcBef>
              <a:spcAft>
                <a:spcPts val="0"/>
              </a:spcAft>
              <a:buSzPts val="1600"/>
              <a:buChar char="▻"/>
              <a:defRPr sz="1600"/>
            </a:lvl2pPr>
            <a:lvl3pPr marL="1371600" lvl="2" indent="-330200" rtl="0">
              <a:spcBef>
                <a:spcPts val="8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rtl="0">
              <a:spcBef>
                <a:spcPts val="8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rtl="0">
              <a:spcBef>
                <a:spcPts val="8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rtl="0">
              <a:spcBef>
                <a:spcPts val="8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rtl="0">
              <a:spcBef>
                <a:spcPts val="8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rtl="0">
              <a:spcBef>
                <a:spcPts val="8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rtl="0">
              <a:spcBef>
                <a:spcPts val="800"/>
              </a:spcBef>
              <a:spcAft>
                <a:spcPts val="8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544" name="Google Shape;544;p7"/>
          <p:cNvSpPr txBox="1">
            <a:spLocks noGrp="1"/>
          </p:cNvSpPr>
          <p:nvPr>
            <p:ph type="body" idx="3"/>
          </p:nvPr>
        </p:nvSpPr>
        <p:spPr>
          <a:xfrm>
            <a:off x="5467372" y="1553825"/>
            <a:ext cx="2087100" cy="3218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30200" rtl="0">
              <a:spcBef>
                <a:spcPts val="0"/>
              </a:spcBef>
              <a:spcAft>
                <a:spcPts val="0"/>
              </a:spcAft>
              <a:buSzPts val="1600"/>
              <a:buChar char="➢"/>
              <a:defRPr sz="1600"/>
            </a:lvl1pPr>
            <a:lvl2pPr marL="914400" lvl="1" indent="-330200" rtl="0">
              <a:spcBef>
                <a:spcPts val="800"/>
              </a:spcBef>
              <a:spcAft>
                <a:spcPts val="0"/>
              </a:spcAft>
              <a:buSzPts val="1600"/>
              <a:buChar char="▻"/>
              <a:defRPr sz="1600"/>
            </a:lvl2pPr>
            <a:lvl3pPr marL="1371600" lvl="2" indent="-330200" rtl="0">
              <a:spcBef>
                <a:spcPts val="8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rtl="0">
              <a:spcBef>
                <a:spcPts val="8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rtl="0">
              <a:spcBef>
                <a:spcPts val="8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rtl="0">
              <a:spcBef>
                <a:spcPts val="8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rtl="0">
              <a:spcBef>
                <a:spcPts val="8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rtl="0">
              <a:spcBef>
                <a:spcPts val="8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rtl="0">
              <a:spcBef>
                <a:spcPts val="800"/>
              </a:spcBef>
              <a:spcAft>
                <a:spcPts val="8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545" name="Google Shape;545;p7"/>
          <p:cNvSpPr txBox="1">
            <a:spLocks noGrp="1"/>
          </p:cNvSpPr>
          <p:nvPr>
            <p:ph type="sldNum" idx="12"/>
          </p:nvPr>
        </p:nvSpPr>
        <p:spPr>
          <a:xfrm>
            <a:off x="4297650" y="45974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ransition>
    <p:fade thruBlk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7" name="Google Shape;547;p8"/>
          <p:cNvGrpSpPr/>
          <p:nvPr/>
        </p:nvGrpSpPr>
        <p:grpSpPr>
          <a:xfrm>
            <a:off x="104275" y="50550"/>
            <a:ext cx="10266591" cy="5287714"/>
            <a:chOff x="104275" y="50550"/>
            <a:chExt cx="10266591" cy="5287714"/>
          </a:xfrm>
        </p:grpSpPr>
        <p:sp>
          <p:nvSpPr>
            <p:cNvPr id="548" name="Google Shape;548;p8"/>
            <p:cNvSpPr/>
            <p:nvPr/>
          </p:nvSpPr>
          <p:spPr>
            <a:xfrm>
              <a:off x="2444298" y="3856703"/>
              <a:ext cx="2558390" cy="1098526"/>
            </a:xfrm>
            <a:custGeom>
              <a:avLst/>
              <a:gdLst/>
              <a:ahLst/>
              <a:cxnLst/>
              <a:rect l="l" t="t" r="r" b="b"/>
              <a:pathLst>
                <a:path w="5472493" h="2349788" extrusionOk="0">
                  <a:moveTo>
                    <a:pt x="5436617" y="2349535"/>
                  </a:moveTo>
                  <a:cubicBezTo>
                    <a:pt x="5460493" y="2251739"/>
                    <a:pt x="5472557" y="2151434"/>
                    <a:pt x="5472494" y="2050767"/>
                  </a:cubicBezTo>
                  <a:cubicBezTo>
                    <a:pt x="5472494" y="1357538"/>
                    <a:pt x="4910519" y="795563"/>
                    <a:pt x="4217290" y="795563"/>
                  </a:cubicBezTo>
                  <a:cubicBezTo>
                    <a:pt x="4134930" y="795556"/>
                    <a:pt x="4052761" y="803596"/>
                    <a:pt x="3971989" y="819566"/>
                  </a:cubicBezTo>
                  <a:cubicBezTo>
                    <a:pt x="3864356" y="269832"/>
                    <a:pt x="3331401" y="-88551"/>
                    <a:pt x="2781681" y="19095"/>
                  </a:cubicBezTo>
                  <a:cubicBezTo>
                    <a:pt x="2480437" y="78083"/>
                    <a:pt x="2222119" y="270325"/>
                    <a:pt x="2079118" y="541944"/>
                  </a:cubicBezTo>
                  <a:cubicBezTo>
                    <a:pt x="1556068" y="340890"/>
                    <a:pt x="969017" y="601932"/>
                    <a:pt x="767963" y="1125007"/>
                  </a:cubicBezTo>
                  <a:cubicBezTo>
                    <a:pt x="723354" y="1241066"/>
                    <a:pt x="700456" y="1364332"/>
                    <a:pt x="700405" y="1488665"/>
                  </a:cubicBezTo>
                  <a:cubicBezTo>
                    <a:pt x="700405" y="1512097"/>
                    <a:pt x="701294" y="1535274"/>
                    <a:pt x="702818" y="1558515"/>
                  </a:cubicBezTo>
                  <a:cubicBezTo>
                    <a:pt x="367094" y="1509627"/>
                    <a:pt x="55302" y="1742157"/>
                    <a:pt x="6414" y="2077882"/>
                  </a:cubicBezTo>
                  <a:cubicBezTo>
                    <a:pt x="2153" y="2107136"/>
                    <a:pt x="7" y="2136651"/>
                    <a:pt x="0" y="2166211"/>
                  </a:cubicBezTo>
                  <a:cubicBezTo>
                    <a:pt x="-63" y="2228466"/>
                    <a:pt x="9360" y="2290372"/>
                    <a:pt x="27940" y="234978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9" name="Google Shape;549;p8"/>
            <p:cNvSpPr/>
            <p:nvPr/>
          </p:nvSpPr>
          <p:spPr>
            <a:xfrm>
              <a:off x="5295333" y="4495140"/>
              <a:ext cx="1449771" cy="493781"/>
            </a:xfrm>
            <a:custGeom>
              <a:avLst/>
              <a:gdLst/>
              <a:ahLst/>
              <a:cxnLst/>
              <a:rect l="l" t="t" r="r" b="b"/>
              <a:pathLst>
                <a:path w="2870834" h="977784" extrusionOk="0">
                  <a:moveTo>
                    <a:pt x="2870835" y="977785"/>
                  </a:moveTo>
                  <a:cubicBezTo>
                    <a:pt x="2845943" y="605751"/>
                    <a:pt x="2524252" y="324312"/>
                    <a:pt x="2152206" y="349172"/>
                  </a:cubicBezTo>
                  <a:cubicBezTo>
                    <a:pt x="2121916" y="351192"/>
                    <a:pt x="2091817" y="355256"/>
                    <a:pt x="2062099" y="361326"/>
                  </a:cubicBezTo>
                  <a:cubicBezTo>
                    <a:pt x="1974025" y="87578"/>
                    <a:pt x="1680655" y="-62923"/>
                    <a:pt x="1406906" y="25176"/>
                  </a:cubicBezTo>
                  <a:cubicBezTo>
                    <a:pt x="1329372" y="50126"/>
                    <a:pt x="1258760" y="92925"/>
                    <a:pt x="1200785" y="150125"/>
                  </a:cubicBezTo>
                  <a:cubicBezTo>
                    <a:pt x="925068" y="68357"/>
                    <a:pt x="635318" y="225570"/>
                    <a:pt x="553530" y="501274"/>
                  </a:cubicBezTo>
                  <a:cubicBezTo>
                    <a:pt x="543623" y="534656"/>
                    <a:pt x="537084" y="568952"/>
                    <a:pt x="534035" y="603643"/>
                  </a:cubicBezTo>
                  <a:cubicBezTo>
                    <a:pt x="325882" y="529640"/>
                    <a:pt x="97092" y="638409"/>
                    <a:pt x="23114" y="846587"/>
                  </a:cubicBezTo>
                  <a:cubicBezTo>
                    <a:pt x="8128" y="888726"/>
                    <a:pt x="318" y="933068"/>
                    <a:pt x="0" y="97778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0" name="Google Shape;550;p8"/>
            <p:cNvSpPr/>
            <p:nvPr/>
          </p:nvSpPr>
          <p:spPr>
            <a:xfrm>
              <a:off x="4159304" y="3962484"/>
              <a:ext cx="1535294" cy="703291"/>
            </a:xfrm>
            <a:custGeom>
              <a:avLst/>
              <a:gdLst/>
              <a:ahLst/>
              <a:cxnLst/>
              <a:rect l="l" t="t" r="r" b="b"/>
              <a:pathLst>
                <a:path w="2580326" h="1182002" extrusionOk="0">
                  <a:moveTo>
                    <a:pt x="2518156" y="1182003"/>
                  </a:moveTo>
                  <a:cubicBezTo>
                    <a:pt x="2695257" y="740671"/>
                    <a:pt x="2481072" y="239313"/>
                    <a:pt x="2039747" y="62186"/>
                  </a:cubicBezTo>
                  <a:cubicBezTo>
                    <a:pt x="1598422" y="-114941"/>
                    <a:pt x="1097089" y="99239"/>
                    <a:pt x="919925" y="540570"/>
                  </a:cubicBezTo>
                  <a:cubicBezTo>
                    <a:pt x="906018" y="575279"/>
                    <a:pt x="894397" y="610858"/>
                    <a:pt x="885063" y="647079"/>
                  </a:cubicBezTo>
                  <a:cubicBezTo>
                    <a:pt x="557213" y="511557"/>
                    <a:pt x="181546" y="667475"/>
                    <a:pt x="46038" y="995338"/>
                  </a:cubicBezTo>
                  <a:cubicBezTo>
                    <a:pt x="21399" y="1054901"/>
                    <a:pt x="5905" y="1117823"/>
                    <a:pt x="0" y="1182003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1" name="Google Shape;551;p8"/>
            <p:cNvSpPr/>
            <p:nvPr/>
          </p:nvSpPr>
          <p:spPr>
            <a:xfrm>
              <a:off x="4832518" y="3687079"/>
              <a:ext cx="3420308" cy="1468618"/>
            </a:xfrm>
            <a:custGeom>
              <a:avLst/>
              <a:gdLst/>
              <a:ahLst/>
              <a:cxnLst/>
              <a:rect l="l" t="t" r="r" b="b"/>
              <a:pathLst>
                <a:path w="5472493" h="2349788" extrusionOk="0">
                  <a:moveTo>
                    <a:pt x="5436617" y="2349535"/>
                  </a:moveTo>
                  <a:cubicBezTo>
                    <a:pt x="5460493" y="2251739"/>
                    <a:pt x="5472557" y="2151434"/>
                    <a:pt x="5472494" y="2050767"/>
                  </a:cubicBezTo>
                  <a:cubicBezTo>
                    <a:pt x="5472494" y="1357538"/>
                    <a:pt x="4910519" y="795563"/>
                    <a:pt x="4217290" y="795563"/>
                  </a:cubicBezTo>
                  <a:cubicBezTo>
                    <a:pt x="4134930" y="795556"/>
                    <a:pt x="4052761" y="803596"/>
                    <a:pt x="3971989" y="819566"/>
                  </a:cubicBezTo>
                  <a:cubicBezTo>
                    <a:pt x="3864356" y="269832"/>
                    <a:pt x="3331401" y="-88551"/>
                    <a:pt x="2781681" y="19095"/>
                  </a:cubicBezTo>
                  <a:cubicBezTo>
                    <a:pt x="2480437" y="78083"/>
                    <a:pt x="2222119" y="270325"/>
                    <a:pt x="2079118" y="541944"/>
                  </a:cubicBezTo>
                  <a:cubicBezTo>
                    <a:pt x="1556068" y="340890"/>
                    <a:pt x="969017" y="601932"/>
                    <a:pt x="767963" y="1125007"/>
                  </a:cubicBezTo>
                  <a:cubicBezTo>
                    <a:pt x="723354" y="1241066"/>
                    <a:pt x="700456" y="1364332"/>
                    <a:pt x="700405" y="1488665"/>
                  </a:cubicBezTo>
                  <a:cubicBezTo>
                    <a:pt x="700405" y="1512097"/>
                    <a:pt x="701294" y="1535274"/>
                    <a:pt x="702818" y="1558515"/>
                  </a:cubicBezTo>
                  <a:cubicBezTo>
                    <a:pt x="367094" y="1509627"/>
                    <a:pt x="55302" y="1742157"/>
                    <a:pt x="6414" y="2077882"/>
                  </a:cubicBezTo>
                  <a:cubicBezTo>
                    <a:pt x="2153" y="2107136"/>
                    <a:pt x="7" y="2136651"/>
                    <a:pt x="0" y="2166211"/>
                  </a:cubicBezTo>
                  <a:cubicBezTo>
                    <a:pt x="-63" y="2228466"/>
                    <a:pt x="9360" y="2290372"/>
                    <a:pt x="27940" y="234978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2" name="Google Shape;552;p8"/>
            <p:cNvSpPr/>
            <p:nvPr/>
          </p:nvSpPr>
          <p:spPr>
            <a:xfrm>
              <a:off x="2867782" y="4501768"/>
              <a:ext cx="1717868" cy="654661"/>
            </a:xfrm>
            <a:custGeom>
              <a:avLst/>
              <a:gdLst/>
              <a:ahLst/>
              <a:cxnLst/>
              <a:rect l="l" t="t" r="r" b="b"/>
              <a:pathLst>
                <a:path w="3674584" h="1400344" extrusionOk="0">
                  <a:moveTo>
                    <a:pt x="3674585" y="1400345"/>
                  </a:moveTo>
                  <a:cubicBezTo>
                    <a:pt x="3663789" y="1096548"/>
                    <a:pt x="3408773" y="859033"/>
                    <a:pt x="3104926" y="869834"/>
                  </a:cubicBezTo>
                  <a:cubicBezTo>
                    <a:pt x="3067460" y="871168"/>
                    <a:pt x="3030250" y="876324"/>
                    <a:pt x="2993801" y="885233"/>
                  </a:cubicBezTo>
                  <a:cubicBezTo>
                    <a:pt x="2942556" y="347585"/>
                    <a:pt x="2465220" y="-46744"/>
                    <a:pt x="1927572" y="4475"/>
                  </a:cubicBezTo>
                  <a:cubicBezTo>
                    <a:pt x="1581262" y="37463"/>
                    <a:pt x="1278551" y="251947"/>
                    <a:pt x="1132616" y="567733"/>
                  </a:cubicBezTo>
                  <a:cubicBezTo>
                    <a:pt x="771282" y="359332"/>
                    <a:pt x="309421" y="483310"/>
                    <a:pt x="101020" y="844637"/>
                  </a:cubicBezTo>
                  <a:cubicBezTo>
                    <a:pt x="4055" y="1012760"/>
                    <a:pt x="-24469" y="1211756"/>
                    <a:pt x="21366" y="140034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3" name="Google Shape;553;p8"/>
            <p:cNvSpPr/>
            <p:nvPr/>
          </p:nvSpPr>
          <p:spPr>
            <a:xfrm flipH="1">
              <a:off x="2057325" y="4709438"/>
              <a:ext cx="941819" cy="431431"/>
            </a:xfrm>
            <a:custGeom>
              <a:avLst/>
              <a:gdLst/>
              <a:ahLst/>
              <a:cxnLst/>
              <a:rect l="l" t="t" r="r" b="b"/>
              <a:pathLst>
                <a:path w="2580326" h="1182002" extrusionOk="0">
                  <a:moveTo>
                    <a:pt x="2518156" y="1182003"/>
                  </a:moveTo>
                  <a:cubicBezTo>
                    <a:pt x="2695257" y="740671"/>
                    <a:pt x="2481072" y="239313"/>
                    <a:pt x="2039747" y="62186"/>
                  </a:cubicBezTo>
                  <a:cubicBezTo>
                    <a:pt x="1598422" y="-114941"/>
                    <a:pt x="1097089" y="99239"/>
                    <a:pt x="919925" y="540570"/>
                  </a:cubicBezTo>
                  <a:cubicBezTo>
                    <a:pt x="906018" y="575279"/>
                    <a:pt x="894397" y="610858"/>
                    <a:pt x="885063" y="647079"/>
                  </a:cubicBezTo>
                  <a:cubicBezTo>
                    <a:pt x="557213" y="511557"/>
                    <a:pt x="181546" y="667475"/>
                    <a:pt x="46038" y="995338"/>
                  </a:cubicBezTo>
                  <a:cubicBezTo>
                    <a:pt x="21399" y="1054901"/>
                    <a:pt x="5905" y="1117823"/>
                    <a:pt x="0" y="1182003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4" name="Google Shape;554;p8"/>
            <p:cNvSpPr/>
            <p:nvPr/>
          </p:nvSpPr>
          <p:spPr>
            <a:xfrm>
              <a:off x="6498024" y="3944922"/>
              <a:ext cx="3656211" cy="1393342"/>
            </a:xfrm>
            <a:custGeom>
              <a:avLst/>
              <a:gdLst/>
              <a:ahLst/>
              <a:cxnLst/>
              <a:rect l="l" t="t" r="r" b="b"/>
              <a:pathLst>
                <a:path w="3674584" h="1400344" extrusionOk="0">
                  <a:moveTo>
                    <a:pt x="3674585" y="1400345"/>
                  </a:moveTo>
                  <a:cubicBezTo>
                    <a:pt x="3663789" y="1096548"/>
                    <a:pt x="3408773" y="859033"/>
                    <a:pt x="3104926" y="869834"/>
                  </a:cubicBezTo>
                  <a:cubicBezTo>
                    <a:pt x="3067460" y="871168"/>
                    <a:pt x="3030250" y="876324"/>
                    <a:pt x="2993801" y="885233"/>
                  </a:cubicBezTo>
                  <a:cubicBezTo>
                    <a:pt x="2942556" y="347585"/>
                    <a:pt x="2465220" y="-46744"/>
                    <a:pt x="1927572" y="4475"/>
                  </a:cubicBezTo>
                  <a:cubicBezTo>
                    <a:pt x="1581262" y="37463"/>
                    <a:pt x="1278551" y="251947"/>
                    <a:pt x="1132616" y="567733"/>
                  </a:cubicBezTo>
                  <a:cubicBezTo>
                    <a:pt x="771282" y="359332"/>
                    <a:pt x="309421" y="483310"/>
                    <a:pt x="101020" y="844637"/>
                  </a:cubicBezTo>
                  <a:cubicBezTo>
                    <a:pt x="4055" y="1012760"/>
                    <a:pt x="-24469" y="1211756"/>
                    <a:pt x="21366" y="140034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5" name="Google Shape;555;p8"/>
            <p:cNvSpPr/>
            <p:nvPr/>
          </p:nvSpPr>
          <p:spPr>
            <a:xfrm flipH="1">
              <a:off x="6348583" y="2926377"/>
              <a:ext cx="4022282" cy="1727094"/>
            </a:xfrm>
            <a:custGeom>
              <a:avLst/>
              <a:gdLst/>
              <a:ahLst/>
              <a:cxnLst/>
              <a:rect l="l" t="t" r="r" b="b"/>
              <a:pathLst>
                <a:path w="5472493" h="2349788" extrusionOk="0">
                  <a:moveTo>
                    <a:pt x="5436617" y="2349535"/>
                  </a:moveTo>
                  <a:cubicBezTo>
                    <a:pt x="5460493" y="2251739"/>
                    <a:pt x="5472557" y="2151434"/>
                    <a:pt x="5472494" y="2050767"/>
                  </a:cubicBezTo>
                  <a:cubicBezTo>
                    <a:pt x="5472494" y="1357538"/>
                    <a:pt x="4910519" y="795563"/>
                    <a:pt x="4217290" y="795563"/>
                  </a:cubicBezTo>
                  <a:cubicBezTo>
                    <a:pt x="4134930" y="795556"/>
                    <a:pt x="4052761" y="803596"/>
                    <a:pt x="3971989" y="819566"/>
                  </a:cubicBezTo>
                  <a:cubicBezTo>
                    <a:pt x="3864356" y="269832"/>
                    <a:pt x="3331401" y="-88551"/>
                    <a:pt x="2781681" y="19095"/>
                  </a:cubicBezTo>
                  <a:cubicBezTo>
                    <a:pt x="2480437" y="78083"/>
                    <a:pt x="2222119" y="270325"/>
                    <a:pt x="2079118" y="541944"/>
                  </a:cubicBezTo>
                  <a:cubicBezTo>
                    <a:pt x="1556068" y="340890"/>
                    <a:pt x="969017" y="601932"/>
                    <a:pt x="767963" y="1125007"/>
                  </a:cubicBezTo>
                  <a:cubicBezTo>
                    <a:pt x="723354" y="1241066"/>
                    <a:pt x="700456" y="1364332"/>
                    <a:pt x="700405" y="1488665"/>
                  </a:cubicBezTo>
                  <a:cubicBezTo>
                    <a:pt x="700405" y="1512097"/>
                    <a:pt x="701294" y="1535274"/>
                    <a:pt x="702818" y="1558515"/>
                  </a:cubicBezTo>
                  <a:cubicBezTo>
                    <a:pt x="367094" y="1509627"/>
                    <a:pt x="55302" y="1742157"/>
                    <a:pt x="6414" y="2077882"/>
                  </a:cubicBezTo>
                  <a:cubicBezTo>
                    <a:pt x="2153" y="2107136"/>
                    <a:pt x="7" y="2136651"/>
                    <a:pt x="0" y="2166211"/>
                  </a:cubicBezTo>
                  <a:cubicBezTo>
                    <a:pt x="-63" y="2228466"/>
                    <a:pt x="9360" y="2290372"/>
                    <a:pt x="27940" y="234978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556" name="Google Shape;556;p8"/>
            <p:cNvGrpSpPr/>
            <p:nvPr/>
          </p:nvGrpSpPr>
          <p:grpSpPr>
            <a:xfrm>
              <a:off x="7817748" y="1079748"/>
              <a:ext cx="408036" cy="4063663"/>
              <a:chOff x="967895" y="415018"/>
              <a:chExt cx="628714" cy="6262387"/>
            </a:xfrm>
          </p:grpSpPr>
          <p:sp>
            <p:nvSpPr>
              <p:cNvPr id="557" name="Google Shape;557;p8"/>
              <p:cNvSpPr/>
              <p:nvPr/>
            </p:nvSpPr>
            <p:spPr>
              <a:xfrm>
                <a:off x="1207111" y="963605"/>
                <a:ext cx="150300" cy="5713800"/>
              </a:xfrm>
              <a:prstGeom prst="trapezoid">
                <a:avLst>
                  <a:gd name="adj" fmla="val 25183"/>
                </a:avLst>
              </a:prstGeom>
              <a:gradFill>
                <a:gsLst>
                  <a:gs pos="0">
                    <a:srgbClr val="FFFFFF">
                      <a:alpha val="50588"/>
                      <a:alpha val="16200"/>
                    </a:srgbClr>
                  </a:gs>
                  <a:gs pos="100000">
                    <a:srgbClr val="FFFFFF">
                      <a:alpha val="0"/>
                      <a:alpha val="16200"/>
                    </a:srgbClr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558" name="Google Shape;558;p8"/>
              <p:cNvGrpSpPr/>
              <p:nvPr/>
            </p:nvGrpSpPr>
            <p:grpSpPr>
              <a:xfrm>
                <a:off x="967895" y="415018"/>
                <a:ext cx="628714" cy="801374"/>
                <a:chOff x="1774126" y="766200"/>
                <a:chExt cx="1582467" cy="2017050"/>
              </a:xfrm>
            </p:grpSpPr>
            <p:sp>
              <p:nvSpPr>
                <p:cNvPr id="559" name="Google Shape;559;p8"/>
                <p:cNvSpPr/>
                <p:nvPr/>
              </p:nvSpPr>
              <p:spPr>
                <a:xfrm>
                  <a:off x="2394628" y="2579744"/>
                  <a:ext cx="341579" cy="203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811" h="163131" extrusionOk="0">
                      <a:moveTo>
                        <a:pt x="20002" y="0"/>
                      </a:moveTo>
                      <a:lnTo>
                        <a:pt x="0" y="120967"/>
                      </a:lnTo>
                      <a:cubicBezTo>
                        <a:pt x="0" y="120967"/>
                        <a:pt x="34798" y="163132"/>
                        <a:pt x="136906" y="163132"/>
                      </a:cubicBezTo>
                      <a:cubicBezTo>
                        <a:pt x="239014" y="163132"/>
                        <a:pt x="273812" y="120967"/>
                        <a:pt x="273812" y="120967"/>
                      </a:cubicBezTo>
                      <a:lnTo>
                        <a:pt x="25381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A7AFCB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60" name="Google Shape;560;p8"/>
                <p:cNvSpPr/>
                <p:nvPr/>
              </p:nvSpPr>
              <p:spPr>
                <a:xfrm>
                  <a:off x="1774126" y="1886912"/>
                  <a:ext cx="638562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73" h="674116" extrusionOk="0">
                      <a:moveTo>
                        <a:pt x="436626" y="414528"/>
                      </a:moveTo>
                      <a:lnTo>
                        <a:pt x="0" y="674116"/>
                      </a:lnTo>
                      <a:cubicBezTo>
                        <a:pt x="0" y="674116"/>
                        <a:pt x="55118" y="297752"/>
                        <a:pt x="230759" y="183261"/>
                      </a:cubicBezTo>
                      <a:lnTo>
                        <a:pt x="511873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566185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61" name="Google Shape;561;p8"/>
                <p:cNvSpPr/>
                <p:nvPr/>
              </p:nvSpPr>
              <p:spPr>
                <a:xfrm>
                  <a:off x="2718110" y="1886912"/>
                  <a:ext cx="638483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10" h="674116" extrusionOk="0">
                      <a:moveTo>
                        <a:pt x="75248" y="414528"/>
                      </a:moveTo>
                      <a:lnTo>
                        <a:pt x="511810" y="674116"/>
                      </a:lnTo>
                      <a:cubicBezTo>
                        <a:pt x="511810" y="674116"/>
                        <a:pt x="456755" y="297752"/>
                        <a:pt x="281114" y="18326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62" name="Google Shape;562;p8"/>
                <p:cNvSpPr/>
                <p:nvPr/>
              </p:nvSpPr>
              <p:spPr>
                <a:xfrm>
                  <a:off x="2187286" y="766200"/>
                  <a:ext cx="756210" cy="1882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180" h="1508680" extrusionOk="0">
                      <a:moveTo>
                        <a:pt x="366146" y="30147"/>
                      </a:moveTo>
                      <a:cubicBezTo>
                        <a:pt x="336237" y="-10049"/>
                        <a:pt x="269943" y="-10049"/>
                        <a:pt x="239971" y="30147"/>
                      </a:cubicBezTo>
                      <a:cubicBezTo>
                        <a:pt x="140276" y="164005"/>
                        <a:pt x="-38095" y="453882"/>
                        <a:pt x="7244" y="765794"/>
                      </a:cubicBezTo>
                      <a:lnTo>
                        <a:pt x="84968" y="1391460"/>
                      </a:lnTo>
                      <a:cubicBezTo>
                        <a:pt x="84968" y="1391460"/>
                        <a:pt x="140403" y="1508681"/>
                        <a:pt x="303090" y="1508681"/>
                      </a:cubicBezTo>
                      <a:cubicBezTo>
                        <a:pt x="465777" y="1508681"/>
                        <a:pt x="521213" y="1391460"/>
                        <a:pt x="521213" y="1391460"/>
                      </a:cubicBezTo>
                      <a:lnTo>
                        <a:pt x="598937" y="765794"/>
                      </a:lnTo>
                      <a:cubicBezTo>
                        <a:pt x="644276" y="453882"/>
                        <a:pt x="465904" y="164005"/>
                        <a:pt x="366146" y="30147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6000">
                      <a:srgbClr val="808CAD"/>
                    </a:gs>
                    <a:gs pos="50000">
                      <a:srgbClr val="A7AFCB"/>
                    </a:gs>
                    <a:gs pos="85000">
                      <a:srgbClr val="808CAD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63" name="Google Shape;563;p8"/>
                <p:cNvSpPr/>
                <p:nvPr/>
              </p:nvSpPr>
              <p:spPr>
                <a:xfrm>
                  <a:off x="2568529" y="766497"/>
                  <a:ext cx="375239" cy="18816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793" h="1508315" extrusionOk="0">
                      <a:moveTo>
                        <a:pt x="60579" y="29909"/>
                      </a:moveTo>
                      <a:cubicBezTo>
                        <a:pt x="46025" y="11195"/>
                        <a:pt x="23705" y="178"/>
                        <a:pt x="0" y="0"/>
                      </a:cubicBezTo>
                      <a:lnTo>
                        <a:pt x="0" y="1508316"/>
                      </a:lnTo>
                      <a:cubicBezTo>
                        <a:pt x="160718" y="1507109"/>
                        <a:pt x="215900" y="1391222"/>
                        <a:pt x="215900" y="1391222"/>
                      </a:cubicBezTo>
                      <a:lnTo>
                        <a:pt x="293624" y="765556"/>
                      </a:lnTo>
                      <a:cubicBezTo>
                        <a:pt x="338709" y="453644"/>
                        <a:pt x="160338" y="163766"/>
                        <a:pt x="60579" y="29909"/>
                      </a:cubicBezTo>
                      <a:close/>
                    </a:path>
                  </a:pathLst>
                </a:custGeom>
                <a:solidFill>
                  <a:srgbClr val="FFFFFF">
                    <a:alpha val="162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64" name="Google Shape;564;p8"/>
                <p:cNvSpPr/>
                <p:nvPr/>
              </p:nvSpPr>
              <p:spPr>
                <a:xfrm>
                  <a:off x="2353668" y="1074766"/>
                  <a:ext cx="423489" cy="184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470" h="148145" extrusionOk="0">
                      <a:moveTo>
                        <a:pt x="169736" y="78295"/>
                      </a:moveTo>
                      <a:cubicBezTo>
                        <a:pt x="233236" y="78295"/>
                        <a:pt x="292036" y="104457"/>
                        <a:pt x="339471" y="148145"/>
                      </a:cubicBezTo>
                      <a:cubicBezTo>
                        <a:pt x="301752" y="58610"/>
                        <a:pt x="239839" y="0"/>
                        <a:pt x="169736" y="0"/>
                      </a:cubicBezTo>
                      <a:cubicBezTo>
                        <a:pt x="99632" y="0"/>
                        <a:pt x="37719" y="58610"/>
                        <a:pt x="0" y="148145"/>
                      </a:cubicBezTo>
                      <a:cubicBezTo>
                        <a:pt x="47371" y="104457"/>
                        <a:pt x="106045" y="78295"/>
                        <a:pt x="169736" y="7829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65" name="Google Shape;565;p8"/>
                <p:cNvSpPr/>
                <p:nvPr/>
              </p:nvSpPr>
              <p:spPr>
                <a:xfrm>
                  <a:off x="2568529" y="1074924"/>
                  <a:ext cx="208654" cy="1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258" h="148082" extrusionOk="0">
                      <a:moveTo>
                        <a:pt x="0" y="78232"/>
                      </a:moveTo>
                      <a:cubicBezTo>
                        <a:pt x="62738" y="78867"/>
                        <a:pt x="120650" y="104839"/>
                        <a:pt x="167259" y="148082"/>
                      </a:cubicBezTo>
                      <a:cubicBezTo>
                        <a:pt x="129985" y="59563"/>
                        <a:pt x="69088" y="1333"/>
                        <a:pt x="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66" name="Google Shape;566;p8"/>
                <p:cNvSpPr/>
                <p:nvPr/>
              </p:nvSpPr>
              <p:spPr>
                <a:xfrm>
                  <a:off x="2513864" y="1953303"/>
                  <a:ext cx="103138" cy="765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76" h="613536" extrusionOk="0">
                      <a:moveTo>
                        <a:pt x="82677" y="414782"/>
                      </a:moveTo>
                      <a:cubicBezTo>
                        <a:pt x="82677" y="584200"/>
                        <a:pt x="41339" y="613537"/>
                        <a:pt x="41339" y="613537"/>
                      </a:cubicBezTo>
                      <a:cubicBezTo>
                        <a:pt x="41339" y="613537"/>
                        <a:pt x="0" y="584200"/>
                        <a:pt x="0" y="414782"/>
                      </a:cubicBezTo>
                      <a:cubicBezTo>
                        <a:pt x="0" y="245364"/>
                        <a:pt x="41339" y="0"/>
                        <a:pt x="41339" y="0"/>
                      </a:cubicBezTo>
                      <a:cubicBezTo>
                        <a:pt x="41339" y="0"/>
                        <a:pt x="82677" y="245364"/>
                        <a:pt x="82677" y="41478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567" name="Google Shape;567;p8"/>
            <p:cNvGrpSpPr/>
            <p:nvPr/>
          </p:nvGrpSpPr>
          <p:grpSpPr>
            <a:xfrm>
              <a:off x="7200036" y="3718572"/>
              <a:ext cx="284493" cy="1424795"/>
              <a:chOff x="967895" y="415018"/>
              <a:chExt cx="628714" cy="3148718"/>
            </a:xfrm>
          </p:grpSpPr>
          <p:sp>
            <p:nvSpPr>
              <p:cNvPr id="568" name="Google Shape;568;p8"/>
              <p:cNvSpPr/>
              <p:nvPr/>
            </p:nvSpPr>
            <p:spPr>
              <a:xfrm>
                <a:off x="1207096" y="963636"/>
                <a:ext cx="150300" cy="2600100"/>
              </a:xfrm>
              <a:prstGeom prst="trapezoid">
                <a:avLst>
                  <a:gd name="adj" fmla="val 25183"/>
                </a:avLst>
              </a:prstGeom>
              <a:gradFill>
                <a:gsLst>
                  <a:gs pos="0">
                    <a:srgbClr val="FFFFFF">
                      <a:alpha val="50588"/>
                      <a:alpha val="16200"/>
                    </a:srgbClr>
                  </a:gs>
                  <a:gs pos="100000">
                    <a:srgbClr val="FFFFFF">
                      <a:alpha val="0"/>
                      <a:alpha val="16200"/>
                    </a:srgbClr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569" name="Google Shape;569;p8"/>
              <p:cNvGrpSpPr/>
              <p:nvPr/>
            </p:nvGrpSpPr>
            <p:grpSpPr>
              <a:xfrm>
                <a:off x="967895" y="415018"/>
                <a:ext cx="628714" cy="801374"/>
                <a:chOff x="1774126" y="766200"/>
                <a:chExt cx="1582467" cy="2017050"/>
              </a:xfrm>
            </p:grpSpPr>
            <p:sp>
              <p:nvSpPr>
                <p:cNvPr id="570" name="Google Shape;570;p8"/>
                <p:cNvSpPr/>
                <p:nvPr/>
              </p:nvSpPr>
              <p:spPr>
                <a:xfrm>
                  <a:off x="2394628" y="2579744"/>
                  <a:ext cx="341579" cy="203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811" h="163131" extrusionOk="0">
                      <a:moveTo>
                        <a:pt x="20002" y="0"/>
                      </a:moveTo>
                      <a:lnTo>
                        <a:pt x="0" y="120967"/>
                      </a:lnTo>
                      <a:cubicBezTo>
                        <a:pt x="0" y="120967"/>
                        <a:pt x="34798" y="163132"/>
                        <a:pt x="136906" y="163132"/>
                      </a:cubicBezTo>
                      <a:cubicBezTo>
                        <a:pt x="239014" y="163132"/>
                        <a:pt x="273812" y="120967"/>
                        <a:pt x="273812" y="120967"/>
                      </a:cubicBezTo>
                      <a:lnTo>
                        <a:pt x="25381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A7AFCB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71" name="Google Shape;571;p8"/>
                <p:cNvSpPr/>
                <p:nvPr/>
              </p:nvSpPr>
              <p:spPr>
                <a:xfrm>
                  <a:off x="1774126" y="1886912"/>
                  <a:ext cx="638562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73" h="674116" extrusionOk="0">
                      <a:moveTo>
                        <a:pt x="436626" y="414528"/>
                      </a:moveTo>
                      <a:lnTo>
                        <a:pt x="0" y="674116"/>
                      </a:lnTo>
                      <a:cubicBezTo>
                        <a:pt x="0" y="674116"/>
                        <a:pt x="55118" y="297752"/>
                        <a:pt x="230759" y="183261"/>
                      </a:cubicBezTo>
                      <a:lnTo>
                        <a:pt x="511873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566185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72" name="Google Shape;572;p8"/>
                <p:cNvSpPr/>
                <p:nvPr/>
              </p:nvSpPr>
              <p:spPr>
                <a:xfrm>
                  <a:off x="2718110" y="1886912"/>
                  <a:ext cx="638483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10" h="674116" extrusionOk="0">
                      <a:moveTo>
                        <a:pt x="75248" y="414528"/>
                      </a:moveTo>
                      <a:lnTo>
                        <a:pt x="511810" y="674116"/>
                      </a:lnTo>
                      <a:cubicBezTo>
                        <a:pt x="511810" y="674116"/>
                        <a:pt x="456755" y="297752"/>
                        <a:pt x="281114" y="18326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73" name="Google Shape;573;p8"/>
                <p:cNvSpPr/>
                <p:nvPr/>
              </p:nvSpPr>
              <p:spPr>
                <a:xfrm>
                  <a:off x="2187286" y="766200"/>
                  <a:ext cx="756210" cy="1882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180" h="1508680" extrusionOk="0">
                      <a:moveTo>
                        <a:pt x="366146" y="30147"/>
                      </a:moveTo>
                      <a:cubicBezTo>
                        <a:pt x="336237" y="-10049"/>
                        <a:pt x="269943" y="-10049"/>
                        <a:pt x="239971" y="30147"/>
                      </a:cubicBezTo>
                      <a:cubicBezTo>
                        <a:pt x="140276" y="164005"/>
                        <a:pt x="-38095" y="453882"/>
                        <a:pt x="7244" y="765794"/>
                      </a:cubicBezTo>
                      <a:lnTo>
                        <a:pt x="84968" y="1391460"/>
                      </a:lnTo>
                      <a:cubicBezTo>
                        <a:pt x="84968" y="1391460"/>
                        <a:pt x="140403" y="1508681"/>
                        <a:pt x="303090" y="1508681"/>
                      </a:cubicBezTo>
                      <a:cubicBezTo>
                        <a:pt x="465777" y="1508681"/>
                        <a:pt x="521213" y="1391460"/>
                        <a:pt x="521213" y="1391460"/>
                      </a:cubicBezTo>
                      <a:lnTo>
                        <a:pt x="598937" y="765794"/>
                      </a:lnTo>
                      <a:cubicBezTo>
                        <a:pt x="644276" y="453882"/>
                        <a:pt x="465904" y="164005"/>
                        <a:pt x="366146" y="30147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6000">
                      <a:srgbClr val="808CAD"/>
                    </a:gs>
                    <a:gs pos="50000">
                      <a:srgbClr val="A7AFCB"/>
                    </a:gs>
                    <a:gs pos="85000">
                      <a:srgbClr val="808CAD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74" name="Google Shape;574;p8"/>
                <p:cNvSpPr/>
                <p:nvPr/>
              </p:nvSpPr>
              <p:spPr>
                <a:xfrm>
                  <a:off x="2568529" y="766497"/>
                  <a:ext cx="375239" cy="18816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793" h="1508315" extrusionOk="0">
                      <a:moveTo>
                        <a:pt x="60579" y="29909"/>
                      </a:moveTo>
                      <a:cubicBezTo>
                        <a:pt x="46025" y="11195"/>
                        <a:pt x="23705" y="178"/>
                        <a:pt x="0" y="0"/>
                      </a:cubicBezTo>
                      <a:lnTo>
                        <a:pt x="0" y="1508316"/>
                      </a:lnTo>
                      <a:cubicBezTo>
                        <a:pt x="160718" y="1507109"/>
                        <a:pt x="215900" y="1391222"/>
                        <a:pt x="215900" y="1391222"/>
                      </a:cubicBezTo>
                      <a:lnTo>
                        <a:pt x="293624" y="765556"/>
                      </a:lnTo>
                      <a:cubicBezTo>
                        <a:pt x="338709" y="453644"/>
                        <a:pt x="160338" y="163766"/>
                        <a:pt x="60579" y="29909"/>
                      </a:cubicBezTo>
                      <a:close/>
                    </a:path>
                  </a:pathLst>
                </a:custGeom>
                <a:solidFill>
                  <a:srgbClr val="FFFFFF">
                    <a:alpha val="162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75" name="Google Shape;575;p8"/>
                <p:cNvSpPr/>
                <p:nvPr/>
              </p:nvSpPr>
              <p:spPr>
                <a:xfrm>
                  <a:off x="2353668" y="1074766"/>
                  <a:ext cx="423489" cy="184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470" h="148145" extrusionOk="0">
                      <a:moveTo>
                        <a:pt x="169736" y="78295"/>
                      </a:moveTo>
                      <a:cubicBezTo>
                        <a:pt x="233236" y="78295"/>
                        <a:pt x="292036" y="104457"/>
                        <a:pt x="339471" y="148145"/>
                      </a:cubicBezTo>
                      <a:cubicBezTo>
                        <a:pt x="301752" y="58610"/>
                        <a:pt x="239839" y="0"/>
                        <a:pt x="169736" y="0"/>
                      </a:cubicBezTo>
                      <a:cubicBezTo>
                        <a:pt x="99632" y="0"/>
                        <a:pt x="37719" y="58610"/>
                        <a:pt x="0" y="148145"/>
                      </a:cubicBezTo>
                      <a:cubicBezTo>
                        <a:pt x="47371" y="104457"/>
                        <a:pt x="106045" y="78295"/>
                        <a:pt x="169736" y="7829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76" name="Google Shape;576;p8"/>
                <p:cNvSpPr/>
                <p:nvPr/>
              </p:nvSpPr>
              <p:spPr>
                <a:xfrm>
                  <a:off x="2568529" y="1074924"/>
                  <a:ext cx="208654" cy="1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258" h="148082" extrusionOk="0">
                      <a:moveTo>
                        <a:pt x="0" y="78232"/>
                      </a:moveTo>
                      <a:cubicBezTo>
                        <a:pt x="62738" y="78867"/>
                        <a:pt x="120650" y="104839"/>
                        <a:pt x="167259" y="148082"/>
                      </a:cubicBezTo>
                      <a:cubicBezTo>
                        <a:pt x="129985" y="59563"/>
                        <a:pt x="69088" y="1333"/>
                        <a:pt x="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77" name="Google Shape;577;p8"/>
                <p:cNvSpPr/>
                <p:nvPr/>
              </p:nvSpPr>
              <p:spPr>
                <a:xfrm>
                  <a:off x="2513864" y="1953303"/>
                  <a:ext cx="103138" cy="765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76" h="613536" extrusionOk="0">
                      <a:moveTo>
                        <a:pt x="82677" y="414782"/>
                      </a:moveTo>
                      <a:cubicBezTo>
                        <a:pt x="82677" y="584200"/>
                        <a:pt x="41339" y="613537"/>
                        <a:pt x="41339" y="613537"/>
                      </a:cubicBezTo>
                      <a:cubicBezTo>
                        <a:pt x="41339" y="613537"/>
                        <a:pt x="0" y="584200"/>
                        <a:pt x="0" y="414782"/>
                      </a:cubicBezTo>
                      <a:cubicBezTo>
                        <a:pt x="0" y="245364"/>
                        <a:pt x="41339" y="0"/>
                        <a:pt x="41339" y="0"/>
                      </a:cubicBezTo>
                      <a:cubicBezTo>
                        <a:pt x="41339" y="0"/>
                        <a:pt x="82677" y="245364"/>
                        <a:pt x="82677" y="41478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578" name="Google Shape;578;p8"/>
            <p:cNvGrpSpPr/>
            <p:nvPr/>
          </p:nvGrpSpPr>
          <p:grpSpPr>
            <a:xfrm>
              <a:off x="8299552" y="3133869"/>
              <a:ext cx="333219" cy="2017814"/>
              <a:chOff x="967895" y="415018"/>
              <a:chExt cx="628714" cy="3807196"/>
            </a:xfrm>
          </p:grpSpPr>
          <p:sp>
            <p:nvSpPr>
              <p:cNvPr id="579" name="Google Shape;579;p8"/>
              <p:cNvSpPr/>
              <p:nvPr/>
            </p:nvSpPr>
            <p:spPr>
              <a:xfrm>
                <a:off x="1207136" y="963615"/>
                <a:ext cx="150300" cy="3258600"/>
              </a:xfrm>
              <a:prstGeom prst="trapezoid">
                <a:avLst>
                  <a:gd name="adj" fmla="val 25183"/>
                </a:avLst>
              </a:prstGeom>
              <a:gradFill>
                <a:gsLst>
                  <a:gs pos="0">
                    <a:srgbClr val="FFFFFF">
                      <a:alpha val="50588"/>
                      <a:alpha val="16200"/>
                    </a:srgbClr>
                  </a:gs>
                  <a:gs pos="100000">
                    <a:srgbClr val="FFFFFF">
                      <a:alpha val="0"/>
                      <a:alpha val="16200"/>
                    </a:srgbClr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580" name="Google Shape;580;p8"/>
              <p:cNvGrpSpPr/>
              <p:nvPr/>
            </p:nvGrpSpPr>
            <p:grpSpPr>
              <a:xfrm>
                <a:off x="967895" y="415018"/>
                <a:ext cx="628714" cy="801374"/>
                <a:chOff x="1774126" y="766200"/>
                <a:chExt cx="1582467" cy="2017050"/>
              </a:xfrm>
            </p:grpSpPr>
            <p:sp>
              <p:nvSpPr>
                <p:cNvPr id="581" name="Google Shape;581;p8"/>
                <p:cNvSpPr/>
                <p:nvPr/>
              </p:nvSpPr>
              <p:spPr>
                <a:xfrm>
                  <a:off x="2394628" y="2579744"/>
                  <a:ext cx="341579" cy="203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811" h="163131" extrusionOk="0">
                      <a:moveTo>
                        <a:pt x="20002" y="0"/>
                      </a:moveTo>
                      <a:lnTo>
                        <a:pt x="0" y="120967"/>
                      </a:lnTo>
                      <a:cubicBezTo>
                        <a:pt x="0" y="120967"/>
                        <a:pt x="34798" y="163132"/>
                        <a:pt x="136906" y="163132"/>
                      </a:cubicBezTo>
                      <a:cubicBezTo>
                        <a:pt x="239014" y="163132"/>
                        <a:pt x="273812" y="120967"/>
                        <a:pt x="273812" y="120967"/>
                      </a:cubicBezTo>
                      <a:lnTo>
                        <a:pt x="25381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A7AFCB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82" name="Google Shape;582;p8"/>
                <p:cNvSpPr/>
                <p:nvPr/>
              </p:nvSpPr>
              <p:spPr>
                <a:xfrm>
                  <a:off x="1774126" y="1886912"/>
                  <a:ext cx="638562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73" h="674116" extrusionOk="0">
                      <a:moveTo>
                        <a:pt x="436626" y="414528"/>
                      </a:moveTo>
                      <a:lnTo>
                        <a:pt x="0" y="674116"/>
                      </a:lnTo>
                      <a:cubicBezTo>
                        <a:pt x="0" y="674116"/>
                        <a:pt x="55118" y="297752"/>
                        <a:pt x="230759" y="183261"/>
                      </a:cubicBezTo>
                      <a:lnTo>
                        <a:pt x="511873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566185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83" name="Google Shape;583;p8"/>
                <p:cNvSpPr/>
                <p:nvPr/>
              </p:nvSpPr>
              <p:spPr>
                <a:xfrm>
                  <a:off x="2718110" y="1886912"/>
                  <a:ext cx="638483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10" h="674116" extrusionOk="0">
                      <a:moveTo>
                        <a:pt x="75248" y="414528"/>
                      </a:moveTo>
                      <a:lnTo>
                        <a:pt x="511810" y="674116"/>
                      </a:lnTo>
                      <a:cubicBezTo>
                        <a:pt x="511810" y="674116"/>
                        <a:pt x="456755" y="297752"/>
                        <a:pt x="281114" y="18326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84" name="Google Shape;584;p8"/>
                <p:cNvSpPr/>
                <p:nvPr/>
              </p:nvSpPr>
              <p:spPr>
                <a:xfrm>
                  <a:off x="2187286" y="766200"/>
                  <a:ext cx="756210" cy="1882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180" h="1508680" extrusionOk="0">
                      <a:moveTo>
                        <a:pt x="366146" y="30147"/>
                      </a:moveTo>
                      <a:cubicBezTo>
                        <a:pt x="336237" y="-10049"/>
                        <a:pt x="269943" y="-10049"/>
                        <a:pt x="239971" y="30147"/>
                      </a:cubicBezTo>
                      <a:cubicBezTo>
                        <a:pt x="140276" y="164005"/>
                        <a:pt x="-38095" y="453882"/>
                        <a:pt x="7244" y="765794"/>
                      </a:cubicBezTo>
                      <a:lnTo>
                        <a:pt x="84968" y="1391460"/>
                      </a:lnTo>
                      <a:cubicBezTo>
                        <a:pt x="84968" y="1391460"/>
                        <a:pt x="140403" y="1508681"/>
                        <a:pt x="303090" y="1508681"/>
                      </a:cubicBezTo>
                      <a:cubicBezTo>
                        <a:pt x="465777" y="1508681"/>
                        <a:pt x="521213" y="1391460"/>
                        <a:pt x="521213" y="1391460"/>
                      </a:cubicBezTo>
                      <a:lnTo>
                        <a:pt x="598937" y="765794"/>
                      </a:lnTo>
                      <a:cubicBezTo>
                        <a:pt x="644276" y="453882"/>
                        <a:pt x="465904" y="164005"/>
                        <a:pt x="366146" y="30147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6000">
                      <a:srgbClr val="808CAD"/>
                    </a:gs>
                    <a:gs pos="50000">
                      <a:srgbClr val="A7AFCB"/>
                    </a:gs>
                    <a:gs pos="85000">
                      <a:srgbClr val="808CAD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85" name="Google Shape;585;p8"/>
                <p:cNvSpPr/>
                <p:nvPr/>
              </p:nvSpPr>
              <p:spPr>
                <a:xfrm>
                  <a:off x="2568529" y="766497"/>
                  <a:ext cx="375239" cy="18816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793" h="1508315" extrusionOk="0">
                      <a:moveTo>
                        <a:pt x="60579" y="29909"/>
                      </a:moveTo>
                      <a:cubicBezTo>
                        <a:pt x="46025" y="11195"/>
                        <a:pt x="23705" y="178"/>
                        <a:pt x="0" y="0"/>
                      </a:cubicBezTo>
                      <a:lnTo>
                        <a:pt x="0" y="1508316"/>
                      </a:lnTo>
                      <a:cubicBezTo>
                        <a:pt x="160718" y="1507109"/>
                        <a:pt x="215900" y="1391222"/>
                        <a:pt x="215900" y="1391222"/>
                      </a:cubicBezTo>
                      <a:lnTo>
                        <a:pt x="293624" y="765556"/>
                      </a:lnTo>
                      <a:cubicBezTo>
                        <a:pt x="338709" y="453644"/>
                        <a:pt x="160338" y="163766"/>
                        <a:pt x="60579" y="29909"/>
                      </a:cubicBezTo>
                      <a:close/>
                    </a:path>
                  </a:pathLst>
                </a:custGeom>
                <a:solidFill>
                  <a:srgbClr val="FFFFFF">
                    <a:alpha val="162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86" name="Google Shape;586;p8"/>
                <p:cNvSpPr/>
                <p:nvPr/>
              </p:nvSpPr>
              <p:spPr>
                <a:xfrm>
                  <a:off x="2353668" y="1074766"/>
                  <a:ext cx="423489" cy="184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470" h="148145" extrusionOk="0">
                      <a:moveTo>
                        <a:pt x="169736" y="78295"/>
                      </a:moveTo>
                      <a:cubicBezTo>
                        <a:pt x="233236" y="78295"/>
                        <a:pt x="292036" y="104457"/>
                        <a:pt x="339471" y="148145"/>
                      </a:cubicBezTo>
                      <a:cubicBezTo>
                        <a:pt x="301752" y="58610"/>
                        <a:pt x="239839" y="0"/>
                        <a:pt x="169736" y="0"/>
                      </a:cubicBezTo>
                      <a:cubicBezTo>
                        <a:pt x="99632" y="0"/>
                        <a:pt x="37719" y="58610"/>
                        <a:pt x="0" y="148145"/>
                      </a:cubicBezTo>
                      <a:cubicBezTo>
                        <a:pt x="47371" y="104457"/>
                        <a:pt x="106045" y="78295"/>
                        <a:pt x="169736" y="7829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87" name="Google Shape;587;p8"/>
                <p:cNvSpPr/>
                <p:nvPr/>
              </p:nvSpPr>
              <p:spPr>
                <a:xfrm>
                  <a:off x="2568529" y="1074924"/>
                  <a:ext cx="208654" cy="1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258" h="148082" extrusionOk="0">
                      <a:moveTo>
                        <a:pt x="0" y="78232"/>
                      </a:moveTo>
                      <a:cubicBezTo>
                        <a:pt x="62738" y="78867"/>
                        <a:pt x="120650" y="104839"/>
                        <a:pt x="167259" y="148082"/>
                      </a:cubicBezTo>
                      <a:cubicBezTo>
                        <a:pt x="129985" y="59563"/>
                        <a:pt x="69088" y="1333"/>
                        <a:pt x="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88" name="Google Shape;588;p8"/>
                <p:cNvSpPr/>
                <p:nvPr/>
              </p:nvSpPr>
              <p:spPr>
                <a:xfrm>
                  <a:off x="2513864" y="1953303"/>
                  <a:ext cx="103138" cy="765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76" h="613536" extrusionOk="0">
                      <a:moveTo>
                        <a:pt x="82677" y="414782"/>
                      </a:moveTo>
                      <a:cubicBezTo>
                        <a:pt x="82677" y="584200"/>
                        <a:pt x="41339" y="613537"/>
                        <a:pt x="41339" y="613537"/>
                      </a:cubicBezTo>
                      <a:cubicBezTo>
                        <a:pt x="41339" y="613537"/>
                        <a:pt x="0" y="584200"/>
                        <a:pt x="0" y="414782"/>
                      </a:cubicBezTo>
                      <a:cubicBezTo>
                        <a:pt x="0" y="245364"/>
                        <a:pt x="41339" y="0"/>
                        <a:pt x="41339" y="0"/>
                      </a:cubicBezTo>
                      <a:cubicBezTo>
                        <a:pt x="41339" y="0"/>
                        <a:pt x="82677" y="245364"/>
                        <a:pt x="82677" y="41478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589" name="Google Shape;589;p8"/>
            <p:cNvGrpSpPr/>
            <p:nvPr/>
          </p:nvGrpSpPr>
          <p:grpSpPr>
            <a:xfrm>
              <a:off x="104275" y="50550"/>
              <a:ext cx="8948150" cy="772675"/>
              <a:chOff x="104275" y="50550"/>
              <a:chExt cx="8948150" cy="772675"/>
            </a:xfrm>
          </p:grpSpPr>
          <p:sp>
            <p:nvSpPr>
              <p:cNvPr id="590" name="Google Shape;590;p8"/>
              <p:cNvSpPr/>
              <p:nvPr/>
            </p:nvSpPr>
            <p:spPr>
              <a:xfrm>
                <a:off x="8694850" y="1143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91" name="Google Shape;591;p8"/>
              <p:cNvSpPr/>
              <p:nvPr/>
            </p:nvSpPr>
            <p:spPr>
              <a:xfrm>
                <a:off x="5156375" y="146713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92" name="Google Shape;592;p8"/>
              <p:cNvSpPr/>
              <p:nvPr/>
            </p:nvSpPr>
            <p:spPr>
              <a:xfrm>
                <a:off x="7219963" y="349471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93" name="Google Shape;593;p8"/>
              <p:cNvSpPr/>
              <p:nvPr/>
            </p:nvSpPr>
            <p:spPr>
              <a:xfrm>
                <a:off x="7252363" y="114324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94" name="Google Shape;594;p8"/>
              <p:cNvSpPr/>
              <p:nvPr/>
            </p:nvSpPr>
            <p:spPr>
              <a:xfrm>
                <a:off x="7998675" y="226350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95" name="Google Shape;595;p8"/>
              <p:cNvSpPr/>
              <p:nvPr/>
            </p:nvSpPr>
            <p:spPr>
              <a:xfrm>
                <a:off x="6352675" y="1143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96" name="Google Shape;596;p8"/>
              <p:cNvSpPr/>
              <p:nvPr/>
            </p:nvSpPr>
            <p:spPr>
              <a:xfrm>
                <a:off x="3736700" y="30070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97" name="Google Shape;597;p8"/>
              <p:cNvSpPr/>
              <p:nvPr/>
            </p:nvSpPr>
            <p:spPr>
              <a:xfrm>
                <a:off x="2805625" y="30070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98" name="Google Shape;598;p8"/>
              <p:cNvSpPr/>
              <p:nvPr/>
            </p:nvSpPr>
            <p:spPr>
              <a:xfrm>
                <a:off x="1913750" y="30070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99" name="Google Shape;599;p8"/>
              <p:cNvSpPr/>
              <p:nvPr/>
            </p:nvSpPr>
            <p:spPr>
              <a:xfrm>
                <a:off x="3266675" y="11432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00" name="Google Shape;600;p8"/>
              <p:cNvSpPr/>
              <p:nvPr/>
            </p:nvSpPr>
            <p:spPr>
              <a:xfrm>
                <a:off x="262050" y="1143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01" name="Google Shape;601;p8"/>
              <p:cNvSpPr/>
              <p:nvPr/>
            </p:nvSpPr>
            <p:spPr>
              <a:xfrm>
                <a:off x="1279125" y="22082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02" name="Google Shape;602;p8"/>
              <p:cNvSpPr/>
              <p:nvPr/>
            </p:nvSpPr>
            <p:spPr>
              <a:xfrm>
                <a:off x="1055175" y="4723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03" name="Google Shape;603;p8"/>
              <p:cNvSpPr/>
              <p:nvPr/>
            </p:nvSpPr>
            <p:spPr>
              <a:xfrm>
                <a:off x="872350" y="35235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4" name="Google Shape;604;p8"/>
              <p:cNvSpPr/>
              <p:nvPr/>
            </p:nvSpPr>
            <p:spPr>
              <a:xfrm>
                <a:off x="7014788" y="26090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5" name="Google Shape;605;p8"/>
              <p:cNvSpPr/>
              <p:nvPr/>
            </p:nvSpPr>
            <p:spPr>
              <a:xfrm>
                <a:off x="8777500" y="31995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6" name="Google Shape;606;p8"/>
              <p:cNvSpPr/>
              <p:nvPr/>
            </p:nvSpPr>
            <p:spPr>
              <a:xfrm>
                <a:off x="4467225" y="19130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7" name="Google Shape;607;p8"/>
              <p:cNvSpPr/>
              <p:nvPr/>
            </p:nvSpPr>
            <p:spPr>
              <a:xfrm>
                <a:off x="2601875" y="196828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8" name="Google Shape;608;p8"/>
              <p:cNvSpPr/>
              <p:nvPr/>
            </p:nvSpPr>
            <p:spPr>
              <a:xfrm>
                <a:off x="5288025" y="2263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09" name="Google Shape;609;p8"/>
              <p:cNvSpPr/>
              <p:nvPr/>
            </p:nvSpPr>
            <p:spPr>
              <a:xfrm>
                <a:off x="5948425" y="3818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10" name="Google Shape;610;p8"/>
              <p:cNvSpPr/>
              <p:nvPr/>
            </p:nvSpPr>
            <p:spPr>
              <a:xfrm>
                <a:off x="9020025" y="41427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11" name="Google Shape;611;p8"/>
              <p:cNvSpPr/>
              <p:nvPr/>
            </p:nvSpPr>
            <p:spPr>
              <a:xfrm>
                <a:off x="1588200" y="505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12" name="Google Shape;612;p8"/>
              <p:cNvSpPr/>
              <p:nvPr/>
            </p:nvSpPr>
            <p:spPr>
              <a:xfrm>
                <a:off x="3636675" y="4723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13" name="Google Shape;613;p8"/>
              <p:cNvSpPr/>
              <p:nvPr/>
            </p:nvSpPr>
            <p:spPr>
              <a:xfrm>
                <a:off x="104275" y="34947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14" name="Google Shape;614;p8"/>
              <p:cNvSpPr/>
              <p:nvPr/>
            </p:nvSpPr>
            <p:spPr>
              <a:xfrm>
                <a:off x="4558675" y="300700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15" name="Google Shape;615;p8"/>
              <p:cNvSpPr/>
              <p:nvPr/>
            </p:nvSpPr>
            <p:spPr>
              <a:xfrm>
                <a:off x="6054325" y="29042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16" name="Google Shape;616;p8"/>
              <p:cNvSpPr/>
              <p:nvPr/>
            </p:nvSpPr>
            <p:spPr>
              <a:xfrm>
                <a:off x="8181475" y="2904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17" name="Google Shape;617;p8"/>
              <p:cNvSpPr/>
              <p:nvPr/>
            </p:nvSpPr>
            <p:spPr>
              <a:xfrm>
                <a:off x="6024800" y="442828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8" name="Google Shape;618;p8"/>
              <p:cNvSpPr/>
              <p:nvPr/>
            </p:nvSpPr>
            <p:spPr>
              <a:xfrm>
                <a:off x="2292625" y="6319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19" name="Google Shape;619;p8"/>
              <p:cNvSpPr/>
              <p:nvPr/>
            </p:nvSpPr>
            <p:spPr>
              <a:xfrm>
                <a:off x="5464400" y="7199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20" name="Google Shape;620;p8"/>
              <p:cNvSpPr/>
              <p:nvPr/>
            </p:nvSpPr>
            <p:spPr>
              <a:xfrm>
                <a:off x="294450" y="7199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21" name="Google Shape;621;p8"/>
              <p:cNvSpPr/>
              <p:nvPr/>
            </p:nvSpPr>
            <p:spPr>
              <a:xfrm>
                <a:off x="7822650" y="63197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22" name="Google Shape;622;p8"/>
              <p:cNvSpPr/>
              <p:nvPr/>
            </p:nvSpPr>
            <p:spPr>
              <a:xfrm>
                <a:off x="8583225" y="7908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</p:grpSp>
      </p:grpSp>
      <p:sp>
        <p:nvSpPr>
          <p:cNvPr id="623" name="Google Shape;623;p8"/>
          <p:cNvSpPr txBox="1">
            <a:spLocks noGrp="1"/>
          </p:cNvSpPr>
          <p:nvPr>
            <p:ph type="title"/>
          </p:nvPr>
        </p:nvSpPr>
        <p:spPr>
          <a:xfrm>
            <a:off x="855300" y="836000"/>
            <a:ext cx="6240900" cy="396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624" name="Google Shape;624;p8"/>
          <p:cNvSpPr txBox="1">
            <a:spLocks noGrp="1"/>
          </p:cNvSpPr>
          <p:nvPr>
            <p:ph type="sldNum" idx="12"/>
          </p:nvPr>
        </p:nvSpPr>
        <p:spPr>
          <a:xfrm>
            <a:off x="4297650" y="45974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ransition>
    <p:fade thruBlk="1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- Clouds only">
  <p:cSld name="TITLE_ONLY_1">
    <p:spTree>
      <p:nvGrpSpPr>
        <p:cNvPr id="1" name="Shape 6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6" name="Google Shape;626;p9"/>
          <p:cNvGrpSpPr/>
          <p:nvPr/>
        </p:nvGrpSpPr>
        <p:grpSpPr>
          <a:xfrm>
            <a:off x="104275" y="50550"/>
            <a:ext cx="10266591" cy="5287714"/>
            <a:chOff x="104275" y="50550"/>
            <a:chExt cx="10266591" cy="5287714"/>
          </a:xfrm>
        </p:grpSpPr>
        <p:sp>
          <p:nvSpPr>
            <p:cNvPr id="627" name="Google Shape;627;p9"/>
            <p:cNvSpPr/>
            <p:nvPr/>
          </p:nvSpPr>
          <p:spPr>
            <a:xfrm>
              <a:off x="2444298" y="3856703"/>
              <a:ext cx="2558390" cy="1098526"/>
            </a:xfrm>
            <a:custGeom>
              <a:avLst/>
              <a:gdLst/>
              <a:ahLst/>
              <a:cxnLst/>
              <a:rect l="l" t="t" r="r" b="b"/>
              <a:pathLst>
                <a:path w="5472493" h="2349788" extrusionOk="0">
                  <a:moveTo>
                    <a:pt x="5436617" y="2349535"/>
                  </a:moveTo>
                  <a:cubicBezTo>
                    <a:pt x="5460493" y="2251739"/>
                    <a:pt x="5472557" y="2151434"/>
                    <a:pt x="5472494" y="2050767"/>
                  </a:cubicBezTo>
                  <a:cubicBezTo>
                    <a:pt x="5472494" y="1357538"/>
                    <a:pt x="4910519" y="795563"/>
                    <a:pt x="4217290" y="795563"/>
                  </a:cubicBezTo>
                  <a:cubicBezTo>
                    <a:pt x="4134930" y="795556"/>
                    <a:pt x="4052761" y="803596"/>
                    <a:pt x="3971989" y="819566"/>
                  </a:cubicBezTo>
                  <a:cubicBezTo>
                    <a:pt x="3864356" y="269832"/>
                    <a:pt x="3331401" y="-88551"/>
                    <a:pt x="2781681" y="19095"/>
                  </a:cubicBezTo>
                  <a:cubicBezTo>
                    <a:pt x="2480437" y="78083"/>
                    <a:pt x="2222119" y="270325"/>
                    <a:pt x="2079118" y="541944"/>
                  </a:cubicBezTo>
                  <a:cubicBezTo>
                    <a:pt x="1556068" y="340890"/>
                    <a:pt x="969017" y="601932"/>
                    <a:pt x="767963" y="1125007"/>
                  </a:cubicBezTo>
                  <a:cubicBezTo>
                    <a:pt x="723354" y="1241066"/>
                    <a:pt x="700456" y="1364332"/>
                    <a:pt x="700405" y="1488665"/>
                  </a:cubicBezTo>
                  <a:cubicBezTo>
                    <a:pt x="700405" y="1512097"/>
                    <a:pt x="701294" y="1535274"/>
                    <a:pt x="702818" y="1558515"/>
                  </a:cubicBezTo>
                  <a:cubicBezTo>
                    <a:pt x="367094" y="1509627"/>
                    <a:pt x="55302" y="1742157"/>
                    <a:pt x="6414" y="2077882"/>
                  </a:cubicBezTo>
                  <a:cubicBezTo>
                    <a:pt x="2153" y="2107136"/>
                    <a:pt x="7" y="2136651"/>
                    <a:pt x="0" y="2166211"/>
                  </a:cubicBezTo>
                  <a:cubicBezTo>
                    <a:pt x="-63" y="2228466"/>
                    <a:pt x="9360" y="2290372"/>
                    <a:pt x="27940" y="234978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8" name="Google Shape;628;p9"/>
            <p:cNvSpPr/>
            <p:nvPr/>
          </p:nvSpPr>
          <p:spPr>
            <a:xfrm>
              <a:off x="5295333" y="4495140"/>
              <a:ext cx="1449771" cy="493781"/>
            </a:xfrm>
            <a:custGeom>
              <a:avLst/>
              <a:gdLst/>
              <a:ahLst/>
              <a:cxnLst/>
              <a:rect l="l" t="t" r="r" b="b"/>
              <a:pathLst>
                <a:path w="2870834" h="977784" extrusionOk="0">
                  <a:moveTo>
                    <a:pt x="2870835" y="977785"/>
                  </a:moveTo>
                  <a:cubicBezTo>
                    <a:pt x="2845943" y="605751"/>
                    <a:pt x="2524252" y="324312"/>
                    <a:pt x="2152206" y="349172"/>
                  </a:cubicBezTo>
                  <a:cubicBezTo>
                    <a:pt x="2121916" y="351192"/>
                    <a:pt x="2091817" y="355256"/>
                    <a:pt x="2062099" y="361326"/>
                  </a:cubicBezTo>
                  <a:cubicBezTo>
                    <a:pt x="1974025" y="87578"/>
                    <a:pt x="1680655" y="-62923"/>
                    <a:pt x="1406906" y="25176"/>
                  </a:cubicBezTo>
                  <a:cubicBezTo>
                    <a:pt x="1329372" y="50126"/>
                    <a:pt x="1258760" y="92925"/>
                    <a:pt x="1200785" y="150125"/>
                  </a:cubicBezTo>
                  <a:cubicBezTo>
                    <a:pt x="925068" y="68357"/>
                    <a:pt x="635318" y="225570"/>
                    <a:pt x="553530" y="501274"/>
                  </a:cubicBezTo>
                  <a:cubicBezTo>
                    <a:pt x="543623" y="534656"/>
                    <a:pt x="537084" y="568952"/>
                    <a:pt x="534035" y="603643"/>
                  </a:cubicBezTo>
                  <a:cubicBezTo>
                    <a:pt x="325882" y="529640"/>
                    <a:pt x="97092" y="638409"/>
                    <a:pt x="23114" y="846587"/>
                  </a:cubicBezTo>
                  <a:cubicBezTo>
                    <a:pt x="8128" y="888726"/>
                    <a:pt x="318" y="933068"/>
                    <a:pt x="0" y="97778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9" name="Google Shape;629;p9"/>
            <p:cNvSpPr/>
            <p:nvPr/>
          </p:nvSpPr>
          <p:spPr>
            <a:xfrm>
              <a:off x="4159304" y="3962484"/>
              <a:ext cx="1535294" cy="703291"/>
            </a:xfrm>
            <a:custGeom>
              <a:avLst/>
              <a:gdLst/>
              <a:ahLst/>
              <a:cxnLst/>
              <a:rect l="l" t="t" r="r" b="b"/>
              <a:pathLst>
                <a:path w="2580326" h="1182002" extrusionOk="0">
                  <a:moveTo>
                    <a:pt x="2518156" y="1182003"/>
                  </a:moveTo>
                  <a:cubicBezTo>
                    <a:pt x="2695257" y="740671"/>
                    <a:pt x="2481072" y="239313"/>
                    <a:pt x="2039747" y="62186"/>
                  </a:cubicBezTo>
                  <a:cubicBezTo>
                    <a:pt x="1598422" y="-114941"/>
                    <a:pt x="1097089" y="99239"/>
                    <a:pt x="919925" y="540570"/>
                  </a:cubicBezTo>
                  <a:cubicBezTo>
                    <a:pt x="906018" y="575279"/>
                    <a:pt x="894397" y="610858"/>
                    <a:pt x="885063" y="647079"/>
                  </a:cubicBezTo>
                  <a:cubicBezTo>
                    <a:pt x="557213" y="511557"/>
                    <a:pt x="181546" y="667475"/>
                    <a:pt x="46038" y="995338"/>
                  </a:cubicBezTo>
                  <a:cubicBezTo>
                    <a:pt x="21399" y="1054901"/>
                    <a:pt x="5905" y="1117823"/>
                    <a:pt x="0" y="1182003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0" name="Google Shape;630;p9"/>
            <p:cNvSpPr/>
            <p:nvPr/>
          </p:nvSpPr>
          <p:spPr>
            <a:xfrm>
              <a:off x="4832518" y="3687079"/>
              <a:ext cx="3420308" cy="1468618"/>
            </a:xfrm>
            <a:custGeom>
              <a:avLst/>
              <a:gdLst/>
              <a:ahLst/>
              <a:cxnLst/>
              <a:rect l="l" t="t" r="r" b="b"/>
              <a:pathLst>
                <a:path w="5472493" h="2349788" extrusionOk="0">
                  <a:moveTo>
                    <a:pt x="5436617" y="2349535"/>
                  </a:moveTo>
                  <a:cubicBezTo>
                    <a:pt x="5460493" y="2251739"/>
                    <a:pt x="5472557" y="2151434"/>
                    <a:pt x="5472494" y="2050767"/>
                  </a:cubicBezTo>
                  <a:cubicBezTo>
                    <a:pt x="5472494" y="1357538"/>
                    <a:pt x="4910519" y="795563"/>
                    <a:pt x="4217290" y="795563"/>
                  </a:cubicBezTo>
                  <a:cubicBezTo>
                    <a:pt x="4134930" y="795556"/>
                    <a:pt x="4052761" y="803596"/>
                    <a:pt x="3971989" y="819566"/>
                  </a:cubicBezTo>
                  <a:cubicBezTo>
                    <a:pt x="3864356" y="269832"/>
                    <a:pt x="3331401" y="-88551"/>
                    <a:pt x="2781681" y="19095"/>
                  </a:cubicBezTo>
                  <a:cubicBezTo>
                    <a:pt x="2480437" y="78083"/>
                    <a:pt x="2222119" y="270325"/>
                    <a:pt x="2079118" y="541944"/>
                  </a:cubicBezTo>
                  <a:cubicBezTo>
                    <a:pt x="1556068" y="340890"/>
                    <a:pt x="969017" y="601932"/>
                    <a:pt x="767963" y="1125007"/>
                  </a:cubicBezTo>
                  <a:cubicBezTo>
                    <a:pt x="723354" y="1241066"/>
                    <a:pt x="700456" y="1364332"/>
                    <a:pt x="700405" y="1488665"/>
                  </a:cubicBezTo>
                  <a:cubicBezTo>
                    <a:pt x="700405" y="1512097"/>
                    <a:pt x="701294" y="1535274"/>
                    <a:pt x="702818" y="1558515"/>
                  </a:cubicBezTo>
                  <a:cubicBezTo>
                    <a:pt x="367094" y="1509627"/>
                    <a:pt x="55302" y="1742157"/>
                    <a:pt x="6414" y="2077882"/>
                  </a:cubicBezTo>
                  <a:cubicBezTo>
                    <a:pt x="2153" y="2107136"/>
                    <a:pt x="7" y="2136651"/>
                    <a:pt x="0" y="2166211"/>
                  </a:cubicBezTo>
                  <a:cubicBezTo>
                    <a:pt x="-63" y="2228466"/>
                    <a:pt x="9360" y="2290372"/>
                    <a:pt x="27940" y="234978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1" name="Google Shape;631;p9"/>
            <p:cNvSpPr/>
            <p:nvPr/>
          </p:nvSpPr>
          <p:spPr>
            <a:xfrm>
              <a:off x="2867782" y="4501768"/>
              <a:ext cx="1717868" cy="654661"/>
            </a:xfrm>
            <a:custGeom>
              <a:avLst/>
              <a:gdLst/>
              <a:ahLst/>
              <a:cxnLst/>
              <a:rect l="l" t="t" r="r" b="b"/>
              <a:pathLst>
                <a:path w="3674584" h="1400344" extrusionOk="0">
                  <a:moveTo>
                    <a:pt x="3674585" y="1400345"/>
                  </a:moveTo>
                  <a:cubicBezTo>
                    <a:pt x="3663789" y="1096548"/>
                    <a:pt x="3408773" y="859033"/>
                    <a:pt x="3104926" y="869834"/>
                  </a:cubicBezTo>
                  <a:cubicBezTo>
                    <a:pt x="3067460" y="871168"/>
                    <a:pt x="3030250" y="876324"/>
                    <a:pt x="2993801" y="885233"/>
                  </a:cubicBezTo>
                  <a:cubicBezTo>
                    <a:pt x="2942556" y="347585"/>
                    <a:pt x="2465220" y="-46744"/>
                    <a:pt x="1927572" y="4475"/>
                  </a:cubicBezTo>
                  <a:cubicBezTo>
                    <a:pt x="1581262" y="37463"/>
                    <a:pt x="1278551" y="251947"/>
                    <a:pt x="1132616" y="567733"/>
                  </a:cubicBezTo>
                  <a:cubicBezTo>
                    <a:pt x="771282" y="359332"/>
                    <a:pt x="309421" y="483310"/>
                    <a:pt x="101020" y="844637"/>
                  </a:cubicBezTo>
                  <a:cubicBezTo>
                    <a:pt x="4055" y="1012760"/>
                    <a:pt x="-24469" y="1211756"/>
                    <a:pt x="21366" y="140034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2" name="Google Shape;632;p9"/>
            <p:cNvSpPr/>
            <p:nvPr/>
          </p:nvSpPr>
          <p:spPr>
            <a:xfrm flipH="1">
              <a:off x="2057325" y="4709438"/>
              <a:ext cx="941819" cy="431431"/>
            </a:xfrm>
            <a:custGeom>
              <a:avLst/>
              <a:gdLst/>
              <a:ahLst/>
              <a:cxnLst/>
              <a:rect l="l" t="t" r="r" b="b"/>
              <a:pathLst>
                <a:path w="2580326" h="1182002" extrusionOk="0">
                  <a:moveTo>
                    <a:pt x="2518156" y="1182003"/>
                  </a:moveTo>
                  <a:cubicBezTo>
                    <a:pt x="2695257" y="740671"/>
                    <a:pt x="2481072" y="239313"/>
                    <a:pt x="2039747" y="62186"/>
                  </a:cubicBezTo>
                  <a:cubicBezTo>
                    <a:pt x="1598422" y="-114941"/>
                    <a:pt x="1097089" y="99239"/>
                    <a:pt x="919925" y="540570"/>
                  </a:cubicBezTo>
                  <a:cubicBezTo>
                    <a:pt x="906018" y="575279"/>
                    <a:pt x="894397" y="610858"/>
                    <a:pt x="885063" y="647079"/>
                  </a:cubicBezTo>
                  <a:cubicBezTo>
                    <a:pt x="557213" y="511557"/>
                    <a:pt x="181546" y="667475"/>
                    <a:pt x="46038" y="995338"/>
                  </a:cubicBezTo>
                  <a:cubicBezTo>
                    <a:pt x="21399" y="1054901"/>
                    <a:pt x="5905" y="1117823"/>
                    <a:pt x="0" y="1182003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3" name="Google Shape;633;p9"/>
            <p:cNvSpPr/>
            <p:nvPr/>
          </p:nvSpPr>
          <p:spPr>
            <a:xfrm>
              <a:off x="6498024" y="3944922"/>
              <a:ext cx="3656211" cy="1393342"/>
            </a:xfrm>
            <a:custGeom>
              <a:avLst/>
              <a:gdLst/>
              <a:ahLst/>
              <a:cxnLst/>
              <a:rect l="l" t="t" r="r" b="b"/>
              <a:pathLst>
                <a:path w="3674584" h="1400344" extrusionOk="0">
                  <a:moveTo>
                    <a:pt x="3674585" y="1400345"/>
                  </a:moveTo>
                  <a:cubicBezTo>
                    <a:pt x="3663789" y="1096548"/>
                    <a:pt x="3408773" y="859033"/>
                    <a:pt x="3104926" y="869834"/>
                  </a:cubicBezTo>
                  <a:cubicBezTo>
                    <a:pt x="3067460" y="871168"/>
                    <a:pt x="3030250" y="876324"/>
                    <a:pt x="2993801" y="885233"/>
                  </a:cubicBezTo>
                  <a:cubicBezTo>
                    <a:pt x="2942556" y="347585"/>
                    <a:pt x="2465220" y="-46744"/>
                    <a:pt x="1927572" y="4475"/>
                  </a:cubicBezTo>
                  <a:cubicBezTo>
                    <a:pt x="1581262" y="37463"/>
                    <a:pt x="1278551" y="251947"/>
                    <a:pt x="1132616" y="567733"/>
                  </a:cubicBezTo>
                  <a:cubicBezTo>
                    <a:pt x="771282" y="359332"/>
                    <a:pt x="309421" y="483310"/>
                    <a:pt x="101020" y="844637"/>
                  </a:cubicBezTo>
                  <a:cubicBezTo>
                    <a:pt x="4055" y="1012760"/>
                    <a:pt x="-24469" y="1211756"/>
                    <a:pt x="21366" y="140034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4" name="Google Shape;634;p9"/>
            <p:cNvSpPr/>
            <p:nvPr/>
          </p:nvSpPr>
          <p:spPr>
            <a:xfrm flipH="1">
              <a:off x="6348583" y="2926377"/>
              <a:ext cx="4022282" cy="1727094"/>
            </a:xfrm>
            <a:custGeom>
              <a:avLst/>
              <a:gdLst/>
              <a:ahLst/>
              <a:cxnLst/>
              <a:rect l="l" t="t" r="r" b="b"/>
              <a:pathLst>
                <a:path w="5472493" h="2349788" extrusionOk="0">
                  <a:moveTo>
                    <a:pt x="5436617" y="2349535"/>
                  </a:moveTo>
                  <a:cubicBezTo>
                    <a:pt x="5460493" y="2251739"/>
                    <a:pt x="5472557" y="2151434"/>
                    <a:pt x="5472494" y="2050767"/>
                  </a:cubicBezTo>
                  <a:cubicBezTo>
                    <a:pt x="5472494" y="1357538"/>
                    <a:pt x="4910519" y="795563"/>
                    <a:pt x="4217290" y="795563"/>
                  </a:cubicBezTo>
                  <a:cubicBezTo>
                    <a:pt x="4134930" y="795556"/>
                    <a:pt x="4052761" y="803596"/>
                    <a:pt x="3971989" y="819566"/>
                  </a:cubicBezTo>
                  <a:cubicBezTo>
                    <a:pt x="3864356" y="269832"/>
                    <a:pt x="3331401" y="-88551"/>
                    <a:pt x="2781681" y="19095"/>
                  </a:cubicBezTo>
                  <a:cubicBezTo>
                    <a:pt x="2480437" y="78083"/>
                    <a:pt x="2222119" y="270325"/>
                    <a:pt x="2079118" y="541944"/>
                  </a:cubicBezTo>
                  <a:cubicBezTo>
                    <a:pt x="1556068" y="340890"/>
                    <a:pt x="969017" y="601932"/>
                    <a:pt x="767963" y="1125007"/>
                  </a:cubicBezTo>
                  <a:cubicBezTo>
                    <a:pt x="723354" y="1241066"/>
                    <a:pt x="700456" y="1364332"/>
                    <a:pt x="700405" y="1488665"/>
                  </a:cubicBezTo>
                  <a:cubicBezTo>
                    <a:pt x="700405" y="1512097"/>
                    <a:pt x="701294" y="1535274"/>
                    <a:pt x="702818" y="1558515"/>
                  </a:cubicBezTo>
                  <a:cubicBezTo>
                    <a:pt x="367094" y="1509627"/>
                    <a:pt x="55302" y="1742157"/>
                    <a:pt x="6414" y="2077882"/>
                  </a:cubicBezTo>
                  <a:cubicBezTo>
                    <a:pt x="2153" y="2107136"/>
                    <a:pt x="7" y="2136651"/>
                    <a:pt x="0" y="2166211"/>
                  </a:cubicBezTo>
                  <a:cubicBezTo>
                    <a:pt x="-63" y="2228466"/>
                    <a:pt x="9360" y="2290372"/>
                    <a:pt x="27940" y="234978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635" name="Google Shape;635;p9"/>
            <p:cNvGrpSpPr/>
            <p:nvPr/>
          </p:nvGrpSpPr>
          <p:grpSpPr>
            <a:xfrm>
              <a:off x="104275" y="50550"/>
              <a:ext cx="8948150" cy="772675"/>
              <a:chOff x="104275" y="50550"/>
              <a:chExt cx="8948150" cy="772675"/>
            </a:xfrm>
          </p:grpSpPr>
          <p:sp>
            <p:nvSpPr>
              <p:cNvPr id="636" name="Google Shape;636;p9"/>
              <p:cNvSpPr/>
              <p:nvPr/>
            </p:nvSpPr>
            <p:spPr>
              <a:xfrm>
                <a:off x="8694850" y="1143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37" name="Google Shape;637;p9"/>
              <p:cNvSpPr/>
              <p:nvPr/>
            </p:nvSpPr>
            <p:spPr>
              <a:xfrm>
                <a:off x="5156375" y="146713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38" name="Google Shape;638;p9"/>
              <p:cNvSpPr/>
              <p:nvPr/>
            </p:nvSpPr>
            <p:spPr>
              <a:xfrm>
                <a:off x="7219963" y="349471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39" name="Google Shape;639;p9"/>
              <p:cNvSpPr/>
              <p:nvPr/>
            </p:nvSpPr>
            <p:spPr>
              <a:xfrm>
                <a:off x="7252363" y="114324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40" name="Google Shape;640;p9"/>
              <p:cNvSpPr/>
              <p:nvPr/>
            </p:nvSpPr>
            <p:spPr>
              <a:xfrm>
                <a:off x="7998675" y="226350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41" name="Google Shape;641;p9"/>
              <p:cNvSpPr/>
              <p:nvPr/>
            </p:nvSpPr>
            <p:spPr>
              <a:xfrm>
                <a:off x="6352675" y="1143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42" name="Google Shape;642;p9"/>
              <p:cNvSpPr/>
              <p:nvPr/>
            </p:nvSpPr>
            <p:spPr>
              <a:xfrm>
                <a:off x="3736700" y="30070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43" name="Google Shape;643;p9"/>
              <p:cNvSpPr/>
              <p:nvPr/>
            </p:nvSpPr>
            <p:spPr>
              <a:xfrm>
                <a:off x="2805625" y="30070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44" name="Google Shape;644;p9"/>
              <p:cNvSpPr/>
              <p:nvPr/>
            </p:nvSpPr>
            <p:spPr>
              <a:xfrm>
                <a:off x="1913750" y="30070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45" name="Google Shape;645;p9"/>
              <p:cNvSpPr/>
              <p:nvPr/>
            </p:nvSpPr>
            <p:spPr>
              <a:xfrm>
                <a:off x="3266675" y="11432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46" name="Google Shape;646;p9"/>
              <p:cNvSpPr/>
              <p:nvPr/>
            </p:nvSpPr>
            <p:spPr>
              <a:xfrm>
                <a:off x="262050" y="1143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47" name="Google Shape;647;p9"/>
              <p:cNvSpPr/>
              <p:nvPr/>
            </p:nvSpPr>
            <p:spPr>
              <a:xfrm>
                <a:off x="1279125" y="22082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48" name="Google Shape;648;p9"/>
              <p:cNvSpPr/>
              <p:nvPr/>
            </p:nvSpPr>
            <p:spPr>
              <a:xfrm>
                <a:off x="1055175" y="4723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49" name="Google Shape;649;p9"/>
              <p:cNvSpPr/>
              <p:nvPr/>
            </p:nvSpPr>
            <p:spPr>
              <a:xfrm>
                <a:off x="872350" y="35235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0" name="Google Shape;650;p9"/>
              <p:cNvSpPr/>
              <p:nvPr/>
            </p:nvSpPr>
            <p:spPr>
              <a:xfrm>
                <a:off x="7014788" y="26090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1" name="Google Shape;651;p9"/>
              <p:cNvSpPr/>
              <p:nvPr/>
            </p:nvSpPr>
            <p:spPr>
              <a:xfrm>
                <a:off x="8777500" y="31995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2" name="Google Shape;652;p9"/>
              <p:cNvSpPr/>
              <p:nvPr/>
            </p:nvSpPr>
            <p:spPr>
              <a:xfrm>
                <a:off x="4467225" y="19130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3" name="Google Shape;653;p9"/>
              <p:cNvSpPr/>
              <p:nvPr/>
            </p:nvSpPr>
            <p:spPr>
              <a:xfrm>
                <a:off x="2601875" y="196828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4" name="Google Shape;654;p9"/>
              <p:cNvSpPr/>
              <p:nvPr/>
            </p:nvSpPr>
            <p:spPr>
              <a:xfrm>
                <a:off x="5288025" y="2263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55" name="Google Shape;655;p9"/>
              <p:cNvSpPr/>
              <p:nvPr/>
            </p:nvSpPr>
            <p:spPr>
              <a:xfrm>
                <a:off x="5948425" y="3818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56" name="Google Shape;656;p9"/>
              <p:cNvSpPr/>
              <p:nvPr/>
            </p:nvSpPr>
            <p:spPr>
              <a:xfrm>
                <a:off x="9020025" y="41427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57" name="Google Shape;657;p9"/>
              <p:cNvSpPr/>
              <p:nvPr/>
            </p:nvSpPr>
            <p:spPr>
              <a:xfrm>
                <a:off x="1588200" y="505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58" name="Google Shape;658;p9"/>
              <p:cNvSpPr/>
              <p:nvPr/>
            </p:nvSpPr>
            <p:spPr>
              <a:xfrm>
                <a:off x="3636675" y="4723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59" name="Google Shape;659;p9"/>
              <p:cNvSpPr/>
              <p:nvPr/>
            </p:nvSpPr>
            <p:spPr>
              <a:xfrm>
                <a:off x="104275" y="34947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60" name="Google Shape;660;p9"/>
              <p:cNvSpPr/>
              <p:nvPr/>
            </p:nvSpPr>
            <p:spPr>
              <a:xfrm>
                <a:off x="4558675" y="300700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61" name="Google Shape;661;p9"/>
              <p:cNvSpPr/>
              <p:nvPr/>
            </p:nvSpPr>
            <p:spPr>
              <a:xfrm>
                <a:off x="6054325" y="29042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62" name="Google Shape;662;p9"/>
              <p:cNvSpPr/>
              <p:nvPr/>
            </p:nvSpPr>
            <p:spPr>
              <a:xfrm>
                <a:off x="8181475" y="2904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63" name="Google Shape;663;p9"/>
              <p:cNvSpPr/>
              <p:nvPr/>
            </p:nvSpPr>
            <p:spPr>
              <a:xfrm>
                <a:off x="6024800" y="442828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4" name="Google Shape;664;p9"/>
              <p:cNvSpPr/>
              <p:nvPr/>
            </p:nvSpPr>
            <p:spPr>
              <a:xfrm>
                <a:off x="2292625" y="6319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65" name="Google Shape;665;p9"/>
              <p:cNvSpPr/>
              <p:nvPr/>
            </p:nvSpPr>
            <p:spPr>
              <a:xfrm>
                <a:off x="5464400" y="7199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66" name="Google Shape;666;p9"/>
              <p:cNvSpPr/>
              <p:nvPr/>
            </p:nvSpPr>
            <p:spPr>
              <a:xfrm>
                <a:off x="294450" y="7199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67" name="Google Shape;667;p9"/>
              <p:cNvSpPr/>
              <p:nvPr/>
            </p:nvSpPr>
            <p:spPr>
              <a:xfrm>
                <a:off x="7822650" y="63197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68" name="Google Shape;668;p9"/>
              <p:cNvSpPr/>
              <p:nvPr/>
            </p:nvSpPr>
            <p:spPr>
              <a:xfrm>
                <a:off x="8583225" y="7908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</p:grpSp>
      </p:grpSp>
      <p:sp>
        <p:nvSpPr>
          <p:cNvPr id="669" name="Google Shape;669;p9"/>
          <p:cNvSpPr txBox="1">
            <a:spLocks noGrp="1"/>
          </p:cNvSpPr>
          <p:nvPr>
            <p:ph type="title"/>
          </p:nvPr>
        </p:nvSpPr>
        <p:spPr>
          <a:xfrm>
            <a:off x="855300" y="836000"/>
            <a:ext cx="6240900" cy="396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670" name="Google Shape;670;p9"/>
          <p:cNvSpPr txBox="1">
            <a:spLocks noGrp="1"/>
          </p:cNvSpPr>
          <p:nvPr>
            <p:ph type="sldNum" idx="12"/>
          </p:nvPr>
        </p:nvSpPr>
        <p:spPr>
          <a:xfrm>
            <a:off x="4297650" y="45974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ransition>
    <p:fade thruBlk="1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6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2" name="Google Shape;672;p10"/>
          <p:cNvGrpSpPr/>
          <p:nvPr/>
        </p:nvGrpSpPr>
        <p:grpSpPr>
          <a:xfrm>
            <a:off x="104275" y="50550"/>
            <a:ext cx="10266591" cy="5287714"/>
            <a:chOff x="104275" y="50550"/>
            <a:chExt cx="10266591" cy="5287714"/>
          </a:xfrm>
        </p:grpSpPr>
        <p:sp>
          <p:nvSpPr>
            <p:cNvPr id="673" name="Google Shape;673;p10"/>
            <p:cNvSpPr/>
            <p:nvPr/>
          </p:nvSpPr>
          <p:spPr>
            <a:xfrm>
              <a:off x="2444298" y="3856703"/>
              <a:ext cx="2558390" cy="1098526"/>
            </a:xfrm>
            <a:custGeom>
              <a:avLst/>
              <a:gdLst/>
              <a:ahLst/>
              <a:cxnLst/>
              <a:rect l="l" t="t" r="r" b="b"/>
              <a:pathLst>
                <a:path w="5472493" h="2349788" extrusionOk="0">
                  <a:moveTo>
                    <a:pt x="5436617" y="2349535"/>
                  </a:moveTo>
                  <a:cubicBezTo>
                    <a:pt x="5460493" y="2251739"/>
                    <a:pt x="5472557" y="2151434"/>
                    <a:pt x="5472494" y="2050767"/>
                  </a:cubicBezTo>
                  <a:cubicBezTo>
                    <a:pt x="5472494" y="1357538"/>
                    <a:pt x="4910519" y="795563"/>
                    <a:pt x="4217290" y="795563"/>
                  </a:cubicBezTo>
                  <a:cubicBezTo>
                    <a:pt x="4134930" y="795556"/>
                    <a:pt x="4052761" y="803596"/>
                    <a:pt x="3971989" y="819566"/>
                  </a:cubicBezTo>
                  <a:cubicBezTo>
                    <a:pt x="3864356" y="269832"/>
                    <a:pt x="3331401" y="-88551"/>
                    <a:pt x="2781681" y="19095"/>
                  </a:cubicBezTo>
                  <a:cubicBezTo>
                    <a:pt x="2480437" y="78083"/>
                    <a:pt x="2222119" y="270325"/>
                    <a:pt x="2079118" y="541944"/>
                  </a:cubicBezTo>
                  <a:cubicBezTo>
                    <a:pt x="1556068" y="340890"/>
                    <a:pt x="969017" y="601932"/>
                    <a:pt x="767963" y="1125007"/>
                  </a:cubicBezTo>
                  <a:cubicBezTo>
                    <a:pt x="723354" y="1241066"/>
                    <a:pt x="700456" y="1364332"/>
                    <a:pt x="700405" y="1488665"/>
                  </a:cubicBezTo>
                  <a:cubicBezTo>
                    <a:pt x="700405" y="1512097"/>
                    <a:pt x="701294" y="1535274"/>
                    <a:pt x="702818" y="1558515"/>
                  </a:cubicBezTo>
                  <a:cubicBezTo>
                    <a:pt x="367094" y="1509627"/>
                    <a:pt x="55302" y="1742157"/>
                    <a:pt x="6414" y="2077882"/>
                  </a:cubicBezTo>
                  <a:cubicBezTo>
                    <a:pt x="2153" y="2107136"/>
                    <a:pt x="7" y="2136651"/>
                    <a:pt x="0" y="2166211"/>
                  </a:cubicBezTo>
                  <a:cubicBezTo>
                    <a:pt x="-63" y="2228466"/>
                    <a:pt x="9360" y="2290372"/>
                    <a:pt x="27940" y="234978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4" name="Google Shape;674;p10"/>
            <p:cNvSpPr/>
            <p:nvPr/>
          </p:nvSpPr>
          <p:spPr>
            <a:xfrm>
              <a:off x="5295333" y="4495140"/>
              <a:ext cx="1449771" cy="493781"/>
            </a:xfrm>
            <a:custGeom>
              <a:avLst/>
              <a:gdLst/>
              <a:ahLst/>
              <a:cxnLst/>
              <a:rect l="l" t="t" r="r" b="b"/>
              <a:pathLst>
                <a:path w="2870834" h="977784" extrusionOk="0">
                  <a:moveTo>
                    <a:pt x="2870835" y="977785"/>
                  </a:moveTo>
                  <a:cubicBezTo>
                    <a:pt x="2845943" y="605751"/>
                    <a:pt x="2524252" y="324312"/>
                    <a:pt x="2152206" y="349172"/>
                  </a:cubicBezTo>
                  <a:cubicBezTo>
                    <a:pt x="2121916" y="351192"/>
                    <a:pt x="2091817" y="355256"/>
                    <a:pt x="2062099" y="361326"/>
                  </a:cubicBezTo>
                  <a:cubicBezTo>
                    <a:pt x="1974025" y="87578"/>
                    <a:pt x="1680655" y="-62923"/>
                    <a:pt x="1406906" y="25176"/>
                  </a:cubicBezTo>
                  <a:cubicBezTo>
                    <a:pt x="1329372" y="50126"/>
                    <a:pt x="1258760" y="92925"/>
                    <a:pt x="1200785" y="150125"/>
                  </a:cubicBezTo>
                  <a:cubicBezTo>
                    <a:pt x="925068" y="68357"/>
                    <a:pt x="635318" y="225570"/>
                    <a:pt x="553530" y="501274"/>
                  </a:cubicBezTo>
                  <a:cubicBezTo>
                    <a:pt x="543623" y="534656"/>
                    <a:pt x="537084" y="568952"/>
                    <a:pt x="534035" y="603643"/>
                  </a:cubicBezTo>
                  <a:cubicBezTo>
                    <a:pt x="325882" y="529640"/>
                    <a:pt x="97092" y="638409"/>
                    <a:pt x="23114" y="846587"/>
                  </a:cubicBezTo>
                  <a:cubicBezTo>
                    <a:pt x="8128" y="888726"/>
                    <a:pt x="318" y="933068"/>
                    <a:pt x="0" y="97778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5" name="Google Shape;675;p10"/>
            <p:cNvSpPr/>
            <p:nvPr/>
          </p:nvSpPr>
          <p:spPr>
            <a:xfrm>
              <a:off x="4159304" y="3962484"/>
              <a:ext cx="1535294" cy="703291"/>
            </a:xfrm>
            <a:custGeom>
              <a:avLst/>
              <a:gdLst/>
              <a:ahLst/>
              <a:cxnLst/>
              <a:rect l="l" t="t" r="r" b="b"/>
              <a:pathLst>
                <a:path w="2580326" h="1182002" extrusionOk="0">
                  <a:moveTo>
                    <a:pt x="2518156" y="1182003"/>
                  </a:moveTo>
                  <a:cubicBezTo>
                    <a:pt x="2695257" y="740671"/>
                    <a:pt x="2481072" y="239313"/>
                    <a:pt x="2039747" y="62186"/>
                  </a:cubicBezTo>
                  <a:cubicBezTo>
                    <a:pt x="1598422" y="-114941"/>
                    <a:pt x="1097089" y="99239"/>
                    <a:pt x="919925" y="540570"/>
                  </a:cubicBezTo>
                  <a:cubicBezTo>
                    <a:pt x="906018" y="575279"/>
                    <a:pt x="894397" y="610858"/>
                    <a:pt x="885063" y="647079"/>
                  </a:cubicBezTo>
                  <a:cubicBezTo>
                    <a:pt x="557213" y="511557"/>
                    <a:pt x="181546" y="667475"/>
                    <a:pt x="46038" y="995338"/>
                  </a:cubicBezTo>
                  <a:cubicBezTo>
                    <a:pt x="21399" y="1054901"/>
                    <a:pt x="5905" y="1117823"/>
                    <a:pt x="0" y="1182003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6" name="Google Shape;676;p10"/>
            <p:cNvSpPr/>
            <p:nvPr/>
          </p:nvSpPr>
          <p:spPr>
            <a:xfrm>
              <a:off x="4832518" y="3687079"/>
              <a:ext cx="3420308" cy="1468618"/>
            </a:xfrm>
            <a:custGeom>
              <a:avLst/>
              <a:gdLst/>
              <a:ahLst/>
              <a:cxnLst/>
              <a:rect l="l" t="t" r="r" b="b"/>
              <a:pathLst>
                <a:path w="5472493" h="2349788" extrusionOk="0">
                  <a:moveTo>
                    <a:pt x="5436617" y="2349535"/>
                  </a:moveTo>
                  <a:cubicBezTo>
                    <a:pt x="5460493" y="2251739"/>
                    <a:pt x="5472557" y="2151434"/>
                    <a:pt x="5472494" y="2050767"/>
                  </a:cubicBezTo>
                  <a:cubicBezTo>
                    <a:pt x="5472494" y="1357538"/>
                    <a:pt x="4910519" y="795563"/>
                    <a:pt x="4217290" y="795563"/>
                  </a:cubicBezTo>
                  <a:cubicBezTo>
                    <a:pt x="4134930" y="795556"/>
                    <a:pt x="4052761" y="803596"/>
                    <a:pt x="3971989" y="819566"/>
                  </a:cubicBezTo>
                  <a:cubicBezTo>
                    <a:pt x="3864356" y="269832"/>
                    <a:pt x="3331401" y="-88551"/>
                    <a:pt x="2781681" y="19095"/>
                  </a:cubicBezTo>
                  <a:cubicBezTo>
                    <a:pt x="2480437" y="78083"/>
                    <a:pt x="2222119" y="270325"/>
                    <a:pt x="2079118" y="541944"/>
                  </a:cubicBezTo>
                  <a:cubicBezTo>
                    <a:pt x="1556068" y="340890"/>
                    <a:pt x="969017" y="601932"/>
                    <a:pt x="767963" y="1125007"/>
                  </a:cubicBezTo>
                  <a:cubicBezTo>
                    <a:pt x="723354" y="1241066"/>
                    <a:pt x="700456" y="1364332"/>
                    <a:pt x="700405" y="1488665"/>
                  </a:cubicBezTo>
                  <a:cubicBezTo>
                    <a:pt x="700405" y="1512097"/>
                    <a:pt x="701294" y="1535274"/>
                    <a:pt x="702818" y="1558515"/>
                  </a:cubicBezTo>
                  <a:cubicBezTo>
                    <a:pt x="367094" y="1509627"/>
                    <a:pt x="55302" y="1742157"/>
                    <a:pt x="6414" y="2077882"/>
                  </a:cubicBezTo>
                  <a:cubicBezTo>
                    <a:pt x="2153" y="2107136"/>
                    <a:pt x="7" y="2136651"/>
                    <a:pt x="0" y="2166211"/>
                  </a:cubicBezTo>
                  <a:cubicBezTo>
                    <a:pt x="-63" y="2228466"/>
                    <a:pt x="9360" y="2290372"/>
                    <a:pt x="27940" y="234978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7" name="Google Shape;677;p10"/>
            <p:cNvSpPr/>
            <p:nvPr/>
          </p:nvSpPr>
          <p:spPr>
            <a:xfrm>
              <a:off x="2867782" y="4501768"/>
              <a:ext cx="1717868" cy="654661"/>
            </a:xfrm>
            <a:custGeom>
              <a:avLst/>
              <a:gdLst/>
              <a:ahLst/>
              <a:cxnLst/>
              <a:rect l="l" t="t" r="r" b="b"/>
              <a:pathLst>
                <a:path w="3674584" h="1400344" extrusionOk="0">
                  <a:moveTo>
                    <a:pt x="3674585" y="1400345"/>
                  </a:moveTo>
                  <a:cubicBezTo>
                    <a:pt x="3663789" y="1096548"/>
                    <a:pt x="3408773" y="859033"/>
                    <a:pt x="3104926" y="869834"/>
                  </a:cubicBezTo>
                  <a:cubicBezTo>
                    <a:pt x="3067460" y="871168"/>
                    <a:pt x="3030250" y="876324"/>
                    <a:pt x="2993801" y="885233"/>
                  </a:cubicBezTo>
                  <a:cubicBezTo>
                    <a:pt x="2942556" y="347585"/>
                    <a:pt x="2465220" y="-46744"/>
                    <a:pt x="1927572" y="4475"/>
                  </a:cubicBezTo>
                  <a:cubicBezTo>
                    <a:pt x="1581262" y="37463"/>
                    <a:pt x="1278551" y="251947"/>
                    <a:pt x="1132616" y="567733"/>
                  </a:cubicBezTo>
                  <a:cubicBezTo>
                    <a:pt x="771282" y="359332"/>
                    <a:pt x="309421" y="483310"/>
                    <a:pt x="101020" y="844637"/>
                  </a:cubicBezTo>
                  <a:cubicBezTo>
                    <a:pt x="4055" y="1012760"/>
                    <a:pt x="-24469" y="1211756"/>
                    <a:pt x="21366" y="140034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8" name="Google Shape;678;p10"/>
            <p:cNvSpPr/>
            <p:nvPr/>
          </p:nvSpPr>
          <p:spPr>
            <a:xfrm flipH="1">
              <a:off x="2057325" y="4709438"/>
              <a:ext cx="941819" cy="431431"/>
            </a:xfrm>
            <a:custGeom>
              <a:avLst/>
              <a:gdLst/>
              <a:ahLst/>
              <a:cxnLst/>
              <a:rect l="l" t="t" r="r" b="b"/>
              <a:pathLst>
                <a:path w="2580326" h="1182002" extrusionOk="0">
                  <a:moveTo>
                    <a:pt x="2518156" y="1182003"/>
                  </a:moveTo>
                  <a:cubicBezTo>
                    <a:pt x="2695257" y="740671"/>
                    <a:pt x="2481072" y="239313"/>
                    <a:pt x="2039747" y="62186"/>
                  </a:cubicBezTo>
                  <a:cubicBezTo>
                    <a:pt x="1598422" y="-114941"/>
                    <a:pt x="1097089" y="99239"/>
                    <a:pt x="919925" y="540570"/>
                  </a:cubicBezTo>
                  <a:cubicBezTo>
                    <a:pt x="906018" y="575279"/>
                    <a:pt x="894397" y="610858"/>
                    <a:pt x="885063" y="647079"/>
                  </a:cubicBezTo>
                  <a:cubicBezTo>
                    <a:pt x="557213" y="511557"/>
                    <a:pt x="181546" y="667475"/>
                    <a:pt x="46038" y="995338"/>
                  </a:cubicBezTo>
                  <a:cubicBezTo>
                    <a:pt x="21399" y="1054901"/>
                    <a:pt x="5905" y="1117823"/>
                    <a:pt x="0" y="1182003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9" name="Google Shape;679;p10"/>
            <p:cNvSpPr/>
            <p:nvPr/>
          </p:nvSpPr>
          <p:spPr>
            <a:xfrm>
              <a:off x="6498024" y="3944922"/>
              <a:ext cx="3656211" cy="1393342"/>
            </a:xfrm>
            <a:custGeom>
              <a:avLst/>
              <a:gdLst/>
              <a:ahLst/>
              <a:cxnLst/>
              <a:rect l="l" t="t" r="r" b="b"/>
              <a:pathLst>
                <a:path w="3674584" h="1400344" extrusionOk="0">
                  <a:moveTo>
                    <a:pt x="3674585" y="1400345"/>
                  </a:moveTo>
                  <a:cubicBezTo>
                    <a:pt x="3663789" y="1096548"/>
                    <a:pt x="3408773" y="859033"/>
                    <a:pt x="3104926" y="869834"/>
                  </a:cubicBezTo>
                  <a:cubicBezTo>
                    <a:pt x="3067460" y="871168"/>
                    <a:pt x="3030250" y="876324"/>
                    <a:pt x="2993801" y="885233"/>
                  </a:cubicBezTo>
                  <a:cubicBezTo>
                    <a:pt x="2942556" y="347585"/>
                    <a:pt x="2465220" y="-46744"/>
                    <a:pt x="1927572" y="4475"/>
                  </a:cubicBezTo>
                  <a:cubicBezTo>
                    <a:pt x="1581262" y="37463"/>
                    <a:pt x="1278551" y="251947"/>
                    <a:pt x="1132616" y="567733"/>
                  </a:cubicBezTo>
                  <a:cubicBezTo>
                    <a:pt x="771282" y="359332"/>
                    <a:pt x="309421" y="483310"/>
                    <a:pt x="101020" y="844637"/>
                  </a:cubicBezTo>
                  <a:cubicBezTo>
                    <a:pt x="4055" y="1012760"/>
                    <a:pt x="-24469" y="1211756"/>
                    <a:pt x="21366" y="140034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0" name="Google Shape;680;p10"/>
            <p:cNvSpPr/>
            <p:nvPr/>
          </p:nvSpPr>
          <p:spPr>
            <a:xfrm flipH="1">
              <a:off x="6348583" y="2926377"/>
              <a:ext cx="4022282" cy="1727094"/>
            </a:xfrm>
            <a:custGeom>
              <a:avLst/>
              <a:gdLst/>
              <a:ahLst/>
              <a:cxnLst/>
              <a:rect l="l" t="t" r="r" b="b"/>
              <a:pathLst>
                <a:path w="5472493" h="2349788" extrusionOk="0">
                  <a:moveTo>
                    <a:pt x="5436617" y="2349535"/>
                  </a:moveTo>
                  <a:cubicBezTo>
                    <a:pt x="5460493" y="2251739"/>
                    <a:pt x="5472557" y="2151434"/>
                    <a:pt x="5472494" y="2050767"/>
                  </a:cubicBezTo>
                  <a:cubicBezTo>
                    <a:pt x="5472494" y="1357538"/>
                    <a:pt x="4910519" y="795563"/>
                    <a:pt x="4217290" y="795563"/>
                  </a:cubicBezTo>
                  <a:cubicBezTo>
                    <a:pt x="4134930" y="795556"/>
                    <a:pt x="4052761" y="803596"/>
                    <a:pt x="3971989" y="819566"/>
                  </a:cubicBezTo>
                  <a:cubicBezTo>
                    <a:pt x="3864356" y="269832"/>
                    <a:pt x="3331401" y="-88551"/>
                    <a:pt x="2781681" y="19095"/>
                  </a:cubicBezTo>
                  <a:cubicBezTo>
                    <a:pt x="2480437" y="78083"/>
                    <a:pt x="2222119" y="270325"/>
                    <a:pt x="2079118" y="541944"/>
                  </a:cubicBezTo>
                  <a:cubicBezTo>
                    <a:pt x="1556068" y="340890"/>
                    <a:pt x="969017" y="601932"/>
                    <a:pt x="767963" y="1125007"/>
                  </a:cubicBezTo>
                  <a:cubicBezTo>
                    <a:pt x="723354" y="1241066"/>
                    <a:pt x="700456" y="1364332"/>
                    <a:pt x="700405" y="1488665"/>
                  </a:cubicBezTo>
                  <a:cubicBezTo>
                    <a:pt x="700405" y="1512097"/>
                    <a:pt x="701294" y="1535274"/>
                    <a:pt x="702818" y="1558515"/>
                  </a:cubicBezTo>
                  <a:cubicBezTo>
                    <a:pt x="367094" y="1509627"/>
                    <a:pt x="55302" y="1742157"/>
                    <a:pt x="6414" y="2077882"/>
                  </a:cubicBezTo>
                  <a:cubicBezTo>
                    <a:pt x="2153" y="2107136"/>
                    <a:pt x="7" y="2136651"/>
                    <a:pt x="0" y="2166211"/>
                  </a:cubicBezTo>
                  <a:cubicBezTo>
                    <a:pt x="-63" y="2228466"/>
                    <a:pt x="9360" y="2290372"/>
                    <a:pt x="27940" y="234978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681" name="Google Shape;681;p10"/>
            <p:cNvGrpSpPr/>
            <p:nvPr/>
          </p:nvGrpSpPr>
          <p:grpSpPr>
            <a:xfrm>
              <a:off x="7817748" y="1079748"/>
              <a:ext cx="408036" cy="4063663"/>
              <a:chOff x="967895" y="415018"/>
              <a:chExt cx="628714" cy="6262387"/>
            </a:xfrm>
          </p:grpSpPr>
          <p:sp>
            <p:nvSpPr>
              <p:cNvPr id="682" name="Google Shape;682;p10"/>
              <p:cNvSpPr/>
              <p:nvPr/>
            </p:nvSpPr>
            <p:spPr>
              <a:xfrm>
                <a:off x="1207111" y="963605"/>
                <a:ext cx="150300" cy="5713800"/>
              </a:xfrm>
              <a:prstGeom prst="trapezoid">
                <a:avLst>
                  <a:gd name="adj" fmla="val 25183"/>
                </a:avLst>
              </a:prstGeom>
              <a:gradFill>
                <a:gsLst>
                  <a:gs pos="0">
                    <a:srgbClr val="FFFFFF">
                      <a:alpha val="50588"/>
                      <a:alpha val="16200"/>
                    </a:srgbClr>
                  </a:gs>
                  <a:gs pos="100000">
                    <a:srgbClr val="FFFFFF">
                      <a:alpha val="0"/>
                      <a:alpha val="16200"/>
                    </a:srgbClr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683" name="Google Shape;683;p10"/>
              <p:cNvGrpSpPr/>
              <p:nvPr/>
            </p:nvGrpSpPr>
            <p:grpSpPr>
              <a:xfrm>
                <a:off x="967895" y="415018"/>
                <a:ext cx="628714" cy="801374"/>
                <a:chOff x="1774126" y="766200"/>
                <a:chExt cx="1582467" cy="2017050"/>
              </a:xfrm>
            </p:grpSpPr>
            <p:sp>
              <p:nvSpPr>
                <p:cNvPr id="684" name="Google Shape;684;p10"/>
                <p:cNvSpPr/>
                <p:nvPr/>
              </p:nvSpPr>
              <p:spPr>
                <a:xfrm>
                  <a:off x="2394628" y="2579744"/>
                  <a:ext cx="341579" cy="203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811" h="163131" extrusionOk="0">
                      <a:moveTo>
                        <a:pt x="20002" y="0"/>
                      </a:moveTo>
                      <a:lnTo>
                        <a:pt x="0" y="120967"/>
                      </a:lnTo>
                      <a:cubicBezTo>
                        <a:pt x="0" y="120967"/>
                        <a:pt x="34798" y="163132"/>
                        <a:pt x="136906" y="163132"/>
                      </a:cubicBezTo>
                      <a:cubicBezTo>
                        <a:pt x="239014" y="163132"/>
                        <a:pt x="273812" y="120967"/>
                        <a:pt x="273812" y="120967"/>
                      </a:cubicBezTo>
                      <a:lnTo>
                        <a:pt x="25381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A7AFCB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85" name="Google Shape;685;p10"/>
                <p:cNvSpPr/>
                <p:nvPr/>
              </p:nvSpPr>
              <p:spPr>
                <a:xfrm>
                  <a:off x="1774126" y="1886912"/>
                  <a:ext cx="638562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73" h="674116" extrusionOk="0">
                      <a:moveTo>
                        <a:pt x="436626" y="414528"/>
                      </a:moveTo>
                      <a:lnTo>
                        <a:pt x="0" y="674116"/>
                      </a:lnTo>
                      <a:cubicBezTo>
                        <a:pt x="0" y="674116"/>
                        <a:pt x="55118" y="297752"/>
                        <a:pt x="230759" y="183261"/>
                      </a:cubicBezTo>
                      <a:lnTo>
                        <a:pt x="511873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566185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86" name="Google Shape;686;p10"/>
                <p:cNvSpPr/>
                <p:nvPr/>
              </p:nvSpPr>
              <p:spPr>
                <a:xfrm>
                  <a:off x="2718110" y="1886912"/>
                  <a:ext cx="638483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10" h="674116" extrusionOk="0">
                      <a:moveTo>
                        <a:pt x="75248" y="414528"/>
                      </a:moveTo>
                      <a:lnTo>
                        <a:pt x="511810" y="674116"/>
                      </a:lnTo>
                      <a:cubicBezTo>
                        <a:pt x="511810" y="674116"/>
                        <a:pt x="456755" y="297752"/>
                        <a:pt x="281114" y="18326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87" name="Google Shape;687;p10"/>
                <p:cNvSpPr/>
                <p:nvPr/>
              </p:nvSpPr>
              <p:spPr>
                <a:xfrm>
                  <a:off x="2187286" y="766200"/>
                  <a:ext cx="756210" cy="1882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180" h="1508680" extrusionOk="0">
                      <a:moveTo>
                        <a:pt x="366146" y="30147"/>
                      </a:moveTo>
                      <a:cubicBezTo>
                        <a:pt x="336237" y="-10049"/>
                        <a:pt x="269943" y="-10049"/>
                        <a:pt x="239971" y="30147"/>
                      </a:cubicBezTo>
                      <a:cubicBezTo>
                        <a:pt x="140276" y="164005"/>
                        <a:pt x="-38095" y="453882"/>
                        <a:pt x="7244" y="765794"/>
                      </a:cubicBezTo>
                      <a:lnTo>
                        <a:pt x="84968" y="1391460"/>
                      </a:lnTo>
                      <a:cubicBezTo>
                        <a:pt x="84968" y="1391460"/>
                        <a:pt x="140403" y="1508681"/>
                        <a:pt x="303090" y="1508681"/>
                      </a:cubicBezTo>
                      <a:cubicBezTo>
                        <a:pt x="465777" y="1508681"/>
                        <a:pt x="521213" y="1391460"/>
                        <a:pt x="521213" y="1391460"/>
                      </a:cubicBezTo>
                      <a:lnTo>
                        <a:pt x="598937" y="765794"/>
                      </a:lnTo>
                      <a:cubicBezTo>
                        <a:pt x="644276" y="453882"/>
                        <a:pt x="465904" y="164005"/>
                        <a:pt x="366146" y="30147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6000">
                      <a:srgbClr val="808CAD"/>
                    </a:gs>
                    <a:gs pos="50000">
                      <a:srgbClr val="A7AFCB"/>
                    </a:gs>
                    <a:gs pos="85000">
                      <a:srgbClr val="808CAD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88" name="Google Shape;688;p10"/>
                <p:cNvSpPr/>
                <p:nvPr/>
              </p:nvSpPr>
              <p:spPr>
                <a:xfrm>
                  <a:off x="2568529" y="766497"/>
                  <a:ext cx="375239" cy="18816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793" h="1508315" extrusionOk="0">
                      <a:moveTo>
                        <a:pt x="60579" y="29909"/>
                      </a:moveTo>
                      <a:cubicBezTo>
                        <a:pt x="46025" y="11195"/>
                        <a:pt x="23705" y="178"/>
                        <a:pt x="0" y="0"/>
                      </a:cubicBezTo>
                      <a:lnTo>
                        <a:pt x="0" y="1508316"/>
                      </a:lnTo>
                      <a:cubicBezTo>
                        <a:pt x="160718" y="1507109"/>
                        <a:pt x="215900" y="1391222"/>
                        <a:pt x="215900" y="1391222"/>
                      </a:cubicBezTo>
                      <a:lnTo>
                        <a:pt x="293624" y="765556"/>
                      </a:lnTo>
                      <a:cubicBezTo>
                        <a:pt x="338709" y="453644"/>
                        <a:pt x="160338" y="163766"/>
                        <a:pt x="60579" y="29909"/>
                      </a:cubicBezTo>
                      <a:close/>
                    </a:path>
                  </a:pathLst>
                </a:custGeom>
                <a:solidFill>
                  <a:srgbClr val="FFFFFF">
                    <a:alpha val="162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89" name="Google Shape;689;p10"/>
                <p:cNvSpPr/>
                <p:nvPr/>
              </p:nvSpPr>
              <p:spPr>
                <a:xfrm>
                  <a:off x="2353668" y="1074766"/>
                  <a:ext cx="423489" cy="184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470" h="148145" extrusionOk="0">
                      <a:moveTo>
                        <a:pt x="169736" y="78295"/>
                      </a:moveTo>
                      <a:cubicBezTo>
                        <a:pt x="233236" y="78295"/>
                        <a:pt x="292036" y="104457"/>
                        <a:pt x="339471" y="148145"/>
                      </a:cubicBezTo>
                      <a:cubicBezTo>
                        <a:pt x="301752" y="58610"/>
                        <a:pt x="239839" y="0"/>
                        <a:pt x="169736" y="0"/>
                      </a:cubicBezTo>
                      <a:cubicBezTo>
                        <a:pt x="99632" y="0"/>
                        <a:pt x="37719" y="58610"/>
                        <a:pt x="0" y="148145"/>
                      </a:cubicBezTo>
                      <a:cubicBezTo>
                        <a:pt x="47371" y="104457"/>
                        <a:pt x="106045" y="78295"/>
                        <a:pt x="169736" y="7829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90" name="Google Shape;690;p10"/>
                <p:cNvSpPr/>
                <p:nvPr/>
              </p:nvSpPr>
              <p:spPr>
                <a:xfrm>
                  <a:off x="2568529" y="1074924"/>
                  <a:ext cx="208654" cy="1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258" h="148082" extrusionOk="0">
                      <a:moveTo>
                        <a:pt x="0" y="78232"/>
                      </a:moveTo>
                      <a:cubicBezTo>
                        <a:pt x="62738" y="78867"/>
                        <a:pt x="120650" y="104839"/>
                        <a:pt x="167259" y="148082"/>
                      </a:cubicBezTo>
                      <a:cubicBezTo>
                        <a:pt x="129985" y="59563"/>
                        <a:pt x="69088" y="1333"/>
                        <a:pt x="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91" name="Google Shape;691;p10"/>
                <p:cNvSpPr/>
                <p:nvPr/>
              </p:nvSpPr>
              <p:spPr>
                <a:xfrm>
                  <a:off x="2513864" y="1953303"/>
                  <a:ext cx="103138" cy="765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76" h="613536" extrusionOk="0">
                      <a:moveTo>
                        <a:pt x="82677" y="414782"/>
                      </a:moveTo>
                      <a:cubicBezTo>
                        <a:pt x="82677" y="584200"/>
                        <a:pt x="41339" y="613537"/>
                        <a:pt x="41339" y="613537"/>
                      </a:cubicBezTo>
                      <a:cubicBezTo>
                        <a:pt x="41339" y="613537"/>
                        <a:pt x="0" y="584200"/>
                        <a:pt x="0" y="414782"/>
                      </a:cubicBezTo>
                      <a:cubicBezTo>
                        <a:pt x="0" y="245364"/>
                        <a:pt x="41339" y="0"/>
                        <a:pt x="41339" y="0"/>
                      </a:cubicBezTo>
                      <a:cubicBezTo>
                        <a:pt x="41339" y="0"/>
                        <a:pt x="82677" y="245364"/>
                        <a:pt x="82677" y="41478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692" name="Google Shape;692;p10"/>
            <p:cNvGrpSpPr/>
            <p:nvPr/>
          </p:nvGrpSpPr>
          <p:grpSpPr>
            <a:xfrm>
              <a:off x="7200036" y="3718572"/>
              <a:ext cx="284493" cy="1424795"/>
              <a:chOff x="967895" y="415018"/>
              <a:chExt cx="628714" cy="3148718"/>
            </a:xfrm>
          </p:grpSpPr>
          <p:sp>
            <p:nvSpPr>
              <p:cNvPr id="693" name="Google Shape;693;p10"/>
              <p:cNvSpPr/>
              <p:nvPr/>
            </p:nvSpPr>
            <p:spPr>
              <a:xfrm>
                <a:off x="1207096" y="963636"/>
                <a:ext cx="150300" cy="2600100"/>
              </a:xfrm>
              <a:prstGeom prst="trapezoid">
                <a:avLst>
                  <a:gd name="adj" fmla="val 25183"/>
                </a:avLst>
              </a:prstGeom>
              <a:gradFill>
                <a:gsLst>
                  <a:gs pos="0">
                    <a:srgbClr val="FFFFFF">
                      <a:alpha val="50588"/>
                      <a:alpha val="16200"/>
                    </a:srgbClr>
                  </a:gs>
                  <a:gs pos="100000">
                    <a:srgbClr val="FFFFFF">
                      <a:alpha val="0"/>
                      <a:alpha val="16200"/>
                    </a:srgbClr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694" name="Google Shape;694;p10"/>
              <p:cNvGrpSpPr/>
              <p:nvPr/>
            </p:nvGrpSpPr>
            <p:grpSpPr>
              <a:xfrm>
                <a:off x="967895" y="415018"/>
                <a:ext cx="628714" cy="801374"/>
                <a:chOff x="1774126" y="766200"/>
                <a:chExt cx="1582467" cy="2017050"/>
              </a:xfrm>
            </p:grpSpPr>
            <p:sp>
              <p:nvSpPr>
                <p:cNvPr id="695" name="Google Shape;695;p10"/>
                <p:cNvSpPr/>
                <p:nvPr/>
              </p:nvSpPr>
              <p:spPr>
                <a:xfrm>
                  <a:off x="2394628" y="2579744"/>
                  <a:ext cx="341579" cy="203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811" h="163131" extrusionOk="0">
                      <a:moveTo>
                        <a:pt x="20002" y="0"/>
                      </a:moveTo>
                      <a:lnTo>
                        <a:pt x="0" y="120967"/>
                      </a:lnTo>
                      <a:cubicBezTo>
                        <a:pt x="0" y="120967"/>
                        <a:pt x="34798" y="163132"/>
                        <a:pt x="136906" y="163132"/>
                      </a:cubicBezTo>
                      <a:cubicBezTo>
                        <a:pt x="239014" y="163132"/>
                        <a:pt x="273812" y="120967"/>
                        <a:pt x="273812" y="120967"/>
                      </a:cubicBezTo>
                      <a:lnTo>
                        <a:pt x="25381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A7AFCB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96" name="Google Shape;696;p10"/>
                <p:cNvSpPr/>
                <p:nvPr/>
              </p:nvSpPr>
              <p:spPr>
                <a:xfrm>
                  <a:off x="1774126" y="1886912"/>
                  <a:ext cx="638562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73" h="674116" extrusionOk="0">
                      <a:moveTo>
                        <a:pt x="436626" y="414528"/>
                      </a:moveTo>
                      <a:lnTo>
                        <a:pt x="0" y="674116"/>
                      </a:lnTo>
                      <a:cubicBezTo>
                        <a:pt x="0" y="674116"/>
                        <a:pt x="55118" y="297752"/>
                        <a:pt x="230759" y="183261"/>
                      </a:cubicBezTo>
                      <a:lnTo>
                        <a:pt x="511873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566185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97" name="Google Shape;697;p10"/>
                <p:cNvSpPr/>
                <p:nvPr/>
              </p:nvSpPr>
              <p:spPr>
                <a:xfrm>
                  <a:off x="2718110" y="1886912"/>
                  <a:ext cx="638483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10" h="674116" extrusionOk="0">
                      <a:moveTo>
                        <a:pt x="75248" y="414528"/>
                      </a:moveTo>
                      <a:lnTo>
                        <a:pt x="511810" y="674116"/>
                      </a:lnTo>
                      <a:cubicBezTo>
                        <a:pt x="511810" y="674116"/>
                        <a:pt x="456755" y="297752"/>
                        <a:pt x="281114" y="18326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98" name="Google Shape;698;p10"/>
                <p:cNvSpPr/>
                <p:nvPr/>
              </p:nvSpPr>
              <p:spPr>
                <a:xfrm>
                  <a:off x="2187286" y="766200"/>
                  <a:ext cx="756210" cy="1882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180" h="1508680" extrusionOk="0">
                      <a:moveTo>
                        <a:pt x="366146" y="30147"/>
                      </a:moveTo>
                      <a:cubicBezTo>
                        <a:pt x="336237" y="-10049"/>
                        <a:pt x="269943" y="-10049"/>
                        <a:pt x="239971" y="30147"/>
                      </a:cubicBezTo>
                      <a:cubicBezTo>
                        <a:pt x="140276" y="164005"/>
                        <a:pt x="-38095" y="453882"/>
                        <a:pt x="7244" y="765794"/>
                      </a:cubicBezTo>
                      <a:lnTo>
                        <a:pt x="84968" y="1391460"/>
                      </a:lnTo>
                      <a:cubicBezTo>
                        <a:pt x="84968" y="1391460"/>
                        <a:pt x="140403" y="1508681"/>
                        <a:pt x="303090" y="1508681"/>
                      </a:cubicBezTo>
                      <a:cubicBezTo>
                        <a:pt x="465777" y="1508681"/>
                        <a:pt x="521213" y="1391460"/>
                        <a:pt x="521213" y="1391460"/>
                      </a:cubicBezTo>
                      <a:lnTo>
                        <a:pt x="598937" y="765794"/>
                      </a:lnTo>
                      <a:cubicBezTo>
                        <a:pt x="644276" y="453882"/>
                        <a:pt x="465904" y="164005"/>
                        <a:pt x="366146" y="30147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6000">
                      <a:srgbClr val="808CAD"/>
                    </a:gs>
                    <a:gs pos="50000">
                      <a:srgbClr val="A7AFCB"/>
                    </a:gs>
                    <a:gs pos="85000">
                      <a:srgbClr val="808CAD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99" name="Google Shape;699;p10"/>
                <p:cNvSpPr/>
                <p:nvPr/>
              </p:nvSpPr>
              <p:spPr>
                <a:xfrm>
                  <a:off x="2568529" y="766497"/>
                  <a:ext cx="375239" cy="18816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793" h="1508315" extrusionOk="0">
                      <a:moveTo>
                        <a:pt x="60579" y="29909"/>
                      </a:moveTo>
                      <a:cubicBezTo>
                        <a:pt x="46025" y="11195"/>
                        <a:pt x="23705" y="178"/>
                        <a:pt x="0" y="0"/>
                      </a:cubicBezTo>
                      <a:lnTo>
                        <a:pt x="0" y="1508316"/>
                      </a:lnTo>
                      <a:cubicBezTo>
                        <a:pt x="160718" y="1507109"/>
                        <a:pt x="215900" y="1391222"/>
                        <a:pt x="215900" y="1391222"/>
                      </a:cubicBezTo>
                      <a:lnTo>
                        <a:pt x="293624" y="765556"/>
                      </a:lnTo>
                      <a:cubicBezTo>
                        <a:pt x="338709" y="453644"/>
                        <a:pt x="160338" y="163766"/>
                        <a:pt x="60579" y="29909"/>
                      </a:cubicBezTo>
                      <a:close/>
                    </a:path>
                  </a:pathLst>
                </a:custGeom>
                <a:solidFill>
                  <a:srgbClr val="FFFFFF">
                    <a:alpha val="162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00" name="Google Shape;700;p10"/>
                <p:cNvSpPr/>
                <p:nvPr/>
              </p:nvSpPr>
              <p:spPr>
                <a:xfrm>
                  <a:off x="2353668" y="1074766"/>
                  <a:ext cx="423489" cy="184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470" h="148145" extrusionOk="0">
                      <a:moveTo>
                        <a:pt x="169736" y="78295"/>
                      </a:moveTo>
                      <a:cubicBezTo>
                        <a:pt x="233236" y="78295"/>
                        <a:pt x="292036" y="104457"/>
                        <a:pt x="339471" y="148145"/>
                      </a:cubicBezTo>
                      <a:cubicBezTo>
                        <a:pt x="301752" y="58610"/>
                        <a:pt x="239839" y="0"/>
                        <a:pt x="169736" y="0"/>
                      </a:cubicBezTo>
                      <a:cubicBezTo>
                        <a:pt x="99632" y="0"/>
                        <a:pt x="37719" y="58610"/>
                        <a:pt x="0" y="148145"/>
                      </a:cubicBezTo>
                      <a:cubicBezTo>
                        <a:pt x="47371" y="104457"/>
                        <a:pt x="106045" y="78295"/>
                        <a:pt x="169736" y="7829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01" name="Google Shape;701;p10"/>
                <p:cNvSpPr/>
                <p:nvPr/>
              </p:nvSpPr>
              <p:spPr>
                <a:xfrm>
                  <a:off x="2568529" y="1074924"/>
                  <a:ext cx="208654" cy="1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258" h="148082" extrusionOk="0">
                      <a:moveTo>
                        <a:pt x="0" y="78232"/>
                      </a:moveTo>
                      <a:cubicBezTo>
                        <a:pt x="62738" y="78867"/>
                        <a:pt x="120650" y="104839"/>
                        <a:pt x="167259" y="148082"/>
                      </a:cubicBezTo>
                      <a:cubicBezTo>
                        <a:pt x="129985" y="59563"/>
                        <a:pt x="69088" y="1333"/>
                        <a:pt x="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02" name="Google Shape;702;p10"/>
                <p:cNvSpPr/>
                <p:nvPr/>
              </p:nvSpPr>
              <p:spPr>
                <a:xfrm>
                  <a:off x="2513864" y="1953303"/>
                  <a:ext cx="103138" cy="765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76" h="613536" extrusionOk="0">
                      <a:moveTo>
                        <a:pt x="82677" y="414782"/>
                      </a:moveTo>
                      <a:cubicBezTo>
                        <a:pt x="82677" y="584200"/>
                        <a:pt x="41339" y="613537"/>
                        <a:pt x="41339" y="613537"/>
                      </a:cubicBezTo>
                      <a:cubicBezTo>
                        <a:pt x="41339" y="613537"/>
                        <a:pt x="0" y="584200"/>
                        <a:pt x="0" y="414782"/>
                      </a:cubicBezTo>
                      <a:cubicBezTo>
                        <a:pt x="0" y="245364"/>
                        <a:pt x="41339" y="0"/>
                        <a:pt x="41339" y="0"/>
                      </a:cubicBezTo>
                      <a:cubicBezTo>
                        <a:pt x="41339" y="0"/>
                        <a:pt x="82677" y="245364"/>
                        <a:pt x="82677" y="41478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703" name="Google Shape;703;p10"/>
            <p:cNvGrpSpPr/>
            <p:nvPr/>
          </p:nvGrpSpPr>
          <p:grpSpPr>
            <a:xfrm>
              <a:off x="8299552" y="3133869"/>
              <a:ext cx="333219" cy="2017814"/>
              <a:chOff x="967895" y="415018"/>
              <a:chExt cx="628714" cy="3807196"/>
            </a:xfrm>
          </p:grpSpPr>
          <p:sp>
            <p:nvSpPr>
              <p:cNvPr id="704" name="Google Shape;704;p10"/>
              <p:cNvSpPr/>
              <p:nvPr/>
            </p:nvSpPr>
            <p:spPr>
              <a:xfrm>
                <a:off x="1207136" y="963615"/>
                <a:ext cx="150300" cy="3258600"/>
              </a:xfrm>
              <a:prstGeom prst="trapezoid">
                <a:avLst>
                  <a:gd name="adj" fmla="val 25183"/>
                </a:avLst>
              </a:prstGeom>
              <a:gradFill>
                <a:gsLst>
                  <a:gs pos="0">
                    <a:srgbClr val="FFFFFF">
                      <a:alpha val="50588"/>
                      <a:alpha val="16200"/>
                    </a:srgbClr>
                  </a:gs>
                  <a:gs pos="100000">
                    <a:srgbClr val="FFFFFF">
                      <a:alpha val="0"/>
                      <a:alpha val="16200"/>
                    </a:srgbClr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705" name="Google Shape;705;p10"/>
              <p:cNvGrpSpPr/>
              <p:nvPr/>
            </p:nvGrpSpPr>
            <p:grpSpPr>
              <a:xfrm>
                <a:off x="967895" y="415018"/>
                <a:ext cx="628714" cy="801374"/>
                <a:chOff x="1774126" y="766200"/>
                <a:chExt cx="1582467" cy="2017050"/>
              </a:xfrm>
            </p:grpSpPr>
            <p:sp>
              <p:nvSpPr>
                <p:cNvPr id="706" name="Google Shape;706;p10"/>
                <p:cNvSpPr/>
                <p:nvPr/>
              </p:nvSpPr>
              <p:spPr>
                <a:xfrm>
                  <a:off x="2394628" y="2579744"/>
                  <a:ext cx="341579" cy="203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811" h="163131" extrusionOk="0">
                      <a:moveTo>
                        <a:pt x="20002" y="0"/>
                      </a:moveTo>
                      <a:lnTo>
                        <a:pt x="0" y="120967"/>
                      </a:lnTo>
                      <a:cubicBezTo>
                        <a:pt x="0" y="120967"/>
                        <a:pt x="34798" y="163132"/>
                        <a:pt x="136906" y="163132"/>
                      </a:cubicBezTo>
                      <a:cubicBezTo>
                        <a:pt x="239014" y="163132"/>
                        <a:pt x="273812" y="120967"/>
                        <a:pt x="273812" y="120967"/>
                      </a:cubicBezTo>
                      <a:lnTo>
                        <a:pt x="25381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A7AFCB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07" name="Google Shape;707;p10"/>
                <p:cNvSpPr/>
                <p:nvPr/>
              </p:nvSpPr>
              <p:spPr>
                <a:xfrm>
                  <a:off x="1774126" y="1886912"/>
                  <a:ext cx="638562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73" h="674116" extrusionOk="0">
                      <a:moveTo>
                        <a:pt x="436626" y="414528"/>
                      </a:moveTo>
                      <a:lnTo>
                        <a:pt x="0" y="674116"/>
                      </a:lnTo>
                      <a:cubicBezTo>
                        <a:pt x="0" y="674116"/>
                        <a:pt x="55118" y="297752"/>
                        <a:pt x="230759" y="183261"/>
                      </a:cubicBezTo>
                      <a:lnTo>
                        <a:pt x="511873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566185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08" name="Google Shape;708;p10"/>
                <p:cNvSpPr/>
                <p:nvPr/>
              </p:nvSpPr>
              <p:spPr>
                <a:xfrm>
                  <a:off x="2718110" y="1886912"/>
                  <a:ext cx="638483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10" h="674116" extrusionOk="0">
                      <a:moveTo>
                        <a:pt x="75248" y="414528"/>
                      </a:moveTo>
                      <a:lnTo>
                        <a:pt x="511810" y="674116"/>
                      </a:lnTo>
                      <a:cubicBezTo>
                        <a:pt x="511810" y="674116"/>
                        <a:pt x="456755" y="297752"/>
                        <a:pt x="281114" y="18326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09" name="Google Shape;709;p10"/>
                <p:cNvSpPr/>
                <p:nvPr/>
              </p:nvSpPr>
              <p:spPr>
                <a:xfrm>
                  <a:off x="2187286" y="766200"/>
                  <a:ext cx="756210" cy="1882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180" h="1508680" extrusionOk="0">
                      <a:moveTo>
                        <a:pt x="366146" y="30147"/>
                      </a:moveTo>
                      <a:cubicBezTo>
                        <a:pt x="336237" y="-10049"/>
                        <a:pt x="269943" y="-10049"/>
                        <a:pt x="239971" y="30147"/>
                      </a:cubicBezTo>
                      <a:cubicBezTo>
                        <a:pt x="140276" y="164005"/>
                        <a:pt x="-38095" y="453882"/>
                        <a:pt x="7244" y="765794"/>
                      </a:cubicBezTo>
                      <a:lnTo>
                        <a:pt x="84968" y="1391460"/>
                      </a:lnTo>
                      <a:cubicBezTo>
                        <a:pt x="84968" y="1391460"/>
                        <a:pt x="140403" y="1508681"/>
                        <a:pt x="303090" y="1508681"/>
                      </a:cubicBezTo>
                      <a:cubicBezTo>
                        <a:pt x="465777" y="1508681"/>
                        <a:pt x="521213" y="1391460"/>
                        <a:pt x="521213" y="1391460"/>
                      </a:cubicBezTo>
                      <a:lnTo>
                        <a:pt x="598937" y="765794"/>
                      </a:lnTo>
                      <a:cubicBezTo>
                        <a:pt x="644276" y="453882"/>
                        <a:pt x="465904" y="164005"/>
                        <a:pt x="366146" y="30147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6000">
                      <a:srgbClr val="808CAD"/>
                    </a:gs>
                    <a:gs pos="50000">
                      <a:srgbClr val="A7AFCB"/>
                    </a:gs>
                    <a:gs pos="85000">
                      <a:srgbClr val="808CAD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10" name="Google Shape;710;p10"/>
                <p:cNvSpPr/>
                <p:nvPr/>
              </p:nvSpPr>
              <p:spPr>
                <a:xfrm>
                  <a:off x="2568529" y="766497"/>
                  <a:ext cx="375239" cy="18816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793" h="1508315" extrusionOk="0">
                      <a:moveTo>
                        <a:pt x="60579" y="29909"/>
                      </a:moveTo>
                      <a:cubicBezTo>
                        <a:pt x="46025" y="11195"/>
                        <a:pt x="23705" y="178"/>
                        <a:pt x="0" y="0"/>
                      </a:cubicBezTo>
                      <a:lnTo>
                        <a:pt x="0" y="1508316"/>
                      </a:lnTo>
                      <a:cubicBezTo>
                        <a:pt x="160718" y="1507109"/>
                        <a:pt x="215900" y="1391222"/>
                        <a:pt x="215900" y="1391222"/>
                      </a:cubicBezTo>
                      <a:lnTo>
                        <a:pt x="293624" y="765556"/>
                      </a:lnTo>
                      <a:cubicBezTo>
                        <a:pt x="338709" y="453644"/>
                        <a:pt x="160338" y="163766"/>
                        <a:pt x="60579" y="29909"/>
                      </a:cubicBezTo>
                      <a:close/>
                    </a:path>
                  </a:pathLst>
                </a:custGeom>
                <a:solidFill>
                  <a:srgbClr val="FFFFFF">
                    <a:alpha val="162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11" name="Google Shape;711;p10"/>
                <p:cNvSpPr/>
                <p:nvPr/>
              </p:nvSpPr>
              <p:spPr>
                <a:xfrm>
                  <a:off x="2353668" y="1074766"/>
                  <a:ext cx="423489" cy="184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470" h="148145" extrusionOk="0">
                      <a:moveTo>
                        <a:pt x="169736" y="78295"/>
                      </a:moveTo>
                      <a:cubicBezTo>
                        <a:pt x="233236" y="78295"/>
                        <a:pt x="292036" y="104457"/>
                        <a:pt x="339471" y="148145"/>
                      </a:cubicBezTo>
                      <a:cubicBezTo>
                        <a:pt x="301752" y="58610"/>
                        <a:pt x="239839" y="0"/>
                        <a:pt x="169736" y="0"/>
                      </a:cubicBezTo>
                      <a:cubicBezTo>
                        <a:pt x="99632" y="0"/>
                        <a:pt x="37719" y="58610"/>
                        <a:pt x="0" y="148145"/>
                      </a:cubicBezTo>
                      <a:cubicBezTo>
                        <a:pt x="47371" y="104457"/>
                        <a:pt x="106045" y="78295"/>
                        <a:pt x="169736" y="7829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12" name="Google Shape;712;p10"/>
                <p:cNvSpPr/>
                <p:nvPr/>
              </p:nvSpPr>
              <p:spPr>
                <a:xfrm>
                  <a:off x="2568529" y="1074924"/>
                  <a:ext cx="208654" cy="1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258" h="148082" extrusionOk="0">
                      <a:moveTo>
                        <a:pt x="0" y="78232"/>
                      </a:moveTo>
                      <a:cubicBezTo>
                        <a:pt x="62738" y="78867"/>
                        <a:pt x="120650" y="104839"/>
                        <a:pt x="167259" y="148082"/>
                      </a:cubicBezTo>
                      <a:cubicBezTo>
                        <a:pt x="129985" y="59563"/>
                        <a:pt x="69088" y="1333"/>
                        <a:pt x="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13" name="Google Shape;713;p10"/>
                <p:cNvSpPr/>
                <p:nvPr/>
              </p:nvSpPr>
              <p:spPr>
                <a:xfrm>
                  <a:off x="2513864" y="1953303"/>
                  <a:ext cx="103138" cy="765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76" h="613536" extrusionOk="0">
                      <a:moveTo>
                        <a:pt x="82677" y="414782"/>
                      </a:moveTo>
                      <a:cubicBezTo>
                        <a:pt x="82677" y="584200"/>
                        <a:pt x="41339" y="613537"/>
                        <a:pt x="41339" y="613537"/>
                      </a:cubicBezTo>
                      <a:cubicBezTo>
                        <a:pt x="41339" y="613537"/>
                        <a:pt x="0" y="584200"/>
                        <a:pt x="0" y="414782"/>
                      </a:cubicBezTo>
                      <a:cubicBezTo>
                        <a:pt x="0" y="245364"/>
                        <a:pt x="41339" y="0"/>
                        <a:pt x="41339" y="0"/>
                      </a:cubicBezTo>
                      <a:cubicBezTo>
                        <a:pt x="41339" y="0"/>
                        <a:pt x="82677" y="245364"/>
                        <a:pt x="82677" y="41478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714" name="Google Shape;714;p10"/>
            <p:cNvGrpSpPr/>
            <p:nvPr/>
          </p:nvGrpSpPr>
          <p:grpSpPr>
            <a:xfrm>
              <a:off x="104275" y="50550"/>
              <a:ext cx="8948150" cy="772675"/>
              <a:chOff x="104275" y="50550"/>
              <a:chExt cx="8948150" cy="772675"/>
            </a:xfrm>
          </p:grpSpPr>
          <p:sp>
            <p:nvSpPr>
              <p:cNvPr id="715" name="Google Shape;715;p10"/>
              <p:cNvSpPr/>
              <p:nvPr/>
            </p:nvSpPr>
            <p:spPr>
              <a:xfrm>
                <a:off x="8694850" y="1143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716" name="Google Shape;716;p10"/>
              <p:cNvSpPr/>
              <p:nvPr/>
            </p:nvSpPr>
            <p:spPr>
              <a:xfrm>
                <a:off x="5156375" y="146713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717" name="Google Shape;717;p10"/>
              <p:cNvSpPr/>
              <p:nvPr/>
            </p:nvSpPr>
            <p:spPr>
              <a:xfrm>
                <a:off x="7219963" y="349471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718" name="Google Shape;718;p10"/>
              <p:cNvSpPr/>
              <p:nvPr/>
            </p:nvSpPr>
            <p:spPr>
              <a:xfrm>
                <a:off x="7252363" y="114324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719" name="Google Shape;719;p10"/>
              <p:cNvSpPr/>
              <p:nvPr/>
            </p:nvSpPr>
            <p:spPr>
              <a:xfrm>
                <a:off x="7998675" y="226350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720" name="Google Shape;720;p10"/>
              <p:cNvSpPr/>
              <p:nvPr/>
            </p:nvSpPr>
            <p:spPr>
              <a:xfrm>
                <a:off x="6352675" y="1143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721" name="Google Shape;721;p10"/>
              <p:cNvSpPr/>
              <p:nvPr/>
            </p:nvSpPr>
            <p:spPr>
              <a:xfrm>
                <a:off x="3736700" y="30070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722" name="Google Shape;722;p10"/>
              <p:cNvSpPr/>
              <p:nvPr/>
            </p:nvSpPr>
            <p:spPr>
              <a:xfrm>
                <a:off x="2805625" y="30070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723" name="Google Shape;723;p10"/>
              <p:cNvSpPr/>
              <p:nvPr/>
            </p:nvSpPr>
            <p:spPr>
              <a:xfrm>
                <a:off x="1913750" y="30070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724" name="Google Shape;724;p10"/>
              <p:cNvSpPr/>
              <p:nvPr/>
            </p:nvSpPr>
            <p:spPr>
              <a:xfrm>
                <a:off x="3266675" y="11432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725" name="Google Shape;725;p10"/>
              <p:cNvSpPr/>
              <p:nvPr/>
            </p:nvSpPr>
            <p:spPr>
              <a:xfrm>
                <a:off x="262050" y="1143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726" name="Google Shape;726;p10"/>
              <p:cNvSpPr/>
              <p:nvPr/>
            </p:nvSpPr>
            <p:spPr>
              <a:xfrm>
                <a:off x="1279125" y="22082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727" name="Google Shape;727;p10"/>
              <p:cNvSpPr/>
              <p:nvPr/>
            </p:nvSpPr>
            <p:spPr>
              <a:xfrm>
                <a:off x="1055175" y="4723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728" name="Google Shape;728;p10"/>
              <p:cNvSpPr/>
              <p:nvPr/>
            </p:nvSpPr>
            <p:spPr>
              <a:xfrm>
                <a:off x="872350" y="35235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9" name="Google Shape;729;p10"/>
              <p:cNvSpPr/>
              <p:nvPr/>
            </p:nvSpPr>
            <p:spPr>
              <a:xfrm>
                <a:off x="7014788" y="26090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0" name="Google Shape;730;p10"/>
              <p:cNvSpPr/>
              <p:nvPr/>
            </p:nvSpPr>
            <p:spPr>
              <a:xfrm>
                <a:off x="8777500" y="31995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1" name="Google Shape;731;p10"/>
              <p:cNvSpPr/>
              <p:nvPr/>
            </p:nvSpPr>
            <p:spPr>
              <a:xfrm>
                <a:off x="4467225" y="19130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2" name="Google Shape;732;p10"/>
              <p:cNvSpPr/>
              <p:nvPr/>
            </p:nvSpPr>
            <p:spPr>
              <a:xfrm>
                <a:off x="2601875" y="196828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3" name="Google Shape;733;p10"/>
              <p:cNvSpPr/>
              <p:nvPr/>
            </p:nvSpPr>
            <p:spPr>
              <a:xfrm>
                <a:off x="5288025" y="2263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734" name="Google Shape;734;p10"/>
              <p:cNvSpPr/>
              <p:nvPr/>
            </p:nvSpPr>
            <p:spPr>
              <a:xfrm>
                <a:off x="5948425" y="3818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735" name="Google Shape;735;p10"/>
              <p:cNvSpPr/>
              <p:nvPr/>
            </p:nvSpPr>
            <p:spPr>
              <a:xfrm>
                <a:off x="9020025" y="41427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736" name="Google Shape;736;p10"/>
              <p:cNvSpPr/>
              <p:nvPr/>
            </p:nvSpPr>
            <p:spPr>
              <a:xfrm>
                <a:off x="1588200" y="505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737" name="Google Shape;737;p10"/>
              <p:cNvSpPr/>
              <p:nvPr/>
            </p:nvSpPr>
            <p:spPr>
              <a:xfrm>
                <a:off x="3636675" y="4723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738" name="Google Shape;738;p10"/>
              <p:cNvSpPr/>
              <p:nvPr/>
            </p:nvSpPr>
            <p:spPr>
              <a:xfrm>
                <a:off x="104275" y="34947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739" name="Google Shape;739;p10"/>
              <p:cNvSpPr/>
              <p:nvPr/>
            </p:nvSpPr>
            <p:spPr>
              <a:xfrm>
                <a:off x="4558675" y="300700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740" name="Google Shape;740;p10"/>
              <p:cNvSpPr/>
              <p:nvPr/>
            </p:nvSpPr>
            <p:spPr>
              <a:xfrm>
                <a:off x="6054325" y="29042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741" name="Google Shape;741;p10"/>
              <p:cNvSpPr/>
              <p:nvPr/>
            </p:nvSpPr>
            <p:spPr>
              <a:xfrm>
                <a:off x="8181475" y="2904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742" name="Google Shape;742;p10"/>
              <p:cNvSpPr/>
              <p:nvPr/>
            </p:nvSpPr>
            <p:spPr>
              <a:xfrm>
                <a:off x="6024800" y="442828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3" name="Google Shape;743;p10"/>
              <p:cNvSpPr/>
              <p:nvPr/>
            </p:nvSpPr>
            <p:spPr>
              <a:xfrm>
                <a:off x="2292625" y="6319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744" name="Google Shape;744;p10"/>
              <p:cNvSpPr/>
              <p:nvPr/>
            </p:nvSpPr>
            <p:spPr>
              <a:xfrm>
                <a:off x="5464400" y="7199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745" name="Google Shape;745;p10"/>
              <p:cNvSpPr/>
              <p:nvPr/>
            </p:nvSpPr>
            <p:spPr>
              <a:xfrm>
                <a:off x="294450" y="7199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746" name="Google Shape;746;p10"/>
              <p:cNvSpPr/>
              <p:nvPr/>
            </p:nvSpPr>
            <p:spPr>
              <a:xfrm>
                <a:off x="7822650" y="63197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747" name="Google Shape;747;p10"/>
              <p:cNvSpPr/>
              <p:nvPr/>
            </p:nvSpPr>
            <p:spPr>
              <a:xfrm>
                <a:off x="8583225" y="7908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</p:grpSp>
      </p:grpSp>
      <p:sp>
        <p:nvSpPr>
          <p:cNvPr id="748" name="Google Shape;748;p10"/>
          <p:cNvSpPr txBox="1">
            <a:spLocks noGrp="1"/>
          </p:cNvSpPr>
          <p:nvPr>
            <p:ph type="body" idx="1"/>
          </p:nvPr>
        </p:nvSpPr>
        <p:spPr>
          <a:xfrm>
            <a:off x="855300" y="4177700"/>
            <a:ext cx="5808600" cy="283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rtl="0">
              <a:spcBef>
                <a:spcPts val="0"/>
              </a:spcBef>
              <a:spcAft>
                <a:spcPts val="800"/>
              </a:spcAft>
              <a:buSzPts val="1800"/>
              <a:buNone/>
              <a:defRPr sz="1800"/>
            </a:lvl1pPr>
          </a:lstStyle>
          <a:p>
            <a:endParaRPr/>
          </a:p>
        </p:txBody>
      </p:sp>
      <p:sp>
        <p:nvSpPr>
          <p:cNvPr id="749" name="Google Shape;749;p10"/>
          <p:cNvSpPr txBox="1">
            <a:spLocks noGrp="1"/>
          </p:cNvSpPr>
          <p:nvPr>
            <p:ph type="sldNum" idx="12"/>
          </p:nvPr>
        </p:nvSpPr>
        <p:spPr>
          <a:xfrm>
            <a:off x="4297650" y="45974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ransition>
    <p:fade thruBlk="1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7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1" name="Google Shape;751;p11"/>
          <p:cNvSpPr txBox="1">
            <a:spLocks noGrp="1"/>
          </p:cNvSpPr>
          <p:nvPr>
            <p:ph type="sldNum" idx="12"/>
          </p:nvPr>
        </p:nvSpPr>
        <p:spPr>
          <a:xfrm>
            <a:off x="4297650" y="45974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752" name="Google Shape;752;p11"/>
          <p:cNvGrpSpPr/>
          <p:nvPr/>
        </p:nvGrpSpPr>
        <p:grpSpPr>
          <a:xfrm>
            <a:off x="104275" y="50550"/>
            <a:ext cx="10266591" cy="5287714"/>
            <a:chOff x="104275" y="50550"/>
            <a:chExt cx="10266591" cy="5287714"/>
          </a:xfrm>
        </p:grpSpPr>
        <p:sp>
          <p:nvSpPr>
            <p:cNvPr id="753" name="Google Shape;753;p11"/>
            <p:cNvSpPr/>
            <p:nvPr/>
          </p:nvSpPr>
          <p:spPr>
            <a:xfrm>
              <a:off x="2444298" y="3856703"/>
              <a:ext cx="2558390" cy="1098526"/>
            </a:xfrm>
            <a:custGeom>
              <a:avLst/>
              <a:gdLst/>
              <a:ahLst/>
              <a:cxnLst/>
              <a:rect l="l" t="t" r="r" b="b"/>
              <a:pathLst>
                <a:path w="5472493" h="2349788" extrusionOk="0">
                  <a:moveTo>
                    <a:pt x="5436617" y="2349535"/>
                  </a:moveTo>
                  <a:cubicBezTo>
                    <a:pt x="5460493" y="2251739"/>
                    <a:pt x="5472557" y="2151434"/>
                    <a:pt x="5472494" y="2050767"/>
                  </a:cubicBezTo>
                  <a:cubicBezTo>
                    <a:pt x="5472494" y="1357538"/>
                    <a:pt x="4910519" y="795563"/>
                    <a:pt x="4217290" y="795563"/>
                  </a:cubicBezTo>
                  <a:cubicBezTo>
                    <a:pt x="4134930" y="795556"/>
                    <a:pt x="4052761" y="803596"/>
                    <a:pt x="3971989" y="819566"/>
                  </a:cubicBezTo>
                  <a:cubicBezTo>
                    <a:pt x="3864356" y="269832"/>
                    <a:pt x="3331401" y="-88551"/>
                    <a:pt x="2781681" y="19095"/>
                  </a:cubicBezTo>
                  <a:cubicBezTo>
                    <a:pt x="2480437" y="78083"/>
                    <a:pt x="2222119" y="270325"/>
                    <a:pt x="2079118" y="541944"/>
                  </a:cubicBezTo>
                  <a:cubicBezTo>
                    <a:pt x="1556068" y="340890"/>
                    <a:pt x="969017" y="601932"/>
                    <a:pt x="767963" y="1125007"/>
                  </a:cubicBezTo>
                  <a:cubicBezTo>
                    <a:pt x="723354" y="1241066"/>
                    <a:pt x="700456" y="1364332"/>
                    <a:pt x="700405" y="1488665"/>
                  </a:cubicBezTo>
                  <a:cubicBezTo>
                    <a:pt x="700405" y="1512097"/>
                    <a:pt x="701294" y="1535274"/>
                    <a:pt x="702818" y="1558515"/>
                  </a:cubicBezTo>
                  <a:cubicBezTo>
                    <a:pt x="367094" y="1509627"/>
                    <a:pt x="55302" y="1742157"/>
                    <a:pt x="6414" y="2077882"/>
                  </a:cubicBezTo>
                  <a:cubicBezTo>
                    <a:pt x="2153" y="2107136"/>
                    <a:pt x="7" y="2136651"/>
                    <a:pt x="0" y="2166211"/>
                  </a:cubicBezTo>
                  <a:cubicBezTo>
                    <a:pt x="-63" y="2228466"/>
                    <a:pt x="9360" y="2290372"/>
                    <a:pt x="27940" y="234978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4" name="Google Shape;754;p11"/>
            <p:cNvSpPr/>
            <p:nvPr/>
          </p:nvSpPr>
          <p:spPr>
            <a:xfrm>
              <a:off x="5295333" y="4495140"/>
              <a:ext cx="1449771" cy="493781"/>
            </a:xfrm>
            <a:custGeom>
              <a:avLst/>
              <a:gdLst/>
              <a:ahLst/>
              <a:cxnLst/>
              <a:rect l="l" t="t" r="r" b="b"/>
              <a:pathLst>
                <a:path w="2870834" h="977784" extrusionOk="0">
                  <a:moveTo>
                    <a:pt x="2870835" y="977785"/>
                  </a:moveTo>
                  <a:cubicBezTo>
                    <a:pt x="2845943" y="605751"/>
                    <a:pt x="2524252" y="324312"/>
                    <a:pt x="2152206" y="349172"/>
                  </a:cubicBezTo>
                  <a:cubicBezTo>
                    <a:pt x="2121916" y="351192"/>
                    <a:pt x="2091817" y="355256"/>
                    <a:pt x="2062099" y="361326"/>
                  </a:cubicBezTo>
                  <a:cubicBezTo>
                    <a:pt x="1974025" y="87578"/>
                    <a:pt x="1680655" y="-62923"/>
                    <a:pt x="1406906" y="25176"/>
                  </a:cubicBezTo>
                  <a:cubicBezTo>
                    <a:pt x="1329372" y="50126"/>
                    <a:pt x="1258760" y="92925"/>
                    <a:pt x="1200785" y="150125"/>
                  </a:cubicBezTo>
                  <a:cubicBezTo>
                    <a:pt x="925068" y="68357"/>
                    <a:pt x="635318" y="225570"/>
                    <a:pt x="553530" y="501274"/>
                  </a:cubicBezTo>
                  <a:cubicBezTo>
                    <a:pt x="543623" y="534656"/>
                    <a:pt x="537084" y="568952"/>
                    <a:pt x="534035" y="603643"/>
                  </a:cubicBezTo>
                  <a:cubicBezTo>
                    <a:pt x="325882" y="529640"/>
                    <a:pt x="97092" y="638409"/>
                    <a:pt x="23114" y="846587"/>
                  </a:cubicBezTo>
                  <a:cubicBezTo>
                    <a:pt x="8128" y="888726"/>
                    <a:pt x="318" y="933068"/>
                    <a:pt x="0" y="97778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5" name="Google Shape;755;p11"/>
            <p:cNvSpPr/>
            <p:nvPr/>
          </p:nvSpPr>
          <p:spPr>
            <a:xfrm>
              <a:off x="4159304" y="3962484"/>
              <a:ext cx="1535294" cy="703291"/>
            </a:xfrm>
            <a:custGeom>
              <a:avLst/>
              <a:gdLst/>
              <a:ahLst/>
              <a:cxnLst/>
              <a:rect l="l" t="t" r="r" b="b"/>
              <a:pathLst>
                <a:path w="2580326" h="1182002" extrusionOk="0">
                  <a:moveTo>
                    <a:pt x="2518156" y="1182003"/>
                  </a:moveTo>
                  <a:cubicBezTo>
                    <a:pt x="2695257" y="740671"/>
                    <a:pt x="2481072" y="239313"/>
                    <a:pt x="2039747" y="62186"/>
                  </a:cubicBezTo>
                  <a:cubicBezTo>
                    <a:pt x="1598422" y="-114941"/>
                    <a:pt x="1097089" y="99239"/>
                    <a:pt x="919925" y="540570"/>
                  </a:cubicBezTo>
                  <a:cubicBezTo>
                    <a:pt x="906018" y="575279"/>
                    <a:pt x="894397" y="610858"/>
                    <a:pt x="885063" y="647079"/>
                  </a:cubicBezTo>
                  <a:cubicBezTo>
                    <a:pt x="557213" y="511557"/>
                    <a:pt x="181546" y="667475"/>
                    <a:pt x="46038" y="995338"/>
                  </a:cubicBezTo>
                  <a:cubicBezTo>
                    <a:pt x="21399" y="1054901"/>
                    <a:pt x="5905" y="1117823"/>
                    <a:pt x="0" y="1182003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6" name="Google Shape;756;p11"/>
            <p:cNvSpPr/>
            <p:nvPr/>
          </p:nvSpPr>
          <p:spPr>
            <a:xfrm>
              <a:off x="4832518" y="3687079"/>
              <a:ext cx="3420308" cy="1468618"/>
            </a:xfrm>
            <a:custGeom>
              <a:avLst/>
              <a:gdLst/>
              <a:ahLst/>
              <a:cxnLst/>
              <a:rect l="l" t="t" r="r" b="b"/>
              <a:pathLst>
                <a:path w="5472493" h="2349788" extrusionOk="0">
                  <a:moveTo>
                    <a:pt x="5436617" y="2349535"/>
                  </a:moveTo>
                  <a:cubicBezTo>
                    <a:pt x="5460493" y="2251739"/>
                    <a:pt x="5472557" y="2151434"/>
                    <a:pt x="5472494" y="2050767"/>
                  </a:cubicBezTo>
                  <a:cubicBezTo>
                    <a:pt x="5472494" y="1357538"/>
                    <a:pt x="4910519" y="795563"/>
                    <a:pt x="4217290" y="795563"/>
                  </a:cubicBezTo>
                  <a:cubicBezTo>
                    <a:pt x="4134930" y="795556"/>
                    <a:pt x="4052761" y="803596"/>
                    <a:pt x="3971989" y="819566"/>
                  </a:cubicBezTo>
                  <a:cubicBezTo>
                    <a:pt x="3864356" y="269832"/>
                    <a:pt x="3331401" y="-88551"/>
                    <a:pt x="2781681" y="19095"/>
                  </a:cubicBezTo>
                  <a:cubicBezTo>
                    <a:pt x="2480437" y="78083"/>
                    <a:pt x="2222119" y="270325"/>
                    <a:pt x="2079118" y="541944"/>
                  </a:cubicBezTo>
                  <a:cubicBezTo>
                    <a:pt x="1556068" y="340890"/>
                    <a:pt x="969017" y="601932"/>
                    <a:pt x="767963" y="1125007"/>
                  </a:cubicBezTo>
                  <a:cubicBezTo>
                    <a:pt x="723354" y="1241066"/>
                    <a:pt x="700456" y="1364332"/>
                    <a:pt x="700405" y="1488665"/>
                  </a:cubicBezTo>
                  <a:cubicBezTo>
                    <a:pt x="700405" y="1512097"/>
                    <a:pt x="701294" y="1535274"/>
                    <a:pt x="702818" y="1558515"/>
                  </a:cubicBezTo>
                  <a:cubicBezTo>
                    <a:pt x="367094" y="1509627"/>
                    <a:pt x="55302" y="1742157"/>
                    <a:pt x="6414" y="2077882"/>
                  </a:cubicBezTo>
                  <a:cubicBezTo>
                    <a:pt x="2153" y="2107136"/>
                    <a:pt x="7" y="2136651"/>
                    <a:pt x="0" y="2166211"/>
                  </a:cubicBezTo>
                  <a:cubicBezTo>
                    <a:pt x="-63" y="2228466"/>
                    <a:pt x="9360" y="2290372"/>
                    <a:pt x="27940" y="234978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7" name="Google Shape;757;p11"/>
            <p:cNvSpPr/>
            <p:nvPr/>
          </p:nvSpPr>
          <p:spPr>
            <a:xfrm>
              <a:off x="2867782" y="4501768"/>
              <a:ext cx="1717868" cy="654661"/>
            </a:xfrm>
            <a:custGeom>
              <a:avLst/>
              <a:gdLst/>
              <a:ahLst/>
              <a:cxnLst/>
              <a:rect l="l" t="t" r="r" b="b"/>
              <a:pathLst>
                <a:path w="3674584" h="1400344" extrusionOk="0">
                  <a:moveTo>
                    <a:pt x="3674585" y="1400345"/>
                  </a:moveTo>
                  <a:cubicBezTo>
                    <a:pt x="3663789" y="1096548"/>
                    <a:pt x="3408773" y="859033"/>
                    <a:pt x="3104926" y="869834"/>
                  </a:cubicBezTo>
                  <a:cubicBezTo>
                    <a:pt x="3067460" y="871168"/>
                    <a:pt x="3030250" y="876324"/>
                    <a:pt x="2993801" y="885233"/>
                  </a:cubicBezTo>
                  <a:cubicBezTo>
                    <a:pt x="2942556" y="347585"/>
                    <a:pt x="2465220" y="-46744"/>
                    <a:pt x="1927572" y="4475"/>
                  </a:cubicBezTo>
                  <a:cubicBezTo>
                    <a:pt x="1581262" y="37463"/>
                    <a:pt x="1278551" y="251947"/>
                    <a:pt x="1132616" y="567733"/>
                  </a:cubicBezTo>
                  <a:cubicBezTo>
                    <a:pt x="771282" y="359332"/>
                    <a:pt x="309421" y="483310"/>
                    <a:pt x="101020" y="844637"/>
                  </a:cubicBezTo>
                  <a:cubicBezTo>
                    <a:pt x="4055" y="1012760"/>
                    <a:pt x="-24469" y="1211756"/>
                    <a:pt x="21366" y="140034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8" name="Google Shape;758;p11"/>
            <p:cNvSpPr/>
            <p:nvPr/>
          </p:nvSpPr>
          <p:spPr>
            <a:xfrm flipH="1">
              <a:off x="2057325" y="4709438"/>
              <a:ext cx="941819" cy="431431"/>
            </a:xfrm>
            <a:custGeom>
              <a:avLst/>
              <a:gdLst/>
              <a:ahLst/>
              <a:cxnLst/>
              <a:rect l="l" t="t" r="r" b="b"/>
              <a:pathLst>
                <a:path w="2580326" h="1182002" extrusionOk="0">
                  <a:moveTo>
                    <a:pt x="2518156" y="1182003"/>
                  </a:moveTo>
                  <a:cubicBezTo>
                    <a:pt x="2695257" y="740671"/>
                    <a:pt x="2481072" y="239313"/>
                    <a:pt x="2039747" y="62186"/>
                  </a:cubicBezTo>
                  <a:cubicBezTo>
                    <a:pt x="1598422" y="-114941"/>
                    <a:pt x="1097089" y="99239"/>
                    <a:pt x="919925" y="540570"/>
                  </a:cubicBezTo>
                  <a:cubicBezTo>
                    <a:pt x="906018" y="575279"/>
                    <a:pt x="894397" y="610858"/>
                    <a:pt x="885063" y="647079"/>
                  </a:cubicBezTo>
                  <a:cubicBezTo>
                    <a:pt x="557213" y="511557"/>
                    <a:pt x="181546" y="667475"/>
                    <a:pt x="46038" y="995338"/>
                  </a:cubicBezTo>
                  <a:cubicBezTo>
                    <a:pt x="21399" y="1054901"/>
                    <a:pt x="5905" y="1117823"/>
                    <a:pt x="0" y="1182003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9" name="Google Shape;759;p11"/>
            <p:cNvSpPr/>
            <p:nvPr/>
          </p:nvSpPr>
          <p:spPr>
            <a:xfrm>
              <a:off x="6498024" y="3944922"/>
              <a:ext cx="3656211" cy="1393342"/>
            </a:xfrm>
            <a:custGeom>
              <a:avLst/>
              <a:gdLst/>
              <a:ahLst/>
              <a:cxnLst/>
              <a:rect l="l" t="t" r="r" b="b"/>
              <a:pathLst>
                <a:path w="3674584" h="1400344" extrusionOk="0">
                  <a:moveTo>
                    <a:pt x="3674585" y="1400345"/>
                  </a:moveTo>
                  <a:cubicBezTo>
                    <a:pt x="3663789" y="1096548"/>
                    <a:pt x="3408773" y="859033"/>
                    <a:pt x="3104926" y="869834"/>
                  </a:cubicBezTo>
                  <a:cubicBezTo>
                    <a:pt x="3067460" y="871168"/>
                    <a:pt x="3030250" y="876324"/>
                    <a:pt x="2993801" y="885233"/>
                  </a:cubicBezTo>
                  <a:cubicBezTo>
                    <a:pt x="2942556" y="347585"/>
                    <a:pt x="2465220" y="-46744"/>
                    <a:pt x="1927572" y="4475"/>
                  </a:cubicBezTo>
                  <a:cubicBezTo>
                    <a:pt x="1581262" y="37463"/>
                    <a:pt x="1278551" y="251947"/>
                    <a:pt x="1132616" y="567733"/>
                  </a:cubicBezTo>
                  <a:cubicBezTo>
                    <a:pt x="771282" y="359332"/>
                    <a:pt x="309421" y="483310"/>
                    <a:pt x="101020" y="844637"/>
                  </a:cubicBezTo>
                  <a:cubicBezTo>
                    <a:pt x="4055" y="1012760"/>
                    <a:pt x="-24469" y="1211756"/>
                    <a:pt x="21366" y="140034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0" name="Google Shape;760;p11"/>
            <p:cNvSpPr/>
            <p:nvPr/>
          </p:nvSpPr>
          <p:spPr>
            <a:xfrm flipH="1">
              <a:off x="6348583" y="2926377"/>
              <a:ext cx="4022282" cy="1727094"/>
            </a:xfrm>
            <a:custGeom>
              <a:avLst/>
              <a:gdLst/>
              <a:ahLst/>
              <a:cxnLst/>
              <a:rect l="l" t="t" r="r" b="b"/>
              <a:pathLst>
                <a:path w="5472493" h="2349788" extrusionOk="0">
                  <a:moveTo>
                    <a:pt x="5436617" y="2349535"/>
                  </a:moveTo>
                  <a:cubicBezTo>
                    <a:pt x="5460493" y="2251739"/>
                    <a:pt x="5472557" y="2151434"/>
                    <a:pt x="5472494" y="2050767"/>
                  </a:cubicBezTo>
                  <a:cubicBezTo>
                    <a:pt x="5472494" y="1357538"/>
                    <a:pt x="4910519" y="795563"/>
                    <a:pt x="4217290" y="795563"/>
                  </a:cubicBezTo>
                  <a:cubicBezTo>
                    <a:pt x="4134930" y="795556"/>
                    <a:pt x="4052761" y="803596"/>
                    <a:pt x="3971989" y="819566"/>
                  </a:cubicBezTo>
                  <a:cubicBezTo>
                    <a:pt x="3864356" y="269832"/>
                    <a:pt x="3331401" y="-88551"/>
                    <a:pt x="2781681" y="19095"/>
                  </a:cubicBezTo>
                  <a:cubicBezTo>
                    <a:pt x="2480437" y="78083"/>
                    <a:pt x="2222119" y="270325"/>
                    <a:pt x="2079118" y="541944"/>
                  </a:cubicBezTo>
                  <a:cubicBezTo>
                    <a:pt x="1556068" y="340890"/>
                    <a:pt x="969017" y="601932"/>
                    <a:pt x="767963" y="1125007"/>
                  </a:cubicBezTo>
                  <a:cubicBezTo>
                    <a:pt x="723354" y="1241066"/>
                    <a:pt x="700456" y="1364332"/>
                    <a:pt x="700405" y="1488665"/>
                  </a:cubicBezTo>
                  <a:cubicBezTo>
                    <a:pt x="700405" y="1512097"/>
                    <a:pt x="701294" y="1535274"/>
                    <a:pt x="702818" y="1558515"/>
                  </a:cubicBezTo>
                  <a:cubicBezTo>
                    <a:pt x="367094" y="1509627"/>
                    <a:pt x="55302" y="1742157"/>
                    <a:pt x="6414" y="2077882"/>
                  </a:cubicBezTo>
                  <a:cubicBezTo>
                    <a:pt x="2153" y="2107136"/>
                    <a:pt x="7" y="2136651"/>
                    <a:pt x="0" y="2166211"/>
                  </a:cubicBezTo>
                  <a:cubicBezTo>
                    <a:pt x="-63" y="2228466"/>
                    <a:pt x="9360" y="2290372"/>
                    <a:pt x="27940" y="234978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761" name="Google Shape;761;p11"/>
            <p:cNvGrpSpPr/>
            <p:nvPr/>
          </p:nvGrpSpPr>
          <p:grpSpPr>
            <a:xfrm>
              <a:off x="7817748" y="1079748"/>
              <a:ext cx="408036" cy="4063663"/>
              <a:chOff x="967895" y="415018"/>
              <a:chExt cx="628714" cy="6262387"/>
            </a:xfrm>
          </p:grpSpPr>
          <p:sp>
            <p:nvSpPr>
              <p:cNvPr id="762" name="Google Shape;762;p11"/>
              <p:cNvSpPr/>
              <p:nvPr/>
            </p:nvSpPr>
            <p:spPr>
              <a:xfrm>
                <a:off x="1207111" y="963605"/>
                <a:ext cx="150300" cy="5713800"/>
              </a:xfrm>
              <a:prstGeom prst="trapezoid">
                <a:avLst>
                  <a:gd name="adj" fmla="val 25183"/>
                </a:avLst>
              </a:prstGeom>
              <a:gradFill>
                <a:gsLst>
                  <a:gs pos="0">
                    <a:srgbClr val="FFFFFF">
                      <a:alpha val="50588"/>
                      <a:alpha val="16200"/>
                    </a:srgbClr>
                  </a:gs>
                  <a:gs pos="100000">
                    <a:srgbClr val="FFFFFF">
                      <a:alpha val="0"/>
                      <a:alpha val="16200"/>
                    </a:srgbClr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763" name="Google Shape;763;p11"/>
              <p:cNvGrpSpPr/>
              <p:nvPr/>
            </p:nvGrpSpPr>
            <p:grpSpPr>
              <a:xfrm>
                <a:off x="967895" y="415018"/>
                <a:ext cx="628714" cy="801374"/>
                <a:chOff x="1774126" y="766200"/>
                <a:chExt cx="1582467" cy="2017050"/>
              </a:xfrm>
            </p:grpSpPr>
            <p:sp>
              <p:nvSpPr>
                <p:cNvPr id="764" name="Google Shape;764;p11"/>
                <p:cNvSpPr/>
                <p:nvPr/>
              </p:nvSpPr>
              <p:spPr>
                <a:xfrm>
                  <a:off x="2394628" y="2579744"/>
                  <a:ext cx="341579" cy="203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811" h="163131" extrusionOk="0">
                      <a:moveTo>
                        <a:pt x="20002" y="0"/>
                      </a:moveTo>
                      <a:lnTo>
                        <a:pt x="0" y="120967"/>
                      </a:lnTo>
                      <a:cubicBezTo>
                        <a:pt x="0" y="120967"/>
                        <a:pt x="34798" y="163132"/>
                        <a:pt x="136906" y="163132"/>
                      </a:cubicBezTo>
                      <a:cubicBezTo>
                        <a:pt x="239014" y="163132"/>
                        <a:pt x="273812" y="120967"/>
                        <a:pt x="273812" y="120967"/>
                      </a:cubicBezTo>
                      <a:lnTo>
                        <a:pt x="25381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A7AFCB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65" name="Google Shape;765;p11"/>
                <p:cNvSpPr/>
                <p:nvPr/>
              </p:nvSpPr>
              <p:spPr>
                <a:xfrm>
                  <a:off x="1774126" y="1886912"/>
                  <a:ext cx="638562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73" h="674116" extrusionOk="0">
                      <a:moveTo>
                        <a:pt x="436626" y="414528"/>
                      </a:moveTo>
                      <a:lnTo>
                        <a:pt x="0" y="674116"/>
                      </a:lnTo>
                      <a:cubicBezTo>
                        <a:pt x="0" y="674116"/>
                        <a:pt x="55118" y="297752"/>
                        <a:pt x="230759" y="183261"/>
                      </a:cubicBezTo>
                      <a:lnTo>
                        <a:pt x="511873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566185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66" name="Google Shape;766;p11"/>
                <p:cNvSpPr/>
                <p:nvPr/>
              </p:nvSpPr>
              <p:spPr>
                <a:xfrm>
                  <a:off x="2718110" y="1886912"/>
                  <a:ext cx="638483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10" h="674116" extrusionOk="0">
                      <a:moveTo>
                        <a:pt x="75248" y="414528"/>
                      </a:moveTo>
                      <a:lnTo>
                        <a:pt x="511810" y="674116"/>
                      </a:lnTo>
                      <a:cubicBezTo>
                        <a:pt x="511810" y="674116"/>
                        <a:pt x="456755" y="297752"/>
                        <a:pt x="281114" y="18326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67" name="Google Shape;767;p11"/>
                <p:cNvSpPr/>
                <p:nvPr/>
              </p:nvSpPr>
              <p:spPr>
                <a:xfrm>
                  <a:off x="2187286" y="766200"/>
                  <a:ext cx="756210" cy="1882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180" h="1508680" extrusionOk="0">
                      <a:moveTo>
                        <a:pt x="366146" y="30147"/>
                      </a:moveTo>
                      <a:cubicBezTo>
                        <a:pt x="336237" y="-10049"/>
                        <a:pt x="269943" y="-10049"/>
                        <a:pt x="239971" y="30147"/>
                      </a:cubicBezTo>
                      <a:cubicBezTo>
                        <a:pt x="140276" y="164005"/>
                        <a:pt x="-38095" y="453882"/>
                        <a:pt x="7244" y="765794"/>
                      </a:cubicBezTo>
                      <a:lnTo>
                        <a:pt x="84968" y="1391460"/>
                      </a:lnTo>
                      <a:cubicBezTo>
                        <a:pt x="84968" y="1391460"/>
                        <a:pt x="140403" y="1508681"/>
                        <a:pt x="303090" y="1508681"/>
                      </a:cubicBezTo>
                      <a:cubicBezTo>
                        <a:pt x="465777" y="1508681"/>
                        <a:pt x="521213" y="1391460"/>
                        <a:pt x="521213" y="1391460"/>
                      </a:cubicBezTo>
                      <a:lnTo>
                        <a:pt x="598937" y="765794"/>
                      </a:lnTo>
                      <a:cubicBezTo>
                        <a:pt x="644276" y="453882"/>
                        <a:pt x="465904" y="164005"/>
                        <a:pt x="366146" y="30147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6000">
                      <a:srgbClr val="808CAD"/>
                    </a:gs>
                    <a:gs pos="50000">
                      <a:srgbClr val="A7AFCB"/>
                    </a:gs>
                    <a:gs pos="85000">
                      <a:srgbClr val="808CAD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68" name="Google Shape;768;p11"/>
                <p:cNvSpPr/>
                <p:nvPr/>
              </p:nvSpPr>
              <p:spPr>
                <a:xfrm>
                  <a:off x="2568529" y="766497"/>
                  <a:ext cx="375239" cy="18816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793" h="1508315" extrusionOk="0">
                      <a:moveTo>
                        <a:pt x="60579" y="29909"/>
                      </a:moveTo>
                      <a:cubicBezTo>
                        <a:pt x="46025" y="11195"/>
                        <a:pt x="23705" y="178"/>
                        <a:pt x="0" y="0"/>
                      </a:cubicBezTo>
                      <a:lnTo>
                        <a:pt x="0" y="1508316"/>
                      </a:lnTo>
                      <a:cubicBezTo>
                        <a:pt x="160718" y="1507109"/>
                        <a:pt x="215900" y="1391222"/>
                        <a:pt x="215900" y="1391222"/>
                      </a:cubicBezTo>
                      <a:lnTo>
                        <a:pt x="293624" y="765556"/>
                      </a:lnTo>
                      <a:cubicBezTo>
                        <a:pt x="338709" y="453644"/>
                        <a:pt x="160338" y="163766"/>
                        <a:pt x="60579" y="29909"/>
                      </a:cubicBezTo>
                      <a:close/>
                    </a:path>
                  </a:pathLst>
                </a:custGeom>
                <a:solidFill>
                  <a:srgbClr val="FFFFFF">
                    <a:alpha val="162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69" name="Google Shape;769;p11"/>
                <p:cNvSpPr/>
                <p:nvPr/>
              </p:nvSpPr>
              <p:spPr>
                <a:xfrm>
                  <a:off x="2353668" y="1074766"/>
                  <a:ext cx="423489" cy="184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470" h="148145" extrusionOk="0">
                      <a:moveTo>
                        <a:pt x="169736" y="78295"/>
                      </a:moveTo>
                      <a:cubicBezTo>
                        <a:pt x="233236" y="78295"/>
                        <a:pt x="292036" y="104457"/>
                        <a:pt x="339471" y="148145"/>
                      </a:cubicBezTo>
                      <a:cubicBezTo>
                        <a:pt x="301752" y="58610"/>
                        <a:pt x="239839" y="0"/>
                        <a:pt x="169736" y="0"/>
                      </a:cubicBezTo>
                      <a:cubicBezTo>
                        <a:pt x="99632" y="0"/>
                        <a:pt x="37719" y="58610"/>
                        <a:pt x="0" y="148145"/>
                      </a:cubicBezTo>
                      <a:cubicBezTo>
                        <a:pt x="47371" y="104457"/>
                        <a:pt x="106045" y="78295"/>
                        <a:pt x="169736" y="7829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70" name="Google Shape;770;p11"/>
                <p:cNvSpPr/>
                <p:nvPr/>
              </p:nvSpPr>
              <p:spPr>
                <a:xfrm>
                  <a:off x="2568529" y="1074924"/>
                  <a:ext cx="208654" cy="1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258" h="148082" extrusionOk="0">
                      <a:moveTo>
                        <a:pt x="0" y="78232"/>
                      </a:moveTo>
                      <a:cubicBezTo>
                        <a:pt x="62738" y="78867"/>
                        <a:pt x="120650" y="104839"/>
                        <a:pt x="167259" y="148082"/>
                      </a:cubicBezTo>
                      <a:cubicBezTo>
                        <a:pt x="129985" y="59563"/>
                        <a:pt x="69088" y="1333"/>
                        <a:pt x="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71" name="Google Shape;771;p11"/>
                <p:cNvSpPr/>
                <p:nvPr/>
              </p:nvSpPr>
              <p:spPr>
                <a:xfrm>
                  <a:off x="2513864" y="1953303"/>
                  <a:ext cx="103138" cy="765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76" h="613536" extrusionOk="0">
                      <a:moveTo>
                        <a:pt x="82677" y="414782"/>
                      </a:moveTo>
                      <a:cubicBezTo>
                        <a:pt x="82677" y="584200"/>
                        <a:pt x="41339" y="613537"/>
                        <a:pt x="41339" y="613537"/>
                      </a:cubicBezTo>
                      <a:cubicBezTo>
                        <a:pt x="41339" y="613537"/>
                        <a:pt x="0" y="584200"/>
                        <a:pt x="0" y="414782"/>
                      </a:cubicBezTo>
                      <a:cubicBezTo>
                        <a:pt x="0" y="245364"/>
                        <a:pt x="41339" y="0"/>
                        <a:pt x="41339" y="0"/>
                      </a:cubicBezTo>
                      <a:cubicBezTo>
                        <a:pt x="41339" y="0"/>
                        <a:pt x="82677" y="245364"/>
                        <a:pt x="82677" y="41478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772" name="Google Shape;772;p11"/>
            <p:cNvGrpSpPr/>
            <p:nvPr/>
          </p:nvGrpSpPr>
          <p:grpSpPr>
            <a:xfrm>
              <a:off x="7200036" y="3718572"/>
              <a:ext cx="284493" cy="1424795"/>
              <a:chOff x="967895" y="415018"/>
              <a:chExt cx="628714" cy="3148718"/>
            </a:xfrm>
          </p:grpSpPr>
          <p:sp>
            <p:nvSpPr>
              <p:cNvPr id="773" name="Google Shape;773;p11"/>
              <p:cNvSpPr/>
              <p:nvPr/>
            </p:nvSpPr>
            <p:spPr>
              <a:xfrm>
                <a:off x="1207096" y="963636"/>
                <a:ext cx="150300" cy="2600100"/>
              </a:xfrm>
              <a:prstGeom prst="trapezoid">
                <a:avLst>
                  <a:gd name="adj" fmla="val 25183"/>
                </a:avLst>
              </a:prstGeom>
              <a:gradFill>
                <a:gsLst>
                  <a:gs pos="0">
                    <a:srgbClr val="FFFFFF">
                      <a:alpha val="50588"/>
                      <a:alpha val="16200"/>
                    </a:srgbClr>
                  </a:gs>
                  <a:gs pos="100000">
                    <a:srgbClr val="FFFFFF">
                      <a:alpha val="0"/>
                      <a:alpha val="16200"/>
                    </a:srgbClr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774" name="Google Shape;774;p11"/>
              <p:cNvGrpSpPr/>
              <p:nvPr/>
            </p:nvGrpSpPr>
            <p:grpSpPr>
              <a:xfrm>
                <a:off x="967895" y="415018"/>
                <a:ext cx="628714" cy="801374"/>
                <a:chOff x="1774126" y="766200"/>
                <a:chExt cx="1582467" cy="2017050"/>
              </a:xfrm>
            </p:grpSpPr>
            <p:sp>
              <p:nvSpPr>
                <p:cNvPr id="775" name="Google Shape;775;p11"/>
                <p:cNvSpPr/>
                <p:nvPr/>
              </p:nvSpPr>
              <p:spPr>
                <a:xfrm>
                  <a:off x="2394628" y="2579744"/>
                  <a:ext cx="341579" cy="203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811" h="163131" extrusionOk="0">
                      <a:moveTo>
                        <a:pt x="20002" y="0"/>
                      </a:moveTo>
                      <a:lnTo>
                        <a:pt x="0" y="120967"/>
                      </a:lnTo>
                      <a:cubicBezTo>
                        <a:pt x="0" y="120967"/>
                        <a:pt x="34798" y="163132"/>
                        <a:pt x="136906" y="163132"/>
                      </a:cubicBezTo>
                      <a:cubicBezTo>
                        <a:pt x="239014" y="163132"/>
                        <a:pt x="273812" y="120967"/>
                        <a:pt x="273812" y="120967"/>
                      </a:cubicBezTo>
                      <a:lnTo>
                        <a:pt x="25381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A7AFCB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76" name="Google Shape;776;p11"/>
                <p:cNvSpPr/>
                <p:nvPr/>
              </p:nvSpPr>
              <p:spPr>
                <a:xfrm>
                  <a:off x="1774126" y="1886912"/>
                  <a:ext cx="638562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73" h="674116" extrusionOk="0">
                      <a:moveTo>
                        <a:pt x="436626" y="414528"/>
                      </a:moveTo>
                      <a:lnTo>
                        <a:pt x="0" y="674116"/>
                      </a:lnTo>
                      <a:cubicBezTo>
                        <a:pt x="0" y="674116"/>
                        <a:pt x="55118" y="297752"/>
                        <a:pt x="230759" y="183261"/>
                      </a:cubicBezTo>
                      <a:lnTo>
                        <a:pt x="511873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566185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77" name="Google Shape;777;p11"/>
                <p:cNvSpPr/>
                <p:nvPr/>
              </p:nvSpPr>
              <p:spPr>
                <a:xfrm>
                  <a:off x="2718110" y="1886912"/>
                  <a:ext cx="638483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10" h="674116" extrusionOk="0">
                      <a:moveTo>
                        <a:pt x="75248" y="414528"/>
                      </a:moveTo>
                      <a:lnTo>
                        <a:pt x="511810" y="674116"/>
                      </a:lnTo>
                      <a:cubicBezTo>
                        <a:pt x="511810" y="674116"/>
                        <a:pt x="456755" y="297752"/>
                        <a:pt x="281114" y="18326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78" name="Google Shape;778;p11"/>
                <p:cNvSpPr/>
                <p:nvPr/>
              </p:nvSpPr>
              <p:spPr>
                <a:xfrm>
                  <a:off x="2187286" y="766200"/>
                  <a:ext cx="756210" cy="1882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180" h="1508680" extrusionOk="0">
                      <a:moveTo>
                        <a:pt x="366146" y="30147"/>
                      </a:moveTo>
                      <a:cubicBezTo>
                        <a:pt x="336237" y="-10049"/>
                        <a:pt x="269943" y="-10049"/>
                        <a:pt x="239971" y="30147"/>
                      </a:cubicBezTo>
                      <a:cubicBezTo>
                        <a:pt x="140276" y="164005"/>
                        <a:pt x="-38095" y="453882"/>
                        <a:pt x="7244" y="765794"/>
                      </a:cubicBezTo>
                      <a:lnTo>
                        <a:pt x="84968" y="1391460"/>
                      </a:lnTo>
                      <a:cubicBezTo>
                        <a:pt x="84968" y="1391460"/>
                        <a:pt x="140403" y="1508681"/>
                        <a:pt x="303090" y="1508681"/>
                      </a:cubicBezTo>
                      <a:cubicBezTo>
                        <a:pt x="465777" y="1508681"/>
                        <a:pt x="521213" y="1391460"/>
                        <a:pt x="521213" y="1391460"/>
                      </a:cubicBezTo>
                      <a:lnTo>
                        <a:pt x="598937" y="765794"/>
                      </a:lnTo>
                      <a:cubicBezTo>
                        <a:pt x="644276" y="453882"/>
                        <a:pt x="465904" y="164005"/>
                        <a:pt x="366146" y="30147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6000">
                      <a:srgbClr val="808CAD"/>
                    </a:gs>
                    <a:gs pos="50000">
                      <a:srgbClr val="A7AFCB"/>
                    </a:gs>
                    <a:gs pos="85000">
                      <a:srgbClr val="808CAD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79" name="Google Shape;779;p11"/>
                <p:cNvSpPr/>
                <p:nvPr/>
              </p:nvSpPr>
              <p:spPr>
                <a:xfrm>
                  <a:off x="2568529" y="766497"/>
                  <a:ext cx="375239" cy="18816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793" h="1508315" extrusionOk="0">
                      <a:moveTo>
                        <a:pt x="60579" y="29909"/>
                      </a:moveTo>
                      <a:cubicBezTo>
                        <a:pt x="46025" y="11195"/>
                        <a:pt x="23705" y="178"/>
                        <a:pt x="0" y="0"/>
                      </a:cubicBezTo>
                      <a:lnTo>
                        <a:pt x="0" y="1508316"/>
                      </a:lnTo>
                      <a:cubicBezTo>
                        <a:pt x="160718" y="1507109"/>
                        <a:pt x="215900" y="1391222"/>
                        <a:pt x="215900" y="1391222"/>
                      </a:cubicBezTo>
                      <a:lnTo>
                        <a:pt x="293624" y="765556"/>
                      </a:lnTo>
                      <a:cubicBezTo>
                        <a:pt x="338709" y="453644"/>
                        <a:pt x="160338" y="163766"/>
                        <a:pt x="60579" y="29909"/>
                      </a:cubicBezTo>
                      <a:close/>
                    </a:path>
                  </a:pathLst>
                </a:custGeom>
                <a:solidFill>
                  <a:srgbClr val="FFFFFF">
                    <a:alpha val="162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80" name="Google Shape;780;p11"/>
                <p:cNvSpPr/>
                <p:nvPr/>
              </p:nvSpPr>
              <p:spPr>
                <a:xfrm>
                  <a:off x="2353668" y="1074766"/>
                  <a:ext cx="423489" cy="184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470" h="148145" extrusionOk="0">
                      <a:moveTo>
                        <a:pt x="169736" y="78295"/>
                      </a:moveTo>
                      <a:cubicBezTo>
                        <a:pt x="233236" y="78295"/>
                        <a:pt x="292036" y="104457"/>
                        <a:pt x="339471" y="148145"/>
                      </a:cubicBezTo>
                      <a:cubicBezTo>
                        <a:pt x="301752" y="58610"/>
                        <a:pt x="239839" y="0"/>
                        <a:pt x="169736" y="0"/>
                      </a:cubicBezTo>
                      <a:cubicBezTo>
                        <a:pt x="99632" y="0"/>
                        <a:pt x="37719" y="58610"/>
                        <a:pt x="0" y="148145"/>
                      </a:cubicBezTo>
                      <a:cubicBezTo>
                        <a:pt x="47371" y="104457"/>
                        <a:pt x="106045" y="78295"/>
                        <a:pt x="169736" y="7829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81" name="Google Shape;781;p11"/>
                <p:cNvSpPr/>
                <p:nvPr/>
              </p:nvSpPr>
              <p:spPr>
                <a:xfrm>
                  <a:off x="2568529" y="1074924"/>
                  <a:ext cx="208654" cy="1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258" h="148082" extrusionOk="0">
                      <a:moveTo>
                        <a:pt x="0" y="78232"/>
                      </a:moveTo>
                      <a:cubicBezTo>
                        <a:pt x="62738" y="78867"/>
                        <a:pt x="120650" y="104839"/>
                        <a:pt x="167259" y="148082"/>
                      </a:cubicBezTo>
                      <a:cubicBezTo>
                        <a:pt x="129985" y="59563"/>
                        <a:pt x="69088" y="1333"/>
                        <a:pt x="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82" name="Google Shape;782;p11"/>
                <p:cNvSpPr/>
                <p:nvPr/>
              </p:nvSpPr>
              <p:spPr>
                <a:xfrm>
                  <a:off x="2513864" y="1953303"/>
                  <a:ext cx="103138" cy="765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76" h="613536" extrusionOk="0">
                      <a:moveTo>
                        <a:pt x="82677" y="414782"/>
                      </a:moveTo>
                      <a:cubicBezTo>
                        <a:pt x="82677" y="584200"/>
                        <a:pt x="41339" y="613537"/>
                        <a:pt x="41339" y="613537"/>
                      </a:cubicBezTo>
                      <a:cubicBezTo>
                        <a:pt x="41339" y="613537"/>
                        <a:pt x="0" y="584200"/>
                        <a:pt x="0" y="414782"/>
                      </a:cubicBezTo>
                      <a:cubicBezTo>
                        <a:pt x="0" y="245364"/>
                        <a:pt x="41339" y="0"/>
                        <a:pt x="41339" y="0"/>
                      </a:cubicBezTo>
                      <a:cubicBezTo>
                        <a:pt x="41339" y="0"/>
                        <a:pt x="82677" y="245364"/>
                        <a:pt x="82677" y="41478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783" name="Google Shape;783;p11"/>
            <p:cNvGrpSpPr/>
            <p:nvPr/>
          </p:nvGrpSpPr>
          <p:grpSpPr>
            <a:xfrm>
              <a:off x="8299552" y="3133869"/>
              <a:ext cx="333219" cy="2017814"/>
              <a:chOff x="967895" y="415018"/>
              <a:chExt cx="628714" cy="3807196"/>
            </a:xfrm>
          </p:grpSpPr>
          <p:sp>
            <p:nvSpPr>
              <p:cNvPr id="784" name="Google Shape;784;p11"/>
              <p:cNvSpPr/>
              <p:nvPr/>
            </p:nvSpPr>
            <p:spPr>
              <a:xfrm>
                <a:off x="1207136" y="963615"/>
                <a:ext cx="150300" cy="3258600"/>
              </a:xfrm>
              <a:prstGeom prst="trapezoid">
                <a:avLst>
                  <a:gd name="adj" fmla="val 25183"/>
                </a:avLst>
              </a:prstGeom>
              <a:gradFill>
                <a:gsLst>
                  <a:gs pos="0">
                    <a:srgbClr val="FFFFFF">
                      <a:alpha val="50588"/>
                      <a:alpha val="16200"/>
                    </a:srgbClr>
                  </a:gs>
                  <a:gs pos="100000">
                    <a:srgbClr val="FFFFFF">
                      <a:alpha val="0"/>
                      <a:alpha val="16200"/>
                    </a:srgbClr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785" name="Google Shape;785;p11"/>
              <p:cNvGrpSpPr/>
              <p:nvPr/>
            </p:nvGrpSpPr>
            <p:grpSpPr>
              <a:xfrm>
                <a:off x="967895" y="415018"/>
                <a:ext cx="628714" cy="801374"/>
                <a:chOff x="1774126" y="766200"/>
                <a:chExt cx="1582467" cy="2017050"/>
              </a:xfrm>
            </p:grpSpPr>
            <p:sp>
              <p:nvSpPr>
                <p:cNvPr id="786" name="Google Shape;786;p11"/>
                <p:cNvSpPr/>
                <p:nvPr/>
              </p:nvSpPr>
              <p:spPr>
                <a:xfrm>
                  <a:off x="2394628" y="2579744"/>
                  <a:ext cx="341579" cy="203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811" h="163131" extrusionOk="0">
                      <a:moveTo>
                        <a:pt x="20002" y="0"/>
                      </a:moveTo>
                      <a:lnTo>
                        <a:pt x="0" y="120967"/>
                      </a:lnTo>
                      <a:cubicBezTo>
                        <a:pt x="0" y="120967"/>
                        <a:pt x="34798" y="163132"/>
                        <a:pt x="136906" y="163132"/>
                      </a:cubicBezTo>
                      <a:cubicBezTo>
                        <a:pt x="239014" y="163132"/>
                        <a:pt x="273812" y="120967"/>
                        <a:pt x="273812" y="120967"/>
                      </a:cubicBezTo>
                      <a:lnTo>
                        <a:pt x="25381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A7AFCB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87" name="Google Shape;787;p11"/>
                <p:cNvSpPr/>
                <p:nvPr/>
              </p:nvSpPr>
              <p:spPr>
                <a:xfrm>
                  <a:off x="1774126" y="1886912"/>
                  <a:ext cx="638562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73" h="674116" extrusionOk="0">
                      <a:moveTo>
                        <a:pt x="436626" y="414528"/>
                      </a:moveTo>
                      <a:lnTo>
                        <a:pt x="0" y="674116"/>
                      </a:lnTo>
                      <a:cubicBezTo>
                        <a:pt x="0" y="674116"/>
                        <a:pt x="55118" y="297752"/>
                        <a:pt x="230759" y="183261"/>
                      </a:cubicBezTo>
                      <a:lnTo>
                        <a:pt x="511873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566185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88" name="Google Shape;788;p11"/>
                <p:cNvSpPr/>
                <p:nvPr/>
              </p:nvSpPr>
              <p:spPr>
                <a:xfrm>
                  <a:off x="2718110" y="1886912"/>
                  <a:ext cx="638483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10" h="674116" extrusionOk="0">
                      <a:moveTo>
                        <a:pt x="75248" y="414528"/>
                      </a:moveTo>
                      <a:lnTo>
                        <a:pt x="511810" y="674116"/>
                      </a:lnTo>
                      <a:cubicBezTo>
                        <a:pt x="511810" y="674116"/>
                        <a:pt x="456755" y="297752"/>
                        <a:pt x="281114" y="18326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89" name="Google Shape;789;p11"/>
                <p:cNvSpPr/>
                <p:nvPr/>
              </p:nvSpPr>
              <p:spPr>
                <a:xfrm>
                  <a:off x="2187286" y="766200"/>
                  <a:ext cx="756210" cy="1882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180" h="1508680" extrusionOk="0">
                      <a:moveTo>
                        <a:pt x="366146" y="30147"/>
                      </a:moveTo>
                      <a:cubicBezTo>
                        <a:pt x="336237" y="-10049"/>
                        <a:pt x="269943" y="-10049"/>
                        <a:pt x="239971" y="30147"/>
                      </a:cubicBezTo>
                      <a:cubicBezTo>
                        <a:pt x="140276" y="164005"/>
                        <a:pt x="-38095" y="453882"/>
                        <a:pt x="7244" y="765794"/>
                      </a:cubicBezTo>
                      <a:lnTo>
                        <a:pt x="84968" y="1391460"/>
                      </a:lnTo>
                      <a:cubicBezTo>
                        <a:pt x="84968" y="1391460"/>
                        <a:pt x="140403" y="1508681"/>
                        <a:pt x="303090" y="1508681"/>
                      </a:cubicBezTo>
                      <a:cubicBezTo>
                        <a:pt x="465777" y="1508681"/>
                        <a:pt x="521213" y="1391460"/>
                        <a:pt x="521213" y="1391460"/>
                      </a:cubicBezTo>
                      <a:lnTo>
                        <a:pt x="598937" y="765794"/>
                      </a:lnTo>
                      <a:cubicBezTo>
                        <a:pt x="644276" y="453882"/>
                        <a:pt x="465904" y="164005"/>
                        <a:pt x="366146" y="30147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6000">
                      <a:srgbClr val="808CAD"/>
                    </a:gs>
                    <a:gs pos="50000">
                      <a:srgbClr val="A7AFCB"/>
                    </a:gs>
                    <a:gs pos="85000">
                      <a:srgbClr val="808CAD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90" name="Google Shape;790;p11"/>
                <p:cNvSpPr/>
                <p:nvPr/>
              </p:nvSpPr>
              <p:spPr>
                <a:xfrm>
                  <a:off x="2568529" y="766497"/>
                  <a:ext cx="375239" cy="18816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793" h="1508315" extrusionOk="0">
                      <a:moveTo>
                        <a:pt x="60579" y="29909"/>
                      </a:moveTo>
                      <a:cubicBezTo>
                        <a:pt x="46025" y="11195"/>
                        <a:pt x="23705" y="178"/>
                        <a:pt x="0" y="0"/>
                      </a:cubicBezTo>
                      <a:lnTo>
                        <a:pt x="0" y="1508316"/>
                      </a:lnTo>
                      <a:cubicBezTo>
                        <a:pt x="160718" y="1507109"/>
                        <a:pt x="215900" y="1391222"/>
                        <a:pt x="215900" y="1391222"/>
                      </a:cubicBezTo>
                      <a:lnTo>
                        <a:pt x="293624" y="765556"/>
                      </a:lnTo>
                      <a:cubicBezTo>
                        <a:pt x="338709" y="453644"/>
                        <a:pt x="160338" y="163766"/>
                        <a:pt x="60579" y="29909"/>
                      </a:cubicBezTo>
                      <a:close/>
                    </a:path>
                  </a:pathLst>
                </a:custGeom>
                <a:solidFill>
                  <a:srgbClr val="FFFFFF">
                    <a:alpha val="162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91" name="Google Shape;791;p11"/>
                <p:cNvSpPr/>
                <p:nvPr/>
              </p:nvSpPr>
              <p:spPr>
                <a:xfrm>
                  <a:off x="2353668" y="1074766"/>
                  <a:ext cx="423489" cy="184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470" h="148145" extrusionOk="0">
                      <a:moveTo>
                        <a:pt x="169736" y="78295"/>
                      </a:moveTo>
                      <a:cubicBezTo>
                        <a:pt x="233236" y="78295"/>
                        <a:pt x="292036" y="104457"/>
                        <a:pt x="339471" y="148145"/>
                      </a:cubicBezTo>
                      <a:cubicBezTo>
                        <a:pt x="301752" y="58610"/>
                        <a:pt x="239839" y="0"/>
                        <a:pt x="169736" y="0"/>
                      </a:cubicBezTo>
                      <a:cubicBezTo>
                        <a:pt x="99632" y="0"/>
                        <a:pt x="37719" y="58610"/>
                        <a:pt x="0" y="148145"/>
                      </a:cubicBezTo>
                      <a:cubicBezTo>
                        <a:pt x="47371" y="104457"/>
                        <a:pt x="106045" y="78295"/>
                        <a:pt x="169736" y="7829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92" name="Google Shape;792;p11"/>
                <p:cNvSpPr/>
                <p:nvPr/>
              </p:nvSpPr>
              <p:spPr>
                <a:xfrm>
                  <a:off x="2568529" y="1074924"/>
                  <a:ext cx="208654" cy="1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258" h="148082" extrusionOk="0">
                      <a:moveTo>
                        <a:pt x="0" y="78232"/>
                      </a:moveTo>
                      <a:cubicBezTo>
                        <a:pt x="62738" y="78867"/>
                        <a:pt x="120650" y="104839"/>
                        <a:pt x="167259" y="148082"/>
                      </a:cubicBezTo>
                      <a:cubicBezTo>
                        <a:pt x="129985" y="59563"/>
                        <a:pt x="69088" y="1333"/>
                        <a:pt x="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93" name="Google Shape;793;p11"/>
                <p:cNvSpPr/>
                <p:nvPr/>
              </p:nvSpPr>
              <p:spPr>
                <a:xfrm>
                  <a:off x="2513864" y="1953303"/>
                  <a:ext cx="103138" cy="765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76" h="613536" extrusionOk="0">
                      <a:moveTo>
                        <a:pt x="82677" y="414782"/>
                      </a:moveTo>
                      <a:cubicBezTo>
                        <a:pt x="82677" y="584200"/>
                        <a:pt x="41339" y="613537"/>
                        <a:pt x="41339" y="613537"/>
                      </a:cubicBezTo>
                      <a:cubicBezTo>
                        <a:pt x="41339" y="613537"/>
                        <a:pt x="0" y="584200"/>
                        <a:pt x="0" y="414782"/>
                      </a:cubicBezTo>
                      <a:cubicBezTo>
                        <a:pt x="0" y="245364"/>
                        <a:pt x="41339" y="0"/>
                        <a:pt x="41339" y="0"/>
                      </a:cubicBezTo>
                      <a:cubicBezTo>
                        <a:pt x="41339" y="0"/>
                        <a:pt x="82677" y="245364"/>
                        <a:pt x="82677" y="41478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794" name="Google Shape;794;p11"/>
            <p:cNvGrpSpPr/>
            <p:nvPr/>
          </p:nvGrpSpPr>
          <p:grpSpPr>
            <a:xfrm>
              <a:off x="104275" y="50550"/>
              <a:ext cx="8948150" cy="772675"/>
              <a:chOff x="104275" y="50550"/>
              <a:chExt cx="8948150" cy="772675"/>
            </a:xfrm>
          </p:grpSpPr>
          <p:sp>
            <p:nvSpPr>
              <p:cNvPr id="795" name="Google Shape;795;p11"/>
              <p:cNvSpPr/>
              <p:nvPr/>
            </p:nvSpPr>
            <p:spPr>
              <a:xfrm>
                <a:off x="8694850" y="1143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796" name="Google Shape;796;p11"/>
              <p:cNvSpPr/>
              <p:nvPr/>
            </p:nvSpPr>
            <p:spPr>
              <a:xfrm>
                <a:off x="5156375" y="146713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797" name="Google Shape;797;p11"/>
              <p:cNvSpPr/>
              <p:nvPr/>
            </p:nvSpPr>
            <p:spPr>
              <a:xfrm>
                <a:off x="7219963" y="349471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798" name="Google Shape;798;p11"/>
              <p:cNvSpPr/>
              <p:nvPr/>
            </p:nvSpPr>
            <p:spPr>
              <a:xfrm>
                <a:off x="7252363" y="114324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799" name="Google Shape;799;p11"/>
              <p:cNvSpPr/>
              <p:nvPr/>
            </p:nvSpPr>
            <p:spPr>
              <a:xfrm>
                <a:off x="7998675" y="226350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00" name="Google Shape;800;p11"/>
              <p:cNvSpPr/>
              <p:nvPr/>
            </p:nvSpPr>
            <p:spPr>
              <a:xfrm>
                <a:off x="6352675" y="1143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01" name="Google Shape;801;p11"/>
              <p:cNvSpPr/>
              <p:nvPr/>
            </p:nvSpPr>
            <p:spPr>
              <a:xfrm>
                <a:off x="3736700" y="30070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02" name="Google Shape;802;p11"/>
              <p:cNvSpPr/>
              <p:nvPr/>
            </p:nvSpPr>
            <p:spPr>
              <a:xfrm>
                <a:off x="2805625" y="30070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03" name="Google Shape;803;p11"/>
              <p:cNvSpPr/>
              <p:nvPr/>
            </p:nvSpPr>
            <p:spPr>
              <a:xfrm>
                <a:off x="1913750" y="30070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04" name="Google Shape;804;p11"/>
              <p:cNvSpPr/>
              <p:nvPr/>
            </p:nvSpPr>
            <p:spPr>
              <a:xfrm>
                <a:off x="3266675" y="11432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05" name="Google Shape;805;p11"/>
              <p:cNvSpPr/>
              <p:nvPr/>
            </p:nvSpPr>
            <p:spPr>
              <a:xfrm>
                <a:off x="262050" y="1143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06" name="Google Shape;806;p11"/>
              <p:cNvSpPr/>
              <p:nvPr/>
            </p:nvSpPr>
            <p:spPr>
              <a:xfrm>
                <a:off x="1279125" y="22082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07" name="Google Shape;807;p11"/>
              <p:cNvSpPr/>
              <p:nvPr/>
            </p:nvSpPr>
            <p:spPr>
              <a:xfrm>
                <a:off x="1055175" y="4723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08" name="Google Shape;808;p11"/>
              <p:cNvSpPr/>
              <p:nvPr/>
            </p:nvSpPr>
            <p:spPr>
              <a:xfrm>
                <a:off x="872350" y="35235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9" name="Google Shape;809;p11"/>
              <p:cNvSpPr/>
              <p:nvPr/>
            </p:nvSpPr>
            <p:spPr>
              <a:xfrm>
                <a:off x="7014788" y="26090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0" name="Google Shape;810;p11"/>
              <p:cNvSpPr/>
              <p:nvPr/>
            </p:nvSpPr>
            <p:spPr>
              <a:xfrm>
                <a:off x="8777500" y="31995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1" name="Google Shape;811;p11"/>
              <p:cNvSpPr/>
              <p:nvPr/>
            </p:nvSpPr>
            <p:spPr>
              <a:xfrm>
                <a:off x="4467225" y="19130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2" name="Google Shape;812;p11"/>
              <p:cNvSpPr/>
              <p:nvPr/>
            </p:nvSpPr>
            <p:spPr>
              <a:xfrm>
                <a:off x="2601875" y="196828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3" name="Google Shape;813;p11"/>
              <p:cNvSpPr/>
              <p:nvPr/>
            </p:nvSpPr>
            <p:spPr>
              <a:xfrm>
                <a:off x="5288025" y="2263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14" name="Google Shape;814;p11"/>
              <p:cNvSpPr/>
              <p:nvPr/>
            </p:nvSpPr>
            <p:spPr>
              <a:xfrm>
                <a:off x="5948425" y="3818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15" name="Google Shape;815;p11"/>
              <p:cNvSpPr/>
              <p:nvPr/>
            </p:nvSpPr>
            <p:spPr>
              <a:xfrm>
                <a:off x="9020025" y="41427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16" name="Google Shape;816;p11"/>
              <p:cNvSpPr/>
              <p:nvPr/>
            </p:nvSpPr>
            <p:spPr>
              <a:xfrm>
                <a:off x="1588200" y="505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17" name="Google Shape;817;p11"/>
              <p:cNvSpPr/>
              <p:nvPr/>
            </p:nvSpPr>
            <p:spPr>
              <a:xfrm>
                <a:off x="3636675" y="4723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18" name="Google Shape;818;p11"/>
              <p:cNvSpPr/>
              <p:nvPr/>
            </p:nvSpPr>
            <p:spPr>
              <a:xfrm>
                <a:off x="104275" y="34947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19" name="Google Shape;819;p11"/>
              <p:cNvSpPr/>
              <p:nvPr/>
            </p:nvSpPr>
            <p:spPr>
              <a:xfrm>
                <a:off x="4558675" y="300700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20" name="Google Shape;820;p11"/>
              <p:cNvSpPr/>
              <p:nvPr/>
            </p:nvSpPr>
            <p:spPr>
              <a:xfrm>
                <a:off x="6054325" y="29042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21" name="Google Shape;821;p11"/>
              <p:cNvSpPr/>
              <p:nvPr/>
            </p:nvSpPr>
            <p:spPr>
              <a:xfrm>
                <a:off x="8181475" y="2904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22" name="Google Shape;822;p11"/>
              <p:cNvSpPr/>
              <p:nvPr/>
            </p:nvSpPr>
            <p:spPr>
              <a:xfrm>
                <a:off x="6024800" y="442828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3" name="Google Shape;823;p11"/>
              <p:cNvSpPr/>
              <p:nvPr/>
            </p:nvSpPr>
            <p:spPr>
              <a:xfrm>
                <a:off x="2292625" y="6319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24" name="Google Shape;824;p11"/>
              <p:cNvSpPr/>
              <p:nvPr/>
            </p:nvSpPr>
            <p:spPr>
              <a:xfrm>
                <a:off x="5464400" y="7199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25" name="Google Shape;825;p11"/>
              <p:cNvSpPr/>
              <p:nvPr/>
            </p:nvSpPr>
            <p:spPr>
              <a:xfrm>
                <a:off x="294450" y="7199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26" name="Google Shape;826;p11"/>
              <p:cNvSpPr/>
              <p:nvPr/>
            </p:nvSpPr>
            <p:spPr>
              <a:xfrm>
                <a:off x="7822650" y="63197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27" name="Google Shape;827;p11"/>
              <p:cNvSpPr/>
              <p:nvPr/>
            </p:nvSpPr>
            <p:spPr>
              <a:xfrm>
                <a:off x="8583225" y="7908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</p:grpSp>
      </p:grpSp>
    </p:spTree>
  </p:cSld>
  <p:clrMapOvr>
    <a:masterClrMapping/>
  </p:clrMapOvr>
  <p:transition>
    <p:fade thruBlk="1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gradFill>
          <a:gsLst>
            <a:gs pos="0">
              <a:schemeClr val="accent1"/>
            </a:gs>
            <a:gs pos="33000">
              <a:schemeClr val="accent2"/>
            </a:gs>
            <a:gs pos="100000">
              <a:schemeClr val="accent3"/>
            </a:gs>
          </a:gsLst>
          <a:lin ang="5400012" scaled="0"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855300" y="836000"/>
            <a:ext cx="6240900" cy="39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pace Grotesk Light"/>
              <a:buNone/>
              <a:defRPr sz="3200">
                <a:solidFill>
                  <a:schemeClr val="dk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1pPr>
            <a:lvl2pPr lvl="1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pace Grotesk Light"/>
              <a:buNone/>
              <a:defRPr sz="3200">
                <a:solidFill>
                  <a:schemeClr val="dk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2pPr>
            <a:lvl3pPr lvl="2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pace Grotesk Light"/>
              <a:buNone/>
              <a:defRPr sz="3200">
                <a:solidFill>
                  <a:schemeClr val="dk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3pPr>
            <a:lvl4pPr lvl="3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pace Grotesk Light"/>
              <a:buNone/>
              <a:defRPr sz="3200">
                <a:solidFill>
                  <a:schemeClr val="dk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4pPr>
            <a:lvl5pPr lvl="4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pace Grotesk Light"/>
              <a:buNone/>
              <a:defRPr sz="3200">
                <a:solidFill>
                  <a:schemeClr val="dk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5pPr>
            <a:lvl6pPr lvl="5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pace Grotesk Light"/>
              <a:buNone/>
              <a:defRPr sz="3200">
                <a:solidFill>
                  <a:schemeClr val="dk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6pPr>
            <a:lvl7pPr lvl="6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pace Grotesk Light"/>
              <a:buNone/>
              <a:defRPr sz="3200">
                <a:solidFill>
                  <a:schemeClr val="dk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7pPr>
            <a:lvl8pPr lvl="7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pace Grotesk Light"/>
              <a:buNone/>
              <a:defRPr sz="3200">
                <a:solidFill>
                  <a:schemeClr val="dk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8pPr>
            <a:lvl9pPr lvl="8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pace Grotesk Light"/>
              <a:buNone/>
              <a:defRPr sz="3200">
                <a:solidFill>
                  <a:schemeClr val="dk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855300" y="1553825"/>
            <a:ext cx="6240900" cy="283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683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Space Grotesk Light"/>
              <a:buChar char="➢"/>
              <a:defRPr sz="2200">
                <a:solidFill>
                  <a:schemeClr val="dk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1pPr>
            <a:lvl2pPr marL="914400" lvl="1" indent="-3683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Space Grotesk Light"/>
              <a:buChar char="▻"/>
              <a:defRPr sz="2200">
                <a:solidFill>
                  <a:schemeClr val="dk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2pPr>
            <a:lvl3pPr marL="1371600" lvl="2" indent="-3683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Space Grotesk Light"/>
              <a:buChar char="■"/>
              <a:defRPr sz="2200">
                <a:solidFill>
                  <a:schemeClr val="dk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3pPr>
            <a:lvl4pPr marL="1828800" lvl="3" indent="-3683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Space Grotesk Light"/>
              <a:buChar char="●"/>
              <a:defRPr sz="2200">
                <a:solidFill>
                  <a:schemeClr val="dk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4pPr>
            <a:lvl5pPr marL="2286000" lvl="4" indent="-3683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Space Grotesk Light"/>
              <a:buChar char="○"/>
              <a:defRPr sz="2200">
                <a:solidFill>
                  <a:schemeClr val="dk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5pPr>
            <a:lvl6pPr marL="2743200" lvl="5" indent="-3683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Space Grotesk Light"/>
              <a:buChar char="■"/>
              <a:defRPr sz="2200">
                <a:solidFill>
                  <a:schemeClr val="dk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6pPr>
            <a:lvl7pPr marL="3200400" lvl="6" indent="-3683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Space Grotesk Light"/>
              <a:buChar char="●"/>
              <a:defRPr sz="2200">
                <a:solidFill>
                  <a:schemeClr val="dk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7pPr>
            <a:lvl8pPr marL="3657600" lvl="7" indent="-3683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Space Grotesk Light"/>
              <a:buChar char="○"/>
              <a:defRPr sz="2200">
                <a:solidFill>
                  <a:schemeClr val="dk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8pPr>
            <a:lvl9pPr marL="4114800" lvl="8" indent="-368300" rtl="0">
              <a:lnSpc>
                <a:spcPct val="115000"/>
              </a:lnSpc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ts val="2200"/>
              <a:buFont typeface="Space Grotesk Light"/>
              <a:buChar char="■"/>
              <a:defRPr sz="2200">
                <a:solidFill>
                  <a:schemeClr val="dk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4297650" y="45974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buNone/>
              <a:defRPr sz="1300">
                <a:solidFill>
                  <a:schemeClr val="accent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1pPr>
            <a:lvl2pPr lvl="1" algn="ctr" rtl="0">
              <a:buNone/>
              <a:defRPr sz="1300">
                <a:solidFill>
                  <a:schemeClr val="accent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2pPr>
            <a:lvl3pPr lvl="2" algn="ctr" rtl="0">
              <a:buNone/>
              <a:defRPr sz="1300">
                <a:solidFill>
                  <a:schemeClr val="accent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3pPr>
            <a:lvl4pPr lvl="3" algn="ctr" rtl="0">
              <a:buNone/>
              <a:defRPr sz="1300">
                <a:solidFill>
                  <a:schemeClr val="accent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4pPr>
            <a:lvl5pPr lvl="4" algn="ctr" rtl="0">
              <a:buNone/>
              <a:defRPr sz="1300">
                <a:solidFill>
                  <a:schemeClr val="accent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5pPr>
            <a:lvl6pPr lvl="5" algn="ctr" rtl="0">
              <a:buNone/>
              <a:defRPr sz="1300">
                <a:solidFill>
                  <a:schemeClr val="accent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6pPr>
            <a:lvl7pPr lvl="6" algn="ctr" rtl="0">
              <a:buNone/>
              <a:defRPr sz="1300">
                <a:solidFill>
                  <a:schemeClr val="accent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7pPr>
            <a:lvl8pPr lvl="7" algn="ctr" rtl="0">
              <a:buNone/>
              <a:defRPr sz="1300">
                <a:solidFill>
                  <a:schemeClr val="accent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8pPr>
            <a:lvl9pPr lvl="8" algn="ctr" rtl="0">
              <a:buNone/>
              <a:defRPr sz="1300">
                <a:solidFill>
                  <a:schemeClr val="accent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0.png"/><Relationship Id="rId2" Type="http://schemas.openxmlformats.org/officeDocument/2006/relationships/image" Target="../media/image2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svg"/><Relationship Id="rId5" Type="http://schemas.openxmlformats.org/officeDocument/2006/relationships/image" Target="../media/image23.png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19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1.png"/><Relationship Id="rId11" Type="http://schemas.openxmlformats.org/officeDocument/2006/relationships/image" Target="../media/image35.png"/><Relationship Id="rId5" Type="http://schemas.openxmlformats.org/officeDocument/2006/relationships/image" Target="../media/image30.png"/><Relationship Id="rId10" Type="http://schemas.openxmlformats.org/officeDocument/2006/relationships/image" Target="../media/image28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37.sv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6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41.svg"/><Relationship Id="rId4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42.png"/><Relationship Id="rId3" Type="http://schemas.openxmlformats.org/officeDocument/2006/relationships/image" Target="../media/image44.png"/><Relationship Id="rId7" Type="http://schemas.openxmlformats.org/officeDocument/2006/relationships/image" Target="../media/image450.png"/><Relationship Id="rId12" Type="http://schemas.openxmlformats.org/officeDocument/2006/relationships/image" Target="../media/image5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40.png"/><Relationship Id="rId11" Type="http://schemas.openxmlformats.org/officeDocument/2006/relationships/image" Target="../media/image49.png"/><Relationship Id="rId5" Type="http://schemas.openxmlformats.org/officeDocument/2006/relationships/image" Target="../media/image43.png"/><Relationship Id="rId10" Type="http://schemas.openxmlformats.org/officeDocument/2006/relationships/image" Target="../media/image48.png"/><Relationship Id="rId4" Type="http://schemas.openxmlformats.org/officeDocument/2006/relationships/image" Target="../media/image45.png"/><Relationship Id="rId9" Type="http://schemas.openxmlformats.org/officeDocument/2006/relationships/image" Target="../media/image47.png"/><Relationship Id="rId14" Type="http://schemas.openxmlformats.org/officeDocument/2006/relationships/image" Target="../media/image43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60.png"/><Relationship Id="rId3" Type="http://schemas.openxmlformats.org/officeDocument/2006/relationships/image" Target="../media/image19.png"/><Relationship Id="rId7" Type="http://schemas.openxmlformats.org/officeDocument/2006/relationships/image" Target="../media/image54.png"/><Relationship Id="rId12" Type="http://schemas.openxmlformats.org/officeDocument/2006/relationships/image" Target="../media/image59.png"/><Relationship Id="rId2" Type="http://schemas.openxmlformats.org/officeDocument/2006/relationships/notesSlide" Target="../notesSlides/notesSlide15.xml"/><Relationship Id="rId16" Type="http://schemas.openxmlformats.org/officeDocument/2006/relationships/image" Target="../media/image6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3.png"/><Relationship Id="rId11" Type="http://schemas.openxmlformats.org/officeDocument/2006/relationships/image" Target="../media/image58.png"/><Relationship Id="rId5" Type="http://schemas.openxmlformats.org/officeDocument/2006/relationships/image" Target="../media/image52.png"/><Relationship Id="rId15" Type="http://schemas.openxmlformats.org/officeDocument/2006/relationships/image" Target="../media/image52.svg"/><Relationship Id="rId10" Type="http://schemas.openxmlformats.org/officeDocument/2006/relationships/image" Target="../media/image57.png"/><Relationship Id="rId9" Type="http://schemas.openxmlformats.org/officeDocument/2006/relationships/image" Target="../media/image56.png"/><Relationship Id="rId14" Type="http://schemas.openxmlformats.org/officeDocument/2006/relationships/image" Target="../media/image5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611.png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64.png"/><Relationship Id="rId5" Type="http://schemas.openxmlformats.org/officeDocument/2006/relationships/image" Target="../media/image630.png"/><Relationship Id="rId10" Type="http://schemas.openxmlformats.org/officeDocument/2006/relationships/image" Target="../media/image2.png"/><Relationship Id="rId4" Type="http://schemas.openxmlformats.org/officeDocument/2006/relationships/image" Target="../media/image62.png"/><Relationship Id="rId9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2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svg"/><Relationship Id="rId3" Type="http://schemas.openxmlformats.org/officeDocument/2006/relationships/image" Target="../media/image670.png"/><Relationship Id="rId7" Type="http://schemas.openxmlformats.org/officeDocument/2006/relationships/image" Target="../media/image6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8.svg"/><Relationship Id="rId5" Type="http://schemas.openxmlformats.org/officeDocument/2006/relationships/image" Target="../media/image67.png"/><Relationship Id="rId4" Type="http://schemas.openxmlformats.org/officeDocument/2006/relationships/image" Target="../media/image6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5.png"/><Relationship Id="rId4" Type="http://schemas.openxmlformats.org/officeDocument/2006/relationships/image" Target="../media/image7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svg"/><Relationship Id="rId3" Type="http://schemas.openxmlformats.org/officeDocument/2006/relationships/image" Target="../media/image19.png"/><Relationship Id="rId7" Type="http://schemas.openxmlformats.org/officeDocument/2006/relationships/image" Target="../media/image7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71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image" Target="../media/image42.png"/><Relationship Id="rId7" Type="http://schemas.openxmlformats.org/officeDocument/2006/relationships/image" Target="../media/image8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43.sv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77.sv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0.png"/><Relationship Id="rId7" Type="http://schemas.openxmlformats.org/officeDocument/2006/relationships/image" Target="../media/image8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800.png"/><Relationship Id="rId5" Type="http://schemas.openxmlformats.org/officeDocument/2006/relationships/image" Target="../media/image790.png"/><Relationship Id="rId4" Type="http://schemas.openxmlformats.org/officeDocument/2006/relationships/image" Target="../media/image78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0.png"/><Relationship Id="rId3" Type="http://schemas.openxmlformats.org/officeDocument/2006/relationships/image" Target="../media/image19.png"/><Relationship Id="rId7" Type="http://schemas.openxmlformats.org/officeDocument/2006/relationships/image" Target="../media/image84.png"/><Relationship Id="rId12" Type="http://schemas.openxmlformats.org/officeDocument/2006/relationships/image" Target="../media/image88.sv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830.png"/><Relationship Id="rId11" Type="http://schemas.openxmlformats.org/officeDocument/2006/relationships/image" Target="../media/image87.png"/><Relationship Id="rId5" Type="http://schemas.openxmlformats.org/officeDocument/2006/relationships/image" Target="../media/image820.png"/><Relationship Id="rId10" Type="http://schemas.openxmlformats.org/officeDocument/2006/relationships/image" Target="../media/image86.svg"/><Relationship Id="rId4" Type="http://schemas.openxmlformats.org/officeDocument/2006/relationships/image" Target="../media/image811.png"/><Relationship Id="rId9" Type="http://schemas.openxmlformats.org/officeDocument/2006/relationships/image" Target="../media/image85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svg"/><Relationship Id="rId3" Type="http://schemas.openxmlformats.org/officeDocument/2006/relationships/image" Target="../media/image860.png"/><Relationship Id="rId7" Type="http://schemas.openxmlformats.org/officeDocument/2006/relationships/image" Target="../media/image9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90.svg"/><Relationship Id="rId5" Type="http://schemas.openxmlformats.org/officeDocument/2006/relationships/image" Target="../media/image89.png"/><Relationship Id="rId4" Type="http://schemas.openxmlformats.org/officeDocument/2006/relationships/image" Target="../media/image870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svg"/><Relationship Id="rId3" Type="http://schemas.openxmlformats.org/officeDocument/2006/relationships/image" Target="../media/image880.png"/><Relationship Id="rId7" Type="http://schemas.openxmlformats.org/officeDocument/2006/relationships/image" Target="../media/image9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10.png"/><Relationship Id="rId5" Type="http://schemas.openxmlformats.org/officeDocument/2006/relationships/image" Target="../media/image900.png"/><Relationship Id="rId4" Type="http://schemas.openxmlformats.org/officeDocument/2006/relationships/image" Target="../media/image890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image" Target="../media/image19.png"/><Relationship Id="rId7" Type="http://schemas.openxmlformats.org/officeDocument/2006/relationships/image" Target="../media/image9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6.png"/><Relationship Id="rId5" Type="http://schemas.openxmlformats.org/officeDocument/2006/relationships/image" Target="../media/image95.png"/><Relationship Id="rId4" Type="http://schemas.openxmlformats.org/officeDocument/2006/relationships/image" Target="../media/image940.png"/><Relationship Id="rId9" Type="http://schemas.openxmlformats.org/officeDocument/2006/relationships/image" Target="../media/image90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510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3" Type="http://schemas.openxmlformats.org/officeDocument/2006/relationships/image" Target="../media/image98.png"/><Relationship Id="rId7" Type="http://schemas.openxmlformats.org/officeDocument/2006/relationships/image" Target="../media/image10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1.png"/><Relationship Id="rId11" Type="http://schemas.openxmlformats.org/officeDocument/2006/relationships/image" Target="../media/image106.png"/><Relationship Id="rId5" Type="http://schemas.openxmlformats.org/officeDocument/2006/relationships/image" Target="../media/image100.png"/><Relationship Id="rId10" Type="http://schemas.openxmlformats.org/officeDocument/2006/relationships/image" Target="../media/image105.png"/><Relationship Id="rId4" Type="http://schemas.openxmlformats.org/officeDocument/2006/relationships/image" Target="../media/image99.svg"/><Relationship Id="rId9" Type="http://schemas.openxmlformats.org/officeDocument/2006/relationships/image" Target="../media/image104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2.png"/><Relationship Id="rId3" Type="http://schemas.openxmlformats.org/officeDocument/2006/relationships/image" Target="../media/image107.png"/><Relationship Id="rId7" Type="http://schemas.openxmlformats.org/officeDocument/2006/relationships/image" Target="../media/image12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0.png"/><Relationship Id="rId11" Type="http://schemas.openxmlformats.org/officeDocument/2006/relationships/image" Target="../media/image13.png"/><Relationship Id="rId5" Type="http://schemas.openxmlformats.org/officeDocument/2006/relationships/image" Target="../media/image119.png"/><Relationship Id="rId10" Type="http://schemas.openxmlformats.org/officeDocument/2006/relationships/image" Target="../media/image124.png"/><Relationship Id="rId4" Type="http://schemas.openxmlformats.org/officeDocument/2006/relationships/image" Target="../media/image108.svg"/><Relationship Id="rId9" Type="http://schemas.openxmlformats.org/officeDocument/2006/relationships/image" Target="../media/image123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png"/><Relationship Id="rId13" Type="http://schemas.openxmlformats.org/officeDocument/2006/relationships/image" Target="../media/image111.png"/><Relationship Id="rId3" Type="http://schemas.openxmlformats.org/officeDocument/2006/relationships/image" Target="../media/image109.png"/><Relationship Id="rId7" Type="http://schemas.openxmlformats.org/officeDocument/2006/relationships/image" Target="../media/image129.png"/><Relationship Id="rId12" Type="http://schemas.openxmlformats.org/officeDocument/2006/relationships/image" Target="../media/image13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8.png"/><Relationship Id="rId11" Type="http://schemas.openxmlformats.org/officeDocument/2006/relationships/image" Target="../media/image133.png"/><Relationship Id="rId5" Type="http://schemas.openxmlformats.org/officeDocument/2006/relationships/image" Target="../media/image127.png"/><Relationship Id="rId15" Type="http://schemas.openxmlformats.org/officeDocument/2006/relationships/image" Target="../media/image113.svg"/><Relationship Id="rId10" Type="http://schemas.openxmlformats.org/officeDocument/2006/relationships/image" Target="../media/image132.png"/><Relationship Id="rId4" Type="http://schemas.openxmlformats.org/officeDocument/2006/relationships/image" Target="../media/image110.svg"/><Relationship Id="rId9" Type="http://schemas.openxmlformats.org/officeDocument/2006/relationships/image" Target="../media/image131.png"/><Relationship Id="rId14" Type="http://schemas.openxmlformats.org/officeDocument/2006/relationships/image" Target="../media/image112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3.png"/><Relationship Id="rId13" Type="http://schemas.openxmlformats.org/officeDocument/2006/relationships/image" Target="../media/image114.png"/><Relationship Id="rId3" Type="http://schemas.openxmlformats.org/officeDocument/2006/relationships/image" Target="../media/image138.png"/><Relationship Id="rId7" Type="http://schemas.openxmlformats.org/officeDocument/2006/relationships/image" Target="../media/image142.png"/><Relationship Id="rId12" Type="http://schemas.openxmlformats.org/officeDocument/2006/relationships/image" Target="../media/image147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1.png"/><Relationship Id="rId11" Type="http://schemas.openxmlformats.org/officeDocument/2006/relationships/image" Target="../media/image146.png"/><Relationship Id="rId5" Type="http://schemas.openxmlformats.org/officeDocument/2006/relationships/image" Target="../media/image140.png"/><Relationship Id="rId10" Type="http://schemas.openxmlformats.org/officeDocument/2006/relationships/image" Target="../media/image145.png"/><Relationship Id="rId4" Type="http://schemas.openxmlformats.org/officeDocument/2006/relationships/image" Target="../media/image139.png"/><Relationship Id="rId9" Type="http://schemas.openxmlformats.org/officeDocument/2006/relationships/image" Target="../media/image14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7" Type="http://schemas.openxmlformats.org/officeDocument/2006/relationships/image" Target="../media/image90.sv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9.png"/><Relationship Id="rId5" Type="http://schemas.openxmlformats.org/officeDocument/2006/relationships/image" Target="../media/image151.png"/><Relationship Id="rId4" Type="http://schemas.openxmlformats.org/officeDocument/2006/relationships/image" Target="../media/image116.sv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0.svg"/><Relationship Id="rId4" Type="http://schemas.openxmlformats.org/officeDocument/2006/relationships/image" Target="../media/image8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7" Type="http://schemas.openxmlformats.org/officeDocument/2006/relationships/image" Target="../media/image125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6.xml"/><Relationship Id="rId6" Type="http://schemas.openxmlformats.org/officeDocument/2006/relationships/slide" Target="slide37.xml"/><Relationship Id="rId5" Type="http://schemas.openxmlformats.org/officeDocument/2006/relationships/image" Target="../media/image119.svg"/><Relationship Id="rId4" Type="http://schemas.openxmlformats.org/officeDocument/2006/relationships/image" Target="../media/image118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8.svg"/><Relationship Id="rId3" Type="http://schemas.openxmlformats.org/officeDocument/2006/relationships/image" Target="../media/image157.png"/><Relationship Id="rId7" Type="http://schemas.openxmlformats.org/officeDocument/2006/relationships/image" Target="../media/image137.png"/><Relationship Id="rId12" Type="http://schemas.openxmlformats.org/officeDocument/2006/relationships/image" Target="../media/image154.sv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36.svg"/><Relationship Id="rId11" Type="http://schemas.openxmlformats.org/officeDocument/2006/relationships/image" Target="../media/image153.png"/><Relationship Id="rId5" Type="http://schemas.openxmlformats.org/officeDocument/2006/relationships/image" Target="../media/image135.png"/><Relationship Id="rId10" Type="http://schemas.openxmlformats.org/officeDocument/2006/relationships/image" Target="../media/image149.svg"/><Relationship Id="rId4" Type="http://schemas.openxmlformats.org/officeDocument/2006/relationships/image" Target="../media/image126.png"/><Relationship Id="rId9" Type="http://schemas.openxmlformats.org/officeDocument/2006/relationships/image" Target="../media/image14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png"/><Relationship Id="rId7" Type="http://schemas.openxmlformats.org/officeDocument/2006/relationships/image" Target="../media/image90.sv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9.png"/><Relationship Id="rId5" Type="http://schemas.openxmlformats.org/officeDocument/2006/relationships/image" Target="../media/image169.png"/><Relationship Id="rId4" Type="http://schemas.openxmlformats.org/officeDocument/2006/relationships/image" Target="../media/image156.sv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svg"/><Relationship Id="rId7" Type="http://schemas.openxmlformats.org/officeDocument/2006/relationships/image" Target="../media/image163.svg"/><Relationship Id="rId2" Type="http://schemas.openxmlformats.org/officeDocument/2006/relationships/image" Target="../media/image15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2.png"/><Relationship Id="rId5" Type="http://schemas.openxmlformats.org/officeDocument/2006/relationships/image" Target="../media/image161.svg"/><Relationship Id="rId4" Type="http://schemas.openxmlformats.org/officeDocument/2006/relationships/image" Target="../media/image16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2.gif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2.svg"/><Relationship Id="rId3" Type="http://schemas.openxmlformats.org/officeDocument/2006/relationships/image" Target="../media/image165.png"/><Relationship Id="rId7" Type="http://schemas.openxmlformats.org/officeDocument/2006/relationships/image" Target="../media/image171.png"/><Relationship Id="rId2" Type="http://schemas.openxmlformats.org/officeDocument/2006/relationships/image" Target="../media/image164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8.svg"/><Relationship Id="rId5" Type="http://schemas.openxmlformats.org/officeDocument/2006/relationships/image" Target="../media/image167.png"/><Relationship Id="rId4" Type="http://schemas.openxmlformats.org/officeDocument/2006/relationships/image" Target="../media/image166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png"/><Relationship Id="rId3" Type="http://schemas.openxmlformats.org/officeDocument/2006/relationships/image" Target="../media/image610.png"/><Relationship Id="rId7" Type="http://schemas.openxmlformats.org/officeDocument/2006/relationships/image" Target="../media/image108.png"/><Relationship Id="rId12" Type="http://schemas.openxmlformats.org/officeDocument/2006/relationships/image" Target="../media/image15.sv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0.png"/><Relationship Id="rId11" Type="http://schemas.openxmlformats.org/officeDocument/2006/relationships/image" Target="../media/image14.png"/><Relationship Id="rId5" Type="http://schemas.openxmlformats.org/officeDocument/2006/relationships/image" Target="../media/image810.png"/><Relationship Id="rId10" Type="http://schemas.openxmlformats.org/officeDocument/2006/relationships/image" Target="../media/image136.png"/><Relationship Id="rId4" Type="http://schemas.openxmlformats.org/officeDocument/2006/relationships/image" Target="../media/image70.png"/><Relationship Id="rId9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9.png"/><Relationship Id="rId7" Type="http://schemas.openxmlformats.org/officeDocument/2006/relationships/image" Target="../media/image18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0.png"/><Relationship Id="rId11" Type="http://schemas.openxmlformats.org/officeDocument/2006/relationships/image" Target="../media/image22.svg"/><Relationship Id="rId5" Type="http://schemas.openxmlformats.org/officeDocument/2006/relationships/image" Target="../media/image161.png"/><Relationship Id="rId10" Type="http://schemas.openxmlformats.org/officeDocument/2006/relationships/image" Target="../media/image21.png"/><Relationship Id="rId4" Type="http://schemas.openxmlformats.org/officeDocument/2006/relationships/image" Target="../media/image150.png"/><Relationship Id="rId9" Type="http://schemas.openxmlformats.org/officeDocument/2006/relationships/image" Target="../media/image11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589B9737-8F3F-B5E7-C8E5-F60CD910A592}"/>
              </a:ext>
            </a:extLst>
          </p:cNvPr>
          <p:cNvSpPr txBox="1"/>
          <p:nvPr/>
        </p:nvSpPr>
        <p:spPr>
          <a:xfrm>
            <a:off x="975122" y="1486036"/>
            <a:ext cx="7193755" cy="2171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CHÀO MỪNG CÁC EM </a:t>
            </a:r>
          </a:p>
          <a:p>
            <a:pPr algn="ctr">
              <a:lnSpc>
                <a:spcPct val="150000"/>
              </a:lnSpc>
            </a:pPr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ĐẾN VỚI TIẾT HỌC</a:t>
            </a:r>
            <a:endParaRPr lang="en-US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Picture 14">
            <a:extLst>
              <a:ext uri="{FF2B5EF4-FFF2-40B4-BE49-F238E27FC236}">
                <a16:creationId xmlns:a16="http://schemas.microsoft.com/office/drawing/2014/main" id="{220A0BF9-58C7-2189-7708-35939F3F72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8563" y="4032853"/>
            <a:ext cx="2060627" cy="1110647"/>
          </a:xfrm>
          <a:prstGeom prst="rect">
            <a:avLst/>
          </a:prstGeom>
        </p:spPr>
      </p:pic>
      <p:pic>
        <p:nvPicPr>
          <p:cNvPr id="4" name="Picture 15">
            <a:extLst>
              <a:ext uri="{FF2B5EF4-FFF2-40B4-BE49-F238E27FC236}">
                <a16:creationId xmlns:a16="http://schemas.microsoft.com/office/drawing/2014/main" id="{CBD774F4-3071-8600-4140-BEBC7EF50A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014" y="3602377"/>
            <a:ext cx="602108" cy="1359163"/>
          </a:xfrm>
          <a:prstGeom prst="rect">
            <a:avLst/>
          </a:prstGeom>
        </p:spPr>
      </p:pic>
      <p:pic>
        <p:nvPicPr>
          <p:cNvPr id="5" name="Picture 7">
            <a:extLst>
              <a:ext uri="{FF2B5EF4-FFF2-40B4-BE49-F238E27FC236}">
                <a16:creationId xmlns:a16="http://schemas.microsoft.com/office/drawing/2014/main" id="{DDC1E42A-EEC8-D9F1-AC95-DBAE471D935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1161531">
            <a:off x="1163979" y="260779"/>
            <a:ext cx="1016437" cy="911097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Hộp Văn bản 32">
            <a:extLst>
              <a:ext uri="{FF2B5EF4-FFF2-40B4-BE49-F238E27FC236}">
                <a16:creationId xmlns:a16="http://schemas.microsoft.com/office/drawing/2014/main" id="{FFE2B8D9-1234-449D-64FB-D9727EAEA718}"/>
              </a:ext>
            </a:extLst>
          </p:cNvPr>
          <p:cNvSpPr txBox="1"/>
          <p:nvPr/>
        </p:nvSpPr>
        <p:spPr>
          <a:xfrm>
            <a:off x="71439" y="242946"/>
            <a:ext cx="6698072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/>
              <a:t>2. </a:t>
            </a:r>
            <a:r>
              <a:rPr lang="en-US" sz="2800" dirty="0" err="1"/>
              <a:t>Tính</a:t>
            </a:r>
            <a:r>
              <a:rPr lang="en-US" sz="2800" dirty="0"/>
              <a:t> </a:t>
            </a:r>
            <a:r>
              <a:rPr lang="en-US" sz="2800" dirty="0" err="1"/>
              <a:t>chất</a:t>
            </a:r>
            <a:r>
              <a:rPr lang="en-US" sz="2800" dirty="0"/>
              <a:t> </a:t>
            </a:r>
            <a:r>
              <a:rPr lang="en-US" sz="2800" dirty="0" err="1"/>
              <a:t>của</a:t>
            </a:r>
            <a:r>
              <a:rPr lang="en-US" sz="2800" dirty="0"/>
              <a:t> </a:t>
            </a:r>
            <a:r>
              <a:rPr lang="en-US" sz="2800" dirty="0" err="1"/>
              <a:t>phép</a:t>
            </a:r>
            <a:r>
              <a:rPr lang="en-US" sz="2800" dirty="0"/>
              <a:t> </a:t>
            </a:r>
            <a:r>
              <a:rPr lang="en-US" sz="2800" dirty="0" err="1"/>
              <a:t>cộng</a:t>
            </a:r>
            <a:r>
              <a:rPr lang="en-US" sz="2800" dirty="0"/>
              <a:t> </a:t>
            </a:r>
            <a:r>
              <a:rPr lang="en-US" sz="2800" dirty="0" err="1"/>
              <a:t>các</a:t>
            </a:r>
            <a:r>
              <a:rPr lang="en-US" sz="2800" dirty="0"/>
              <a:t> </a:t>
            </a:r>
            <a:r>
              <a:rPr lang="en-US" sz="2800" dirty="0" err="1"/>
              <a:t>số</a:t>
            </a:r>
            <a:r>
              <a:rPr lang="en-US" sz="2800" dirty="0"/>
              <a:t> </a:t>
            </a:r>
            <a:r>
              <a:rPr lang="en-US" sz="2800" dirty="0" err="1"/>
              <a:t>hữu</a:t>
            </a:r>
            <a:r>
              <a:rPr lang="en-US" sz="2800" dirty="0"/>
              <a:t> </a:t>
            </a:r>
            <a:r>
              <a:rPr lang="en-US" sz="2800" dirty="0" err="1"/>
              <a:t>tỉ</a:t>
            </a:r>
            <a:endParaRPr lang="en-US" sz="2800" dirty="0"/>
          </a:p>
        </p:txBody>
      </p:sp>
      <p:graphicFrame>
        <p:nvGraphicFramePr>
          <p:cNvPr id="4" name="Bảng 4">
            <a:extLst>
              <a:ext uri="{FF2B5EF4-FFF2-40B4-BE49-F238E27FC236}">
                <a16:creationId xmlns:a16="http://schemas.microsoft.com/office/drawing/2014/main" id="{74AAF8F8-DF9E-758C-DA2B-FE112DED4D77}"/>
              </a:ext>
            </a:extLst>
          </p:cNvPr>
          <p:cNvGraphicFramePr>
            <a:graphicFrameLocks noGrp="1" noDrilldown="1" noMove="1" noResize="1"/>
          </p:cNvGraphicFramePr>
          <p:nvPr>
            <p:extLst>
              <p:ext uri="{D42A27DB-BD31-4B8C-83A1-F6EECF244321}">
                <p14:modId xmlns:p14="http://schemas.microsoft.com/office/powerpoint/2010/main" val="3335875992"/>
              </p:ext>
            </p:extLst>
          </p:nvPr>
        </p:nvGraphicFramePr>
        <p:xfrm>
          <a:off x="989409" y="1547052"/>
          <a:ext cx="7279482" cy="2861310"/>
        </p:xfrm>
        <a:graphic>
          <a:graphicData uri="http://schemas.openxmlformats.org/drawingml/2006/table">
            <a:tbl>
              <a:tblPr firstRow="1" bandRow="1">
                <a:tableStyleId>{35758FB7-9AC5-4552-8A53-C91805E547FA}</a:tableStyleId>
              </a:tblPr>
              <a:tblGrid>
                <a:gridCol w="3639741">
                  <a:extLst>
                    <a:ext uri="{9D8B030D-6E8A-4147-A177-3AD203B41FA5}">
                      <a16:colId xmlns:a16="http://schemas.microsoft.com/office/drawing/2014/main" val="4293901257"/>
                    </a:ext>
                  </a:extLst>
                </a:gridCol>
                <a:gridCol w="3639741">
                  <a:extLst>
                    <a:ext uri="{9D8B030D-6E8A-4147-A177-3AD203B41FA5}">
                      <a16:colId xmlns:a16="http://schemas.microsoft.com/office/drawing/2014/main" val="118704592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400" b="1" dirty="0" err="1"/>
                        <a:t>Tính</a:t>
                      </a:r>
                      <a:r>
                        <a:rPr lang="en-US" sz="2400" b="1" dirty="0"/>
                        <a:t> </a:t>
                      </a:r>
                      <a:r>
                        <a:rPr lang="en-US" sz="2400" b="1" dirty="0" err="1"/>
                        <a:t>chất</a:t>
                      </a:r>
                      <a:r>
                        <a:rPr lang="en-US" sz="2400" b="1" dirty="0"/>
                        <a:t> </a:t>
                      </a:r>
                      <a:endParaRPr lang="en-US" sz="2400" b="1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400" b="1" dirty="0" err="1"/>
                        <a:t>Kí</a:t>
                      </a:r>
                      <a:r>
                        <a:rPr lang="en-US" sz="2400" b="1" dirty="0"/>
                        <a:t> </a:t>
                      </a:r>
                      <a:r>
                        <a:rPr lang="en-US" sz="2400" b="1" dirty="0" err="1"/>
                        <a:t>hiệu</a:t>
                      </a:r>
                      <a:endParaRPr lang="en-US" sz="2400" b="1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098126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US" sz="24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US" sz="2400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450784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US" sz="24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US" sz="2400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442900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US" sz="24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US" sz="2400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639253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US" sz="24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US" sz="2400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08193100"/>
                  </a:ext>
                </a:extLst>
              </a:tr>
            </a:tbl>
          </a:graphicData>
        </a:graphic>
      </p:graphicFrame>
      <p:sp>
        <p:nvSpPr>
          <p:cNvPr id="5" name="Rounded Rectangle 9">
            <a:extLst>
              <a:ext uri="{FF2B5EF4-FFF2-40B4-BE49-F238E27FC236}">
                <a16:creationId xmlns:a16="http://schemas.microsoft.com/office/drawing/2014/main" id="{F80C4EA1-41D9-6DFF-6862-3E2630AA0F9D}"/>
              </a:ext>
            </a:extLst>
          </p:cNvPr>
          <p:cNvSpPr/>
          <p:nvPr/>
        </p:nvSpPr>
        <p:spPr>
          <a:xfrm>
            <a:off x="71438" y="826409"/>
            <a:ext cx="1016000" cy="660400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HĐ2</a:t>
            </a:r>
          </a:p>
        </p:txBody>
      </p: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0F1F784B-79DB-BF9D-9596-3250483D201D}"/>
              </a:ext>
            </a:extLst>
          </p:cNvPr>
          <p:cNvSpPr txBox="1"/>
          <p:nvPr/>
        </p:nvSpPr>
        <p:spPr>
          <a:xfrm>
            <a:off x="2024926" y="2109020"/>
            <a:ext cx="1606530" cy="5778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Giao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hoán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192D49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Hộp Văn bản 2">
                <a:extLst>
                  <a:ext uri="{FF2B5EF4-FFF2-40B4-BE49-F238E27FC236}">
                    <a16:creationId xmlns:a16="http://schemas.microsoft.com/office/drawing/2014/main" id="{0C159A2E-C8F1-BCEE-592A-46D41DDDF76D}"/>
                  </a:ext>
                </a:extLst>
              </p:cNvPr>
              <p:cNvSpPr txBox="1"/>
              <p:nvPr/>
            </p:nvSpPr>
            <p:spPr>
              <a:xfrm>
                <a:off x="5439736" y="2074779"/>
                <a:ext cx="2106859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𝑎</m:t>
                      </m:r>
                      <m:r>
                        <a:rPr kumimoji="0" lang="en-US" sz="24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+</m:t>
                      </m:r>
                      <m:r>
                        <a:rPr kumimoji="0" lang="en-US" sz="24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𝑏</m:t>
                      </m:r>
                      <m:r>
                        <a:rPr kumimoji="0" lang="en-US" sz="24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=</m:t>
                      </m:r>
                      <m:r>
                        <a:rPr kumimoji="0" lang="en-US" sz="24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𝑏</m:t>
                      </m:r>
                      <m:r>
                        <a:rPr kumimoji="0" lang="en-US" sz="24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+</m:t>
                      </m:r>
                      <m:r>
                        <a:rPr kumimoji="0" lang="en-US" sz="24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𝑎</m:t>
                      </m:r>
                    </m:oMath>
                  </m:oMathPara>
                </a14:m>
                <a:endPara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192D4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endParaRPr>
              </a:p>
            </p:txBody>
          </p:sp>
        </mc:Choice>
        <mc:Fallback xmlns="">
          <p:sp>
            <p:nvSpPr>
              <p:cNvPr id="3" name="Hộp Văn bản 2">
                <a:extLst>
                  <a:ext uri="{FF2B5EF4-FFF2-40B4-BE49-F238E27FC236}">
                    <a16:creationId xmlns:a16="http://schemas.microsoft.com/office/drawing/2014/main" id="{0C159A2E-C8F1-BCEE-592A-46D41DDDF7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39736" y="2074779"/>
                <a:ext cx="2106859" cy="64633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6EED2E22-621C-D1CF-C392-DDE763690BF3}"/>
              </a:ext>
            </a:extLst>
          </p:cNvPr>
          <p:cNvSpPr txBox="1"/>
          <p:nvPr/>
        </p:nvSpPr>
        <p:spPr>
          <a:xfrm>
            <a:off x="2111510" y="2670988"/>
            <a:ext cx="1276311" cy="5778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Kết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hợp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192D49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4A9617DA-932B-2E37-2752-1234E8D68EEC}"/>
                  </a:ext>
                </a:extLst>
              </p:cNvPr>
              <p:cNvSpPr txBox="1"/>
              <p:nvPr/>
            </p:nvSpPr>
            <p:spPr>
              <a:xfrm>
                <a:off x="4702937" y="2636747"/>
                <a:ext cx="3652538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192D49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Arial"/>
                            </a:rPr>
                          </m:ctrlPr>
                        </m:dPr>
                        <m:e>
                          <m:r>
                            <a:rPr kumimoji="0" lang="en-US" sz="24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192D49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Arial"/>
                            </a:rPr>
                            <m:t>𝑎</m:t>
                          </m:r>
                          <m:r>
                            <a:rPr kumimoji="0" lang="en-US" sz="24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192D49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Arial"/>
                            </a:rPr>
                            <m:t>+</m:t>
                          </m:r>
                          <m:r>
                            <a:rPr kumimoji="0" lang="en-US" sz="24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192D49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Arial"/>
                            </a:rPr>
                            <m:t>𝑏</m:t>
                          </m:r>
                        </m:e>
                      </m:d>
                      <m:r>
                        <a:rPr kumimoji="0" lang="en-US" sz="24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+</m:t>
                      </m:r>
                      <m:r>
                        <a:rPr kumimoji="0" lang="en-US" sz="24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𝑐</m:t>
                      </m:r>
                      <m:r>
                        <a:rPr kumimoji="0" lang="en-US" sz="24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=</m:t>
                      </m:r>
                      <m:r>
                        <a:rPr kumimoji="0" lang="en-US" sz="24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𝑎</m:t>
                      </m:r>
                      <m:r>
                        <a:rPr kumimoji="0" lang="en-US" sz="24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+(</m:t>
                      </m:r>
                      <m:r>
                        <a:rPr kumimoji="0" lang="en-US" sz="24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𝑏</m:t>
                      </m:r>
                      <m:r>
                        <a:rPr kumimoji="0" lang="en-US" sz="24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+</m:t>
                      </m:r>
                      <m:r>
                        <a:rPr kumimoji="0" lang="en-US" sz="24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𝑐</m:t>
                      </m:r>
                      <m:r>
                        <a:rPr kumimoji="0" lang="en-US" sz="24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)</m:t>
                      </m:r>
                    </m:oMath>
                  </m:oMathPara>
                </a14:m>
                <a:endPara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192D4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endParaRPr>
              </a:p>
            </p:txBody>
          </p:sp>
        </mc:Choice>
        <mc:Fallback xmlns="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4A9617DA-932B-2E37-2752-1234E8D68E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02937" y="2636747"/>
                <a:ext cx="3652538" cy="64633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41283D85-23A1-95D8-45B9-CDCC2FCB389A}"/>
              </a:ext>
            </a:extLst>
          </p:cNvPr>
          <p:cNvSpPr txBox="1"/>
          <p:nvPr/>
        </p:nvSpPr>
        <p:spPr>
          <a:xfrm>
            <a:off x="1700339" y="3262840"/>
            <a:ext cx="2098651" cy="5778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Cộng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với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số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0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6C15689F-7C3B-40F3-320D-24E9FAD5E165}"/>
                  </a:ext>
                </a:extLst>
              </p:cNvPr>
              <p:cNvSpPr txBox="1"/>
              <p:nvPr/>
            </p:nvSpPr>
            <p:spPr>
              <a:xfrm>
                <a:off x="5345012" y="3228599"/>
                <a:ext cx="2099806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𝑎</m:t>
                      </m:r>
                      <m:r>
                        <a:rPr kumimoji="0" lang="en-US" sz="24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+0=0+</m:t>
                      </m:r>
                      <m:r>
                        <a:rPr kumimoji="0" lang="en-US" sz="24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𝑎</m:t>
                      </m:r>
                    </m:oMath>
                  </m:oMathPara>
                </a14:m>
                <a:endPara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192D4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endParaRPr>
              </a:p>
            </p:txBody>
          </p:sp>
        </mc:Choice>
        <mc:Fallback xmlns=""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6C15689F-7C3B-40F3-320D-24E9FAD5E1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45012" y="3228599"/>
                <a:ext cx="2099806" cy="64633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4C527B3D-A08F-E5C6-BBC8-1523C16FD0D1}"/>
              </a:ext>
            </a:extLst>
          </p:cNvPr>
          <p:cNvSpPr txBox="1"/>
          <p:nvPr/>
        </p:nvSpPr>
        <p:spPr>
          <a:xfrm>
            <a:off x="1700339" y="3840690"/>
            <a:ext cx="2339103" cy="5778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Cộng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với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số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đối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192D49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CD10183C-29D0-1E73-849F-A454CCF21DFB}"/>
                  </a:ext>
                </a:extLst>
              </p:cNvPr>
              <p:cNvSpPr txBox="1"/>
              <p:nvPr/>
            </p:nvSpPr>
            <p:spPr>
              <a:xfrm>
                <a:off x="5262303" y="3820451"/>
                <a:ext cx="2048510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𝑎</m:t>
                      </m:r>
                      <m:r>
                        <a:rPr kumimoji="0" lang="en-US" sz="24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+</m:t>
                      </m:r>
                      <m:d>
                        <m:dPr>
                          <m:ctrlP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192D49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Arial"/>
                            </a:rPr>
                          </m:ctrlPr>
                        </m:dPr>
                        <m:e>
                          <m:r>
                            <a:rPr kumimoji="0" lang="en-US" sz="24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192D49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Arial"/>
                            </a:rPr>
                            <m:t>−</m:t>
                          </m:r>
                          <m:r>
                            <a:rPr kumimoji="0" lang="en-US" sz="24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192D49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Arial"/>
                            </a:rPr>
                            <m:t>𝑎</m:t>
                          </m:r>
                        </m:e>
                      </m:d>
                      <m:r>
                        <a:rPr kumimoji="0" lang="en-US" sz="24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=0</m:t>
                      </m:r>
                    </m:oMath>
                  </m:oMathPara>
                </a14:m>
                <a:endPara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192D4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endParaRPr>
              </a:p>
            </p:txBody>
          </p:sp>
        </mc:Choice>
        <mc:Fallback xmlns=""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CD10183C-29D0-1E73-849F-A454CCF21DF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62303" y="3820451"/>
                <a:ext cx="2048510" cy="64633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5" grpId="0" animBg="1"/>
      <p:bldP spid="2" grpId="0"/>
      <p:bldP spid="3" grpId="0"/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ình chữ nhật: Góc Tròn 3">
            <a:extLst>
              <a:ext uri="{FF2B5EF4-FFF2-40B4-BE49-F238E27FC236}">
                <a16:creationId xmlns:a16="http://schemas.microsoft.com/office/drawing/2014/main" id="{B342AFF2-BDDE-B838-F962-9E3366CFCC74}"/>
              </a:ext>
            </a:extLst>
          </p:cNvPr>
          <p:cNvSpPr/>
          <p:nvPr/>
        </p:nvSpPr>
        <p:spPr>
          <a:xfrm>
            <a:off x="739378" y="1221582"/>
            <a:ext cx="7665244" cy="3836194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Giống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như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phép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cộng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các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nguyên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phép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cộng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các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hữu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tỉ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cũng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có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các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tính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chất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: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giao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hoán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kết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hợp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cộng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với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0,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cộng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với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đối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.</a:t>
            </a: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Ta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có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thể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chuyển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phép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trừ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cho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một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hữu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tỉ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thành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phép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cộng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với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đối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của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hữu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tỉ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đó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.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Vì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thế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trong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một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biểu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thức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đại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chỉ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gồm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các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phép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cộng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và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phép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trừ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, ta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có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thể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thay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đổi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tùy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ý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vị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trí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các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hạng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kèm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theo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dấu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của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chúng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.</a:t>
            </a:r>
          </a:p>
          <a:p>
            <a:pPr algn="ctr"/>
            <a:endParaRPr lang="en-US" dirty="0"/>
          </a:p>
        </p:txBody>
      </p:sp>
      <p:sp>
        <p:nvSpPr>
          <p:cNvPr id="5" name="Hình Bầu dục 4">
            <a:extLst>
              <a:ext uri="{FF2B5EF4-FFF2-40B4-BE49-F238E27FC236}">
                <a16:creationId xmlns:a16="http://schemas.microsoft.com/office/drawing/2014/main" id="{DB204F37-A95A-0CBB-8EAA-9DC695011367}"/>
              </a:ext>
            </a:extLst>
          </p:cNvPr>
          <p:cNvSpPr/>
          <p:nvPr/>
        </p:nvSpPr>
        <p:spPr>
          <a:xfrm>
            <a:off x="2736056" y="185738"/>
            <a:ext cx="3086100" cy="964406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000000"/>
                </a:solidFill>
              </a:rPr>
              <a:t>Nhận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xét</a:t>
            </a:r>
            <a:endParaRPr lang="en-US" sz="28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16D70910-561C-972D-EB18-05A8BA9445F0}"/>
              </a:ext>
            </a:extLst>
          </p:cNvPr>
          <p:cNvSpPr txBox="1"/>
          <p:nvPr/>
        </p:nvSpPr>
        <p:spPr>
          <a:xfrm>
            <a:off x="2262381" y="569280"/>
            <a:ext cx="30027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>
                <a:solidFill>
                  <a:schemeClr val="bg1"/>
                </a:solidFill>
              </a:rPr>
              <a:t>Tính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một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cách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hợp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lí</a:t>
            </a:r>
            <a:endParaRPr lang="en-US" sz="2400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Hộp Văn bản 4">
                <a:extLst>
                  <a:ext uri="{FF2B5EF4-FFF2-40B4-BE49-F238E27FC236}">
                    <a16:creationId xmlns:a16="http://schemas.microsoft.com/office/drawing/2014/main" id="{A162BD70-668C-7A46-207D-C3016653A551}"/>
                  </a:ext>
                </a:extLst>
              </p:cNvPr>
              <p:cNvSpPr txBox="1"/>
              <p:nvPr/>
            </p:nvSpPr>
            <p:spPr>
              <a:xfrm>
                <a:off x="631271" y="1505407"/>
                <a:ext cx="6047746" cy="8298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0,2−</m:t>
                      </m:r>
                      <m:f>
                        <m:fPr>
                          <m:ctrlP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num>
                        <m:den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7</m:t>
                          </m:r>
                        </m:den>
                      </m:f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−6</m:t>
                          </m:r>
                        </m:num>
                        <m:den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24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num>
                        <m:den>
                          <m:r>
                            <a:rPr lang="en-US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7</m:t>
                          </m:r>
                        </m:den>
                      </m:f>
                      <m:r>
                        <a:rPr lang="en-US" sz="24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−6</m:t>
                          </m:r>
                        </m:num>
                        <m:den>
                          <m:r>
                            <a:rPr lang="en-US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num>
                        <m:den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7</m:t>
                          </m:r>
                        </m:den>
                      </m:f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ctrlP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den>
                          </m:f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6</m:t>
                              </m:r>
                            </m:num>
                            <m:den>
                              <m:r>
                                <a:rPr lang="en-US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US" sz="2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5" name="Hộp Văn bản 4">
                <a:extLst>
                  <a:ext uri="{FF2B5EF4-FFF2-40B4-BE49-F238E27FC236}">
                    <a16:creationId xmlns:a16="http://schemas.microsoft.com/office/drawing/2014/main" id="{A162BD70-668C-7A46-207D-C3016653A55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1271" y="1505407"/>
                <a:ext cx="6047746" cy="829843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92DA1060-54F2-76F7-6406-431079697252}"/>
                  </a:ext>
                </a:extLst>
              </p:cNvPr>
              <p:cNvSpPr txBox="1"/>
              <p:nvPr/>
            </p:nvSpPr>
            <p:spPr>
              <a:xfrm>
                <a:off x="2498355" y="2871786"/>
                <a:ext cx="2891304" cy="69256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num>
                        <m:den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7</m:t>
                          </m:r>
                        </m:den>
                      </m:f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ctrlP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−1</m:t>
                          </m:r>
                        </m:e>
                      </m:d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11</m:t>
                          </m:r>
                        </m:num>
                        <m:den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7</m:t>
                          </m:r>
                        </m:den>
                      </m:f>
                    </m:oMath>
                  </m:oMathPara>
                </a14:m>
                <a:endParaRPr lang="en-US" sz="2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92DA1060-54F2-76F7-6406-43107969725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98355" y="2871786"/>
                <a:ext cx="2891304" cy="69256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30">
            <a:extLst>
              <a:ext uri="{FF2B5EF4-FFF2-40B4-BE49-F238E27FC236}">
                <a16:creationId xmlns:a16="http://schemas.microsoft.com/office/drawing/2014/main" id="{702F3971-DF5E-414C-DC5D-4D042F4153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938" y="3218067"/>
            <a:ext cx="883297" cy="1993900"/>
          </a:xfrm>
          <a:prstGeom prst="rect">
            <a:avLst/>
          </a:prstGeom>
        </p:spPr>
      </p:pic>
      <p:pic>
        <p:nvPicPr>
          <p:cNvPr id="11" name="Picture 3">
            <a:extLst>
              <a:ext uri="{FF2B5EF4-FFF2-40B4-BE49-F238E27FC236}">
                <a16:creationId xmlns:a16="http://schemas.microsoft.com/office/drawing/2014/main" id="{ABD254D7-D0B6-12D2-E458-04484C24820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6523456" y="118611"/>
            <a:ext cx="1989273" cy="4906278"/>
          </a:xfrm>
          <a:prstGeom prst="rect">
            <a:avLst/>
          </a:prstGeom>
        </p:spPr>
      </p:pic>
      <p:sp>
        <p:nvSpPr>
          <p:cNvPr id="7" name="Hình Bầu dục 6">
            <a:extLst>
              <a:ext uri="{FF2B5EF4-FFF2-40B4-BE49-F238E27FC236}">
                <a16:creationId xmlns:a16="http://schemas.microsoft.com/office/drawing/2014/main" id="{39168063-7D99-D047-6703-71F4AFBD1687}"/>
              </a:ext>
            </a:extLst>
          </p:cNvPr>
          <p:cNvSpPr/>
          <p:nvPr/>
        </p:nvSpPr>
        <p:spPr>
          <a:xfrm>
            <a:off x="258097" y="293617"/>
            <a:ext cx="1799303" cy="888842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ysClr val="windowText" lastClr="000000"/>
                </a:solidFill>
              </a:rPr>
              <a:t>Ví</a:t>
            </a:r>
            <a:r>
              <a:rPr lang="en-US" sz="2400" b="1" dirty="0">
                <a:solidFill>
                  <a:sysClr val="windowText" lastClr="000000"/>
                </a:solidFill>
              </a:rPr>
              <a:t> </a:t>
            </a:r>
            <a:r>
              <a:rPr lang="en-US" sz="2400" b="1" dirty="0" err="1">
                <a:solidFill>
                  <a:sysClr val="windowText" lastClr="000000"/>
                </a:solidFill>
              </a:rPr>
              <a:t>dụ</a:t>
            </a:r>
            <a:r>
              <a:rPr lang="en-US" sz="2400" b="1" dirty="0">
                <a:solidFill>
                  <a:sysClr val="windowText" lastClr="000000"/>
                </a:solidFill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3639790752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668DD85F-8294-6BDE-1D17-64291F526DCE}"/>
              </a:ext>
            </a:extLst>
          </p:cNvPr>
          <p:cNvSpPr txBox="1"/>
          <p:nvPr/>
        </p:nvSpPr>
        <p:spPr>
          <a:xfrm>
            <a:off x="1164431" y="285749"/>
            <a:ext cx="2376339" cy="584775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 err="1"/>
              <a:t>Luyện</a:t>
            </a:r>
            <a:r>
              <a:rPr lang="en-US" sz="3200" dirty="0"/>
              <a:t> </a:t>
            </a:r>
            <a:r>
              <a:rPr lang="en-US" sz="3200" dirty="0" err="1"/>
              <a:t>tập</a:t>
            </a:r>
            <a:r>
              <a:rPr lang="en-US" sz="3200" dirty="0"/>
              <a:t> 2</a:t>
            </a:r>
          </a:p>
        </p:txBody>
      </p:sp>
      <p:pic>
        <p:nvPicPr>
          <p:cNvPr id="8" name="Picture 23">
            <a:extLst>
              <a:ext uri="{FF2B5EF4-FFF2-40B4-BE49-F238E27FC236}">
                <a16:creationId xmlns:a16="http://schemas.microsoft.com/office/drawing/2014/main" id="{C6185FF4-71AE-890D-835B-A8F9333996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4761"/>
            <a:ext cx="1083598" cy="1083598"/>
          </a:xfrm>
          <a:prstGeom prst="rect">
            <a:avLst/>
          </a:prstGeom>
        </p:spPr>
      </p:pic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25378E26-D44F-F0B2-AEBB-217A704AB496}"/>
              </a:ext>
            </a:extLst>
          </p:cNvPr>
          <p:cNvSpPr txBox="1"/>
          <p:nvPr/>
        </p:nvSpPr>
        <p:spPr>
          <a:xfrm>
            <a:off x="200026" y="1490810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FA9EB9CC-350F-CBB8-9375-A0EC5A1BEADA}"/>
                  </a:ext>
                </a:extLst>
              </p:cNvPr>
              <p:cNvSpPr txBox="1"/>
              <p:nvPr/>
            </p:nvSpPr>
            <p:spPr>
              <a:xfrm>
                <a:off x="785812" y="1374720"/>
                <a:ext cx="2762103" cy="6938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−0,4</m:t>
                          </m:r>
                        </m:e>
                      </m:d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8</m:t>
                          </m:r>
                        </m:den>
                      </m:f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+(−0,6)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FA9EB9CC-350F-CBB8-9375-A0EC5A1BEA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5812" y="1374720"/>
                <a:ext cx="2762103" cy="69384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7A8A0E5A-FDF1-90A0-98D4-9A265C28F75C}"/>
                  </a:ext>
                </a:extLst>
              </p:cNvPr>
              <p:cNvSpPr txBox="1"/>
              <p:nvPr/>
            </p:nvSpPr>
            <p:spPr>
              <a:xfrm>
                <a:off x="3540771" y="1374720"/>
                <a:ext cx="3290581" cy="6938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>
                          <a:latin typeface="Cambria Math" panose="02040503050406030204" pitchFamily="18" charset="0"/>
                        </a:rPr>
                        <m:t>[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−0,4</m:t>
                          </m:r>
                        </m:e>
                      </m:d>
                      <m:r>
                        <a:rPr lang="en-US" sz="2400"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>
                              <a:latin typeface="Cambria Math" panose="02040503050406030204" pitchFamily="18" charset="0"/>
                            </a:rPr>
                            <m:t>−0,6</m:t>
                          </m:r>
                        </m:e>
                      </m:d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]+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8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7A8A0E5A-FDF1-90A0-98D4-9A265C28F7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40771" y="1374720"/>
                <a:ext cx="3290581" cy="69384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Hộp Văn bản 11">
                <a:extLst>
                  <a:ext uri="{FF2B5EF4-FFF2-40B4-BE49-F238E27FC236}">
                    <a16:creationId xmlns:a16="http://schemas.microsoft.com/office/drawing/2014/main" id="{0A864F78-A497-C198-EC9A-0ABC4249B89B}"/>
                  </a:ext>
                </a:extLst>
              </p:cNvPr>
              <p:cNvSpPr txBox="1"/>
              <p:nvPr/>
            </p:nvSpPr>
            <p:spPr>
              <a:xfrm>
                <a:off x="3540770" y="2264925"/>
                <a:ext cx="1904880" cy="70134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=−1+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8</m:t>
                          </m:r>
                        </m:den>
                      </m:f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2" name="Hộp Văn bản 11">
                <a:extLst>
                  <a:ext uri="{FF2B5EF4-FFF2-40B4-BE49-F238E27FC236}">
                    <a16:creationId xmlns:a16="http://schemas.microsoft.com/office/drawing/2014/main" id="{0A864F78-A497-C198-EC9A-0ABC4249B89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40770" y="2264925"/>
                <a:ext cx="1904880" cy="701346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D76442AA-BD17-3654-4BDC-227914C21F15}"/>
              </a:ext>
            </a:extLst>
          </p:cNvPr>
          <p:cNvSpPr txBox="1"/>
          <p:nvPr/>
        </p:nvSpPr>
        <p:spPr>
          <a:xfrm>
            <a:off x="200026" y="3321991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b)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Hộp Văn bản 13">
                <a:extLst>
                  <a:ext uri="{FF2B5EF4-FFF2-40B4-BE49-F238E27FC236}">
                    <a16:creationId xmlns:a16="http://schemas.microsoft.com/office/drawing/2014/main" id="{DD6F11F8-8C50-F929-3802-5D1A4C458B0D}"/>
                  </a:ext>
                </a:extLst>
              </p:cNvPr>
              <p:cNvSpPr txBox="1"/>
              <p:nvPr/>
            </p:nvSpPr>
            <p:spPr>
              <a:xfrm>
                <a:off x="658806" y="3205901"/>
                <a:ext cx="2667525" cy="70134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4</m:t>
                          </m:r>
                        </m:num>
                        <m:den>
                          <m: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−1,8+0,375+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4" name="Hộp Văn bản 13">
                <a:extLst>
                  <a:ext uri="{FF2B5EF4-FFF2-40B4-BE49-F238E27FC236}">
                    <a16:creationId xmlns:a16="http://schemas.microsoft.com/office/drawing/2014/main" id="{DD6F11F8-8C50-F929-3802-5D1A4C458B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8806" y="3205901"/>
                <a:ext cx="2667525" cy="701346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id="{D747EF44-C242-FB2D-12E6-CDAC29740725}"/>
                  </a:ext>
                </a:extLst>
              </p:cNvPr>
              <p:cNvSpPr txBox="1"/>
              <p:nvPr/>
            </p:nvSpPr>
            <p:spPr>
              <a:xfrm>
                <a:off x="3326331" y="3388128"/>
                <a:ext cx="4299895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=(0,8−1,8)+(0,375+0,625)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id="{D747EF44-C242-FB2D-12E6-CDAC2974072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26331" y="3388128"/>
                <a:ext cx="4299895" cy="369332"/>
              </a:xfrm>
              <a:prstGeom prst="rect">
                <a:avLst/>
              </a:prstGeom>
              <a:blipFill>
                <a:blip r:embed="rId8"/>
                <a:stretch>
                  <a:fillRect l="-142" r="-1986" b="-38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id="{A54A3E96-844D-7B1A-7116-3CA900EF14DE}"/>
                  </a:ext>
                </a:extLst>
              </p:cNvPr>
              <p:cNvSpPr txBox="1"/>
              <p:nvPr/>
            </p:nvSpPr>
            <p:spPr>
              <a:xfrm>
                <a:off x="3326331" y="4144438"/>
                <a:ext cx="1904880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=−1+1=0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id="{A54A3E96-844D-7B1A-7116-3CA900EF14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26331" y="4144438"/>
                <a:ext cx="1904880" cy="369332"/>
              </a:xfrm>
              <a:prstGeom prst="rect">
                <a:avLst/>
              </a:prstGeom>
              <a:blipFill>
                <a:blip r:embed="rId9"/>
                <a:stretch>
                  <a:fillRect l="-962" r="-2885"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Picture 16">
            <a:extLst>
              <a:ext uri="{FF2B5EF4-FFF2-40B4-BE49-F238E27FC236}">
                <a16:creationId xmlns:a16="http://schemas.microsoft.com/office/drawing/2014/main" id="{3F32C762-D904-CEFE-DB0A-A8A86D1CA81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0383" y="2985222"/>
            <a:ext cx="1589646" cy="205370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E3CD6A0-4D13-D411-4B91-717BF200C20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1352" y="4287636"/>
            <a:ext cx="1317957" cy="826183"/>
          </a:xfrm>
          <a:prstGeom prst="rect">
            <a:avLst/>
          </a:prstGeom>
        </p:spPr>
      </p:pic>
      <p:sp>
        <p:nvSpPr>
          <p:cNvPr id="19" name="Hộp Văn bản 18">
            <a:extLst>
              <a:ext uri="{FF2B5EF4-FFF2-40B4-BE49-F238E27FC236}">
                <a16:creationId xmlns:a16="http://schemas.microsoft.com/office/drawing/2014/main" id="{F2FBC719-0EAF-B3D3-CD16-F936A08434F0}"/>
              </a:ext>
            </a:extLst>
          </p:cNvPr>
          <p:cNvSpPr txBox="1"/>
          <p:nvPr/>
        </p:nvSpPr>
        <p:spPr>
          <a:xfrm>
            <a:off x="3621603" y="304069"/>
            <a:ext cx="402262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Tính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một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cách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hợp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lí</a:t>
            </a:r>
            <a:endParaRPr lang="en-US" dirty="0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/>
      <p:bldP spid="11" grpId="0"/>
      <p:bldP spid="12" grpId="0"/>
      <p:bldP spid="13" grpId="0"/>
      <p:bldP spid="14" grpId="0"/>
      <p:bldP spid="15" grpId="0"/>
      <p:bldP spid="16" grpId="0"/>
      <p:bldP spid="1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dk1"/>
            </a:gs>
            <a:gs pos="67000">
              <a:schemeClr val="accent1"/>
            </a:gs>
            <a:gs pos="100000">
              <a:srgbClr val="B4A7D6"/>
            </a:gs>
          </a:gsLst>
          <a:lin ang="5400012" scaled="0"/>
        </a:gradFill>
        <a:effectLst/>
      </p:bgPr>
    </p:bg>
    <p:spTree>
      <p:nvGrpSpPr>
        <p:cNvPr id="1" name="Shape 10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0" name="Google Shape;1020;p26"/>
          <p:cNvGrpSpPr/>
          <p:nvPr/>
        </p:nvGrpSpPr>
        <p:grpSpPr>
          <a:xfrm>
            <a:off x="4063313" y="356113"/>
            <a:ext cx="158880" cy="202512"/>
            <a:chOff x="1774126" y="766200"/>
            <a:chExt cx="1582467" cy="2017050"/>
          </a:xfrm>
        </p:grpSpPr>
        <p:sp>
          <p:nvSpPr>
            <p:cNvPr id="1021" name="Google Shape;1021;p26"/>
            <p:cNvSpPr/>
            <p:nvPr/>
          </p:nvSpPr>
          <p:spPr>
            <a:xfrm>
              <a:off x="2394628" y="2579744"/>
              <a:ext cx="341579" cy="203506"/>
            </a:xfrm>
            <a:custGeom>
              <a:avLst/>
              <a:gdLst/>
              <a:ahLst/>
              <a:cxnLst/>
              <a:rect l="l" t="t" r="r" b="b"/>
              <a:pathLst>
                <a:path w="273811" h="163131" extrusionOk="0">
                  <a:moveTo>
                    <a:pt x="20002" y="0"/>
                  </a:moveTo>
                  <a:lnTo>
                    <a:pt x="0" y="120967"/>
                  </a:lnTo>
                  <a:cubicBezTo>
                    <a:pt x="0" y="120967"/>
                    <a:pt x="34798" y="163132"/>
                    <a:pt x="136906" y="163132"/>
                  </a:cubicBezTo>
                  <a:cubicBezTo>
                    <a:pt x="239014" y="163132"/>
                    <a:pt x="273812" y="120967"/>
                    <a:pt x="273812" y="120967"/>
                  </a:cubicBezTo>
                  <a:lnTo>
                    <a:pt x="253810" y="0"/>
                  </a:lnTo>
                  <a:close/>
                </a:path>
              </a:pathLst>
            </a:custGeom>
            <a:gradFill>
              <a:gsLst>
                <a:gs pos="0">
                  <a:srgbClr val="808CAD"/>
                </a:gs>
                <a:gs pos="100000">
                  <a:srgbClr val="A7AFCB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2" name="Google Shape;1022;p26"/>
            <p:cNvSpPr/>
            <p:nvPr/>
          </p:nvSpPr>
          <p:spPr>
            <a:xfrm>
              <a:off x="1774126" y="1886912"/>
              <a:ext cx="638562" cy="840960"/>
            </a:xfrm>
            <a:custGeom>
              <a:avLst/>
              <a:gdLst/>
              <a:ahLst/>
              <a:cxnLst/>
              <a:rect l="l" t="t" r="r" b="b"/>
              <a:pathLst>
                <a:path w="511873" h="674116" extrusionOk="0">
                  <a:moveTo>
                    <a:pt x="436626" y="414528"/>
                  </a:moveTo>
                  <a:lnTo>
                    <a:pt x="0" y="674116"/>
                  </a:lnTo>
                  <a:cubicBezTo>
                    <a:pt x="0" y="674116"/>
                    <a:pt x="55118" y="297752"/>
                    <a:pt x="230759" y="183261"/>
                  </a:cubicBezTo>
                  <a:lnTo>
                    <a:pt x="51187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3" name="Google Shape;1023;p26"/>
            <p:cNvSpPr/>
            <p:nvPr/>
          </p:nvSpPr>
          <p:spPr>
            <a:xfrm>
              <a:off x="2718110" y="1886912"/>
              <a:ext cx="638483" cy="840960"/>
            </a:xfrm>
            <a:custGeom>
              <a:avLst/>
              <a:gdLst/>
              <a:ahLst/>
              <a:cxnLst/>
              <a:rect l="l" t="t" r="r" b="b"/>
              <a:pathLst>
                <a:path w="511810" h="674116" extrusionOk="0">
                  <a:moveTo>
                    <a:pt x="75248" y="414528"/>
                  </a:moveTo>
                  <a:lnTo>
                    <a:pt x="511810" y="674116"/>
                  </a:lnTo>
                  <a:cubicBezTo>
                    <a:pt x="511810" y="674116"/>
                    <a:pt x="456755" y="297752"/>
                    <a:pt x="281114" y="18326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4" name="Google Shape;1024;p26"/>
            <p:cNvSpPr/>
            <p:nvPr/>
          </p:nvSpPr>
          <p:spPr>
            <a:xfrm>
              <a:off x="2187286" y="766200"/>
              <a:ext cx="756210" cy="1882078"/>
            </a:xfrm>
            <a:custGeom>
              <a:avLst/>
              <a:gdLst/>
              <a:ahLst/>
              <a:cxnLst/>
              <a:rect l="l" t="t" r="r" b="b"/>
              <a:pathLst>
                <a:path w="606180" h="1508680" extrusionOk="0">
                  <a:moveTo>
                    <a:pt x="366146" y="30147"/>
                  </a:moveTo>
                  <a:cubicBezTo>
                    <a:pt x="336237" y="-10049"/>
                    <a:pt x="269943" y="-10049"/>
                    <a:pt x="239971" y="30147"/>
                  </a:cubicBezTo>
                  <a:cubicBezTo>
                    <a:pt x="140276" y="164005"/>
                    <a:pt x="-38095" y="453882"/>
                    <a:pt x="7244" y="765794"/>
                  </a:cubicBezTo>
                  <a:lnTo>
                    <a:pt x="84968" y="1391460"/>
                  </a:lnTo>
                  <a:cubicBezTo>
                    <a:pt x="84968" y="1391460"/>
                    <a:pt x="140403" y="1508681"/>
                    <a:pt x="303090" y="1508681"/>
                  </a:cubicBezTo>
                  <a:cubicBezTo>
                    <a:pt x="465777" y="1508681"/>
                    <a:pt x="521213" y="1391460"/>
                    <a:pt x="521213" y="1391460"/>
                  </a:cubicBezTo>
                  <a:lnTo>
                    <a:pt x="598937" y="765794"/>
                  </a:lnTo>
                  <a:cubicBezTo>
                    <a:pt x="644276" y="453882"/>
                    <a:pt x="465904" y="164005"/>
                    <a:pt x="366146" y="30147"/>
                  </a:cubicBezTo>
                  <a:close/>
                </a:path>
              </a:pathLst>
            </a:custGeom>
            <a:gradFill>
              <a:gsLst>
                <a:gs pos="0">
                  <a:schemeClr val="accent6"/>
                </a:gs>
                <a:gs pos="50000">
                  <a:schemeClr val="accent5"/>
                </a:gs>
                <a:gs pos="100000">
                  <a:schemeClr val="accent6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5" name="Google Shape;1025;p26"/>
            <p:cNvSpPr/>
            <p:nvPr/>
          </p:nvSpPr>
          <p:spPr>
            <a:xfrm>
              <a:off x="2568529" y="766497"/>
              <a:ext cx="375239" cy="1881623"/>
            </a:xfrm>
            <a:custGeom>
              <a:avLst/>
              <a:gdLst/>
              <a:ahLst/>
              <a:cxnLst/>
              <a:rect l="l" t="t" r="r" b="b"/>
              <a:pathLst>
                <a:path w="300793" h="1508315" extrusionOk="0">
                  <a:moveTo>
                    <a:pt x="60579" y="29909"/>
                  </a:moveTo>
                  <a:cubicBezTo>
                    <a:pt x="46025" y="11195"/>
                    <a:pt x="23705" y="178"/>
                    <a:pt x="0" y="0"/>
                  </a:cubicBezTo>
                  <a:lnTo>
                    <a:pt x="0" y="1508316"/>
                  </a:lnTo>
                  <a:cubicBezTo>
                    <a:pt x="160718" y="1507109"/>
                    <a:pt x="215900" y="1391222"/>
                    <a:pt x="215900" y="1391222"/>
                  </a:cubicBezTo>
                  <a:lnTo>
                    <a:pt x="293624" y="765556"/>
                  </a:lnTo>
                  <a:cubicBezTo>
                    <a:pt x="338709" y="453644"/>
                    <a:pt x="160338" y="163766"/>
                    <a:pt x="60579" y="29909"/>
                  </a:cubicBezTo>
                  <a:close/>
                </a:path>
              </a:pathLst>
            </a:custGeom>
            <a:solidFill>
              <a:srgbClr val="FFFFFF">
                <a:alpha val="162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6" name="Google Shape;1026;p26"/>
            <p:cNvSpPr/>
            <p:nvPr/>
          </p:nvSpPr>
          <p:spPr>
            <a:xfrm>
              <a:off x="2353668" y="1074766"/>
              <a:ext cx="423489" cy="184811"/>
            </a:xfrm>
            <a:custGeom>
              <a:avLst/>
              <a:gdLst/>
              <a:ahLst/>
              <a:cxnLst/>
              <a:rect l="l" t="t" r="r" b="b"/>
              <a:pathLst>
                <a:path w="339470" h="148145" extrusionOk="0">
                  <a:moveTo>
                    <a:pt x="169736" y="78295"/>
                  </a:moveTo>
                  <a:cubicBezTo>
                    <a:pt x="233236" y="78295"/>
                    <a:pt x="292036" y="104457"/>
                    <a:pt x="339471" y="148145"/>
                  </a:cubicBezTo>
                  <a:cubicBezTo>
                    <a:pt x="301752" y="58610"/>
                    <a:pt x="239839" y="0"/>
                    <a:pt x="169736" y="0"/>
                  </a:cubicBezTo>
                  <a:cubicBezTo>
                    <a:pt x="99632" y="0"/>
                    <a:pt x="37719" y="58610"/>
                    <a:pt x="0" y="148145"/>
                  </a:cubicBezTo>
                  <a:cubicBezTo>
                    <a:pt x="47371" y="104457"/>
                    <a:pt x="106045" y="78295"/>
                    <a:pt x="169736" y="7829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7" name="Google Shape;1027;p26"/>
            <p:cNvSpPr/>
            <p:nvPr/>
          </p:nvSpPr>
          <p:spPr>
            <a:xfrm>
              <a:off x="2568529" y="1074924"/>
              <a:ext cx="208654" cy="184732"/>
            </a:xfrm>
            <a:custGeom>
              <a:avLst/>
              <a:gdLst/>
              <a:ahLst/>
              <a:cxnLst/>
              <a:rect l="l" t="t" r="r" b="b"/>
              <a:pathLst>
                <a:path w="167258" h="148082" extrusionOk="0">
                  <a:moveTo>
                    <a:pt x="0" y="78232"/>
                  </a:moveTo>
                  <a:cubicBezTo>
                    <a:pt x="62738" y="78867"/>
                    <a:pt x="120650" y="104839"/>
                    <a:pt x="167259" y="148082"/>
                  </a:cubicBezTo>
                  <a:cubicBezTo>
                    <a:pt x="129985" y="59563"/>
                    <a:pt x="69088" y="1333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8" name="Google Shape;1028;p26"/>
            <p:cNvSpPr/>
            <p:nvPr/>
          </p:nvSpPr>
          <p:spPr>
            <a:xfrm>
              <a:off x="2513864" y="1953303"/>
              <a:ext cx="103138" cy="765386"/>
            </a:xfrm>
            <a:custGeom>
              <a:avLst/>
              <a:gdLst/>
              <a:ahLst/>
              <a:cxnLst/>
              <a:rect l="l" t="t" r="r" b="b"/>
              <a:pathLst>
                <a:path w="82676" h="613536" extrusionOk="0">
                  <a:moveTo>
                    <a:pt x="82677" y="414782"/>
                  </a:moveTo>
                  <a:cubicBezTo>
                    <a:pt x="82677" y="584200"/>
                    <a:pt x="41339" y="613537"/>
                    <a:pt x="41339" y="613537"/>
                  </a:cubicBezTo>
                  <a:cubicBezTo>
                    <a:pt x="41339" y="613537"/>
                    <a:pt x="0" y="584200"/>
                    <a:pt x="0" y="414782"/>
                  </a:cubicBezTo>
                  <a:cubicBezTo>
                    <a:pt x="0" y="245364"/>
                    <a:pt x="41339" y="0"/>
                    <a:pt x="41339" y="0"/>
                  </a:cubicBezTo>
                  <a:cubicBezTo>
                    <a:pt x="41339" y="0"/>
                    <a:pt x="82677" y="245364"/>
                    <a:pt x="82677" y="414782"/>
                  </a:cubicBezTo>
                  <a:close/>
                </a:path>
              </a:pathLst>
            </a:custGeom>
            <a:gradFill>
              <a:gsLst>
                <a:gs pos="0">
                  <a:srgbClr val="FBE991"/>
                </a:gs>
                <a:gs pos="100000">
                  <a:srgbClr val="EECB1A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29" name="Google Shape;1029;p26"/>
          <p:cNvGrpSpPr/>
          <p:nvPr/>
        </p:nvGrpSpPr>
        <p:grpSpPr>
          <a:xfrm>
            <a:off x="240335" y="4698720"/>
            <a:ext cx="158880" cy="202512"/>
            <a:chOff x="1774126" y="766200"/>
            <a:chExt cx="1582467" cy="2017050"/>
          </a:xfrm>
        </p:grpSpPr>
        <p:sp>
          <p:nvSpPr>
            <p:cNvPr id="1030" name="Google Shape;1030;p26"/>
            <p:cNvSpPr/>
            <p:nvPr/>
          </p:nvSpPr>
          <p:spPr>
            <a:xfrm>
              <a:off x="2394628" y="2579744"/>
              <a:ext cx="341579" cy="203506"/>
            </a:xfrm>
            <a:custGeom>
              <a:avLst/>
              <a:gdLst/>
              <a:ahLst/>
              <a:cxnLst/>
              <a:rect l="l" t="t" r="r" b="b"/>
              <a:pathLst>
                <a:path w="273811" h="163131" extrusionOk="0">
                  <a:moveTo>
                    <a:pt x="20002" y="0"/>
                  </a:moveTo>
                  <a:lnTo>
                    <a:pt x="0" y="120967"/>
                  </a:lnTo>
                  <a:cubicBezTo>
                    <a:pt x="0" y="120967"/>
                    <a:pt x="34798" y="163132"/>
                    <a:pt x="136906" y="163132"/>
                  </a:cubicBezTo>
                  <a:cubicBezTo>
                    <a:pt x="239014" y="163132"/>
                    <a:pt x="273812" y="120967"/>
                    <a:pt x="273812" y="120967"/>
                  </a:cubicBezTo>
                  <a:lnTo>
                    <a:pt x="253810" y="0"/>
                  </a:lnTo>
                  <a:close/>
                </a:path>
              </a:pathLst>
            </a:custGeom>
            <a:gradFill>
              <a:gsLst>
                <a:gs pos="0">
                  <a:srgbClr val="808CAD"/>
                </a:gs>
                <a:gs pos="100000">
                  <a:srgbClr val="A7AFCB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1" name="Google Shape;1031;p26"/>
            <p:cNvSpPr/>
            <p:nvPr/>
          </p:nvSpPr>
          <p:spPr>
            <a:xfrm>
              <a:off x="1774126" y="1886912"/>
              <a:ext cx="638562" cy="840960"/>
            </a:xfrm>
            <a:custGeom>
              <a:avLst/>
              <a:gdLst/>
              <a:ahLst/>
              <a:cxnLst/>
              <a:rect l="l" t="t" r="r" b="b"/>
              <a:pathLst>
                <a:path w="511873" h="674116" extrusionOk="0">
                  <a:moveTo>
                    <a:pt x="436626" y="414528"/>
                  </a:moveTo>
                  <a:lnTo>
                    <a:pt x="0" y="674116"/>
                  </a:lnTo>
                  <a:cubicBezTo>
                    <a:pt x="0" y="674116"/>
                    <a:pt x="55118" y="297752"/>
                    <a:pt x="230759" y="183261"/>
                  </a:cubicBezTo>
                  <a:lnTo>
                    <a:pt x="51187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2" name="Google Shape;1032;p26"/>
            <p:cNvSpPr/>
            <p:nvPr/>
          </p:nvSpPr>
          <p:spPr>
            <a:xfrm>
              <a:off x="2718110" y="1886912"/>
              <a:ext cx="638483" cy="840960"/>
            </a:xfrm>
            <a:custGeom>
              <a:avLst/>
              <a:gdLst/>
              <a:ahLst/>
              <a:cxnLst/>
              <a:rect l="l" t="t" r="r" b="b"/>
              <a:pathLst>
                <a:path w="511810" h="674116" extrusionOk="0">
                  <a:moveTo>
                    <a:pt x="75248" y="414528"/>
                  </a:moveTo>
                  <a:lnTo>
                    <a:pt x="511810" y="674116"/>
                  </a:lnTo>
                  <a:cubicBezTo>
                    <a:pt x="511810" y="674116"/>
                    <a:pt x="456755" y="297752"/>
                    <a:pt x="281114" y="18326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3" name="Google Shape;1033;p26"/>
            <p:cNvSpPr/>
            <p:nvPr/>
          </p:nvSpPr>
          <p:spPr>
            <a:xfrm>
              <a:off x="2187286" y="766200"/>
              <a:ext cx="756210" cy="1882078"/>
            </a:xfrm>
            <a:custGeom>
              <a:avLst/>
              <a:gdLst/>
              <a:ahLst/>
              <a:cxnLst/>
              <a:rect l="l" t="t" r="r" b="b"/>
              <a:pathLst>
                <a:path w="606180" h="1508680" extrusionOk="0">
                  <a:moveTo>
                    <a:pt x="366146" y="30147"/>
                  </a:moveTo>
                  <a:cubicBezTo>
                    <a:pt x="336237" y="-10049"/>
                    <a:pt x="269943" y="-10049"/>
                    <a:pt x="239971" y="30147"/>
                  </a:cubicBezTo>
                  <a:cubicBezTo>
                    <a:pt x="140276" y="164005"/>
                    <a:pt x="-38095" y="453882"/>
                    <a:pt x="7244" y="765794"/>
                  </a:cubicBezTo>
                  <a:lnTo>
                    <a:pt x="84968" y="1391460"/>
                  </a:lnTo>
                  <a:cubicBezTo>
                    <a:pt x="84968" y="1391460"/>
                    <a:pt x="140403" y="1508681"/>
                    <a:pt x="303090" y="1508681"/>
                  </a:cubicBezTo>
                  <a:cubicBezTo>
                    <a:pt x="465777" y="1508681"/>
                    <a:pt x="521213" y="1391460"/>
                    <a:pt x="521213" y="1391460"/>
                  </a:cubicBezTo>
                  <a:lnTo>
                    <a:pt x="598937" y="765794"/>
                  </a:lnTo>
                  <a:cubicBezTo>
                    <a:pt x="644276" y="453882"/>
                    <a:pt x="465904" y="164005"/>
                    <a:pt x="366146" y="30147"/>
                  </a:cubicBezTo>
                  <a:close/>
                </a:path>
              </a:pathLst>
            </a:custGeom>
            <a:gradFill>
              <a:gsLst>
                <a:gs pos="0">
                  <a:schemeClr val="accent6"/>
                </a:gs>
                <a:gs pos="50000">
                  <a:schemeClr val="accent5"/>
                </a:gs>
                <a:gs pos="100000">
                  <a:schemeClr val="accent6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4" name="Google Shape;1034;p26"/>
            <p:cNvSpPr/>
            <p:nvPr/>
          </p:nvSpPr>
          <p:spPr>
            <a:xfrm>
              <a:off x="2568529" y="766497"/>
              <a:ext cx="375239" cy="1881623"/>
            </a:xfrm>
            <a:custGeom>
              <a:avLst/>
              <a:gdLst/>
              <a:ahLst/>
              <a:cxnLst/>
              <a:rect l="l" t="t" r="r" b="b"/>
              <a:pathLst>
                <a:path w="300793" h="1508315" extrusionOk="0">
                  <a:moveTo>
                    <a:pt x="60579" y="29909"/>
                  </a:moveTo>
                  <a:cubicBezTo>
                    <a:pt x="46025" y="11195"/>
                    <a:pt x="23705" y="178"/>
                    <a:pt x="0" y="0"/>
                  </a:cubicBezTo>
                  <a:lnTo>
                    <a:pt x="0" y="1508316"/>
                  </a:lnTo>
                  <a:cubicBezTo>
                    <a:pt x="160718" y="1507109"/>
                    <a:pt x="215900" y="1391222"/>
                    <a:pt x="215900" y="1391222"/>
                  </a:cubicBezTo>
                  <a:lnTo>
                    <a:pt x="293624" y="765556"/>
                  </a:lnTo>
                  <a:cubicBezTo>
                    <a:pt x="338709" y="453644"/>
                    <a:pt x="160338" y="163766"/>
                    <a:pt x="60579" y="29909"/>
                  </a:cubicBezTo>
                  <a:close/>
                </a:path>
              </a:pathLst>
            </a:custGeom>
            <a:solidFill>
              <a:srgbClr val="FFFFFF">
                <a:alpha val="162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5" name="Google Shape;1035;p26"/>
            <p:cNvSpPr/>
            <p:nvPr/>
          </p:nvSpPr>
          <p:spPr>
            <a:xfrm>
              <a:off x="2353668" y="1074766"/>
              <a:ext cx="423489" cy="184811"/>
            </a:xfrm>
            <a:custGeom>
              <a:avLst/>
              <a:gdLst/>
              <a:ahLst/>
              <a:cxnLst/>
              <a:rect l="l" t="t" r="r" b="b"/>
              <a:pathLst>
                <a:path w="339470" h="148145" extrusionOk="0">
                  <a:moveTo>
                    <a:pt x="169736" y="78295"/>
                  </a:moveTo>
                  <a:cubicBezTo>
                    <a:pt x="233236" y="78295"/>
                    <a:pt x="292036" y="104457"/>
                    <a:pt x="339471" y="148145"/>
                  </a:cubicBezTo>
                  <a:cubicBezTo>
                    <a:pt x="301752" y="58610"/>
                    <a:pt x="239839" y="0"/>
                    <a:pt x="169736" y="0"/>
                  </a:cubicBezTo>
                  <a:cubicBezTo>
                    <a:pt x="99632" y="0"/>
                    <a:pt x="37719" y="58610"/>
                    <a:pt x="0" y="148145"/>
                  </a:cubicBezTo>
                  <a:cubicBezTo>
                    <a:pt x="47371" y="104457"/>
                    <a:pt x="106045" y="78295"/>
                    <a:pt x="169736" y="7829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6" name="Google Shape;1036;p26"/>
            <p:cNvSpPr/>
            <p:nvPr/>
          </p:nvSpPr>
          <p:spPr>
            <a:xfrm>
              <a:off x="2568529" y="1074924"/>
              <a:ext cx="208654" cy="184732"/>
            </a:xfrm>
            <a:custGeom>
              <a:avLst/>
              <a:gdLst/>
              <a:ahLst/>
              <a:cxnLst/>
              <a:rect l="l" t="t" r="r" b="b"/>
              <a:pathLst>
                <a:path w="167258" h="148082" extrusionOk="0">
                  <a:moveTo>
                    <a:pt x="0" y="78232"/>
                  </a:moveTo>
                  <a:cubicBezTo>
                    <a:pt x="62738" y="78867"/>
                    <a:pt x="120650" y="104839"/>
                    <a:pt x="167259" y="148082"/>
                  </a:cubicBezTo>
                  <a:cubicBezTo>
                    <a:pt x="129985" y="59563"/>
                    <a:pt x="69088" y="1333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7" name="Google Shape;1037;p26"/>
            <p:cNvSpPr/>
            <p:nvPr/>
          </p:nvSpPr>
          <p:spPr>
            <a:xfrm>
              <a:off x="2513864" y="1953303"/>
              <a:ext cx="103138" cy="765386"/>
            </a:xfrm>
            <a:custGeom>
              <a:avLst/>
              <a:gdLst/>
              <a:ahLst/>
              <a:cxnLst/>
              <a:rect l="l" t="t" r="r" b="b"/>
              <a:pathLst>
                <a:path w="82676" h="613536" extrusionOk="0">
                  <a:moveTo>
                    <a:pt x="82677" y="414782"/>
                  </a:moveTo>
                  <a:cubicBezTo>
                    <a:pt x="82677" y="584200"/>
                    <a:pt x="41339" y="613537"/>
                    <a:pt x="41339" y="613537"/>
                  </a:cubicBezTo>
                  <a:cubicBezTo>
                    <a:pt x="41339" y="613537"/>
                    <a:pt x="0" y="584200"/>
                    <a:pt x="0" y="414782"/>
                  </a:cubicBezTo>
                  <a:cubicBezTo>
                    <a:pt x="0" y="245364"/>
                    <a:pt x="41339" y="0"/>
                    <a:pt x="41339" y="0"/>
                  </a:cubicBezTo>
                  <a:cubicBezTo>
                    <a:pt x="41339" y="0"/>
                    <a:pt x="82677" y="245364"/>
                    <a:pt x="82677" y="414782"/>
                  </a:cubicBezTo>
                  <a:close/>
                </a:path>
              </a:pathLst>
            </a:custGeom>
            <a:gradFill>
              <a:gsLst>
                <a:gs pos="0">
                  <a:srgbClr val="FBE991"/>
                </a:gs>
                <a:gs pos="100000">
                  <a:srgbClr val="EECB1A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38" name="Google Shape;1038;p26"/>
          <p:cNvGrpSpPr/>
          <p:nvPr/>
        </p:nvGrpSpPr>
        <p:grpSpPr>
          <a:xfrm>
            <a:off x="6872140" y="398917"/>
            <a:ext cx="158880" cy="202512"/>
            <a:chOff x="1774126" y="766200"/>
            <a:chExt cx="1582467" cy="2017050"/>
          </a:xfrm>
        </p:grpSpPr>
        <p:sp>
          <p:nvSpPr>
            <p:cNvPr id="1039" name="Google Shape;1039;p26"/>
            <p:cNvSpPr/>
            <p:nvPr/>
          </p:nvSpPr>
          <p:spPr>
            <a:xfrm>
              <a:off x="2394628" y="2579744"/>
              <a:ext cx="341579" cy="203506"/>
            </a:xfrm>
            <a:custGeom>
              <a:avLst/>
              <a:gdLst/>
              <a:ahLst/>
              <a:cxnLst/>
              <a:rect l="l" t="t" r="r" b="b"/>
              <a:pathLst>
                <a:path w="273811" h="163131" extrusionOk="0">
                  <a:moveTo>
                    <a:pt x="20002" y="0"/>
                  </a:moveTo>
                  <a:lnTo>
                    <a:pt x="0" y="120967"/>
                  </a:lnTo>
                  <a:cubicBezTo>
                    <a:pt x="0" y="120967"/>
                    <a:pt x="34798" y="163132"/>
                    <a:pt x="136906" y="163132"/>
                  </a:cubicBezTo>
                  <a:cubicBezTo>
                    <a:pt x="239014" y="163132"/>
                    <a:pt x="273812" y="120967"/>
                    <a:pt x="273812" y="120967"/>
                  </a:cubicBezTo>
                  <a:lnTo>
                    <a:pt x="253810" y="0"/>
                  </a:lnTo>
                  <a:close/>
                </a:path>
              </a:pathLst>
            </a:custGeom>
            <a:gradFill>
              <a:gsLst>
                <a:gs pos="0">
                  <a:srgbClr val="808CAD"/>
                </a:gs>
                <a:gs pos="100000">
                  <a:srgbClr val="A7AFCB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0" name="Google Shape;1040;p26"/>
            <p:cNvSpPr/>
            <p:nvPr/>
          </p:nvSpPr>
          <p:spPr>
            <a:xfrm>
              <a:off x="1774126" y="1886912"/>
              <a:ext cx="638562" cy="840960"/>
            </a:xfrm>
            <a:custGeom>
              <a:avLst/>
              <a:gdLst/>
              <a:ahLst/>
              <a:cxnLst/>
              <a:rect l="l" t="t" r="r" b="b"/>
              <a:pathLst>
                <a:path w="511873" h="674116" extrusionOk="0">
                  <a:moveTo>
                    <a:pt x="436626" y="414528"/>
                  </a:moveTo>
                  <a:lnTo>
                    <a:pt x="0" y="674116"/>
                  </a:lnTo>
                  <a:cubicBezTo>
                    <a:pt x="0" y="674116"/>
                    <a:pt x="55118" y="297752"/>
                    <a:pt x="230759" y="183261"/>
                  </a:cubicBezTo>
                  <a:lnTo>
                    <a:pt x="51187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1" name="Google Shape;1041;p26"/>
            <p:cNvSpPr/>
            <p:nvPr/>
          </p:nvSpPr>
          <p:spPr>
            <a:xfrm>
              <a:off x="2718110" y="1886912"/>
              <a:ext cx="638483" cy="840960"/>
            </a:xfrm>
            <a:custGeom>
              <a:avLst/>
              <a:gdLst/>
              <a:ahLst/>
              <a:cxnLst/>
              <a:rect l="l" t="t" r="r" b="b"/>
              <a:pathLst>
                <a:path w="511810" h="674116" extrusionOk="0">
                  <a:moveTo>
                    <a:pt x="75248" y="414528"/>
                  </a:moveTo>
                  <a:lnTo>
                    <a:pt x="511810" y="674116"/>
                  </a:lnTo>
                  <a:cubicBezTo>
                    <a:pt x="511810" y="674116"/>
                    <a:pt x="456755" y="297752"/>
                    <a:pt x="281114" y="18326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2" name="Google Shape;1042;p26"/>
            <p:cNvSpPr/>
            <p:nvPr/>
          </p:nvSpPr>
          <p:spPr>
            <a:xfrm>
              <a:off x="2187286" y="766200"/>
              <a:ext cx="756210" cy="1882078"/>
            </a:xfrm>
            <a:custGeom>
              <a:avLst/>
              <a:gdLst/>
              <a:ahLst/>
              <a:cxnLst/>
              <a:rect l="l" t="t" r="r" b="b"/>
              <a:pathLst>
                <a:path w="606180" h="1508680" extrusionOk="0">
                  <a:moveTo>
                    <a:pt x="366146" y="30147"/>
                  </a:moveTo>
                  <a:cubicBezTo>
                    <a:pt x="336237" y="-10049"/>
                    <a:pt x="269943" y="-10049"/>
                    <a:pt x="239971" y="30147"/>
                  </a:cubicBezTo>
                  <a:cubicBezTo>
                    <a:pt x="140276" y="164005"/>
                    <a:pt x="-38095" y="453882"/>
                    <a:pt x="7244" y="765794"/>
                  </a:cubicBezTo>
                  <a:lnTo>
                    <a:pt x="84968" y="1391460"/>
                  </a:lnTo>
                  <a:cubicBezTo>
                    <a:pt x="84968" y="1391460"/>
                    <a:pt x="140403" y="1508681"/>
                    <a:pt x="303090" y="1508681"/>
                  </a:cubicBezTo>
                  <a:cubicBezTo>
                    <a:pt x="465777" y="1508681"/>
                    <a:pt x="521213" y="1391460"/>
                    <a:pt x="521213" y="1391460"/>
                  </a:cubicBezTo>
                  <a:lnTo>
                    <a:pt x="598937" y="765794"/>
                  </a:lnTo>
                  <a:cubicBezTo>
                    <a:pt x="644276" y="453882"/>
                    <a:pt x="465904" y="164005"/>
                    <a:pt x="366146" y="30147"/>
                  </a:cubicBezTo>
                  <a:close/>
                </a:path>
              </a:pathLst>
            </a:custGeom>
            <a:gradFill>
              <a:gsLst>
                <a:gs pos="0">
                  <a:schemeClr val="accent6"/>
                </a:gs>
                <a:gs pos="50000">
                  <a:schemeClr val="accent5"/>
                </a:gs>
                <a:gs pos="100000">
                  <a:schemeClr val="accent6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3" name="Google Shape;1043;p26"/>
            <p:cNvSpPr/>
            <p:nvPr/>
          </p:nvSpPr>
          <p:spPr>
            <a:xfrm>
              <a:off x="2568529" y="766497"/>
              <a:ext cx="375239" cy="1881623"/>
            </a:xfrm>
            <a:custGeom>
              <a:avLst/>
              <a:gdLst/>
              <a:ahLst/>
              <a:cxnLst/>
              <a:rect l="l" t="t" r="r" b="b"/>
              <a:pathLst>
                <a:path w="300793" h="1508315" extrusionOk="0">
                  <a:moveTo>
                    <a:pt x="60579" y="29909"/>
                  </a:moveTo>
                  <a:cubicBezTo>
                    <a:pt x="46025" y="11195"/>
                    <a:pt x="23705" y="178"/>
                    <a:pt x="0" y="0"/>
                  </a:cubicBezTo>
                  <a:lnTo>
                    <a:pt x="0" y="1508316"/>
                  </a:lnTo>
                  <a:cubicBezTo>
                    <a:pt x="160718" y="1507109"/>
                    <a:pt x="215900" y="1391222"/>
                    <a:pt x="215900" y="1391222"/>
                  </a:cubicBezTo>
                  <a:lnTo>
                    <a:pt x="293624" y="765556"/>
                  </a:lnTo>
                  <a:cubicBezTo>
                    <a:pt x="338709" y="453644"/>
                    <a:pt x="160338" y="163766"/>
                    <a:pt x="60579" y="29909"/>
                  </a:cubicBezTo>
                  <a:close/>
                </a:path>
              </a:pathLst>
            </a:custGeom>
            <a:solidFill>
              <a:srgbClr val="FFFFFF">
                <a:alpha val="162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4" name="Google Shape;1044;p26"/>
            <p:cNvSpPr/>
            <p:nvPr/>
          </p:nvSpPr>
          <p:spPr>
            <a:xfrm>
              <a:off x="2353668" y="1074766"/>
              <a:ext cx="423489" cy="184811"/>
            </a:xfrm>
            <a:custGeom>
              <a:avLst/>
              <a:gdLst/>
              <a:ahLst/>
              <a:cxnLst/>
              <a:rect l="l" t="t" r="r" b="b"/>
              <a:pathLst>
                <a:path w="339470" h="148145" extrusionOk="0">
                  <a:moveTo>
                    <a:pt x="169736" y="78295"/>
                  </a:moveTo>
                  <a:cubicBezTo>
                    <a:pt x="233236" y="78295"/>
                    <a:pt x="292036" y="104457"/>
                    <a:pt x="339471" y="148145"/>
                  </a:cubicBezTo>
                  <a:cubicBezTo>
                    <a:pt x="301752" y="58610"/>
                    <a:pt x="239839" y="0"/>
                    <a:pt x="169736" y="0"/>
                  </a:cubicBezTo>
                  <a:cubicBezTo>
                    <a:pt x="99632" y="0"/>
                    <a:pt x="37719" y="58610"/>
                    <a:pt x="0" y="148145"/>
                  </a:cubicBezTo>
                  <a:cubicBezTo>
                    <a:pt x="47371" y="104457"/>
                    <a:pt x="106045" y="78295"/>
                    <a:pt x="169736" y="7829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5" name="Google Shape;1045;p26"/>
            <p:cNvSpPr/>
            <p:nvPr/>
          </p:nvSpPr>
          <p:spPr>
            <a:xfrm>
              <a:off x="2568529" y="1074924"/>
              <a:ext cx="208654" cy="184732"/>
            </a:xfrm>
            <a:custGeom>
              <a:avLst/>
              <a:gdLst/>
              <a:ahLst/>
              <a:cxnLst/>
              <a:rect l="l" t="t" r="r" b="b"/>
              <a:pathLst>
                <a:path w="167258" h="148082" extrusionOk="0">
                  <a:moveTo>
                    <a:pt x="0" y="78232"/>
                  </a:moveTo>
                  <a:cubicBezTo>
                    <a:pt x="62738" y="78867"/>
                    <a:pt x="120650" y="104839"/>
                    <a:pt x="167259" y="148082"/>
                  </a:cubicBezTo>
                  <a:cubicBezTo>
                    <a:pt x="129985" y="59563"/>
                    <a:pt x="69088" y="1333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6" name="Google Shape;1046;p26"/>
            <p:cNvSpPr/>
            <p:nvPr/>
          </p:nvSpPr>
          <p:spPr>
            <a:xfrm>
              <a:off x="2513864" y="1953303"/>
              <a:ext cx="103138" cy="765386"/>
            </a:xfrm>
            <a:custGeom>
              <a:avLst/>
              <a:gdLst/>
              <a:ahLst/>
              <a:cxnLst/>
              <a:rect l="l" t="t" r="r" b="b"/>
              <a:pathLst>
                <a:path w="82676" h="613536" extrusionOk="0">
                  <a:moveTo>
                    <a:pt x="82677" y="414782"/>
                  </a:moveTo>
                  <a:cubicBezTo>
                    <a:pt x="82677" y="584200"/>
                    <a:pt x="41339" y="613537"/>
                    <a:pt x="41339" y="613537"/>
                  </a:cubicBezTo>
                  <a:cubicBezTo>
                    <a:pt x="41339" y="613537"/>
                    <a:pt x="0" y="584200"/>
                    <a:pt x="0" y="414782"/>
                  </a:cubicBezTo>
                  <a:cubicBezTo>
                    <a:pt x="0" y="245364"/>
                    <a:pt x="41339" y="0"/>
                    <a:pt x="41339" y="0"/>
                  </a:cubicBezTo>
                  <a:cubicBezTo>
                    <a:pt x="41339" y="0"/>
                    <a:pt x="82677" y="245364"/>
                    <a:pt x="82677" y="414782"/>
                  </a:cubicBezTo>
                  <a:close/>
                </a:path>
              </a:pathLst>
            </a:custGeom>
            <a:gradFill>
              <a:gsLst>
                <a:gs pos="0">
                  <a:srgbClr val="FBE991"/>
                </a:gs>
                <a:gs pos="100000">
                  <a:srgbClr val="EECB1A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47" name="Google Shape;1047;p26"/>
          <p:cNvGrpSpPr/>
          <p:nvPr/>
        </p:nvGrpSpPr>
        <p:grpSpPr>
          <a:xfrm>
            <a:off x="8421665" y="4716649"/>
            <a:ext cx="158880" cy="202512"/>
            <a:chOff x="1774126" y="766200"/>
            <a:chExt cx="1582467" cy="2017050"/>
          </a:xfrm>
        </p:grpSpPr>
        <p:sp>
          <p:nvSpPr>
            <p:cNvPr id="1048" name="Google Shape;1048;p26"/>
            <p:cNvSpPr/>
            <p:nvPr/>
          </p:nvSpPr>
          <p:spPr>
            <a:xfrm>
              <a:off x="2394628" y="2579744"/>
              <a:ext cx="341579" cy="203506"/>
            </a:xfrm>
            <a:custGeom>
              <a:avLst/>
              <a:gdLst/>
              <a:ahLst/>
              <a:cxnLst/>
              <a:rect l="l" t="t" r="r" b="b"/>
              <a:pathLst>
                <a:path w="273811" h="163131" extrusionOk="0">
                  <a:moveTo>
                    <a:pt x="20002" y="0"/>
                  </a:moveTo>
                  <a:lnTo>
                    <a:pt x="0" y="120967"/>
                  </a:lnTo>
                  <a:cubicBezTo>
                    <a:pt x="0" y="120967"/>
                    <a:pt x="34798" y="163132"/>
                    <a:pt x="136906" y="163132"/>
                  </a:cubicBezTo>
                  <a:cubicBezTo>
                    <a:pt x="239014" y="163132"/>
                    <a:pt x="273812" y="120967"/>
                    <a:pt x="273812" y="120967"/>
                  </a:cubicBezTo>
                  <a:lnTo>
                    <a:pt x="253810" y="0"/>
                  </a:lnTo>
                  <a:close/>
                </a:path>
              </a:pathLst>
            </a:custGeom>
            <a:gradFill>
              <a:gsLst>
                <a:gs pos="0">
                  <a:srgbClr val="808CAD"/>
                </a:gs>
                <a:gs pos="100000">
                  <a:srgbClr val="A7AFCB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9" name="Google Shape;1049;p26"/>
            <p:cNvSpPr/>
            <p:nvPr/>
          </p:nvSpPr>
          <p:spPr>
            <a:xfrm>
              <a:off x="1774126" y="1886912"/>
              <a:ext cx="638562" cy="840960"/>
            </a:xfrm>
            <a:custGeom>
              <a:avLst/>
              <a:gdLst/>
              <a:ahLst/>
              <a:cxnLst/>
              <a:rect l="l" t="t" r="r" b="b"/>
              <a:pathLst>
                <a:path w="511873" h="674116" extrusionOk="0">
                  <a:moveTo>
                    <a:pt x="436626" y="414528"/>
                  </a:moveTo>
                  <a:lnTo>
                    <a:pt x="0" y="674116"/>
                  </a:lnTo>
                  <a:cubicBezTo>
                    <a:pt x="0" y="674116"/>
                    <a:pt x="55118" y="297752"/>
                    <a:pt x="230759" y="183261"/>
                  </a:cubicBezTo>
                  <a:lnTo>
                    <a:pt x="51187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0" name="Google Shape;1050;p26"/>
            <p:cNvSpPr/>
            <p:nvPr/>
          </p:nvSpPr>
          <p:spPr>
            <a:xfrm>
              <a:off x="2718110" y="1886912"/>
              <a:ext cx="638483" cy="840960"/>
            </a:xfrm>
            <a:custGeom>
              <a:avLst/>
              <a:gdLst/>
              <a:ahLst/>
              <a:cxnLst/>
              <a:rect l="l" t="t" r="r" b="b"/>
              <a:pathLst>
                <a:path w="511810" h="674116" extrusionOk="0">
                  <a:moveTo>
                    <a:pt x="75248" y="414528"/>
                  </a:moveTo>
                  <a:lnTo>
                    <a:pt x="511810" y="674116"/>
                  </a:lnTo>
                  <a:cubicBezTo>
                    <a:pt x="511810" y="674116"/>
                    <a:pt x="456755" y="297752"/>
                    <a:pt x="281114" y="18326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1" name="Google Shape;1051;p26"/>
            <p:cNvSpPr/>
            <p:nvPr/>
          </p:nvSpPr>
          <p:spPr>
            <a:xfrm>
              <a:off x="2187286" y="766200"/>
              <a:ext cx="756210" cy="1882078"/>
            </a:xfrm>
            <a:custGeom>
              <a:avLst/>
              <a:gdLst/>
              <a:ahLst/>
              <a:cxnLst/>
              <a:rect l="l" t="t" r="r" b="b"/>
              <a:pathLst>
                <a:path w="606180" h="1508680" extrusionOk="0">
                  <a:moveTo>
                    <a:pt x="366146" y="30147"/>
                  </a:moveTo>
                  <a:cubicBezTo>
                    <a:pt x="336237" y="-10049"/>
                    <a:pt x="269943" y="-10049"/>
                    <a:pt x="239971" y="30147"/>
                  </a:cubicBezTo>
                  <a:cubicBezTo>
                    <a:pt x="140276" y="164005"/>
                    <a:pt x="-38095" y="453882"/>
                    <a:pt x="7244" y="765794"/>
                  </a:cubicBezTo>
                  <a:lnTo>
                    <a:pt x="84968" y="1391460"/>
                  </a:lnTo>
                  <a:cubicBezTo>
                    <a:pt x="84968" y="1391460"/>
                    <a:pt x="140403" y="1508681"/>
                    <a:pt x="303090" y="1508681"/>
                  </a:cubicBezTo>
                  <a:cubicBezTo>
                    <a:pt x="465777" y="1508681"/>
                    <a:pt x="521213" y="1391460"/>
                    <a:pt x="521213" y="1391460"/>
                  </a:cubicBezTo>
                  <a:lnTo>
                    <a:pt x="598937" y="765794"/>
                  </a:lnTo>
                  <a:cubicBezTo>
                    <a:pt x="644276" y="453882"/>
                    <a:pt x="465904" y="164005"/>
                    <a:pt x="366146" y="30147"/>
                  </a:cubicBezTo>
                  <a:close/>
                </a:path>
              </a:pathLst>
            </a:custGeom>
            <a:gradFill>
              <a:gsLst>
                <a:gs pos="0">
                  <a:schemeClr val="accent6"/>
                </a:gs>
                <a:gs pos="50000">
                  <a:schemeClr val="accent5"/>
                </a:gs>
                <a:gs pos="100000">
                  <a:schemeClr val="accent6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2" name="Google Shape;1052;p26"/>
            <p:cNvSpPr/>
            <p:nvPr/>
          </p:nvSpPr>
          <p:spPr>
            <a:xfrm>
              <a:off x="2568529" y="766497"/>
              <a:ext cx="375239" cy="1881623"/>
            </a:xfrm>
            <a:custGeom>
              <a:avLst/>
              <a:gdLst/>
              <a:ahLst/>
              <a:cxnLst/>
              <a:rect l="l" t="t" r="r" b="b"/>
              <a:pathLst>
                <a:path w="300793" h="1508315" extrusionOk="0">
                  <a:moveTo>
                    <a:pt x="60579" y="29909"/>
                  </a:moveTo>
                  <a:cubicBezTo>
                    <a:pt x="46025" y="11195"/>
                    <a:pt x="23705" y="178"/>
                    <a:pt x="0" y="0"/>
                  </a:cubicBezTo>
                  <a:lnTo>
                    <a:pt x="0" y="1508316"/>
                  </a:lnTo>
                  <a:cubicBezTo>
                    <a:pt x="160718" y="1507109"/>
                    <a:pt x="215900" y="1391222"/>
                    <a:pt x="215900" y="1391222"/>
                  </a:cubicBezTo>
                  <a:lnTo>
                    <a:pt x="293624" y="765556"/>
                  </a:lnTo>
                  <a:cubicBezTo>
                    <a:pt x="338709" y="453644"/>
                    <a:pt x="160338" y="163766"/>
                    <a:pt x="60579" y="29909"/>
                  </a:cubicBezTo>
                  <a:close/>
                </a:path>
              </a:pathLst>
            </a:custGeom>
            <a:solidFill>
              <a:srgbClr val="FFFFFF">
                <a:alpha val="162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3" name="Google Shape;1053;p26"/>
            <p:cNvSpPr/>
            <p:nvPr/>
          </p:nvSpPr>
          <p:spPr>
            <a:xfrm>
              <a:off x="2353668" y="1074766"/>
              <a:ext cx="423489" cy="184811"/>
            </a:xfrm>
            <a:custGeom>
              <a:avLst/>
              <a:gdLst/>
              <a:ahLst/>
              <a:cxnLst/>
              <a:rect l="l" t="t" r="r" b="b"/>
              <a:pathLst>
                <a:path w="339470" h="148145" extrusionOk="0">
                  <a:moveTo>
                    <a:pt x="169736" y="78295"/>
                  </a:moveTo>
                  <a:cubicBezTo>
                    <a:pt x="233236" y="78295"/>
                    <a:pt x="292036" y="104457"/>
                    <a:pt x="339471" y="148145"/>
                  </a:cubicBezTo>
                  <a:cubicBezTo>
                    <a:pt x="301752" y="58610"/>
                    <a:pt x="239839" y="0"/>
                    <a:pt x="169736" y="0"/>
                  </a:cubicBezTo>
                  <a:cubicBezTo>
                    <a:pt x="99632" y="0"/>
                    <a:pt x="37719" y="58610"/>
                    <a:pt x="0" y="148145"/>
                  </a:cubicBezTo>
                  <a:cubicBezTo>
                    <a:pt x="47371" y="104457"/>
                    <a:pt x="106045" y="78295"/>
                    <a:pt x="169736" y="7829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4" name="Google Shape;1054;p26"/>
            <p:cNvSpPr/>
            <p:nvPr/>
          </p:nvSpPr>
          <p:spPr>
            <a:xfrm>
              <a:off x="2568529" y="1074924"/>
              <a:ext cx="208654" cy="184732"/>
            </a:xfrm>
            <a:custGeom>
              <a:avLst/>
              <a:gdLst/>
              <a:ahLst/>
              <a:cxnLst/>
              <a:rect l="l" t="t" r="r" b="b"/>
              <a:pathLst>
                <a:path w="167258" h="148082" extrusionOk="0">
                  <a:moveTo>
                    <a:pt x="0" y="78232"/>
                  </a:moveTo>
                  <a:cubicBezTo>
                    <a:pt x="62738" y="78867"/>
                    <a:pt x="120650" y="104839"/>
                    <a:pt x="167259" y="148082"/>
                  </a:cubicBezTo>
                  <a:cubicBezTo>
                    <a:pt x="129985" y="59563"/>
                    <a:pt x="69088" y="1333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5" name="Google Shape;1055;p26"/>
            <p:cNvSpPr/>
            <p:nvPr/>
          </p:nvSpPr>
          <p:spPr>
            <a:xfrm>
              <a:off x="2513864" y="1953303"/>
              <a:ext cx="103138" cy="765386"/>
            </a:xfrm>
            <a:custGeom>
              <a:avLst/>
              <a:gdLst/>
              <a:ahLst/>
              <a:cxnLst/>
              <a:rect l="l" t="t" r="r" b="b"/>
              <a:pathLst>
                <a:path w="82676" h="613536" extrusionOk="0">
                  <a:moveTo>
                    <a:pt x="82677" y="414782"/>
                  </a:moveTo>
                  <a:cubicBezTo>
                    <a:pt x="82677" y="584200"/>
                    <a:pt x="41339" y="613537"/>
                    <a:pt x="41339" y="613537"/>
                  </a:cubicBezTo>
                  <a:cubicBezTo>
                    <a:pt x="41339" y="613537"/>
                    <a:pt x="0" y="584200"/>
                    <a:pt x="0" y="414782"/>
                  </a:cubicBezTo>
                  <a:cubicBezTo>
                    <a:pt x="0" y="245364"/>
                    <a:pt x="41339" y="0"/>
                    <a:pt x="41339" y="0"/>
                  </a:cubicBezTo>
                  <a:cubicBezTo>
                    <a:pt x="41339" y="0"/>
                    <a:pt x="82677" y="245364"/>
                    <a:pt x="82677" y="414782"/>
                  </a:cubicBezTo>
                  <a:close/>
                </a:path>
              </a:pathLst>
            </a:custGeom>
            <a:gradFill>
              <a:gsLst>
                <a:gs pos="0">
                  <a:srgbClr val="FBE991"/>
                </a:gs>
                <a:gs pos="100000">
                  <a:srgbClr val="EECB1A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56" name="Google Shape;1056;p26"/>
          <p:cNvGrpSpPr/>
          <p:nvPr/>
        </p:nvGrpSpPr>
        <p:grpSpPr>
          <a:xfrm>
            <a:off x="8406329" y="678722"/>
            <a:ext cx="158880" cy="202512"/>
            <a:chOff x="1774126" y="766200"/>
            <a:chExt cx="1582467" cy="2017050"/>
          </a:xfrm>
        </p:grpSpPr>
        <p:sp>
          <p:nvSpPr>
            <p:cNvPr id="1057" name="Google Shape;1057;p26"/>
            <p:cNvSpPr/>
            <p:nvPr/>
          </p:nvSpPr>
          <p:spPr>
            <a:xfrm>
              <a:off x="2394628" y="2579744"/>
              <a:ext cx="341579" cy="203506"/>
            </a:xfrm>
            <a:custGeom>
              <a:avLst/>
              <a:gdLst/>
              <a:ahLst/>
              <a:cxnLst/>
              <a:rect l="l" t="t" r="r" b="b"/>
              <a:pathLst>
                <a:path w="273811" h="163131" extrusionOk="0">
                  <a:moveTo>
                    <a:pt x="20002" y="0"/>
                  </a:moveTo>
                  <a:lnTo>
                    <a:pt x="0" y="120967"/>
                  </a:lnTo>
                  <a:cubicBezTo>
                    <a:pt x="0" y="120967"/>
                    <a:pt x="34798" y="163132"/>
                    <a:pt x="136906" y="163132"/>
                  </a:cubicBezTo>
                  <a:cubicBezTo>
                    <a:pt x="239014" y="163132"/>
                    <a:pt x="273812" y="120967"/>
                    <a:pt x="273812" y="120967"/>
                  </a:cubicBezTo>
                  <a:lnTo>
                    <a:pt x="253810" y="0"/>
                  </a:lnTo>
                  <a:close/>
                </a:path>
              </a:pathLst>
            </a:custGeom>
            <a:gradFill>
              <a:gsLst>
                <a:gs pos="0">
                  <a:srgbClr val="808CAD"/>
                </a:gs>
                <a:gs pos="100000">
                  <a:srgbClr val="A7AFCB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8" name="Google Shape;1058;p26"/>
            <p:cNvSpPr/>
            <p:nvPr/>
          </p:nvSpPr>
          <p:spPr>
            <a:xfrm>
              <a:off x="1774126" y="1886912"/>
              <a:ext cx="638562" cy="840960"/>
            </a:xfrm>
            <a:custGeom>
              <a:avLst/>
              <a:gdLst/>
              <a:ahLst/>
              <a:cxnLst/>
              <a:rect l="l" t="t" r="r" b="b"/>
              <a:pathLst>
                <a:path w="511873" h="674116" extrusionOk="0">
                  <a:moveTo>
                    <a:pt x="436626" y="414528"/>
                  </a:moveTo>
                  <a:lnTo>
                    <a:pt x="0" y="674116"/>
                  </a:lnTo>
                  <a:cubicBezTo>
                    <a:pt x="0" y="674116"/>
                    <a:pt x="55118" y="297752"/>
                    <a:pt x="230759" y="183261"/>
                  </a:cubicBezTo>
                  <a:lnTo>
                    <a:pt x="51187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9" name="Google Shape;1059;p26"/>
            <p:cNvSpPr/>
            <p:nvPr/>
          </p:nvSpPr>
          <p:spPr>
            <a:xfrm>
              <a:off x="2718110" y="1886912"/>
              <a:ext cx="638483" cy="840960"/>
            </a:xfrm>
            <a:custGeom>
              <a:avLst/>
              <a:gdLst/>
              <a:ahLst/>
              <a:cxnLst/>
              <a:rect l="l" t="t" r="r" b="b"/>
              <a:pathLst>
                <a:path w="511810" h="674116" extrusionOk="0">
                  <a:moveTo>
                    <a:pt x="75248" y="414528"/>
                  </a:moveTo>
                  <a:lnTo>
                    <a:pt x="511810" y="674116"/>
                  </a:lnTo>
                  <a:cubicBezTo>
                    <a:pt x="511810" y="674116"/>
                    <a:pt x="456755" y="297752"/>
                    <a:pt x="281114" y="18326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0" name="Google Shape;1060;p26"/>
            <p:cNvSpPr/>
            <p:nvPr/>
          </p:nvSpPr>
          <p:spPr>
            <a:xfrm>
              <a:off x="2187286" y="766200"/>
              <a:ext cx="756210" cy="1882078"/>
            </a:xfrm>
            <a:custGeom>
              <a:avLst/>
              <a:gdLst/>
              <a:ahLst/>
              <a:cxnLst/>
              <a:rect l="l" t="t" r="r" b="b"/>
              <a:pathLst>
                <a:path w="606180" h="1508680" extrusionOk="0">
                  <a:moveTo>
                    <a:pt x="366146" y="30147"/>
                  </a:moveTo>
                  <a:cubicBezTo>
                    <a:pt x="336237" y="-10049"/>
                    <a:pt x="269943" y="-10049"/>
                    <a:pt x="239971" y="30147"/>
                  </a:cubicBezTo>
                  <a:cubicBezTo>
                    <a:pt x="140276" y="164005"/>
                    <a:pt x="-38095" y="453882"/>
                    <a:pt x="7244" y="765794"/>
                  </a:cubicBezTo>
                  <a:lnTo>
                    <a:pt x="84968" y="1391460"/>
                  </a:lnTo>
                  <a:cubicBezTo>
                    <a:pt x="84968" y="1391460"/>
                    <a:pt x="140403" y="1508681"/>
                    <a:pt x="303090" y="1508681"/>
                  </a:cubicBezTo>
                  <a:cubicBezTo>
                    <a:pt x="465777" y="1508681"/>
                    <a:pt x="521213" y="1391460"/>
                    <a:pt x="521213" y="1391460"/>
                  </a:cubicBezTo>
                  <a:lnTo>
                    <a:pt x="598937" y="765794"/>
                  </a:lnTo>
                  <a:cubicBezTo>
                    <a:pt x="644276" y="453882"/>
                    <a:pt x="465904" y="164005"/>
                    <a:pt x="366146" y="30147"/>
                  </a:cubicBezTo>
                  <a:close/>
                </a:path>
              </a:pathLst>
            </a:custGeom>
            <a:gradFill>
              <a:gsLst>
                <a:gs pos="0">
                  <a:schemeClr val="accent6"/>
                </a:gs>
                <a:gs pos="50000">
                  <a:schemeClr val="accent5"/>
                </a:gs>
                <a:gs pos="100000">
                  <a:schemeClr val="accent6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1" name="Google Shape;1061;p26"/>
            <p:cNvSpPr/>
            <p:nvPr/>
          </p:nvSpPr>
          <p:spPr>
            <a:xfrm>
              <a:off x="2568529" y="766497"/>
              <a:ext cx="375239" cy="1881623"/>
            </a:xfrm>
            <a:custGeom>
              <a:avLst/>
              <a:gdLst/>
              <a:ahLst/>
              <a:cxnLst/>
              <a:rect l="l" t="t" r="r" b="b"/>
              <a:pathLst>
                <a:path w="300793" h="1508315" extrusionOk="0">
                  <a:moveTo>
                    <a:pt x="60579" y="29909"/>
                  </a:moveTo>
                  <a:cubicBezTo>
                    <a:pt x="46025" y="11195"/>
                    <a:pt x="23705" y="178"/>
                    <a:pt x="0" y="0"/>
                  </a:cubicBezTo>
                  <a:lnTo>
                    <a:pt x="0" y="1508316"/>
                  </a:lnTo>
                  <a:cubicBezTo>
                    <a:pt x="160718" y="1507109"/>
                    <a:pt x="215900" y="1391222"/>
                    <a:pt x="215900" y="1391222"/>
                  </a:cubicBezTo>
                  <a:lnTo>
                    <a:pt x="293624" y="765556"/>
                  </a:lnTo>
                  <a:cubicBezTo>
                    <a:pt x="338709" y="453644"/>
                    <a:pt x="160338" y="163766"/>
                    <a:pt x="60579" y="29909"/>
                  </a:cubicBezTo>
                  <a:close/>
                </a:path>
              </a:pathLst>
            </a:custGeom>
            <a:solidFill>
              <a:srgbClr val="FFFFFF">
                <a:alpha val="162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2" name="Google Shape;1062;p26"/>
            <p:cNvSpPr/>
            <p:nvPr/>
          </p:nvSpPr>
          <p:spPr>
            <a:xfrm>
              <a:off x="2353668" y="1074766"/>
              <a:ext cx="423489" cy="184811"/>
            </a:xfrm>
            <a:custGeom>
              <a:avLst/>
              <a:gdLst/>
              <a:ahLst/>
              <a:cxnLst/>
              <a:rect l="l" t="t" r="r" b="b"/>
              <a:pathLst>
                <a:path w="339470" h="148145" extrusionOk="0">
                  <a:moveTo>
                    <a:pt x="169736" y="78295"/>
                  </a:moveTo>
                  <a:cubicBezTo>
                    <a:pt x="233236" y="78295"/>
                    <a:pt x="292036" y="104457"/>
                    <a:pt x="339471" y="148145"/>
                  </a:cubicBezTo>
                  <a:cubicBezTo>
                    <a:pt x="301752" y="58610"/>
                    <a:pt x="239839" y="0"/>
                    <a:pt x="169736" y="0"/>
                  </a:cubicBezTo>
                  <a:cubicBezTo>
                    <a:pt x="99632" y="0"/>
                    <a:pt x="37719" y="58610"/>
                    <a:pt x="0" y="148145"/>
                  </a:cubicBezTo>
                  <a:cubicBezTo>
                    <a:pt x="47371" y="104457"/>
                    <a:pt x="106045" y="78295"/>
                    <a:pt x="169736" y="7829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3" name="Google Shape;1063;p26"/>
            <p:cNvSpPr/>
            <p:nvPr/>
          </p:nvSpPr>
          <p:spPr>
            <a:xfrm>
              <a:off x="2568529" y="1074924"/>
              <a:ext cx="208654" cy="184732"/>
            </a:xfrm>
            <a:custGeom>
              <a:avLst/>
              <a:gdLst/>
              <a:ahLst/>
              <a:cxnLst/>
              <a:rect l="l" t="t" r="r" b="b"/>
              <a:pathLst>
                <a:path w="167258" h="148082" extrusionOk="0">
                  <a:moveTo>
                    <a:pt x="0" y="78232"/>
                  </a:moveTo>
                  <a:cubicBezTo>
                    <a:pt x="62738" y="78867"/>
                    <a:pt x="120650" y="104839"/>
                    <a:pt x="167259" y="148082"/>
                  </a:cubicBezTo>
                  <a:cubicBezTo>
                    <a:pt x="129985" y="59563"/>
                    <a:pt x="69088" y="1333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4" name="Google Shape;1064;p26"/>
            <p:cNvSpPr/>
            <p:nvPr/>
          </p:nvSpPr>
          <p:spPr>
            <a:xfrm>
              <a:off x="2513864" y="1953303"/>
              <a:ext cx="103138" cy="765386"/>
            </a:xfrm>
            <a:custGeom>
              <a:avLst/>
              <a:gdLst/>
              <a:ahLst/>
              <a:cxnLst/>
              <a:rect l="l" t="t" r="r" b="b"/>
              <a:pathLst>
                <a:path w="82676" h="613536" extrusionOk="0">
                  <a:moveTo>
                    <a:pt x="82677" y="414782"/>
                  </a:moveTo>
                  <a:cubicBezTo>
                    <a:pt x="82677" y="584200"/>
                    <a:pt x="41339" y="613537"/>
                    <a:pt x="41339" y="613537"/>
                  </a:cubicBezTo>
                  <a:cubicBezTo>
                    <a:pt x="41339" y="613537"/>
                    <a:pt x="0" y="584200"/>
                    <a:pt x="0" y="414782"/>
                  </a:cubicBezTo>
                  <a:cubicBezTo>
                    <a:pt x="0" y="245364"/>
                    <a:pt x="41339" y="0"/>
                    <a:pt x="41339" y="0"/>
                  </a:cubicBezTo>
                  <a:cubicBezTo>
                    <a:pt x="41339" y="0"/>
                    <a:pt x="82677" y="245364"/>
                    <a:pt x="82677" y="414782"/>
                  </a:cubicBezTo>
                  <a:close/>
                </a:path>
              </a:pathLst>
            </a:custGeom>
            <a:gradFill>
              <a:gsLst>
                <a:gs pos="0">
                  <a:srgbClr val="FBE991"/>
                </a:gs>
                <a:gs pos="100000">
                  <a:srgbClr val="EECB1A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65" name="Google Shape;1065;p26"/>
          <p:cNvGrpSpPr/>
          <p:nvPr/>
        </p:nvGrpSpPr>
        <p:grpSpPr>
          <a:xfrm>
            <a:off x="8834122" y="4402157"/>
            <a:ext cx="158880" cy="202512"/>
            <a:chOff x="1774126" y="766200"/>
            <a:chExt cx="1582467" cy="2017050"/>
          </a:xfrm>
        </p:grpSpPr>
        <p:sp>
          <p:nvSpPr>
            <p:cNvPr id="1066" name="Google Shape;1066;p26"/>
            <p:cNvSpPr/>
            <p:nvPr/>
          </p:nvSpPr>
          <p:spPr>
            <a:xfrm>
              <a:off x="2394628" y="2579744"/>
              <a:ext cx="341579" cy="203506"/>
            </a:xfrm>
            <a:custGeom>
              <a:avLst/>
              <a:gdLst/>
              <a:ahLst/>
              <a:cxnLst/>
              <a:rect l="l" t="t" r="r" b="b"/>
              <a:pathLst>
                <a:path w="273811" h="163131" extrusionOk="0">
                  <a:moveTo>
                    <a:pt x="20002" y="0"/>
                  </a:moveTo>
                  <a:lnTo>
                    <a:pt x="0" y="120967"/>
                  </a:lnTo>
                  <a:cubicBezTo>
                    <a:pt x="0" y="120967"/>
                    <a:pt x="34798" y="163132"/>
                    <a:pt x="136906" y="163132"/>
                  </a:cubicBezTo>
                  <a:cubicBezTo>
                    <a:pt x="239014" y="163132"/>
                    <a:pt x="273812" y="120967"/>
                    <a:pt x="273812" y="120967"/>
                  </a:cubicBezTo>
                  <a:lnTo>
                    <a:pt x="253810" y="0"/>
                  </a:lnTo>
                  <a:close/>
                </a:path>
              </a:pathLst>
            </a:custGeom>
            <a:gradFill>
              <a:gsLst>
                <a:gs pos="0">
                  <a:srgbClr val="808CAD"/>
                </a:gs>
                <a:gs pos="100000">
                  <a:srgbClr val="A7AFCB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7" name="Google Shape;1067;p26"/>
            <p:cNvSpPr/>
            <p:nvPr/>
          </p:nvSpPr>
          <p:spPr>
            <a:xfrm>
              <a:off x="1774126" y="1886912"/>
              <a:ext cx="638562" cy="840960"/>
            </a:xfrm>
            <a:custGeom>
              <a:avLst/>
              <a:gdLst/>
              <a:ahLst/>
              <a:cxnLst/>
              <a:rect l="l" t="t" r="r" b="b"/>
              <a:pathLst>
                <a:path w="511873" h="674116" extrusionOk="0">
                  <a:moveTo>
                    <a:pt x="436626" y="414528"/>
                  </a:moveTo>
                  <a:lnTo>
                    <a:pt x="0" y="674116"/>
                  </a:lnTo>
                  <a:cubicBezTo>
                    <a:pt x="0" y="674116"/>
                    <a:pt x="55118" y="297752"/>
                    <a:pt x="230759" y="183261"/>
                  </a:cubicBezTo>
                  <a:lnTo>
                    <a:pt x="51187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8" name="Google Shape;1068;p26"/>
            <p:cNvSpPr/>
            <p:nvPr/>
          </p:nvSpPr>
          <p:spPr>
            <a:xfrm>
              <a:off x="2718110" y="1886912"/>
              <a:ext cx="638483" cy="840960"/>
            </a:xfrm>
            <a:custGeom>
              <a:avLst/>
              <a:gdLst/>
              <a:ahLst/>
              <a:cxnLst/>
              <a:rect l="l" t="t" r="r" b="b"/>
              <a:pathLst>
                <a:path w="511810" h="674116" extrusionOk="0">
                  <a:moveTo>
                    <a:pt x="75248" y="414528"/>
                  </a:moveTo>
                  <a:lnTo>
                    <a:pt x="511810" y="674116"/>
                  </a:lnTo>
                  <a:cubicBezTo>
                    <a:pt x="511810" y="674116"/>
                    <a:pt x="456755" y="297752"/>
                    <a:pt x="281114" y="18326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9" name="Google Shape;1069;p26"/>
            <p:cNvSpPr/>
            <p:nvPr/>
          </p:nvSpPr>
          <p:spPr>
            <a:xfrm>
              <a:off x="2187286" y="766200"/>
              <a:ext cx="756210" cy="1882078"/>
            </a:xfrm>
            <a:custGeom>
              <a:avLst/>
              <a:gdLst/>
              <a:ahLst/>
              <a:cxnLst/>
              <a:rect l="l" t="t" r="r" b="b"/>
              <a:pathLst>
                <a:path w="606180" h="1508680" extrusionOk="0">
                  <a:moveTo>
                    <a:pt x="366146" y="30147"/>
                  </a:moveTo>
                  <a:cubicBezTo>
                    <a:pt x="336237" y="-10049"/>
                    <a:pt x="269943" y="-10049"/>
                    <a:pt x="239971" y="30147"/>
                  </a:cubicBezTo>
                  <a:cubicBezTo>
                    <a:pt x="140276" y="164005"/>
                    <a:pt x="-38095" y="453882"/>
                    <a:pt x="7244" y="765794"/>
                  </a:cubicBezTo>
                  <a:lnTo>
                    <a:pt x="84968" y="1391460"/>
                  </a:lnTo>
                  <a:cubicBezTo>
                    <a:pt x="84968" y="1391460"/>
                    <a:pt x="140403" y="1508681"/>
                    <a:pt x="303090" y="1508681"/>
                  </a:cubicBezTo>
                  <a:cubicBezTo>
                    <a:pt x="465777" y="1508681"/>
                    <a:pt x="521213" y="1391460"/>
                    <a:pt x="521213" y="1391460"/>
                  </a:cubicBezTo>
                  <a:lnTo>
                    <a:pt x="598937" y="765794"/>
                  </a:lnTo>
                  <a:cubicBezTo>
                    <a:pt x="644276" y="453882"/>
                    <a:pt x="465904" y="164005"/>
                    <a:pt x="366146" y="30147"/>
                  </a:cubicBezTo>
                  <a:close/>
                </a:path>
              </a:pathLst>
            </a:custGeom>
            <a:gradFill>
              <a:gsLst>
                <a:gs pos="0">
                  <a:schemeClr val="accent6"/>
                </a:gs>
                <a:gs pos="50000">
                  <a:schemeClr val="accent5"/>
                </a:gs>
                <a:gs pos="100000">
                  <a:schemeClr val="accent6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0" name="Google Shape;1070;p26"/>
            <p:cNvSpPr/>
            <p:nvPr/>
          </p:nvSpPr>
          <p:spPr>
            <a:xfrm>
              <a:off x="2568529" y="766497"/>
              <a:ext cx="375239" cy="1881623"/>
            </a:xfrm>
            <a:custGeom>
              <a:avLst/>
              <a:gdLst/>
              <a:ahLst/>
              <a:cxnLst/>
              <a:rect l="l" t="t" r="r" b="b"/>
              <a:pathLst>
                <a:path w="300793" h="1508315" extrusionOk="0">
                  <a:moveTo>
                    <a:pt x="60579" y="29909"/>
                  </a:moveTo>
                  <a:cubicBezTo>
                    <a:pt x="46025" y="11195"/>
                    <a:pt x="23705" y="178"/>
                    <a:pt x="0" y="0"/>
                  </a:cubicBezTo>
                  <a:lnTo>
                    <a:pt x="0" y="1508316"/>
                  </a:lnTo>
                  <a:cubicBezTo>
                    <a:pt x="160718" y="1507109"/>
                    <a:pt x="215900" y="1391222"/>
                    <a:pt x="215900" y="1391222"/>
                  </a:cubicBezTo>
                  <a:lnTo>
                    <a:pt x="293624" y="765556"/>
                  </a:lnTo>
                  <a:cubicBezTo>
                    <a:pt x="338709" y="453644"/>
                    <a:pt x="160338" y="163766"/>
                    <a:pt x="60579" y="29909"/>
                  </a:cubicBezTo>
                  <a:close/>
                </a:path>
              </a:pathLst>
            </a:custGeom>
            <a:solidFill>
              <a:srgbClr val="FFFFFF">
                <a:alpha val="162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1" name="Google Shape;1071;p26"/>
            <p:cNvSpPr/>
            <p:nvPr/>
          </p:nvSpPr>
          <p:spPr>
            <a:xfrm>
              <a:off x="2353668" y="1074766"/>
              <a:ext cx="423489" cy="184811"/>
            </a:xfrm>
            <a:custGeom>
              <a:avLst/>
              <a:gdLst/>
              <a:ahLst/>
              <a:cxnLst/>
              <a:rect l="l" t="t" r="r" b="b"/>
              <a:pathLst>
                <a:path w="339470" h="148145" extrusionOk="0">
                  <a:moveTo>
                    <a:pt x="169736" y="78295"/>
                  </a:moveTo>
                  <a:cubicBezTo>
                    <a:pt x="233236" y="78295"/>
                    <a:pt x="292036" y="104457"/>
                    <a:pt x="339471" y="148145"/>
                  </a:cubicBezTo>
                  <a:cubicBezTo>
                    <a:pt x="301752" y="58610"/>
                    <a:pt x="239839" y="0"/>
                    <a:pt x="169736" y="0"/>
                  </a:cubicBezTo>
                  <a:cubicBezTo>
                    <a:pt x="99632" y="0"/>
                    <a:pt x="37719" y="58610"/>
                    <a:pt x="0" y="148145"/>
                  </a:cubicBezTo>
                  <a:cubicBezTo>
                    <a:pt x="47371" y="104457"/>
                    <a:pt x="106045" y="78295"/>
                    <a:pt x="169736" y="7829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2" name="Google Shape;1072;p26"/>
            <p:cNvSpPr/>
            <p:nvPr/>
          </p:nvSpPr>
          <p:spPr>
            <a:xfrm>
              <a:off x="2568529" y="1074924"/>
              <a:ext cx="208654" cy="184732"/>
            </a:xfrm>
            <a:custGeom>
              <a:avLst/>
              <a:gdLst/>
              <a:ahLst/>
              <a:cxnLst/>
              <a:rect l="l" t="t" r="r" b="b"/>
              <a:pathLst>
                <a:path w="167258" h="148082" extrusionOk="0">
                  <a:moveTo>
                    <a:pt x="0" y="78232"/>
                  </a:moveTo>
                  <a:cubicBezTo>
                    <a:pt x="62738" y="78867"/>
                    <a:pt x="120650" y="104839"/>
                    <a:pt x="167259" y="148082"/>
                  </a:cubicBezTo>
                  <a:cubicBezTo>
                    <a:pt x="129985" y="59563"/>
                    <a:pt x="69088" y="1333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3" name="Google Shape;1073;p26"/>
            <p:cNvSpPr/>
            <p:nvPr/>
          </p:nvSpPr>
          <p:spPr>
            <a:xfrm>
              <a:off x="2513864" y="1953303"/>
              <a:ext cx="103138" cy="765386"/>
            </a:xfrm>
            <a:custGeom>
              <a:avLst/>
              <a:gdLst/>
              <a:ahLst/>
              <a:cxnLst/>
              <a:rect l="l" t="t" r="r" b="b"/>
              <a:pathLst>
                <a:path w="82676" h="613536" extrusionOk="0">
                  <a:moveTo>
                    <a:pt x="82677" y="414782"/>
                  </a:moveTo>
                  <a:cubicBezTo>
                    <a:pt x="82677" y="584200"/>
                    <a:pt x="41339" y="613537"/>
                    <a:pt x="41339" y="613537"/>
                  </a:cubicBezTo>
                  <a:cubicBezTo>
                    <a:pt x="41339" y="613537"/>
                    <a:pt x="0" y="584200"/>
                    <a:pt x="0" y="414782"/>
                  </a:cubicBezTo>
                  <a:cubicBezTo>
                    <a:pt x="0" y="245364"/>
                    <a:pt x="41339" y="0"/>
                    <a:pt x="41339" y="0"/>
                  </a:cubicBezTo>
                  <a:cubicBezTo>
                    <a:pt x="41339" y="0"/>
                    <a:pt x="82677" y="245364"/>
                    <a:pt x="82677" y="414782"/>
                  </a:cubicBezTo>
                  <a:close/>
                </a:path>
              </a:pathLst>
            </a:custGeom>
            <a:gradFill>
              <a:gsLst>
                <a:gs pos="0">
                  <a:srgbClr val="FBE991"/>
                </a:gs>
                <a:gs pos="100000">
                  <a:srgbClr val="EECB1A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1" name="Hộp Văn bản 60">
            <a:extLst>
              <a:ext uri="{FF2B5EF4-FFF2-40B4-BE49-F238E27FC236}">
                <a16:creationId xmlns:a16="http://schemas.microsoft.com/office/drawing/2014/main" id="{6A6B0F7B-3E02-B58F-683A-C5ABC90ED5F5}"/>
              </a:ext>
            </a:extLst>
          </p:cNvPr>
          <p:cNvSpPr txBox="1"/>
          <p:nvPr/>
        </p:nvSpPr>
        <p:spPr>
          <a:xfrm>
            <a:off x="133670" y="195759"/>
            <a:ext cx="3884351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ysClr val="windowText" lastClr="000000"/>
                </a:solidFill>
              </a:rPr>
              <a:t>3. </a:t>
            </a:r>
            <a:r>
              <a:rPr lang="en-US" sz="2800" dirty="0" err="1">
                <a:solidFill>
                  <a:sysClr val="windowText" lastClr="000000"/>
                </a:solidFill>
              </a:rPr>
              <a:t>Quy</a:t>
            </a:r>
            <a:r>
              <a:rPr lang="en-US" sz="2800" dirty="0">
                <a:solidFill>
                  <a:sysClr val="windowText" lastClr="000000"/>
                </a:solidFill>
              </a:rPr>
              <a:t> </a:t>
            </a:r>
            <a:r>
              <a:rPr lang="en-US" sz="2800" dirty="0" err="1">
                <a:solidFill>
                  <a:sysClr val="windowText" lastClr="000000"/>
                </a:solidFill>
              </a:rPr>
              <a:t>tắc</a:t>
            </a:r>
            <a:r>
              <a:rPr lang="en-US" sz="2800" dirty="0">
                <a:solidFill>
                  <a:sysClr val="windowText" lastClr="000000"/>
                </a:solidFill>
              </a:rPr>
              <a:t> </a:t>
            </a:r>
            <a:r>
              <a:rPr lang="en-US" sz="2800" dirty="0" err="1">
                <a:solidFill>
                  <a:sysClr val="windowText" lastClr="000000"/>
                </a:solidFill>
              </a:rPr>
              <a:t>chuyển</a:t>
            </a:r>
            <a:r>
              <a:rPr lang="en-US" sz="2800" dirty="0">
                <a:solidFill>
                  <a:sysClr val="windowText" lastClr="000000"/>
                </a:solidFill>
              </a:rPr>
              <a:t> </a:t>
            </a:r>
            <a:r>
              <a:rPr lang="en-US" sz="2800" dirty="0" err="1">
                <a:solidFill>
                  <a:sysClr val="windowText" lastClr="000000"/>
                </a:solidFill>
              </a:rPr>
              <a:t>vế</a:t>
            </a:r>
            <a:endParaRPr lang="en-US" sz="2800" dirty="0">
              <a:solidFill>
                <a:sysClr val="windowText" lastClr="000000"/>
              </a:solidFill>
            </a:endParaRPr>
          </a:p>
        </p:txBody>
      </p:sp>
      <p:sp>
        <p:nvSpPr>
          <p:cNvPr id="62" name="Rounded Rectangle 9">
            <a:extLst>
              <a:ext uri="{FF2B5EF4-FFF2-40B4-BE49-F238E27FC236}">
                <a16:creationId xmlns:a16="http://schemas.microsoft.com/office/drawing/2014/main" id="{C81CD7D4-BFD6-0868-5577-E9DF0557419C}"/>
              </a:ext>
            </a:extLst>
          </p:cNvPr>
          <p:cNvSpPr/>
          <p:nvPr/>
        </p:nvSpPr>
        <p:spPr>
          <a:xfrm>
            <a:off x="213911" y="869590"/>
            <a:ext cx="1016000" cy="660400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HĐ3</a:t>
            </a:r>
          </a:p>
        </p:txBody>
      </p:sp>
      <p:sp>
        <p:nvSpPr>
          <p:cNvPr id="63" name="Hộp Văn bản 62">
            <a:extLst>
              <a:ext uri="{FF2B5EF4-FFF2-40B4-BE49-F238E27FC236}">
                <a16:creationId xmlns:a16="http://schemas.microsoft.com/office/drawing/2014/main" id="{73104FC2-F2C4-19CB-93BC-7E303800009E}"/>
              </a:ext>
            </a:extLst>
          </p:cNvPr>
          <p:cNvSpPr txBox="1"/>
          <p:nvPr/>
        </p:nvSpPr>
        <p:spPr>
          <a:xfrm>
            <a:off x="69131" y="1680601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a)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Hộp Văn bản 3">
                <a:extLst>
                  <a:ext uri="{FF2B5EF4-FFF2-40B4-BE49-F238E27FC236}">
                    <a16:creationId xmlns:a16="http://schemas.microsoft.com/office/drawing/2014/main" id="{047B6ABF-E35F-DA31-6D31-BCDD88EFC6A4}"/>
                  </a:ext>
                </a:extLst>
              </p:cNvPr>
              <p:cNvSpPr txBox="1"/>
              <p:nvPr/>
            </p:nvSpPr>
            <p:spPr>
              <a:xfrm>
                <a:off x="721911" y="1723463"/>
                <a:ext cx="1593065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+5=−3</m:t>
                      </m:r>
                    </m:oMath>
                  </m:oMathPara>
                </a14:m>
                <a:endParaRPr lang="en-US" sz="2400" i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4" name="Hộp Văn bản 3">
                <a:extLst>
                  <a:ext uri="{FF2B5EF4-FFF2-40B4-BE49-F238E27FC236}">
                    <a16:creationId xmlns:a16="http://schemas.microsoft.com/office/drawing/2014/main" id="{047B6ABF-E35F-DA31-6D31-BCDD88EFC6A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1911" y="1723463"/>
                <a:ext cx="1593065" cy="369332"/>
              </a:xfrm>
              <a:prstGeom prst="rect">
                <a:avLst/>
              </a:prstGeom>
              <a:blipFill>
                <a:blip r:embed="rId3"/>
                <a:stretch>
                  <a:fillRect l="-1527" r="-3435" b="-11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8" name="Hộp Văn bản 67">
                <a:extLst>
                  <a:ext uri="{FF2B5EF4-FFF2-40B4-BE49-F238E27FC236}">
                    <a16:creationId xmlns:a16="http://schemas.microsoft.com/office/drawing/2014/main" id="{719883B3-1572-A46E-1AD1-C9C138B5B303}"/>
                  </a:ext>
                </a:extLst>
              </p:cNvPr>
              <p:cNvSpPr txBox="1"/>
              <p:nvPr/>
            </p:nvSpPr>
            <p:spPr>
              <a:xfrm>
                <a:off x="1229911" y="2461650"/>
                <a:ext cx="1593065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=−3−5</m:t>
                      </m:r>
                    </m:oMath>
                  </m:oMathPara>
                </a14:m>
                <a:endParaRPr lang="en-US" sz="2400" i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68" name="Hộp Văn bản 67">
                <a:extLst>
                  <a:ext uri="{FF2B5EF4-FFF2-40B4-BE49-F238E27FC236}">
                    <a16:creationId xmlns:a16="http://schemas.microsoft.com/office/drawing/2014/main" id="{719883B3-1572-A46E-1AD1-C9C138B5B30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29911" y="2461650"/>
                <a:ext cx="1593065" cy="369332"/>
              </a:xfrm>
              <a:prstGeom prst="rect">
                <a:avLst/>
              </a:prstGeom>
              <a:blipFill>
                <a:blip r:embed="rId4"/>
                <a:stretch>
                  <a:fillRect l="-1916" r="-3831" b="-11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9" name="Hộp Văn bản 68">
                <a:extLst>
                  <a:ext uri="{FF2B5EF4-FFF2-40B4-BE49-F238E27FC236}">
                    <a16:creationId xmlns:a16="http://schemas.microsoft.com/office/drawing/2014/main" id="{5BBF2CB9-7FDD-1078-01D0-ED740A08806C}"/>
                  </a:ext>
                </a:extLst>
              </p:cNvPr>
              <p:cNvSpPr txBox="1"/>
              <p:nvPr/>
            </p:nvSpPr>
            <p:spPr>
              <a:xfrm>
                <a:off x="1229911" y="3199837"/>
                <a:ext cx="1057084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=−8</m:t>
                      </m:r>
                    </m:oMath>
                  </m:oMathPara>
                </a14:m>
                <a:endParaRPr lang="en-US" sz="2400" i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69" name="Hộp Văn bản 68">
                <a:extLst>
                  <a:ext uri="{FF2B5EF4-FFF2-40B4-BE49-F238E27FC236}">
                    <a16:creationId xmlns:a16="http://schemas.microsoft.com/office/drawing/2014/main" id="{5BBF2CB9-7FDD-1078-01D0-ED740A0880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29911" y="3199837"/>
                <a:ext cx="1057084" cy="369332"/>
              </a:xfrm>
              <a:prstGeom prst="rect">
                <a:avLst/>
              </a:prstGeom>
              <a:blipFill>
                <a:blip r:embed="rId5"/>
                <a:stretch>
                  <a:fillRect l="-2890" r="-5780"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0" name="Hộp Văn bản 69">
            <a:extLst>
              <a:ext uri="{FF2B5EF4-FFF2-40B4-BE49-F238E27FC236}">
                <a16:creationId xmlns:a16="http://schemas.microsoft.com/office/drawing/2014/main" id="{19EEF536-F341-1ECC-FECD-E3218DBDC013}"/>
              </a:ext>
            </a:extLst>
          </p:cNvPr>
          <p:cNvSpPr txBox="1"/>
          <p:nvPr/>
        </p:nvSpPr>
        <p:spPr>
          <a:xfrm>
            <a:off x="4063313" y="1680601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b)</a:t>
            </a:r>
          </a:p>
        </p:txBody>
      </p:sp>
      <p:sp>
        <p:nvSpPr>
          <p:cNvPr id="73" name="Hộp Văn bản 72">
            <a:extLst>
              <a:ext uri="{FF2B5EF4-FFF2-40B4-BE49-F238E27FC236}">
                <a16:creationId xmlns:a16="http://schemas.microsoft.com/office/drawing/2014/main" id="{09029A52-B6DC-9777-8E96-F5E9A7291A14}"/>
              </a:ext>
            </a:extLst>
          </p:cNvPr>
          <p:cNvSpPr txBox="1"/>
          <p:nvPr/>
        </p:nvSpPr>
        <p:spPr>
          <a:xfrm>
            <a:off x="4518422" y="1545832"/>
            <a:ext cx="4625578" cy="22398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 err="1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Quy</a:t>
            </a:r>
            <a:r>
              <a:rPr lang="en-US" sz="240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tắc</a:t>
            </a:r>
            <a:r>
              <a:rPr lang="en-US" sz="240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: </a:t>
            </a:r>
            <a:r>
              <a:rPr lang="en-US" sz="2400" dirty="0" err="1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Muốn</a:t>
            </a:r>
            <a:r>
              <a:rPr lang="en-US" sz="240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tìm</a:t>
            </a:r>
            <a:r>
              <a:rPr lang="en-US" sz="240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một</a:t>
            </a:r>
            <a:r>
              <a:rPr lang="en-US" sz="240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hạng</a:t>
            </a:r>
            <a:r>
              <a:rPr lang="en-US" sz="240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tổng</a:t>
            </a:r>
            <a:r>
              <a:rPr lang="en-US" sz="240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hai</a:t>
            </a:r>
            <a:r>
              <a:rPr lang="en-US" sz="240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khi</a:t>
            </a:r>
            <a:r>
              <a:rPr lang="en-US" sz="240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biết</a:t>
            </a:r>
            <a:r>
              <a:rPr lang="en-US" sz="240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tổng</a:t>
            </a:r>
            <a:r>
              <a:rPr lang="en-US" sz="240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hạng</a:t>
            </a:r>
            <a:r>
              <a:rPr lang="en-US" sz="240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còn</a:t>
            </a:r>
            <a:r>
              <a:rPr lang="en-US" sz="240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lại</a:t>
            </a:r>
            <a:r>
              <a:rPr lang="en-US" sz="240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, ta </a:t>
            </a:r>
            <a:r>
              <a:rPr lang="en-US" sz="2400" dirty="0" err="1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lấy</a:t>
            </a:r>
            <a:r>
              <a:rPr lang="en-US" sz="240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tổng</a:t>
            </a:r>
            <a:r>
              <a:rPr lang="en-US" sz="240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trừ</a:t>
            </a:r>
            <a:r>
              <a:rPr lang="en-US" sz="240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đi</a:t>
            </a:r>
            <a:r>
              <a:rPr lang="en-US" sz="240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hạng</a:t>
            </a:r>
            <a:r>
              <a:rPr lang="en-US" sz="240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 kia. </a:t>
            </a:r>
            <a:endParaRPr lang="en-US" sz="24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64" name="Picture 3">
            <a:extLst>
              <a:ext uri="{FF2B5EF4-FFF2-40B4-BE49-F238E27FC236}">
                <a16:creationId xmlns:a16="http://schemas.microsoft.com/office/drawing/2014/main" id="{99687551-891D-03EA-2409-0C9BE91157A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589167" y="3503172"/>
            <a:ext cx="1529979" cy="1640328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 animBg="1"/>
      <p:bldP spid="62" grpId="0" animBg="1"/>
      <p:bldP spid="63" grpId="0"/>
      <p:bldP spid="4" grpId="0"/>
      <p:bldP spid="68" grpId="0"/>
      <p:bldP spid="69" grpId="0"/>
      <p:bldP spid="70" grpId="0"/>
      <p:bldP spid="7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92962938-D512-96D2-39EF-C6BB0718C146}"/>
                  </a:ext>
                </a:extLst>
              </p:cNvPr>
              <p:cNvSpPr txBox="1"/>
              <p:nvPr/>
            </p:nvSpPr>
            <p:spPr>
              <a:xfrm>
                <a:off x="21432" y="1639474"/>
                <a:ext cx="9122568" cy="23937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Khi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chuyển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một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hạng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từ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vế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này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sang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vế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kia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của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một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đẳng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thức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, ta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phải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đổi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dấu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hạng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đó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:</a:t>
                </a:r>
              </a:p>
              <a:p>
                <a:pPr marL="0" marR="0" algn="ctr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r>
                      <a:rPr lang="en-US" sz="24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  <m:r>
                      <a:rPr lang="en-US" sz="24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+</m:t>
                    </m:r>
                    <m:r>
                      <a:rPr lang="en-US" sz="24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𝑦</m:t>
                    </m:r>
                    <m:r>
                      <a:rPr lang="en-US" sz="24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</m:t>
                    </m:r>
                    <m:r>
                      <a:rPr lang="en-US" sz="24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𝑧</m:t>
                    </m:r>
                  </m:oMath>
                </a14:m>
                <a:r>
                  <a:rPr lang="en-US" sz="2400" i="1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⇒</m:t>
                    </m:r>
                  </m:oMath>
                </a14:m>
                <a:r>
                  <a:rPr lang="en-US" sz="2400" i="1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  <m:r>
                      <a:rPr lang="en-US" sz="24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</m:t>
                    </m:r>
                    <m:r>
                      <a:rPr lang="en-US" sz="24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𝑧</m:t>
                    </m:r>
                    <m:r>
                      <a:rPr lang="en-US" sz="24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–</m:t>
                    </m:r>
                    <m:r>
                      <a:rPr lang="en-US" sz="24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𝑦</m:t>
                    </m:r>
                  </m:oMath>
                </a14:m>
                <a:endParaRPr lang="en-US" sz="2400" i="1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0" marR="0" algn="ctr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r>
                      <a:rPr lang="en-US" sz="24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  <m:r>
                      <a:rPr lang="en-US" sz="24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–</m:t>
                    </m:r>
                    <m:r>
                      <a:rPr lang="en-US" sz="24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𝑦</m:t>
                    </m:r>
                    <m:r>
                      <a:rPr lang="en-US" sz="24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</m:t>
                    </m:r>
                    <m:r>
                      <a:rPr lang="en-US" sz="2400" b="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𝑧</m:t>
                    </m:r>
                    <m:r>
                      <a:rPr lang="en-US" sz="2400" b="0" i="1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⇒</m:t>
                    </m:r>
                  </m:oMath>
                </a14:m>
                <a:r>
                  <a:rPr lang="en-US" sz="2400" i="1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  <m:r>
                      <a:rPr lang="en-US" sz="24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</m:t>
                    </m:r>
                    <m:r>
                      <a:rPr lang="en-US" sz="24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𝑧</m:t>
                    </m:r>
                    <m:r>
                      <a:rPr lang="en-US" sz="24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+</m:t>
                    </m:r>
                    <m:r>
                      <a:rPr lang="en-US" sz="24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𝑦</m:t>
                    </m:r>
                  </m:oMath>
                </a14:m>
                <a:endParaRPr lang="en-US" sz="2400" i="1" dirty="0">
                  <a:effectLst/>
                  <a:latin typeface="+mj-lt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92962938-D512-96D2-39EF-C6BB0718C14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432" y="1639474"/>
                <a:ext cx="9122568" cy="2393732"/>
              </a:xfrm>
              <a:prstGeom prst="rect">
                <a:avLst/>
              </a:prstGeom>
              <a:blipFill>
                <a:blip r:embed="rId3"/>
                <a:stretch>
                  <a:fillRect l="-1070" r="-1939" b="-50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Hình chữ nhật: Góc Tròn 4">
            <a:extLst>
              <a:ext uri="{FF2B5EF4-FFF2-40B4-BE49-F238E27FC236}">
                <a16:creationId xmlns:a16="http://schemas.microsoft.com/office/drawing/2014/main" id="{6DE41BDC-C412-6E0E-B0EC-582C6D158C66}"/>
              </a:ext>
            </a:extLst>
          </p:cNvPr>
          <p:cNvSpPr/>
          <p:nvPr/>
        </p:nvSpPr>
        <p:spPr>
          <a:xfrm>
            <a:off x="371475" y="439326"/>
            <a:ext cx="2993231" cy="79295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/>
              <a:t>Quy</a:t>
            </a:r>
            <a:r>
              <a:rPr lang="en-US" sz="2400" dirty="0"/>
              <a:t> </a:t>
            </a:r>
            <a:r>
              <a:rPr lang="en-US" sz="2400" dirty="0" err="1"/>
              <a:t>tắc</a:t>
            </a:r>
            <a:r>
              <a:rPr lang="en-US" sz="2400" dirty="0"/>
              <a:t> </a:t>
            </a:r>
            <a:r>
              <a:rPr lang="en-US" sz="2400" dirty="0" err="1"/>
              <a:t>chuyển</a:t>
            </a:r>
            <a:r>
              <a:rPr lang="en-US" sz="2400" dirty="0"/>
              <a:t> </a:t>
            </a:r>
            <a:r>
              <a:rPr lang="en-US" sz="2400" dirty="0" err="1"/>
              <a:t>vế</a:t>
            </a:r>
            <a:endParaRPr lang="en-US" sz="2400" dirty="0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8E4C26E5-B073-3833-5BBD-7402D6B140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473970" y="3423260"/>
            <a:ext cx="1877946" cy="1521136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1" name="Hộp Văn bản 20">
                <a:extLst>
                  <a:ext uri="{FF2B5EF4-FFF2-40B4-BE49-F238E27FC236}">
                    <a16:creationId xmlns:a16="http://schemas.microsoft.com/office/drawing/2014/main" id="{A1EBD842-8494-0C70-DEC9-C206B2F3525D}"/>
                  </a:ext>
                </a:extLst>
              </p:cNvPr>
              <p:cNvSpPr txBox="1"/>
              <p:nvPr/>
            </p:nvSpPr>
            <p:spPr>
              <a:xfrm>
                <a:off x="2209852" y="289343"/>
                <a:ext cx="2362148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err="1"/>
                  <a:t>Tìm</a:t>
                </a:r>
                <a:r>
                  <a:rPr lang="en-US" sz="3200" dirty="0"/>
                  <a:t>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sz="3200" dirty="0"/>
                  <a:t>, biết</a:t>
                </a:r>
              </a:p>
            </p:txBody>
          </p:sp>
        </mc:Choice>
        <mc:Fallback xmlns="">
          <p:sp>
            <p:nvSpPr>
              <p:cNvPr id="21" name="Hộp Văn bản 20">
                <a:extLst>
                  <a:ext uri="{FF2B5EF4-FFF2-40B4-BE49-F238E27FC236}">
                    <a16:creationId xmlns:a16="http://schemas.microsoft.com/office/drawing/2014/main" id="{A1EBD842-8494-0C70-DEC9-C206B2F352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09852" y="289343"/>
                <a:ext cx="2362148" cy="584775"/>
              </a:xfrm>
              <a:prstGeom prst="rect">
                <a:avLst/>
              </a:prstGeom>
              <a:blipFill>
                <a:blip r:embed="rId3"/>
                <a:stretch>
                  <a:fillRect l="-6718" t="-13542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Hộp Văn bản 22">
            <a:extLst>
              <a:ext uri="{FF2B5EF4-FFF2-40B4-BE49-F238E27FC236}">
                <a16:creationId xmlns:a16="http://schemas.microsoft.com/office/drawing/2014/main" id="{F5FA50AC-8FB9-0935-0E61-4991F6DC8E7D}"/>
              </a:ext>
            </a:extLst>
          </p:cNvPr>
          <p:cNvSpPr txBox="1"/>
          <p:nvPr/>
        </p:nvSpPr>
        <p:spPr>
          <a:xfrm>
            <a:off x="147712" y="1322184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Hộp Văn bản 23">
                <a:extLst>
                  <a:ext uri="{FF2B5EF4-FFF2-40B4-BE49-F238E27FC236}">
                    <a16:creationId xmlns:a16="http://schemas.microsoft.com/office/drawing/2014/main" id="{DFEE8372-54E1-6A7D-5FD3-3586855FF3C0}"/>
                  </a:ext>
                </a:extLst>
              </p:cNvPr>
              <p:cNvSpPr txBox="1"/>
              <p:nvPr/>
            </p:nvSpPr>
            <p:spPr>
              <a:xfrm>
                <a:off x="857642" y="1147841"/>
                <a:ext cx="1829540" cy="63600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13</m:t>
                          </m:r>
                        </m:num>
                        <m:den>
                          <m:r>
                            <a:rPr lang="en-US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6</m:t>
                          </m:r>
                        </m:den>
                      </m:f>
                      <m:r>
                        <a:rPr lang="en-US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=−2,4</m:t>
                      </m:r>
                    </m:oMath>
                  </m:oMathPara>
                </a14:m>
                <a:endParaRPr lang="en-US" sz="2200" i="1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24" name="Hộp Văn bản 23">
                <a:extLst>
                  <a:ext uri="{FF2B5EF4-FFF2-40B4-BE49-F238E27FC236}">
                    <a16:creationId xmlns:a16="http://schemas.microsoft.com/office/drawing/2014/main" id="{DFEE8372-54E1-6A7D-5FD3-3586855FF3C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7642" y="1147841"/>
                <a:ext cx="1829540" cy="63600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Hộp Văn bản 24">
                <a:extLst>
                  <a:ext uri="{FF2B5EF4-FFF2-40B4-BE49-F238E27FC236}">
                    <a16:creationId xmlns:a16="http://schemas.microsoft.com/office/drawing/2014/main" id="{FB8F5478-2D35-4E58-6A54-016E7DBE9474}"/>
                  </a:ext>
                </a:extLst>
              </p:cNvPr>
              <p:cNvSpPr txBox="1"/>
              <p:nvPr/>
            </p:nvSpPr>
            <p:spPr>
              <a:xfrm>
                <a:off x="857642" y="1963187"/>
                <a:ext cx="1818831" cy="63600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13</m:t>
                          </m:r>
                        </m:num>
                        <m:den>
                          <m:r>
                            <a:rPr lang="en-US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6</m:t>
                          </m:r>
                        </m:den>
                      </m:f>
                      <m:r>
                        <a:rPr lang="en-US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12</m:t>
                          </m:r>
                        </m:num>
                        <m:den>
                          <m:r>
                            <a:rPr lang="en-US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en-US" sz="2200" i="1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25" name="Hộp Văn bản 24">
                <a:extLst>
                  <a:ext uri="{FF2B5EF4-FFF2-40B4-BE49-F238E27FC236}">
                    <a16:creationId xmlns:a16="http://schemas.microsoft.com/office/drawing/2014/main" id="{FB8F5478-2D35-4E58-6A54-016E7DBE947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7642" y="1963187"/>
                <a:ext cx="1818831" cy="63600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Hộp Văn bản 25">
                <a:extLst>
                  <a:ext uri="{FF2B5EF4-FFF2-40B4-BE49-F238E27FC236}">
                    <a16:creationId xmlns:a16="http://schemas.microsoft.com/office/drawing/2014/main" id="{73613AC1-2ECC-E14A-772F-65B03199F599}"/>
                  </a:ext>
                </a:extLst>
              </p:cNvPr>
              <p:cNvSpPr txBox="1"/>
              <p:nvPr/>
            </p:nvSpPr>
            <p:spPr>
              <a:xfrm>
                <a:off x="1475521" y="2774941"/>
                <a:ext cx="1818831" cy="63607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12</m:t>
                          </m:r>
                        </m:num>
                        <m:den>
                          <m:r>
                            <a:rPr lang="en-US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13</m:t>
                          </m:r>
                        </m:num>
                        <m:den>
                          <m:r>
                            <a:rPr lang="en-US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6</m:t>
                          </m:r>
                        </m:den>
                      </m:f>
                    </m:oMath>
                  </m:oMathPara>
                </a14:m>
                <a:endParaRPr lang="en-US" sz="2200" i="1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26" name="Hộp Văn bản 25">
                <a:extLst>
                  <a:ext uri="{FF2B5EF4-FFF2-40B4-BE49-F238E27FC236}">
                    <a16:creationId xmlns:a16="http://schemas.microsoft.com/office/drawing/2014/main" id="{73613AC1-2ECC-E14A-772F-65B03199F59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75521" y="2774941"/>
                <a:ext cx="1818831" cy="63607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Hộp Văn bản 26">
                <a:extLst>
                  <a:ext uri="{FF2B5EF4-FFF2-40B4-BE49-F238E27FC236}">
                    <a16:creationId xmlns:a16="http://schemas.microsoft.com/office/drawing/2014/main" id="{35988C14-FA96-5230-6F81-BD71F199D4C0}"/>
                  </a:ext>
                </a:extLst>
              </p:cNvPr>
              <p:cNvSpPr txBox="1"/>
              <p:nvPr/>
            </p:nvSpPr>
            <p:spPr>
              <a:xfrm>
                <a:off x="1475520" y="3586759"/>
                <a:ext cx="1818831" cy="64286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72</m:t>
                          </m:r>
                        </m:num>
                        <m:den>
                          <m:r>
                            <a:rPr lang="en-US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30</m:t>
                          </m:r>
                        </m:den>
                      </m:f>
                      <m:r>
                        <a:rPr lang="en-US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65</m:t>
                          </m:r>
                        </m:num>
                        <m:den>
                          <m:r>
                            <a:rPr lang="en-US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30</m:t>
                          </m:r>
                        </m:den>
                      </m:f>
                    </m:oMath>
                  </m:oMathPara>
                </a14:m>
                <a:endParaRPr lang="en-US" sz="2200" i="1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27" name="Hộp Văn bản 26">
                <a:extLst>
                  <a:ext uri="{FF2B5EF4-FFF2-40B4-BE49-F238E27FC236}">
                    <a16:creationId xmlns:a16="http://schemas.microsoft.com/office/drawing/2014/main" id="{35988C14-FA96-5230-6F81-BD71F199D4C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75520" y="3586759"/>
                <a:ext cx="1818831" cy="642868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Hộp Văn bản 28">
                <a:extLst>
                  <a:ext uri="{FF2B5EF4-FFF2-40B4-BE49-F238E27FC236}">
                    <a16:creationId xmlns:a16="http://schemas.microsoft.com/office/drawing/2014/main" id="{3D84DE62-9DC6-90AE-CF1A-78B921280F38}"/>
                  </a:ext>
                </a:extLst>
              </p:cNvPr>
              <p:cNvSpPr txBox="1"/>
              <p:nvPr/>
            </p:nvSpPr>
            <p:spPr>
              <a:xfrm>
                <a:off x="1475520" y="4273039"/>
                <a:ext cx="1327928" cy="63600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137</m:t>
                          </m:r>
                        </m:num>
                        <m:den>
                          <m:r>
                            <a:rPr lang="en-US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30</m:t>
                          </m:r>
                        </m:den>
                      </m:f>
                    </m:oMath>
                  </m:oMathPara>
                </a14:m>
                <a:endParaRPr lang="en-US" sz="2200" i="1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29" name="Hộp Văn bản 28">
                <a:extLst>
                  <a:ext uri="{FF2B5EF4-FFF2-40B4-BE49-F238E27FC236}">
                    <a16:creationId xmlns:a16="http://schemas.microsoft.com/office/drawing/2014/main" id="{3D84DE62-9DC6-90AE-CF1A-78B921280F3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75520" y="4273039"/>
                <a:ext cx="1327928" cy="636008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Hộp Văn bản 29">
            <a:extLst>
              <a:ext uri="{FF2B5EF4-FFF2-40B4-BE49-F238E27FC236}">
                <a16:creationId xmlns:a16="http://schemas.microsoft.com/office/drawing/2014/main" id="{5F15F9DE-C850-1B99-E73F-E84DCB66EF40}"/>
              </a:ext>
            </a:extLst>
          </p:cNvPr>
          <p:cNvSpPr txBox="1"/>
          <p:nvPr/>
        </p:nvSpPr>
        <p:spPr>
          <a:xfrm>
            <a:off x="5057849" y="1326675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b)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Hộp Văn bản 30">
                <a:extLst>
                  <a:ext uri="{FF2B5EF4-FFF2-40B4-BE49-F238E27FC236}">
                    <a16:creationId xmlns:a16="http://schemas.microsoft.com/office/drawing/2014/main" id="{841CA626-75D2-C26F-FF3E-F43915D604BE}"/>
                  </a:ext>
                </a:extLst>
              </p:cNvPr>
              <p:cNvSpPr txBox="1"/>
              <p:nvPr/>
            </p:nvSpPr>
            <p:spPr>
              <a:xfrm>
                <a:off x="5610617" y="1147777"/>
                <a:ext cx="2039533" cy="63607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−2</m:t>
                          </m:r>
                        </m:num>
                        <m:den>
                          <m:r>
                            <a:rPr lang="en-US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=−0,75</m:t>
                      </m:r>
                    </m:oMath>
                  </m:oMathPara>
                </a14:m>
                <a:endParaRPr lang="en-US" sz="2200" i="1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31" name="Hộp Văn bản 30">
                <a:extLst>
                  <a:ext uri="{FF2B5EF4-FFF2-40B4-BE49-F238E27FC236}">
                    <a16:creationId xmlns:a16="http://schemas.microsoft.com/office/drawing/2014/main" id="{841CA626-75D2-C26F-FF3E-F43915D604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10617" y="1147777"/>
                <a:ext cx="2039533" cy="63607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Hộp Văn bản 31">
                <a:extLst>
                  <a:ext uri="{FF2B5EF4-FFF2-40B4-BE49-F238E27FC236}">
                    <a16:creationId xmlns:a16="http://schemas.microsoft.com/office/drawing/2014/main" id="{4491E4EE-4838-13CC-4BE1-F9D36CC4618B}"/>
                  </a:ext>
                </a:extLst>
              </p:cNvPr>
              <p:cNvSpPr txBox="1"/>
              <p:nvPr/>
            </p:nvSpPr>
            <p:spPr>
              <a:xfrm>
                <a:off x="6303560" y="2022193"/>
                <a:ext cx="2273571" cy="63607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2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−2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2200" i="1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(−</m:t>
                      </m:r>
                      <m:r>
                        <a:rPr lang="en-US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0,75)</m:t>
                      </m:r>
                    </m:oMath>
                  </m:oMathPara>
                </a14:m>
                <a:endParaRPr lang="en-US" sz="2200" i="1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32" name="Hộp Văn bản 31">
                <a:extLst>
                  <a:ext uri="{FF2B5EF4-FFF2-40B4-BE49-F238E27FC236}">
                    <a16:creationId xmlns:a16="http://schemas.microsoft.com/office/drawing/2014/main" id="{4491E4EE-4838-13CC-4BE1-F9D36CC461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03560" y="2022193"/>
                <a:ext cx="2273571" cy="63607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Hộp Văn bản 32">
                <a:extLst>
                  <a:ext uri="{FF2B5EF4-FFF2-40B4-BE49-F238E27FC236}">
                    <a16:creationId xmlns:a16="http://schemas.microsoft.com/office/drawing/2014/main" id="{F7F82A71-43AD-30BB-7D43-E6860BF2D093}"/>
                  </a:ext>
                </a:extLst>
              </p:cNvPr>
              <p:cNvSpPr txBox="1"/>
              <p:nvPr/>
            </p:nvSpPr>
            <p:spPr>
              <a:xfrm>
                <a:off x="6325974" y="3010701"/>
                <a:ext cx="2042739" cy="33855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=−0,4+0,75</m:t>
                      </m:r>
                    </m:oMath>
                  </m:oMathPara>
                </a14:m>
                <a:endParaRPr lang="en-US" sz="2200" i="1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33" name="Hộp Văn bản 32">
                <a:extLst>
                  <a:ext uri="{FF2B5EF4-FFF2-40B4-BE49-F238E27FC236}">
                    <a16:creationId xmlns:a16="http://schemas.microsoft.com/office/drawing/2014/main" id="{F7F82A71-43AD-30BB-7D43-E6860BF2D0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25974" y="3010701"/>
                <a:ext cx="2042739" cy="338554"/>
              </a:xfrm>
              <a:prstGeom prst="rect">
                <a:avLst/>
              </a:prstGeom>
              <a:blipFill>
                <a:blip r:embed="rId11"/>
                <a:stretch>
                  <a:fillRect l="-1194" r="-2090" b="-109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Hộp Văn bản 33">
                <a:extLst>
                  <a:ext uri="{FF2B5EF4-FFF2-40B4-BE49-F238E27FC236}">
                    <a16:creationId xmlns:a16="http://schemas.microsoft.com/office/drawing/2014/main" id="{65FA1616-BEEE-46B2-A320-6CA856254DFD}"/>
                  </a:ext>
                </a:extLst>
              </p:cNvPr>
              <p:cNvSpPr txBox="1"/>
              <p:nvPr/>
            </p:nvSpPr>
            <p:spPr>
              <a:xfrm>
                <a:off x="6325974" y="3701691"/>
                <a:ext cx="1128642" cy="33855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=0,35</m:t>
                      </m:r>
                    </m:oMath>
                  </m:oMathPara>
                </a14:m>
                <a:endParaRPr lang="en-US" sz="2200" i="1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34" name="Hộp Văn bản 33">
                <a:extLst>
                  <a:ext uri="{FF2B5EF4-FFF2-40B4-BE49-F238E27FC236}">
                    <a16:creationId xmlns:a16="http://schemas.microsoft.com/office/drawing/2014/main" id="{65FA1616-BEEE-46B2-A320-6CA856254DF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25974" y="3701691"/>
                <a:ext cx="1128642" cy="338554"/>
              </a:xfrm>
              <a:prstGeom prst="rect">
                <a:avLst/>
              </a:prstGeom>
              <a:blipFill>
                <a:blip r:embed="rId12"/>
                <a:stretch>
                  <a:fillRect l="-2703" r="-4324" b="-107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Hình Bầu dục 13">
            <a:extLst>
              <a:ext uri="{FF2B5EF4-FFF2-40B4-BE49-F238E27FC236}">
                <a16:creationId xmlns:a16="http://schemas.microsoft.com/office/drawing/2014/main" id="{290EAB13-BF1F-9916-ACED-97C2552A1E8D}"/>
              </a:ext>
            </a:extLst>
          </p:cNvPr>
          <p:cNvSpPr/>
          <p:nvPr/>
        </p:nvSpPr>
        <p:spPr>
          <a:xfrm>
            <a:off x="246783" y="133306"/>
            <a:ext cx="1799303" cy="888842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ysClr val="windowText" lastClr="000000"/>
                </a:solidFill>
              </a:rPr>
              <a:t>Ví</a:t>
            </a:r>
            <a:r>
              <a:rPr lang="en-US" sz="2400" b="1" dirty="0">
                <a:solidFill>
                  <a:sysClr val="windowText" lastClr="000000"/>
                </a:solidFill>
              </a:rPr>
              <a:t> </a:t>
            </a:r>
            <a:r>
              <a:rPr lang="en-US" sz="2400" b="1" dirty="0" err="1">
                <a:solidFill>
                  <a:sysClr val="windowText" lastClr="000000"/>
                </a:solidFill>
              </a:rPr>
              <a:t>dụ</a:t>
            </a:r>
            <a:r>
              <a:rPr lang="en-US" sz="2400" b="1" dirty="0">
                <a:solidFill>
                  <a:sysClr val="windowText" lastClr="000000"/>
                </a:solidFill>
              </a:rPr>
              <a:t> 3</a:t>
            </a:r>
          </a:p>
        </p:txBody>
      </p:sp>
      <p:pic>
        <p:nvPicPr>
          <p:cNvPr id="15" name="Picture 3">
            <a:extLst>
              <a:ext uri="{FF2B5EF4-FFF2-40B4-BE49-F238E27FC236}">
                <a16:creationId xmlns:a16="http://schemas.microsoft.com/office/drawing/2014/main" id="{345AF8EF-3B9C-3257-34E5-753AE70B034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4149938" y="2233196"/>
            <a:ext cx="1060617" cy="2324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0967814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3" grpId="0"/>
      <p:bldP spid="24" grpId="0"/>
      <p:bldP spid="25" grpId="0"/>
      <p:bldP spid="26" grpId="0"/>
      <p:bldP spid="27" grpId="0"/>
      <p:bldP spid="29" grpId="0"/>
      <p:bldP spid="30" grpId="0"/>
      <p:bldP spid="31" grpId="0"/>
      <p:bldP spid="32" grpId="0"/>
      <p:bldP spid="33" grpId="0"/>
      <p:bldP spid="34" grpId="0"/>
      <p:bldP spid="1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Hộp Văn bản 20">
            <a:extLst>
              <a:ext uri="{FF2B5EF4-FFF2-40B4-BE49-F238E27FC236}">
                <a16:creationId xmlns:a16="http://schemas.microsoft.com/office/drawing/2014/main" id="{A1EBD842-8494-0C70-DEC9-C206B2F3525D}"/>
              </a:ext>
            </a:extLst>
          </p:cNvPr>
          <p:cNvSpPr txBox="1"/>
          <p:nvPr/>
        </p:nvSpPr>
        <p:spPr>
          <a:xfrm>
            <a:off x="1164431" y="285749"/>
            <a:ext cx="2323563" cy="584775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/>
              <a:t>Luyện </a:t>
            </a:r>
            <a:r>
              <a:rPr lang="en-US" sz="3200" dirty="0" err="1"/>
              <a:t>tập</a:t>
            </a:r>
            <a:r>
              <a:rPr lang="en-US" sz="3200" dirty="0"/>
              <a:t> 3</a:t>
            </a:r>
          </a:p>
        </p:txBody>
      </p:sp>
      <p:pic>
        <p:nvPicPr>
          <p:cNvPr id="22" name="Picture 23">
            <a:extLst>
              <a:ext uri="{FF2B5EF4-FFF2-40B4-BE49-F238E27FC236}">
                <a16:creationId xmlns:a16="http://schemas.microsoft.com/office/drawing/2014/main" id="{D4473DDB-CD72-26C9-6BA3-735E5F6E04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4761"/>
            <a:ext cx="1083598" cy="1083598"/>
          </a:xfrm>
          <a:prstGeom prst="rect">
            <a:avLst/>
          </a:prstGeom>
        </p:spPr>
      </p:pic>
      <p:sp>
        <p:nvSpPr>
          <p:cNvPr id="23" name="Hộp Văn bản 22">
            <a:extLst>
              <a:ext uri="{FF2B5EF4-FFF2-40B4-BE49-F238E27FC236}">
                <a16:creationId xmlns:a16="http://schemas.microsoft.com/office/drawing/2014/main" id="{F5FA50AC-8FB9-0935-0E61-4991F6DC8E7D}"/>
              </a:ext>
            </a:extLst>
          </p:cNvPr>
          <p:cNvSpPr txBox="1"/>
          <p:nvPr/>
        </p:nvSpPr>
        <p:spPr>
          <a:xfrm>
            <a:off x="147712" y="1326675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Hộp Văn bản 23">
                <a:extLst>
                  <a:ext uri="{FF2B5EF4-FFF2-40B4-BE49-F238E27FC236}">
                    <a16:creationId xmlns:a16="http://schemas.microsoft.com/office/drawing/2014/main" id="{DFEE8372-54E1-6A7D-5FD3-3586855FF3C0}"/>
                  </a:ext>
                </a:extLst>
              </p:cNvPr>
              <p:cNvSpPr txBox="1"/>
              <p:nvPr/>
            </p:nvSpPr>
            <p:spPr>
              <a:xfrm>
                <a:off x="857642" y="1145696"/>
                <a:ext cx="2088520" cy="7607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d>
                        <m:dPr>
                          <m:ctrlPr>
                            <a:rPr lang="en-US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sz="22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2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7</m:t>
                              </m:r>
                            </m:num>
                            <m:den>
                              <m:r>
                                <a:rPr lang="en-US" sz="22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9</m:t>
                              </m:r>
                            </m:den>
                          </m:f>
                        </m:e>
                      </m:d>
                      <m:r>
                        <a:rPr lang="en-US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num>
                        <m:den>
                          <m:r>
                            <a:rPr lang="en-US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6</m:t>
                          </m:r>
                        </m:den>
                      </m:f>
                    </m:oMath>
                  </m:oMathPara>
                </a14:m>
                <a:endParaRPr lang="en-US" sz="2200" i="1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24" name="Hộp Văn bản 23">
                <a:extLst>
                  <a:ext uri="{FF2B5EF4-FFF2-40B4-BE49-F238E27FC236}">
                    <a16:creationId xmlns:a16="http://schemas.microsoft.com/office/drawing/2014/main" id="{DFEE8372-54E1-6A7D-5FD3-3586855FF3C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7642" y="1145696"/>
                <a:ext cx="2088520" cy="76072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Hộp Văn bản 24">
                <a:extLst>
                  <a:ext uri="{FF2B5EF4-FFF2-40B4-BE49-F238E27FC236}">
                    <a16:creationId xmlns:a16="http://schemas.microsoft.com/office/drawing/2014/main" id="{FB8F5478-2D35-4E58-6A54-016E7DBE9474}"/>
                  </a:ext>
                </a:extLst>
              </p:cNvPr>
              <p:cNvSpPr txBox="1"/>
              <p:nvPr/>
            </p:nvSpPr>
            <p:spPr>
              <a:xfrm>
                <a:off x="1438313" y="2025544"/>
                <a:ext cx="1507849" cy="64286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7</m:t>
                          </m:r>
                        </m:num>
                        <m:den>
                          <m:r>
                            <a:rPr lang="en-US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9</m:t>
                          </m:r>
                        </m:den>
                      </m:f>
                      <m:r>
                        <a:rPr lang="en-US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num>
                        <m:den>
                          <m:r>
                            <a:rPr lang="en-US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6</m:t>
                          </m:r>
                        </m:den>
                      </m:f>
                    </m:oMath>
                  </m:oMathPara>
                </a14:m>
                <a:endParaRPr lang="en-US" sz="2200" i="1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25" name="Hộp Văn bản 24">
                <a:extLst>
                  <a:ext uri="{FF2B5EF4-FFF2-40B4-BE49-F238E27FC236}">
                    <a16:creationId xmlns:a16="http://schemas.microsoft.com/office/drawing/2014/main" id="{FB8F5478-2D35-4E58-6A54-016E7DBE947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38313" y="2025544"/>
                <a:ext cx="1507849" cy="642868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Hộp Văn bản 25">
                <a:extLst>
                  <a:ext uri="{FF2B5EF4-FFF2-40B4-BE49-F238E27FC236}">
                    <a16:creationId xmlns:a16="http://schemas.microsoft.com/office/drawing/2014/main" id="{73613AC1-2ECC-E14A-772F-65B03199F599}"/>
                  </a:ext>
                </a:extLst>
              </p:cNvPr>
              <p:cNvSpPr txBox="1"/>
              <p:nvPr/>
            </p:nvSpPr>
            <p:spPr>
              <a:xfrm>
                <a:off x="1901902" y="2787539"/>
                <a:ext cx="1507849" cy="64286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num>
                        <m:den>
                          <m:r>
                            <a:rPr lang="en-US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6</m:t>
                          </m:r>
                        </m:den>
                      </m:f>
                      <m:r>
                        <a:rPr lang="en-US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7</m:t>
                          </m:r>
                        </m:num>
                        <m:den>
                          <m:r>
                            <a:rPr lang="en-US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9</m:t>
                          </m:r>
                        </m:den>
                      </m:f>
                    </m:oMath>
                  </m:oMathPara>
                </a14:m>
                <a:endParaRPr lang="en-US" sz="2200" i="1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26" name="Hộp Văn bản 25">
                <a:extLst>
                  <a:ext uri="{FF2B5EF4-FFF2-40B4-BE49-F238E27FC236}">
                    <a16:creationId xmlns:a16="http://schemas.microsoft.com/office/drawing/2014/main" id="{73613AC1-2ECC-E14A-772F-65B03199F59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01902" y="2787539"/>
                <a:ext cx="1507849" cy="642868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Hộp Văn bản 26">
                <a:extLst>
                  <a:ext uri="{FF2B5EF4-FFF2-40B4-BE49-F238E27FC236}">
                    <a16:creationId xmlns:a16="http://schemas.microsoft.com/office/drawing/2014/main" id="{35988C14-FA96-5230-6F81-BD71F199D4C0}"/>
                  </a:ext>
                </a:extLst>
              </p:cNvPr>
              <p:cNvSpPr txBox="1"/>
              <p:nvPr/>
            </p:nvSpPr>
            <p:spPr>
              <a:xfrm>
                <a:off x="1810934" y="3549534"/>
                <a:ext cx="1818831" cy="64286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15</m:t>
                          </m:r>
                        </m:num>
                        <m:den>
                          <m:r>
                            <a:rPr lang="en-US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18</m:t>
                          </m:r>
                        </m:den>
                      </m:f>
                      <m:r>
                        <a:rPr lang="en-US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14</m:t>
                          </m:r>
                        </m:num>
                        <m:den>
                          <m:r>
                            <a:rPr lang="en-US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18</m:t>
                          </m:r>
                        </m:den>
                      </m:f>
                    </m:oMath>
                  </m:oMathPara>
                </a14:m>
                <a:endParaRPr lang="en-US" sz="2200" i="1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27" name="Hộp Văn bản 26">
                <a:extLst>
                  <a:ext uri="{FF2B5EF4-FFF2-40B4-BE49-F238E27FC236}">
                    <a16:creationId xmlns:a16="http://schemas.microsoft.com/office/drawing/2014/main" id="{35988C14-FA96-5230-6F81-BD71F199D4C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10934" y="3549534"/>
                <a:ext cx="1818831" cy="642868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Hộp Văn bản 28">
                <a:extLst>
                  <a:ext uri="{FF2B5EF4-FFF2-40B4-BE49-F238E27FC236}">
                    <a16:creationId xmlns:a16="http://schemas.microsoft.com/office/drawing/2014/main" id="{3D84DE62-9DC6-90AE-CF1A-78B921280F38}"/>
                  </a:ext>
                </a:extLst>
              </p:cNvPr>
              <p:cNvSpPr txBox="1"/>
              <p:nvPr/>
            </p:nvSpPr>
            <p:spPr>
              <a:xfrm>
                <a:off x="1810933" y="4311529"/>
                <a:ext cx="1172437" cy="63600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29</m:t>
                          </m:r>
                        </m:num>
                        <m:den>
                          <m:r>
                            <a:rPr lang="en-US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18</m:t>
                          </m:r>
                        </m:den>
                      </m:f>
                    </m:oMath>
                  </m:oMathPara>
                </a14:m>
                <a:endParaRPr lang="en-US" sz="2200" i="1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29" name="Hộp Văn bản 28">
                <a:extLst>
                  <a:ext uri="{FF2B5EF4-FFF2-40B4-BE49-F238E27FC236}">
                    <a16:creationId xmlns:a16="http://schemas.microsoft.com/office/drawing/2014/main" id="{3D84DE62-9DC6-90AE-CF1A-78B921280F3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10933" y="4311529"/>
                <a:ext cx="1172437" cy="636008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Hộp Văn bản 29">
            <a:extLst>
              <a:ext uri="{FF2B5EF4-FFF2-40B4-BE49-F238E27FC236}">
                <a16:creationId xmlns:a16="http://schemas.microsoft.com/office/drawing/2014/main" id="{5F15F9DE-C850-1B99-E73F-E84DCB66EF40}"/>
              </a:ext>
            </a:extLst>
          </p:cNvPr>
          <p:cNvSpPr txBox="1"/>
          <p:nvPr/>
        </p:nvSpPr>
        <p:spPr>
          <a:xfrm>
            <a:off x="5057849" y="1326675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b)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Hộp Văn bản 30">
                <a:extLst>
                  <a:ext uri="{FF2B5EF4-FFF2-40B4-BE49-F238E27FC236}">
                    <a16:creationId xmlns:a16="http://schemas.microsoft.com/office/drawing/2014/main" id="{841CA626-75D2-C26F-FF3E-F43915D604BE}"/>
                  </a:ext>
                </a:extLst>
              </p:cNvPr>
              <p:cNvSpPr txBox="1"/>
              <p:nvPr/>
            </p:nvSpPr>
            <p:spPr>
              <a:xfrm>
                <a:off x="5610617" y="1147777"/>
                <a:ext cx="1674048" cy="64068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15</m:t>
                          </m:r>
                        </m:num>
                        <m:den>
                          <m:r>
                            <a:rPr lang="en-US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−4</m:t>
                          </m:r>
                        </m:den>
                      </m:f>
                      <m:r>
                        <a:rPr lang="en-US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=0,3</m:t>
                      </m:r>
                    </m:oMath>
                  </m:oMathPara>
                </a14:m>
                <a:endParaRPr lang="en-US" sz="2200" i="1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31" name="Hộp Văn bản 30">
                <a:extLst>
                  <a:ext uri="{FF2B5EF4-FFF2-40B4-BE49-F238E27FC236}">
                    <a16:creationId xmlns:a16="http://schemas.microsoft.com/office/drawing/2014/main" id="{841CA626-75D2-C26F-FF3E-F43915D604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10617" y="1147777"/>
                <a:ext cx="1674048" cy="640688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Hộp Văn bản 31">
                <a:extLst>
                  <a:ext uri="{FF2B5EF4-FFF2-40B4-BE49-F238E27FC236}">
                    <a16:creationId xmlns:a16="http://schemas.microsoft.com/office/drawing/2014/main" id="{4491E4EE-4838-13CC-4BE1-F9D36CC4618B}"/>
                  </a:ext>
                </a:extLst>
              </p:cNvPr>
              <p:cNvSpPr txBox="1"/>
              <p:nvPr/>
            </p:nvSpPr>
            <p:spPr>
              <a:xfrm>
                <a:off x="6303560" y="2022193"/>
                <a:ext cx="1674048" cy="64068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2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15</m:t>
                          </m:r>
                        </m:num>
                        <m:den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−4</m:t>
                          </m:r>
                        </m:den>
                      </m:f>
                      <m:r>
                        <a:rPr lang="en-US" sz="2200" i="1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0,3</m:t>
                      </m:r>
                    </m:oMath>
                  </m:oMathPara>
                </a14:m>
                <a:endParaRPr lang="en-US" sz="2200" i="1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32" name="Hộp Văn bản 31">
                <a:extLst>
                  <a:ext uri="{FF2B5EF4-FFF2-40B4-BE49-F238E27FC236}">
                    <a16:creationId xmlns:a16="http://schemas.microsoft.com/office/drawing/2014/main" id="{4491E4EE-4838-13CC-4BE1-F9D36CC461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03560" y="2022193"/>
                <a:ext cx="1674048" cy="640688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Hộp Văn bản 32">
                <a:extLst>
                  <a:ext uri="{FF2B5EF4-FFF2-40B4-BE49-F238E27FC236}">
                    <a16:creationId xmlns:a16="http://schemas.microsoft.com/office/drawing/2014/main" id="{F7F82A71-43AD-30BB-7D43-E6860BF2D093}"/>
                  </a:ext>
                </a:extLst>
              </p:cNvPr>
              <p:cNvSpPr txBox="1"/>
              <p:nvPr/>
            </p:nvSpPr>
            <p:spPr>
              <a:xfrm>
                <a:off x="6303560" y="2989349"/>
                <a:ext cx="2042739" cy="33855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=−3,75−0,3</m:t>
                      </m:r>
                    </m:oMath>
                  </m:oMathPara>
                </a14:m>
                <a:endParaRPr lang="en-US" sz="2200" i="1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33" name="Hộp Văn bản 32">
                <a:extLst>
                  <a:ext uri="{FF2B5EF4-FFF2-40B4-BE49-F238E27FC236}">
                    <a16:creationId xmlns:a16="http://schemas.microsoft.com/office/drawing/2014/main" id="{F7F82A71-43AD-30BB-7D43-E6860BF2D0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03560" y="2989349"/>
                <a:ext cx="2042739" cy="338554"/>
              </a:xfrm>
              <a:prstGeom prst="rect">
                <a:avLst/>
              </a:prstGeom>
              <a:blipFill>
                <a:blip r:embed="rId12"/>
                <a:stretch>
                  <a:fillRect l="-896" r="-2388" b="-107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Hộp Văn bản 33">
                <a:extLst>
                  <a:ext uri="{FF2B5EF4-FFF2-40B4-BE49-F238E27FC236}">
                    <a16:creationId xmlns:a16="http://schemas.microsoft.com/office/drawing/2014/main" id="{65FA1616-BEEE-46B2-A320-6CA856254DFD}"/>
                  </a:ext>
                </a:extLst>
              </p:cNvPr>
              <p:cNvSpPr txBox="1"/>
              <p:nvPr/>
            </p:nvSpPr>
            <p:spPr>
              <a:xfrm>
                <a:off x="6303560" y="3701691"/>
                <a:ext cx="1338636" cy="33855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=−4,05</m:t>
                      </m:r>
                    </m:oMath>
                  </m:oMathPara>
                </a14:m>
                <a:endParaRPr lang="en-US" sz="2200" i="1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34" name="Hộp Văn bản 33">
                <a:extLst>
                  <a:ext uri="{FF2B5EF4-FFF2-40B4-BE49-F238E27FC236}">
                    <a16:creationId xmlns:a16="http://schemas.microsoft.com/office/drawing/2014/main" id="{65FA1616-BEEE-46B2-A320-6CA856254DF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03560" y="3701691"/>
                <a:ext cx="1338636" cy="338554"/>
              </a:xfrm>
              <a:prstGeom prst="rect">
                <a:avLst/>
              </a:prstGeom>
              <a:blipFill>
                <a:blip r:embed="rId13"/>
                <a:stretch>
                  <a:fillRect l="-1818" r="-4091" b="-107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Picture 7">
            <a:extLst>
              <a:ext uri="{FF2B5EF4-FFF2-40B4-BE49-F238E27FC236}">
                <a16:creationId xmlns:a16="http://schemas.microsoft.com/office/drawing/2014/main" id="{CC81044E-90FF-18B9-79A9-8D195B90731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4275452" y="3872063"/>
            <a:ext cx="1237916" cy="117039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9" name="Hộp Văn bản 18">
                <a:extLst>
                  <a:ext uri="{FF2B5EF4-FFF2-40B4-BE49-F238E27FC236}">
                    <a16:creationId xmlns:a16="http://schemas.microsoft.com/office/drawing/2014/main" id="{5C8800D7-B40C-2B76-9BAD-98BDF223D106}"/>
                  </a:ext>
                </a:extLst>
              </p:cNvPr>
              <p:cNvSpPr txBox="1"/>
              <p:nvPr/>
            </p:nvSpPr>
            <p:spPr>
              <a:xfrm>
                <a:off x="3568827" y="301339"/>
                <a:ext cx="2179074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kumimoji="0" 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rPr>
                  <a:t>Tìm </a:t>
                </a:r>
                <a14:m>
                  <m:oMath xmlns:m="http://schemas.openxmlformats.org/officeDocument/2006/math">
                    <m:r>
                      <a:rPr kumimoji="0" lang="en-US" sz="32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sym typeface="Arial"/>
                      </a:rPr>
                      <m:t>𝑥</m:t>
                    </m:r>
                  </m:oMath>
                </a14:m>
                <a:r>
                  <a:rPr kumimoji="0" 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rPr>
                  <a:t>, biết</a:t>
                </a:r>
                <a:endParaRPr lang="en-US" dirty="0"/>
              </a:p>
            </p:txBody>
          </p:sp>
        </mc:Choice>
        <mc:Fallback xmlns="">
          <p:sp>
            <p:nvSpPr>
              <p:cNvPr id="19" name="Hộp Văn bản 18">
                <a:extLst>
                  <a:ext uri="{FF2B5EF4-FFF2-40B4-BE49-F238E27FC236}">
                    <a16:creationId xmlns:a16="http://schemas.microsoft.com/office/drawing/2014/main" id="{5C8800D7-B40C-2B76-9BAD-98BDF223D10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68827" y="301339"/>
                <a:ext cx="2179074" cy="584775"/>
              </a:xfrm>
              <a:prstGeom prst="rect">
                <a:avLst/>
              </a:prstGeom>
              <a:blipFill>
                <a:blip r:embed="rId16"/>
                <a:stretch>
                  <a:fillRect l="-6983" t="-13542" r="-3631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3" grpId="0"/>
      <p:bldP spid="24" grpId="0"/>
      <p:bldP spid="25" grpId="0"/>
      <p:bldP spid="26" grpId="0"/>
      <p:bldP spid="27" grpId="0"/>
      <p:bldP spid="29" grpId="0"/>
      <p:bldP spid="30" grpId="0"/>
      <p:bldP spid="31" grpId="0"/>
      <p:bldP spid="32" grpId="0"/>
      <p:bldP spid="33" grpId="0"/>
      <p:bldP spid="3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A778C5"/>
            </a:gs>
            <a:gs pos="72000">
              <a:srgbClr val="F8C2C2"/>
            </a:gs>
            <a:gs pos="100000">
              <a:srgbClr val="FFE599"/>
            </a:gs>
          </a:gsLst>
          <a:lin ang="5400700" scaled="0"/>
        </a:gradFill>
        <a:effectLst/>
      </p:bgPr>
    </p:bg>
    <p:spTree>
      <p:nvGrpSpPr>
        <p:cNvPr id="1" name="Shape 10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DBC624E7-0FC5-5D89-2D00-37458108AE23}"/>
              </a:ext>
            </a:extLst>
          </p:cNvPr>
          <p:cNvSpPr txBox="1"/>
          <p:nvPr/>
        </p:nvSpPr>
        <p:spPr>
          <a:xfrm>
            <a:off x="85725" y="235744"/>
            <a:ext cx="5371178" cy="52322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</a:rPr>
              <a:t>II. NHÂN, CHIA HAI SỐ HỮU TỈ</a:t>
            </a: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3E5117C9-2EDD-B6FC-9F7C-E3DCC9EEB991}"/>
              </a:ext>
            </a:extLst>
          </p:cNvPr>
          <p:cNvSpPr txBox="1"/>
          <p:nvPr/>
        </p:nvSpPr>
        <p:spPr>
          <a:xfrm>
            <a:off x="85725" y="828734"/>
            <a:ext cx="5636649" cy="52322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/>
              <a:t>1. </a:t>
            </a:r>
            <a:r>
              <a:rPr lang="en-US" sz="2800" dirty="0" err="1"/>
              <a:t>Quy</a:t>
            </a:r>
            <a:r>
              <a:rPr lang="en-US" sz="2800" dirty="0"/>
              <a:t> </a:t>
            </a:r>
            <a:r>
              <a:rPr lang="en-US" sz="2800" dirty="0" err="1"/>
              <a:t>tắc</a:t>
            </a:r>
            <a:r>
              <a:rPr lang="en-US" sz="2800" dirty="0"/>
              <a:t> </a:t>
            </a:r>
            <a:r>
              <a:rPr lang="en-US" sz="2800" dirty="0" err="1"/>
              <a:t>nhân</a:t>
            </a:r>
            <a:r>
              <a:rPr lang="en-US" sz="2800" dirty="0"/>
              <a:t>, chia </a:t>
            </a:r>
            <a:r>
              <a:rPr lang="en-US" sz="2800" dirty="0" err="1"/>
              <a:t>hai</a:t>
            </a:r>
            <a:r>
              <a:rPr lang="en-US" sz="2800" dirty="0"/>
              <a:t> </a:t>
            </a:r>
            <a:r>
              <a:rPr lang="en-US" sz="2800" dirty="0" err="1"/>
              <a:t>số</a:t>
            </a:r>
            <a:r>
              <a:rPr lang="en-US" sz="2800" dirty="0"/>
              <a:t> </a:t>
            </a:r>
            <a:r>
              <a:rPr lang="en-US" sz="2800" dirty="0" err="1"/>
              <a:t>hữu</a:t>
            </a:r>
            <a:r>
              <a:rPr lang="en-US" sz="2800" dirty="0"/>
              <a:t> </a:t>
            </a:r>
            <a:r>
              <a:rPr lang="en-US" sz="2800" dirty="0" err="1"/>
              <a:t>tỉ</a:t>
            </a:r>
            <a:endParaRPr lang="en-US" sz="2800" dirty="0"/>
          </a:p>
        </p:txBody>
      </p:sp>
      <p:sp>
        <p:nvSpPr>
          <p:cNvPr id="7" name="Rounded Rectangle 9">
            <a:extLst>
              <a:ext uri="{FF2B5EF4-FFF2-40B4-BE49-F238E27FC236}">
                <a16:creationId xmlns:a16="http://schemas.microsoft.com/office/drawing/2014/main" id="{D72D851A-6F12-23B1-B889-9600C38D6BF1}"/>
              </a:ext>
            </a:extLst>
          </p:cNvPr>
          <p:cNvSpPr/>
          <p:nvPr/>
        </p:nvSpPr>
        <p:spPr>
          <a:xfrm>
            <a:off x="85725" y="1457582"/>
            <a:ext cx="1016000" cy="660400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HĐ4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Hộp Văn bản 1">
                <a:extLst>
                  <a:ext uri="{FF2B5EF4-FFF2-40B4-BE49-F238E27FC236}">
                    <a16:creationId xmlns:a16="http://schemas.microsoft.com/office/drawing/2014/main" id="{CA3B9D5C-FCCC-5FD9-8713-091DE692E48E}"/>
                  </a:ext>
                </a:extLst>
              </p:cNvPr>
              <p:cNvSpPr txBox="1"/>
              <p:nvPr/>
            </p:nvSpPr>
            <p:spPr>
              <a:xfrm>
                <a:off x="560488" y="2217538"/>
                <a:ext cx="541237" cy="63607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2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den>
                      </m:f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.</m:t>
                      </m:r>
                      <m:f>
                        <m:f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2" name="Hộp Văn bản 1">
                <a:extLst>
                  <a:ext uri="{FF2B5EF4-FFF2-40B4-BE49-F238E27FC236}">
                    <a16:creationId xmlns:a16="http://schemas.microsoft.com/office/drawing/2014/main" id="{CA3B9D5C-FCCC-5FD9-8713-091DE692E4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0488" y="2217538"/>
                <a:ext cx="541237" cy="63607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813E6691-50B2-CB15-9850-EF5A101EE166}"/>
                  </a:ext>
                </a:extLst>
              </p:cNvPr>
              <p:cNvSpPr txBox="1"/>
              <p:nvPr/>
            </p:nvSpPr>
            <p:spPr>
              <a:xfrm>
                <a:off x="1140150" y="2217538"/>
                <a:ext cx="1413272" cy="63607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2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1.3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8.5</m:t>
                          </m:r>
                        </m:den>
                      </m:f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40</m:t>
                          </m:r>
                        </m:den>
                      </m:f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813E6691-50B2-CB15-9850-EF5A101EE16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0150" y="2217538"/>
                <a:ext cx="1413272" cy="63607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9B50004A-2BB5-379C-2138-9E9181ABBCB9}"/>
              </a:ext>
            </a:extLst>
          </p:cNvPr>
          <p:cNvSpPr txBox="1"/>
          <p:nvPr/>
        </p:nvSpPr>
        <p:spPr>
          <a:xfrm>
            <a:off x="85725" y="2320130"/>
            <a:ext cx="43633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a)</a:t>
            </a: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E6AB8DE9-CCFB-B348-EABA-929E56E73C9C}"/>
              </a:ext>
            </a:extLst>
          </p:cNvPr>
          <p:cNvSpPr txBox="1"/>
          <p:nvPr/>
        </p:nvSpPr>
        <p:spPr>
          <a:xfrm>
            <a:off x="3759994" y="2320130"/>
            <a:ext cx="43633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b)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Hộp Văn bản 11">
                <a:extLst>
                  <a:ext uri="{FF2B5EF4-FFF2-40B4-BE49-F238E27FC236}">
                    <a16:creationId xmlns:a16="http://schemas.microsoft.com/office/drawing/2014/main" id="{57C69A6B-7309-BF51-0E01-FE4F939DD8AA}"/>
                  </a:ext>
                </a:extLst>
              </p:cNvPr>
              <p:cNvSpPr txBox="1"/>
              <p:nvPr/>
            </p:nvSpPr>
            <p:spPr>
              <a:xfrm>
                <a:off x="4251375" y="2217538"/>
                <a:ext cx="1347933" cy="7607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2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−6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den>
                      </m:f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:</m:t>
                      </m:r>
                      <m:d>
                        <m:d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num>
                            <m:den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12" name="Hộp Văn bản 11">
                <a:extLst>
                  <a:ext uri="{FF2B5EF4-FFF2-40B4-BE49-F238E27FC236}">
                    <a16:creationId xmlns:a16="http://schemas.microsoft.com/office/drawing/2014/main" id="{57C69A6B-7309-BF51-0E01-FE4F939DD8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51375" y="2217538"/>
                <a:ext cx="1347933" cy="76072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id="{3EB0F02F-FB99-C841-0D5F-035799A8E4F9}"/>
                  </a:ext>
                </a:extLst>
              </p:cNvPr>
              <p:cNvSpPr txBox="1"/>
              <p:nvPr/>
            </p:nvSpPr>
            <p:spPr>
              <a:xfrm>
                <a:off x="5654351" y="2253714"/>
                <a:ext cx="1927259" cy="63607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2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−6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den>
                      </m:f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.</m:t>
                      </m:r>
                      <m:f>
                        <m:f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−3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18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35</m:t>
                          </m:r>
                        </m:den>
                      </m:f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id="{3EB0F02F-FB99-C841-0D5F-035799A8E4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54351" y="2253714"/>
                <a:ext cx="1927259" cy="63607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A081E410-9782-8225-10CB-43630F8FCA94}"/>
              </a:ext>
            </a:extLst>
          </p:cNvPr>
          <p:cNvSpPr txBox="1"/>
          <p:nvPr/>
        </p:nvSpPr>
        <p:spPr>
          <a:xfrm>
            <a:off x="85725" y="3622674"/>
            <a:ext cx="43633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c)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id="{BB1FDEA0-97EE-70F5-3CF9-B4B27EE68465}"/>
                  </a:ext>
                </a:extLst>
              </p:cNvPr>
              <p:cNvSpPr txBox="1"/>
              <p:nvPr/>
            </p:nvSpPr>
            <p:spPr>
              <a:xfrm>
                <a:off x="560488" y="3719194"/>
                <a:ext cx="1520288" cy="33855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0,6.</m:t>
                      </m:r>
                      <m:d>
                        <m:d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−0,15</m:t>
                          </m:r>
                        </m:e>
                      </m:d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id="{BB1FDEA0-97EE-70F5-3CF9-B4B27EE684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0488" y="3719194"/>
                <a:ext cx="1520288" cy="338554"/>
              </a:xfrm>
              <a:prstGeom prst="rect">
                <a:avLst/>
              </a:prstGeom>
              <a:blipFill>
                <a:blip r:embed="rId7"/>
                <a:stretch>
                  <a:fillRect l="-3213" b="-107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id="{029AF76D-8D5A-81B2-77BC-77177AE5332A}"/>
                  </a:ext>
                </a:extLst>
              </p:cNvPr>
              <p:cNvSpPr txBox="1"/>
              <p:nvPr/>
            </p:nvSpPr>
            <p:spPr>
              <a:xfrm>
                <a:off x="2080776" y="3570435"/>
                <a:ext cx="3172407" cy="64286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2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den>
                      </m:f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.</m:t>
                      </m:r>
                      <m:f>
                        <m:f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−15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100</m:t>
                          </m:r>
                        </m:den>
                      </m:f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−90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1000</m:t>
                          </m:r>
                        </m:den>
                      </m:f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−9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100</m:t>
                          </m:r>
                        </m:den>
                      </m:f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id="{029AF76D-8D5A-81B2-77BC-77177AE5332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80776" y="3570435"/>
                <a:ext cx="3172407" cy="642868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Picture 14">
            <a:extLst>
              <a:ext uri="{FF2B5EF4-FFF2-40B4-BE49-F238E27FC236}">
                <a16:creationId xmlns:a16="http://schemas.microsoft.com/office/drawing/2014/main" id="{CEF84BF6-0F73-77AD-30F5-CEB5A72A8CC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8811" y="4032853"/>
            <a:ext cx="2060627" cy="1110647"/>
          </a:xfrm>
          <a:prstGeom prst="rect">
            <a:avLst/>
          </a:prstGeom>
        </p:spPr>
      </p:pic>
      <p:pic>
        <p:nvPicPr>
          <p:cNvPr id="18" name="Picture 15">
            <a:extLst>
              <a:ext uri="{FF2B5EF4-FFF2-40B4-BE49-F238E27FC236}">
                <a16:creationId xmlns:a16="http://schemas.microsoft.com/office/drawing/2014/main" id="{56035138-CDC6-199E-C4CC-928F0F75C98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325" y="2673689"/>
            <a:ext cx="602108" cy="1359163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2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Hộp Văn bản 25">
            <a:extLst>
              <a:ext uri="{FF2B5EF4-FFF2-40B4-BE49-F238E27FC236}">
                <a16:creationId xmlns:a16="http://schemas.microsoft.com/office/drawing/2014/main" id="{05C7D0F1-89A1-D6BC-04A1-7DF7674F680C}"/>
              </a:ext>
            </a:extLst>
          </p:cNvPr>
          <p:cNvSpPr txBox="1"/>
          <p:nvPr/>
        </p:nvSpPr>
        <p:spPr>
          <a:xfrm>
            <a:off x="64294" y="1690537"/>
            <a:ext cx="9079706" cy="31534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indent="-342900" algn="just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Vì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mọi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hữu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tỉ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đều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được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viết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dưới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dạng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phân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nên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ta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có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thể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nhân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, chia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hai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hữu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tỉ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bằng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cách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viết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chúng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dưới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dạng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phân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rồi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áp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dụng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quy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tắc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nhân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, chia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phân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. </a:t>
            </a:r>
            <a:endParaRPr lang="en-US" sz="2200" dirty="0">
              <a:effectLst/>
              <a:latin typeface="+mj-lt"/>
              <a:ea typeface="Times New Roman" panose="02020603050405020304" pitchFamily="18" charset="0"/>
            </a:endParaRPr>
          </a:p>
          <a:p>
            <a:pPr marL="342900" marR="0" indent="-342900" algn="just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Khi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hai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hữu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tỉ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cùng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viết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ở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dạng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thập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phân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(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với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hữu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hạn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chữ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khác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0 ở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phần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thập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phân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)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thì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ta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có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thể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nhân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, chia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hai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đó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theo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quy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tắc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nhân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, chia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thập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phân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.</a:t>
            </a:r>
            <a:endParaRPr lang="en-US" sz="2200" dirty="0">
              <a:effectLst/>
              <a:latin typeface="+mj-lt"/>
              <a:ea typeface="Times New Roman" panose="02020603050405020304" pitchFamily="18" charset="0"/>
            </a:endParaRPr>
          </a:p>
        </p:txBody>
      </p:sp>
      <p:sp>
        <p:nvSpPr>
          <p:cNvPr id="27" name="Hình Bầu dục 26">
            <a:extLst>
              <a:ext uri="{FF2B5EF4-FFF2-40B4-BE49-F238E27FC236}">
                <a16:creationId xmlns:a16="http://schemas.microsoft.com/office/drawing/2014/main" id="{EDC933D9-2929-558B-C914-D9A55CE4099B}"/>
              </a:ext>
            </a:extLst>
          </p:cNvPr>
          <p:cNvSpPr/>
          <p:nvPr/>
        </p:nvSpPr>
        <p:spPr>
          <a:xfrm>
            <a:off x="2971800" y="392907"/>
            <a:ext cx="3086100" cy="964406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000000"/>
                </a:solidFill>
              </a:rPr>
              <a:t>Nhận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xét</a:t>
            </a:r>
            <a:endParaRPr lang="en-US" sz="2800" dirty="0">
              <a:solidFill>
                <a:srgbClr val="000000"/>
              </a:solidFill>
            </a:endParaRPr>
          </a:p>
        </p:txBody>
      </p:sp>
      <p:pic>
        <p:nvPicPr>
          <p:cNvPr id="4" name="Picture 6">
            <a:extLst>
              <a:ext uri="{FF2B5EF4-FFF2-40B4-BE49-F238E27FC236}">
                <a16:creationId xmlns:a16="http://schemas.microsoft.com/office/drawing/2014/main" id="{F4D4FC57-6411-DE09-66E9-C5CD9AE133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486053" y="315708"/>
            <a:ext cx="1718831" cy="1118803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id="{9EB89027-E826-CF09-5643-FABB010D196E}"/>
                  </a:ext>
                </a:extLst>
              </p:cNvPr>
              <p:cNvSpPr txBox="1"/>
              <p:nvPr/>
            </p:nvSpPr>
            <p:spPr>
              <a:xfrm>
                <a:off x="0" y="0"/>
                <a:ext cx="3989158" cy="40754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Đèo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Hải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Vân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một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cung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đường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hiểm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trở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trên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tuyến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giao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thông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xuyên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suốt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Việt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Nam.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Để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thuận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lợi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cho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việc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đi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lại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,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người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ta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đã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xây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dựng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hầm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đường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bộ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xuyên</a:t>
                </a:r>
                <a:r>
                  <a:rPr lang="en-US" sz="2000" dirty="0"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đèo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Hải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Vân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.</a:t>
                </a:r>
                <a:r>
                  <a:rPr lang="en-US" sz="2000" dirty="0"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Hầm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Hải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Vân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có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chiều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dài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6,28</m:t>
                    </m:r>
                  </m:oMath>
                </a14:m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km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và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bằng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157</m:t>
                        </m:r>
                      </m:num>
                      <m:den>
                        <m:r>
                          <a:rPr lang="en-US" sz="2400" i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500</m:t>
                        </m:r>
                      </m:den>
                    </m:f>
                  </m:oMath>
                </a14:m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 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độ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dài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đèo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Hải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Vân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.</a:t>
                </a:r>
                <a:endParaRPr lang="en-US" sz="2000" dirty="0">
                  <a:latin typeface="+mj-lt"/>
                </a:endParaRPr>
              </a:p>
            </p:txBody>
          </p:sp>
        </mc:Choice>
        <mc:Fallback xmlns=""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id="{9EB89027-E826-CF09-5643-FABB010D196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0"/>
                <a:ext cx="3989158" cy="4075475"/>
              </a:xfrm>
              <a:prstGeom prst="rect">
                <a:avLst/>
              </a:prstGeom>
              <a:blipFill>
                <a:blip r:embed="rId3"/>
                <a:stretch>
                  <a:fillRect l="-1529" r="-1529" b="-17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Hình ảnh 12">
            <a:extLst>
              <a:ext uri="{FF2B5EF4-FFF2-40B4-BE49-F238E27FC236}">
                <a16:creationId xmlns:a16="http://schemas.microsoft.com/office/drawing/2014/main" id="{BBC26610-BAEF-6F42-5401-E5BFA1DCCC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89158" y="0"/>
            <a:ext cx="5154842" cy="3117057"/>
          </a:xfrm>
          <a:prstGeom prst="rect">
            <a:avLst/>
          </a:prstGeom>
        </p:spPr>
      </p:pic>
      <p:sp>
        <p:nvSpPr>
          <p:cNvPr id="14" name="Bong bóng Ý nghĩ: Hình đám mây 13">
            <a:extLst>
              <a:ext uri="{FF2B5EF4-FFF2-40B4-BE49-F238E27FC236}">
                <a16:creationId xmlns:a16="http://schemas.microsoft.com/office/drawing/2014/main" id="{A9C8D1C2-BA0F-5AE0-CC52-1A7C8FA93F0C}"/>
              </a:ext>
            </a:extLst>
          </p:cNvPr>
          <p:cNvSpPr/>
          <p:nvPr/>
        </p:nvSpPr>
        <p:spPr>
          <a:xfrm>
            <a:off x="3500438" y="3117057"/>
            <a:ext cx="5643562" cy="1728822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400" dirty="0" err="1">
                <a:effectLst/>
                <a:latin typeface="+mj-lt"/>
                <a:ea typeface="Times New Roman" panose="02020603050405020304" pitchFamily="18" charset="0"/>
              </a:rPr>
              <a:t>Độ</a:t>
            </a:r>
            <a:r>
              <a:rPr lang="en-US" sz="24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+mj-lt"/>
                <a:ea typeface="Times New Roman" panose="02020603050405020304" pitchFamily="18" charset="0"/>
              </a:rPr>
              <a:t>dài</a:t>
            </a:r>
            <a:r>
              <a:rPr lang="en-US" sz="24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+mj-lt"/>
                <a:ea typeface="Times New Roman" panose="02020603050405020304" pitchFamily="18" charset="0"/>
              </a:rPr>
              <a:t>đèo</a:t>
            </a:r>
            <a:r>
              <a:rPr lang="en-US" sz="24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+mj-lt"/>
                <a:ea typeface="Times New Roman" panose="02020603050405020304" pitchFamily="18" charset="0"/>
              </a:rPr>
              <a:t>Hải</a:t>
            </a:r>
            <a:r>
              <a:rPr lang="en-US" sz="24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+mj-lt"/>
                <a:ea typeface="Times New Roman" panose="02020603050405020304" pitchFamily="18" charset="0"/>
              </a:rPr>
              <a:t>Vân</a:t>
            </a:r>
            <a:r>
              <a:rPr lang="en-US" sz="24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+mj-lt"/>
                <a:ea typeface="Times New Roman" panose="02020603050405020304" pitchFamily="18" charset="0"/>
              </a:rPr>
              <a:t>là</a:t>
            </a:r>
            <a:r>
              <a:rPr lang="en-US" sz="2400" dirty="0">
                <a:effectLst/>
                <a:latin typeface="+mj-lt"/>
                <a:ea typeface="Times New Roman" panose="02020603050405020304" pitchFamily="18" charset="0"/>
              </a:rPr>
              <a:t> bao </a:t>
            </a:r>
            <a:r>
              <a:rPr lang="en-US" sz="2400" dirty="0" err="1">
                <a:effectLst/>
                <a:latin typeface="+mj-lt"/>
                <a:ea typeface="Times New Roman" panose="02020603050405020304" pitchFamily="18" charset="0"/>
              </a:rPr>
              <a:t>nhiêu</a:t>
            </a:r>
            <a:r>
              <a:rPr lang="en-US" sz="2400" dirty="0">
                <a:effectLst/>
                <a:latin typeface="+mj-lt"/>
                <a:ea typeface="Times New Roman" panose="02020603050405020304" pitchFamily="18" charset="0"/>
              </a:rPr>
              <a:t> ki – </a:t>
            </a:r>
            <a:r>
              <a:rPr lang="en-US" sz="2400" dirty="0" err="1">
                <a:effectLst/>
                <a:latin typeface="+mj-lt"/>
                <a:ea typeface="Times New Roman" panose="02020603050405020304" pitchFamily="18" charset="0"/>
              </a:rPr>
              <a:t>lô</a:t>
            </a:r>
            <a:r>
              <a:rPr lang="en-US" sz="2400" dirty="0">
                <a:effectLst/>
                <a:latin typeface="+mj-lt"/>
                <a:ea typeface="Times New Roman" panose="02020603050405020304" pitchFamily="18" charset="0"/>
              </a:rPr>
              <a:t> – </a:t>
            </a:r>
            <a:r>
              <a:rPr lang="en-US" sz="2400" dirty="0" err="1">
                <a:effectLst/>
                <a:latin typeface="+mj-lt"/>
                <a:ea typeface="Times New Roman" panose="02020603050405020304" pitchFamily="18" charset="0"/>
              </a:rPr>
              <a:t>mét</a:t>
            </a:r>
            <a:r>
              <a:rPr lang="en-US" sz="2400" dirty="0">
                <a:effectLst/>
                <a:latin typeface="+mj-lt"/>
                <a:ea typeface="Times New Roman" panose="02020603050405020304" pitchFamily="18" charset="0"/>
              </a:rPr>
              <a:t>?</a:t>
            </a:r>
          </a:p>
          <a:p>
            <a:pPr algn="ctr"/>
            <a:endParaRPr lang="en-US" dirty="0"/>
          </a:p>
        </p:txBody>
      </p:sp>
      <p:pic>
        <p:nvPicPr>
          <p:cNvPr id="5" name="Picture 16">
            <a:extLst>
              <a:ext uri="{FF2B5EF4-FFF2-40B4-BE49-F238E27FC236}">
                <a16:creationId xmlns:a16="http://schemas.microsoft.com/office/drawing/2014/main" id="{5FAA8246-8D9D-97DA-7C6C-1BFD67A6C61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6894">
            <a:off x="464102" y="3568118"/>
            <a:ext cx="1756963" cy="1785118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32" name="Google Shape;1132;p31"/>
          <p:cNvCxnSpPr/>
          <p:nvPr/>
        </p:nvCxnSpPr>
        <p:spPr>
          <a:xfrm>
            <a:off x="952500" y="1784182"/>
            <a:ext cx="5952300" cy="0"/>
          </a:xfrm>
          <a:prstGeom prst="straightConnector1">
            <a:avLst/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33" name="Google Shape;1133;p31"/>
          <p:cNvCxnSpPr/>
          <p:nvPr/>
        </p:nvCxnSpPr>
        <p:spPr>
          <a:xfrm>
            <a:off x="952500" y="2493664"/>
            <a:ext cx="5952300" cy="0"/>
          </a:xfrm>
          <a:prstGeom prst="straightConnector1">
            <a:avLst/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4" name="Hộp Văn bản 23">
            <a:extLst>
              <a:ext uri="{FF2B5EF4-FFF2-40B4-BE49-F238E27FC236}">
                <a16:creationId xmlns:a16="http://schemas.microsoft.com/office/drawing/2014/main" id="{D2795F8C-42DB-3DD4-F340-DFD718D21C12}"/>
              </a:ext>
            </a:extLst>
          </p:cNvPr>
          <p:cNvSpPr txBox="1"/>
          <p:nvPr/>
        </p:nvSpPr>
        <p:spPr>
          <a:xfrm>
            <a:off x="2182070" y="361599"/>
            <a:ext cx="12690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/>
              <a:t>Tính</a:t>
            </a:r>
            <a:endParaRPr lang="en-US" sz="3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D69D1A99-2B7D-0390-5DEF-63DB799C2021}"/>
                  </a:ext>
                </a:extLst>
              </p:cNvPr>
              <p:cNvSpPr txBox="1"/>
              <p:nvPr/>
            </p:nvSpPr>
            <p:spPr>
              <a:xfrm>
                <a:off x="569249" y="1370340"/>
                <a:ext cx="5496633" cy="8298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0,311.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den>
                          </m:f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=0,311.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−0,2</m:t>
                          </m:r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=−0,0622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D69D1A99-2B7D-0390-5DEF-63DB799C20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9249" y="1370340"/>
                <a:ext cx="5496633" cy="82984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D5141EA1-D267-AAED-B43B-202247FEAD1C}"/>
              </a:ext>
            </a:extLst>
          </p:cNvPr>
          <p:cNvSpPr txBox="1"/>
          <p:nvPr/>
        </p:nvSpPr>
        <p:spPr>
          <a:xfrm>
            <a:off x="72705" y="1553349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a)</a:t>
            </a: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C55F4686-4527-C73F-F6D6-3FCE0DE0FA68}"/>
              </a:ext>
            </a:extLst>
          </p:cNvPr>
          <p:cNvSpPr txBox="1"/>
          <p:nvPr/>
        </p:nvSpPr>
        <p:spPr>
          <a:xfrm>
            <a:off x="72705" y="3072878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b)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5E179884-24F3-A8CC-C6B0-F00AF0215B1C}"/>
                  </a:ext>
                </a:extLst>
              </p:cNvPr>
              <p:cNvSpPr txBox="1"/>
              <p:nvPr/>
            </p:nvSpPr>
            <p:spPr>
              <a:xfrm>
                <a:off x="579599" y="2888788"/>
                <a:ext cx="5990358" cy="8298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14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: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−0,25</m:t>
                          </m:r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14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: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den>
                          </m:f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14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.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−4</m:t>
                          </m:r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−56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5E179884-24F3-A8CC-C6B0-F00AF0215B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9599" y="2888788"/>
                <a:ext cx="5990358" cy="82984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8">
            <a:extLst>
              <a:ext uri="{FF2B5EF4-FFF2-40B4-BE49-F238E27FC236}">
                <a16:creationId xmlns:a16="http://schemas.microsoft.com/office/drawing/2014/main" id="{D51901CF-80AE-0F31-EB53-CBD3891804F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5979349" y="4040955"/>
            <a:ext cx="3164651" cy="2042639"/>
          </a:xfrm>
          <a:prstGeom prst="rect">
            <a:avLst/>
          </a:prstGeom>
        </p:spPr>
      </p:pic>
      <p:pic>
        <p:nvPicPr>
          <p:cNvPr id="12" name="Picture 19">
            <a:extLst>
              <a:ext uri="{FF2B5EF4-FFF2-40B4-BE49-F238E27FC236}">
                <a16:creationId xmlns:a16="http://schemas.microsoft.com/office/drawing/2014/main" id="{5C302BA5-FFB5-F78C-496D-DB0F467739A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6994359" y="2888788"/>
            <a:ext cx="1538765" cy="3744783"/>
          </a:xfrm>
          <a:prstGeom prst="rect">
            <a:avLst/>
          </a:prstGeom>
        </p:spPr>
      </p:pic>
      <p:sp>
        <p:nvSpPr>
          <p:cNvPr id="13" name="Hình Bầu dục 12">
            <a:extLst>
              <a:ext uri="{FF2B5EF4-FFF2-40B4-BE49-F238E27FC236}">
                <a16:creationId xmlns:a16="http://schemas.microsoft.com/office/drawing/2014/main" id="{31B56BE6-B169-EAEF-E634-FAD505C86C86}"/>
              </a:ext>
            </a:extLst>
          </p:cNvPr>
          <p:cNvSpPr/>
          <p:nvPr/>
        </p:nvSpPr>
        <p:spPr>
          <a:xfrm>
            <a:off x="302095" y="159174"/>
            <a:ext cx="1799303" cy="888842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ysClr val="windowText" lastClr="000000"/>
                </a:solidFill>
              </a:rPr>
              <a:t>Ví</a:t>
            </a:r>
            <a:r>
              <a:rPr lang="en-US" sz="2400" b="1" dirty="0">
                <a:solidFill>
                  <a:sysClr val="windowText" lastClr="000000"/>
                </a:solidFill>
              </a:rPr>
              <a:t> </a:t>
            </a:r>
            <a:r>
              <a:rPr lang="en-US" sz="2400" b="1" dirty="0" err="1">
                <a:solidFill>
                  <a:sysClr val="windowText" lastClr="000000"/>
                </a:solidFill>
              </a:rPr>
              <a:t>dụ</a:t>
            </a:r>
            <a:r>
              <a:rPr lang="en-US" sz="2400" b="1" dirty="0">
                <a:solidFill>
                  <a:sysClr val="windowText" lastClr="000000"/>
                </a:solidFill>
              </a:rPr>
              <a:t> 4</a:t>
            </a:r>
          </a:p>
        </p:txBody>
      </p:sp>
    </p:spTree>
    <p:extLst>
      <p:ext uri="{BB962C8B-B14F-4D97-AF65-F5344CB8AC3E}">
        <p14:creationId xmlns:p14="http://schemas.microsoft.com/office/powerpoint/2010/main" val="1585302175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7" grpId="0"/>
      <p:bldP spid="8" grpId="0"/>
      <p:bldP spid="9" grpId="0"/>
      <p:bldP spid="10" grpId="0"/>
      <p:bldP spid="1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32" name="Google Shape;1132;p31"/>
          <p:cNvCxnSpPr/>
          <p:nvPr/>
        </p:nvCxnSpPr>
        <p:spPr>
          <a:xfrm>
            <a:off x="952500" y="1784182"/>
            <a:ext cx="5952300" cy="0"/>
          </a:xfrm>
          <a:prstGeom prst="straightConnector1">
            <a:avLst/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33" name="Google Shape;1133;p31"/>
          <p:cNvCxnSpPr/>
          <p:nvPr/>
        </p:nvCxnSpPr>
        <p:spPr>
          <a:xfrm>
            <a:off x="952500" y="2493664"/>
            <a:ext cx="5952300" cy="0"/>
          </a:xfrm>
          <a:prstGeom prst="straightConnector1">
            <a:avLst/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4" name="Hộp Văn bản 23">
            <a:extLst>
              <a:ext uri="{FF2B5EF4-FFF2-40B4-BE49-F238E27FC236}">
                <a16:creationId xmlns:a16="http://schemas.microsoft.com/office/drawing/2014/main" id="{D2795F8C-42DB-3DD4-F340-DFD718D21C12}"/>
              </a:ext>
            </a:extLst>
          </p:cNvPr>
          <p:cNvSpPr txBox="1"/>
          <p:nvPr/>
        </p:nvSpPr>
        <p:spPr>
          <a:xfrm>
            <a:off x="1210118" y="926861"/>
            <a:ext cx="2395863" cy="584775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/>
              <a:t>Luyện </a:t>
            </a:r>
            <a:r>
              <a:rPr lang="en-US" sz="3200" dirty="0" err="1"/>
              <a:t>tập</a:t>
            </a:r>
            <a:r>
              <a:rPr lang="en-US" sz="3200" dirty="0"/>
              <a:t> 4</a:t>
            </a:r>
          </a:p>
        </p:txBody>
      </p:sp>
      <p:pic>
        <p:nvPicPr>
          <p:cNvPr id="25" name="Picture 23">
            <a:extLst>
              <a:ext uri="{FF2B5EF4-FFF2-40B4-BE49-F238E27FC236}">
                <a16:creationId xmlns:a16="http://schemas.microsoft.com/office/drawing/2014/main" id="{286F97D3-F702-B290-2CEB-3B16E77956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51120"/>
            <a:ext cx="1083598" cy="1083598"/>
          </a:xfrm>
          <a:prstGeom prst="rect">
            <a:avLst/>
          </a:prstGeom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D33A086A-B92C-4E56-04DE-CBB57EBE5948}"/>
              </a:ext>
            </a:extLst>
          </p:cNvPr>
          <p:cNvSpPr txBox="1"/>
          <p:nvPr/>
        </p:nvSpPr>
        <p:spPr>
          <a:xfrm>
            <a:off x="225640" y="3038756"/>
            <a:ext cx="32672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/>
              <a:t>Độ</a:t>
            </a:r>
            <a:r>
              <a:rPr lang="en-US" sz="2400" dirty="0"/>
              <a:t> </a:t>
            </a:r>
            <a:r>
              <a:rPr lang="en-US" sz="2400" dirty="0" err="1"/>
              <a:t>dài</a:t>
            </a:r>
            <a:r>
              <a:rPr lang="en-US" sz="2400" dirty="0"/>
              <a:t> </a:t>
            </a:r>
            <a:r>
              <a:rPr lang="en-US" sz="2400" dirty="0" err="1"/>
              <a:t>đèo</a:t>
            </a:r>
            <a:r>
              <a:rPr lang="en-US" sz="2400" dirty="0"/>
              <a:t> </a:t>
            </a:r>
            <a:r>
              <a:rPr lang="en-US" sz="2400" dirty="0" err="1"/>
              <a:t>Hải</a:t>
            </a:r>
            <a:r>
              <a:rPr lang="en-US" sz="2400" dirty="0"/>
              <a:t> </a:t>
            </a:r>
            <a:r>
              <a:rPr lang="en-US" sz="2400" dirty="0" err="1"/>
              <a:t>Vân</a:t>
            </a:r>
            <a:r>
              <a:rPr lang="en-US" sz="2400" dirty="0"/>
              <a:t> </a:t>
            </a:r>
            <a:r>
              <a:rPr lang="en-US" sz="2400" dirty="0" err="1"/>
              <a:t>là</a:t>
            </a:r>
            <a:r>
              <a:rPr lang="en-US" sz="2400" dirty="0"/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D69D1A99-2B7D-0390-5DEF-63DB799C2021}"/>
                  </a:ext>
                </a:extLst>
              </p:cNvPr>
              <p:cNvSpPr txBox="1"/>
              <p:nvPr/>
            </p:nvSpPr>
            <p:spPr>
              <a:xfrm>
                <a:off x="797848" y="3918452"/>
                <a:ext cx="5491632" cy="70134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6,28 : 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157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500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157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25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.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500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157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500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25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=20 (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𝑘𝑚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D69D1A99-2B7D-0390-5DEF-63DB799C20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7848" y="3918452"/>
                <a:ext cx="5491632" cy="70134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1" name="Hình ảnh 30">
            <a:extLst>
              <a:ext uri="{FF2B5EF4-FFF2-40B4-BE49-F238E27FC236}">
                <a16:creationId xmlns:a16="http://schemas.microsoft.com/office/drawing/2014/main" id="{1FEE932F-F7F8-3A8B-1AB5-7CBAE1C9ED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09483" y="421481"/>
            <a:ext cx="5154842" cy="3117057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6" grpId="0"/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82DA603E-4458-233D-341A-AB6AF7B88B12}"/>
              </a:ext>
            </a:extLst>
          </p:cNvPr>
          <p:cNvSpPr txBox="1"/>
          <p:nvPr/>
        </p:nvSpPr>
        <p:spPr>
          <a:xfrm>
            <a:off x="1164431" y="285749"/>
            <a:ext cx="2338311" cy="584775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/>
              <a:t>Luyện </a:t>
            </a:r>
            <a:r>
              <a:rPr lang="en-US" sz="3200" dirty="0" err="1"/>
              <a:t>tập</a:t>
            </a:r>
            <a:r>
              <a:rPr lang="en-US" sz="3200" dirty="0"/>
              <a:t> 5</a:t>
            </a:r>
          </a:p>
        </p:txBody>
      </p:sp>
      <p:pic>
        <p:nvPicPr>
          <p:cNvPr id="11" name="Picture 23">
            <a:extLst>
              <a:ext uri="{FF2B5EF4-FFF2-40B4-BE49-F238E27FC236}">
                <a16:creationId xmlns:a16="http://schemas.microsoft.com/office/drawing/2014/main" id="{66DB144F-C609-3B54-0149-FE84ABCBDA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4761"/>
            <a:ext cx="1083598" cy="108359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Hộp Văn bản 1">
                <a:extLst>
                  <a:ext uri="{FF2B5EF4-FFF2-40B4-BE49-F238E27FC236}">
                    <a16:creationId xmlns:a16="http://schemas.microsoft.com/office/drawing/2014/main" id="{427B0139-B977-E78E-8343-A18AA2430EF1}"/>
                  </a:ext>
                </a:extLst>
              </p:cNvPr>
              <p:cNvSpPr txBox="1"/>
              <p:nvPr/>
            </p:nvSpPr>
            <p:spPr>
              <a:xfrm>
                <a:off x="307180" y="826144"/>
                <a:ext cx="8715375" cy="17788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200" dirty="0">
                    <a:latin typeface="+mn-lt"/>
                  </a:rPr>
                  <a:t>Một ô </a:t>
                </a:r>
                <a:r>
                  <a:rPr lang="en-US" sz="2200" dirty="0" err="1">
                    <a:latin typeface="+mn-lt"/>
                  </a:rPr>
                  <a:t>tô</a:t>
                </a:r>
                <a:r>
                  <a:rPr lang="en-US" sz="2200" dirty="0">
                    <a:latin typeface="+mn-lt"/>
                  </a:rPr>
                  <a:t> </a:t>
                </a:r>
                <a:r>
                  <a:rPr lang="en-US" sz="2200" dirty="0" err="1">
                    <a:latin typeface="+mn-lt"/>
                  </a:rPr>
                  <a:t>đi</a:t>
                </a:r>
                <a:r>
                  <a:rPr lang="en-US" sz="2200" dirty="0">
                    <a:latin typeface="+mn-lt"/>
                  </a:rPr>
                  <a:t> </a:t>
                </a:r>
                <a:r>
                  <a:rPr lang="en-US" sz="2200" dirty="0" err="1">
                    <a:latin typeface="+mn-lt"/>
                  </a:rPr>
                  <a:t>từ</a:t>
                </a:r>
                <a:r>
                  <a:rPr lang="en-US" sz="2200" dirty="0">
                    <a:latin typeface="+mn-lt"/>
                  </a:rPr>
                  <a:t> </a:t>
                </a:r>
                <a:r>
                  <a:rPr lang="en-US" sz="2200" dirty="0" err="1">
                    <a:latin typeface="+mn-lt"/>
                  </a:rPr>
                  <a:t>tỉnh</a:t>
                </a:r>
                <a:r>
                  <a:rPr lang="en-US" sz="2200" dirty="0">
                    <a:latin typeface="+mn-lt"/>
                  </a:rPr>
                  <a:t> A </a:t>
                </a:r>
                <a:r>
                  <a:rPr lang="en-US" sz="2200" dirty="0" err="1">
                    <a:latin typeface="+mn-lt"/>
                  </a:rPr>
                  <a:t>đến</a:t>
                </a:r>
                <a:r>
                  <a:rPr lang="en-US" sz="2200" dirty="0">
                    <a:latin typeface="+mn-lt"/>
                  </a:rPr>
                  <a:t> </a:t>
                </a:r>
                <a:r>
                  <a:rPr lang="en-US" sz="2200" dirty="0" err="1">
                    <a:latin typeface="+mn-lt"/>
                  </a:rPr>
                  <a:t>tỉnh</a:t>
                </a:r>
                <a:r>
                  <a:rPr lang="en-US" sz="2200" dirty="0">
                    <a:latin typeface="+mn-lt"/>
                  </a:rPr>
                  <a:t> B. </a:t>
                </a:r>
                <a:r>
                  <a:rPr lang="en-US" sz="2200" dirty="0" err="1">
                    <a:latin typeface="+mn-lt"/>
                  </a:rPr>
                  <a:t>Trong</a:t>
                </a:r>
                <a:r>
                  <a:rPr lang="en-US" sz="2200" dirty="0">
                    <a:latin typeface="+mn-lt"/>
                  </a:rPr>
                  <a:t> 1 </a:t>
                </a:r>
                <a:r>
                  <a:rPr lang="en-US" sz="2200" dirty="0" err="1">
                    <a:latin typeface="+mn-lt"/>
                  </a:rPr>
                  <a:t>giờ</a:t>
                </a:r>
                <a:r>
                  <a:rPr lang="en-US" sz="2200" dirty="0">
                    <a:latin typeface="+mn-lt"/>
                  </a:rPr>
                  <a:t> </a:t>
                </a:r>
                <a:r>
                  <a:rPr lang="en-US" sz="2200" dirty="0" err="1">
                    <a:latin typeface="+mn-lt"/>
                  </a:rPr>
                  <a:t>đầu</a:t>
                </a:r>
                <a:r>
                  <a:rPr lang="en-US" sz="2200" dirty="0">
                    <a:latin typeface="+mn-lt"/>
                  </a:rPr>
                  <a:t>, ô </a:t>
                </a:r>
                <a:r>
                  <a:rPr lang="en-US" sz="2200" dirty="0" err="1">
                    <a:latin typeface="+mn-lt"/>
                  </a:rPr>
                  <a:t>tô</a:t>
                </a:r>
                <a:r>
                  <a:rPr lang="en-US" sz="2200" dirty="0">
                    <a:latin typeface="+mn-lt"/>
                  </a:rPr>
                  <a:t> </a:t>
                </a:r>
                <a:r>
                  <a:rPr lang="en-US" sz="2200" dirty="0" err="1">
                    <a:latin typeface="+mn-lt"/>
                  </a:rPr>
                  <a:t>đã</a:t>
                </a:r>
                <a:r>
                  <a:rPr lang="en-US" sz="2200" dirty="0">
                    <a:latin typeface="+mn-lt"/>
                  </a:rPr>
                  <a:t> </a:t>
                </a:r>
                <a:r>
                  <a:rPr lang="en-US" sz="2200" dirty="0" err="1">
                    <a:latin typeface="+mn-lt"/>
                  </a:rPr>
                  <a:t>đi</a:t>
                </a:r>
                <a:r>
                  <a:rPr lang="en-US" sz="2200" dirty="0">
                    <a:latin typeface="+mn-lt"/>
                  </a:rPr>
                  <a:t> </a:t>
                </a:r>
                <a:r>
                  <a:rPr lang="en-US" sz="2200" dirty="0" err="1">
                    <a:latin typeface="+mn-lt"/>
                  </a:rPr>
                  <a:t>được</a:t>
                </a:r>
                <a:r>
                  <a:rPr lang="en-US" sz="2200" dirty="0">
                    <a:latin typeface="+mn-lt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2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2200" dirty="0">
                    <a:latin typeface="+mn-lt"/>
                  </a:rPr>
                  <a:t> </a:t>
                </a:r>
                <a:r>
                  <a:rPr lang="en-US" sz="2200" dirty="0" err="1">
                    <a:latin typeface="+mn-lt"/>
                  </a:rPr>
                  <a:t>quãng</a:t>
                </a:r>
                <a:r>
                  <a:rPr lang="en-US" sz="2200" dirty="0">
                    <a:latin typeface="+mn-lt"/>
                  </a:rPr>
                  <a:t> </a:t>
                </a:r>
                <a:r>
                  <a:rPr lang="en-US" sz="2200" dirty="0" err="1">
                    <a:latin typeface="+mn-lt"/>
                  </a:rPr>
                  <a:t>đường</a:t>
                </a:r>
                <a:r>
                  <a:rPr lang="en-US" sz="2200" dirty="0">
                    <a:latin typeface="+mn-lt"/>
                  </a:rPr>
                  <a:t>. </a:t>
                </a:r>
                <a:r>
                  <a:rPr lang="en-US" sz="2200" dirty="0" err="1">
                    <a:latin typeface="+mn-lt"/>
                  </a:rPr>
                  <a:t>Hỏi</a:t>
                </a:r>
                <a:r>
                  <a:rPr lang="en-US" sz="2200" dirty="0">
                    <a:latin typeface="+mn-lt"/>
                  </a:rPr>
                  <a:t> </a:t>
                </a:r>
                <a:r>
                  <a:rPr lang="en-US" sz="2200" dirty="0" err="1">
                    <a:latin typeface="+mn-lt"/>
                  </a:rPr>
                  <a:t>với</a:t>
                </a:r>
                <a:r>
                  <a:rPr lang="en-US" sz="2200" dirty="0">
                    <a:latin typeface="+mn-lt"/>
                  </a:rPr>
                  <a:t> </a:t>
                </a:r>
                <a:r>
                  <a:rPr lang="en-US" sz="2200" dirty="0" err="1">
                    <a:latin typeface="+mn-lt"/>
                  </a:rPr>
                  <a:t>vận</a:t>
                </a:r>
                <a:r>
                  <a:rPr lang="en-US" sz="2200" dirty="0">
                    <a:latin typeface="+mn-lt"/>
                  </a:rPr>
                  <a:t> </a:t>
                </a:r>
                <a:r>
                  <a:rPr lang="en-US" sz="2200" dirty="0" err="1">
                    <a:latin typeface="+mn-lt"/>
                  </a:rPr>
                  <a:t>tốc</a:t>
                </a:r>
                <a:r>
                  <a:rPr lang="en-US" sz="2200" dirty="0">
                    <a:latin typeface="+mn-lt"/>
                  </a:rPr>
                  <a:t> </a:t>
                </a:r>
                <a:r>
                  <a:rPr lang="en-US" sz="2200" dirty="0" err="1">
                    <a:latin typeface="+mn-lt"/>
                  </a:rPr>
                  <a:t>đó</a:t>
                </a:r>
                <a:r>
                  <a:rPr lang="en-US" sz="2200" dirty="0">
                    <a:latin typeface="+mn-lt"/>
                  </a:rPr>
                  <a:t>, ô </a:t>
                </a:r>
                <a:r>
                  <a:rPr lang="en-US" sz="2200" dirty="0" err="1">
                    <a:latin typeface="+mn-lt"/>
                  </a:rPr>
                  <a:t>tô</a:t>
                </a:r>
                <a:r>
                  <a:rPr lang="en-US" sz="2200" dirty="0">
                    <a:latin typeface="+mn-lt"/>
                  </a:rPr>
                  <a:t> </a:t>
                </a:r>
                <a:r>
                  <a:rPr lang="en-US" sz="2200" dirty="0" err="1">
                    <a:latin typeface="+mn-lt"/>
                  </a:rPr>
                  <a:t>phải</a:t>
                </a:r>
                <a:r>
                  <a:rPr lang="en-US" sz="2200" dirty="0">
                    <a:latin typeface="+mn-lt"/>
                  </a:rPr>
                  <a:t> </a:t>
                </a:r>
                <a:r>
                  <a:rPr lang="en-US" sz="2200" dirty="0" err="1">
                    <a:latin typeface="+mn-lt"/>
                  </a:rPr>
                  <a:t>mất</a:t>
                </a:r>
                <a:r>
                  <a:rPr lang="en-US" sz="2200" dirty="0">
                    <a:latin typeface="+mn-lt"/>
                  </a:rPr>
                  <a:t> bao </a:t>
                </a:r>
                <a:r>
                  <a:rPr lang="en-US" sz="2200" dirty="0" err="1">
                    <a:latin typeface="+mn-lt"/>
                  </a:rPr>
                  <a:t>lâu</a:t>
                </a:r>
                <a:r>
                  <a:rPr lang="en-US" sz="2200" dirty="0">
                    <a:latin typeface="+mn-lt"/>
                  </a:rPr>
                  <a:t> </a:t>
                </a:r>
                <a:r>
                  <a:rPr lang="en-US" sz="2200" dirty="0" err="1">
                    <a:latin typeface="+mn-lt"/>
                  </a:rPr>
                  <a:t>để</a:t>
                </a:r>
                <a:r>
                  <a:rPr lang="en-US" sz="2200" dirty="0">
                    <a:latin typeface="+mn-lt"/>
                  </a:rPr>
                  <a:t> </a:t>
                </a:r>
                <a:r>
                  <a:rPr lang="en-US" sz="2200" dirty="0" err="1">
                    <a:latin typeface="+mn-lt"/>
                  </a:rPr>
                  <a:t>đi</a:t>
                </a:r>
                <a:r>
                  <a:rPr lang="en-US" sz="2200" dirty="0">
                    <a:latin typeface="+mn-lt"/>
                  </a:rPr>
                  <a:t> </a:t>
                </a:r>
                <a:r>
                  <a:rPr lang="en-US" sz="2200" dirty="0" err="1">
                    <a:latin typeface="+mn-lt"/>
                  </a:rPr>
                  <a:t>hết</a:t>
                </a:r>
                <a:r>
                  <a:rPr lang="en-US" sz="2200" dirty="0">
                    <a:latin typeface="+mn-lt"/>
                  </a:rPr>
                  <a:t> </a:t>
                </a:r>
                <a:r>
                  <a:rPr lang="en-US" sz="2200" dirty="0" err="1">
                    <a:latin typeface="+mn-lt"/>
                  </a:rPr>
                  <a:t>quãng</a:t>
                </a:r>
                <a:r>
                  <a:rPr lang="en-US" sz="2200" dirty="0">
                    <a:latin typeface="+mn-lt"/>
                  </a:rPr>
                  <a:t> </a:t>
                </a:r>
                <a:r>
                  <a:rPr lang="en-US" sz="2200" dirty="0" err="1">
                    <a:latin typeface="+mn-lt"/>
                  </a:rPr>
                  <a:t>đường</a:t>
                </a:r>
                <a:r>
                  <a:rPr lang="en-US" sz="2200" dirty="0">
                    <a:latin typeface="+mn-lt"/>
                  </a:rPr>
                  <a:t> AB. </a:t>
                </a:r>
              </a:p>
            </p:txBody>
          </p:sp>
        </mc:Choice>
        <mc:Fallback xmlns="">
          <p:sp>
            <p:nvSpPr>
              <p:cNvPr id="2" name="Hộp Văn bản 1">
                <a:extLst>
                  <a:ext uri="{FF2B5EF4-FFF2-40B4-BE49-F238E27FC236}">
                    <a16:creationId xmlns:a16="http://schemas.microsoft.com/office/drawing/2014/main" id="{427B0139-B977-E78E-8343-A18AA2430E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7180" y="826144"/>
                <a:ext cx="8715375" cy="1778820"/>
              </a:xfrm>
              <a:prstGeom prst="rect">
                <a:avLst/>
              </a:prstGeom>
              <a:blipFill>
                <a:blip r:embed="rId4"/>
                <a:stretch>
                  <a:fillRect l="-909" b="-58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A872DA10-4023-F7B6-94CA-20E135B1F445}"/>
              </a:ext>
            </a:extLst>
          </p:cNvPr>
          <p:cNvSpPr txBox="1"/>
          <p:nvPr/>
        </p:nvSpPr>
        <p:spPr>
          <a:xfrm>
            <a:off x="4212767" y="2824208"/>
            <a:ext cx="71846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 err="1"/>
              <a:t>Giải</a:t>
            </a:r>
            <a:endParaRPr lang="en-US" sz="22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CB5ECEA4-1AE7-4F7E-2124-E41BE07F5735}"/>
                  </a:ext>
                </a:extLst>
              </p:cNvPr>
              <p:cNvSpPr txBox="1"/>
              <p:nvPr/>
            </p:nvSpPr>
            <p:spPr>
              <a:xfrm>
                <a:off x="1461612" y="3474339"/>
                <a:ext cx="6763700" cy="10738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200" dirty="0"/>
                  <a:t>Thời </a:t>
                </a:r>
                <a:r>
                  <a:rPr lang="en-US" sz="2200" dirty="0" err="1"/>
                  <a:t>gian</a:t>
                </a:r>
                <a:r>
                  <a:rPr lang="en-US" sz="2200" dirty="0"/>
                  <a:t> ô </a:t>
                </a:r>
                <a:r>
                  <a:rPr lang="en-US" sz="2200" dirty="0" err="1"/>
                  <a:t>tô</a:t>
                </a:r>
                <a:r>
                  <a:rPr lang="en-US" sz="2200" dirty="0"/>
                  <a:t> </a:t>
                </a:r>
                <a:r>
                  <a:rPr lang="en-US" sz="2200" dirty="0" err="1"/>
                  <a:t>đi</a:t>
                </a:r>
                <a:r>
                  <a:rPr lang="en-US" sz="2200" dirty="0"/>
                  <a:t> </a:t>
                </a:r>
                <a:r>
                  <a:rPr lang="en-US" sz="2200" dirty="0" err="1"/>
                  <a:t>hết</a:t>
                </a:r>
                <a:r>
                  <a:rPr lang="en-US" sz="2200" dirty="0"/>
                  <a:t> </a:t>
                </a:r>
                <a:r>
                  <a:rPr lang="en-US" sz="2200" dirty="0" err="1"/>
                  <a:t>quãng</a:t>
                </a:r>
                <a:r>
                  <a:rPr lang="en-US" sz="2200" dirty="0"/>
                  <a:t> </a:t>
                </a:r>
                <a:r>
                  <a:rPr lang="en-US" sz="2200" dirty="0" err="1"/>
                  <a:t>đường</a:t>
                </a:r>
                <a:r>
                  <a:rPr lang="en-US" sz="2200" dirty="0"/>
                  <a:t> AB </a:t>
                </a:r>
                <a:r>
                  <a:rPr lang="en-US" sz="2200" dirty="0" err="1"/>
                  <a:t>là</a:t>
                </a:r>
                <a:r>
                  <a:rPr lang="en-US" sz="2200" dirty="0"/>
                  <a:t>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1 : </m:t>
                      </m:r>
                      <m:f>
                        <m:f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200" b="0" i="0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m:rPr>
                          <m:sty m:val="p"/>
                        </m:rPr>
                        <a:rPr lang="en-US" sz="2200" b="0" i="0" smtClean="0">
                          <a:latin typeface="Cambria Math" panose="02040503050406030204" pitchFamily="18" charset="0"/>
                        </a:rPr>
                        <m:t>gi</m:t>
                      </m:r>
                      <m:r>
                        <a:rPr lang="en-US" sz="2200" b="0" i="0" smtClean="0">
                          <a:latin typeface="Cambria Math" panose="02040503050406030204" pitchFamily="18" charset="0"/>
                        </a:rPr>
                        <m:t>ờ)</m:t>
                      </m:r>
                    </m:oMath>
                  </m:oMathPara>
                </a14:m>
                <a:endParaRPr lang="en-US" sz="2200" dirty="0">
                  <a:latin typeface="+mj-lt"/>
                </a:endParaRPr>
              </a:p>
            </p:txBody>
          </p:sp>
        </mc:Choice>
        <mc:Fallback xmlns="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CB5ECEA4-1AE7-4F7E-2124-E41BE07F573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61612" y="3474339"/>
                <a:ext cx="6763700" cy="1073820"/>
              </a:xfrm>
              <a:prstGeom prst="rect">
                <a:avLst/>
              </a:prstGeom>
              <a:blipFill>
                <a:blip r:embed="rId5"/>
                <a:stretch>
                  <a:fillRect l="-1172" t="-34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3">
            <a:extLst>
              <a:ext uri="{FF2B5EF4-FFF2-40B4-BE49-F238E27FC236}">
                <a16:creationId xmlns:a16="http://schemas.microsoft.com/office/drawing/2014/main" id="{DAC190F7-30F7-47F6-4F7A-4C4806530814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7199509" y="2604964"/>
            <a:ext cx="1944491" cy="2215944"/>
          </a:xfrm>
          <a:prstGeom prst="rect">
            <a:avLst/>
          </a:prstGeom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C754A792-7BA8-9762-A034-186A40DB043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19697064">
            <a:off x="636224" y="2846213"/>
            <a:ext cx="447374" cy="2330071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" grpId="0"/>
      <p:bldP spid="5" grpId="0"/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Hộp Văn bản 32">
            <a:extLst>
              <a:ext uri="{FF2B5EF4-FFF2-40B4-BE49-F238E27FC236}">
                <a16:creationId xmlns:a16="http://schemas.microsoft.com/office/drawing/2014/main" id="{FFE2B8D9-1234-449D-64FB-D9727EAEA718}"/>
              </a:ext>
            </a:extLst>
          </p:cNvPr>
          <p:cNvSpPr txBox="1"/>
          <p:nvPr/>
        </p:nvSpPr>
        <p:spPr>
          <a:xfrm>
            <a:off x="71439" y="242946"/>
            <a:ext cx="6779188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/>
              <a:t>2. </a:t>
            </a:r>
            <a:r>
              <a:rPr lang="en-US" sz="2800" dirty="0" err="1"/>
              <a:t>Tính</a:t>
            </a:r>
            <a:r>
              <a:rPr lang="en-US" sz="2800" dirty="0"/>
              <a:t> </a:t>
            </a:r>
            <a:r>
              <a:rPr lang="en-US" sz="2800" dirty="0" err="1"/>
              <a:t>chất</a:t>
            </a:r>
            <a:r>
              <a:rPr lang="en-US" sz="2800" dirty="0"/>
              <a:t> </a:t>
            </a:r>
            <a:r>
              <a:rPr lang="en-US" sz="2800" dirty="0" err="1"/>
              <a:t>của</a:t>
            </a:r>
            <a:r>
              <a:rPr lang="en-US" sz="2800" dirty="0"/>
              <a:t> </a:t>
            </a:r>
            <a:r>
              <a:rPr lang="en-US" sz="2800" dirty="0" err="1"/>
              <a:t>phép</a:t>
            </a:r>
            <a:r>
              <a:rPr lang="en-US" sz="2800" dirty="0"/>
              <a:t> </a:t>
            </a:r>
            <a:r>
              <a:rPr lang="en-US" sz="2800" dirty="0" err="1"/>
              <a:t>nhân</a:t>
            </a:r>
            <a:r>
              <a:rPr lang="en-US" sz="2800" dirty="0"/>
              <a:t> </a:t>
            </a:r>
            <a:r>
              <a:rPr lang="en-US" sz="2800" dirty="0" err="1"/>
              <a:t>các</a:t>
            </a:r>
            <a:r>
              <a:rPr lang="en-US" sz="2800" dirty="0"/>
              <a:t> </a:t>
            </a:r>
            <a:r>
              <a:rPr lang="en-US" sz="2800" dirty="0" err="1"/>
              <a:t>số</a:t>
            </a:r>
            <a:r>
              <a:rPr lang="en-US" sz="2800" dirty="0"/>
              <a:t> </a:t>
            </a:r>
            <a:r>
              <a:rPr lang="en-US" sz="2800" dirty="0" err="1"/>
              <a:t>hữu</a:t>
            </a:r>
            <a:r>
              <a:rPr lang="en-US" sz="2800" dirty="0"/>
              <a:t> </a:t>
            </a:r>
            <a:r>
              <a:rPr lang="en-US" sz="2800" dirty="0" err="1"/>
              <a:t>tỉ</a:t>
            </a:r>
            <a:endParaRPr lang="en-US" sz="2800" dirty="0"/>
          </a:p>
        </p:txBody>
      </p:sp>
      <p:graphicFrame>
        <p:nvGraphicFramePr>
          <p:cNvPr id="4" name="Bảng 4">
            <a:extLst>
              <a:ext uri="{FF2B5EF4-FFF2-40B4-BE49-F238E27FC236}">
                <a16:creationId xmlns:a16="http://schemas.microsoft.com/office/drawing/2014/main" id="{74AAF8F8-DF9E-758C-DA2B-FE112DED4D77}"/>
              </a:ext>
            </a:extLst>
          </p:cNvPr>
          <p:cNvGraphicFramePr>
            <a:graphicFrameLocks noGrp="1" noDrilldown="1" noMove="1" noResize="1"/>
          </p:cNvGraphicFramePr>
          <p:nvPr>
            <p:extLst>
              <p:ext uri="{D42A27DB-BD31-4B8C-83A1-F6EECF244321}">
                <p14:modId xmlns:p14="http://schemas.microsoft.com/office/powerpoint/2010/main" val="112215880"/>
              </p:ext>
            </p:extLst>
          </p:nvPr>
        </p:nvGraphicFramePr>
        <p:xfrm>
          <a:off x="1315450" y="1607573"/>
          <a:ext cx="7279482" cy="3341938"/>
        </p:xfrm>
        <a:graphic>
          <a:graphicData uri="http://schemas.openxmlformats.org/drawingml/2006/table">
            <a:tbl>
              <a:tblPr firstRow="1" bandRow="1">
                <a:tableStyleId>{35758FB7-9AC5-4552-8A53-C91805E547FA}</a:tableStyleId>
              </a:tblPr>
              <a:tblGrid>
                <a:gridCol w="3639741">
                  <a:extLst>
                    <a:ext uri="{9D8B030D-6E8A-4147-A177-3AD203B41FA5}">
                      <a16:colId xmlns:a16="http://schemas.microsoft.com/office/drawing/2014/main" val="4293901257"/>
                    </a:ext>
                  </a:extLst>
                </a:gridCol>
                <a:gridCol w="3639741">
                  <a:extLst>
                    <a:ext uri="{9D8B030D-6E8A-4147-A177-3AD203B41FA5}">
                      <a16:colId xmlns:a16="http://schemas.microsoft.com/office/drawing/2014/main" val="1187045921"/>
                    </a:ext>
                  </a:extLst>
                </a:gridCol>
              </a:tblGrid>
              <a:tr h="53611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200" b="1" dirty="0" err="1"/>
                        <a:t>Tính</a:t>
                      </a:r>
                      <a:r>
                        <a:rPr lang="en-US" sz="2200" b="1" dirty="0"/>
                        <a:t> </a:t>
                      </a:r>
                      <a:r>
                        <a:rPr lang="en-US" sz="2200" b="1" dirty="0" err="1"/>
                        <a:t>chất</a:t>
                      </a:r>
                      <a:r>
                        <a:rPr lang="en-US" sz="2200" b="1" dirty="0"/>
                        <a:t> </a:t>
                      </a:r>
                      <a:endParaRPr lang="en-US" sz="2200" b="1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200" b="1" dirty="0" err="1"/>
                        <a:t>Kí</a:t>
                      </a:r>
                      <a:r>
                        <a:rPr lang="en-US" sz="2200" b="1" dirty="0"/>
                        <a:t> </a:t>
                      </a:r>
                      <a:r>
                        <a:rPr lang="en-US" sz="2200" b="1" dirty="0" err="1"/>
                        <a:t>hiệu</a:t>
                      </a:r>
                      <a:endParaRPr lang="en-US" sz="2200" b="1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09812615"/>
                  </a:ext>
                </a:extLst>
              </a:tr>
              <a:tr h="53611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US" sz="22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US" sz="2200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45078417"/>
                  </a:ext>
                </a:extLst>
              </a:tr>
              <a:tr h="53611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US" sz="22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US" sz="2200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44290070"/>
                  </a:ext>
                </a:extLst>
              </a:tr>
              <a:tr h="53611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US" sz="22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US" sz="2200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63925335"/>
                  </a:ext>
                </a:extLst>
              </a:tr>
              <a:tr h="119747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US" sz="22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US" sz="2200" b="0" i="0" u="none" strike="noStrike" cap="none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08193100"/>
                  </a:ext>
                </a:extLst>
              </a:tr>
            </a:tbl>
          </a:graphicData>
        </a:graphic>
      </p:graphicFrame>
      <p:sp>
        <p:nvSpPr>
          <p:cNvPr id="5" name="Rounded Rectangle 9">
            <a:extLst>
              <a:ext uri="{FF2B5EF4-FFF2-40B4-BE49-F238E27FC236}">
                <a16:creationId xmlns:a16="http://schemas.microsoft.com/office/drawing/2014/main" id="{F80C4EA1-41D9-6DFF-6862-3E2630AA0F9D}"/>
              </a:ext>
            </a:extLst>
          </p:cNvPr>
          <p:cNvSpPr/>
          <p:nvPr/>
        </p:nvSpPr>
        <p:spPr>
          <a:xfrm>
            <a:off x="131366" y="1348317"/>
            <a:ext cx="1016000" cy="660400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HĐ5</a:t>
            </a: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B7C5426A-E110-AFD3-0E3F-A225ACE6A59E}"/>
              </a:ext>
            </a:extLst>
          </p:cNvPr>
          <p:cNvSpPr txBox="1"/>
          <p:nvPr/>
        </p:nvSpPr>
        <p:spPr>
          <a:xfrm>
            <a:off x="71438" y="826409"/>
            <a:ext cx="1826141" cy="46166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400" dirty="0"/>
              <a:t>a) </a:t>
            </a:r>
            <a:r>
              <a:rPr lang="en-US" sz="2400" dirty="0" err="1"/>
              <a:t>Tính</a:t>
            </a:r>
            <a:r>
              <a:rPr lang="en-US" sz="2400" dirty="0"/>
              <a:t> </a:t>
            </a:r>
            <a:r>
              <a:rPr lang="en-US" sz="2400" dirty="0" err="1"/>
              <a:t>chất</a:t>
            </a:r>
            <a:endParaRPr lang="en-US" sz="2400" dirty="0"/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id="{D46146B8-D216-D423-2D17-74CBF6AC67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20531" y="2845932"/>
            <a:ext cx="937655" cy="2054622"/>
          </a:xfrm>
          <a:prstGeom prst="rect">
            <a:avLst/>
          </a:prstGeom>
        </p:spPr>
      </p:pic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99554C7B-E06E-EC78-07B2-D6F8D3227CCD}"/>
              </a:ext>
            </a:extLst>
          </p:cNvPr>
          <p:cNvSpPr txBox="1"/>
          <p:nvPr/>
        </p:nvSpPr>
        <p:spPr>
          <a:xfrm>
            <a:off x="2374753" y="2111917"/>
            <a:ext cx="1487908" cy="5373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Giao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hoán</a:t>
            </a:r>
            <a:endParaRPr kumimoji="0" lang="en-US" sz="2200" b="0" i="0" u="none" strike="noStrike" kern="0" cap="none" spc="0" normalizeH="0" baseline="0" noProof="0" dirty="0">
              <a:ln>
                <a:noFill/>
              </a:ln>
              <a:solidFill>
                <a:srgbClr val="192D49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Hộp Văn bản 2">
                <a:extLst>
                  <a:ext uri="{FF2B5EF4-FFF2-40B4-BE49-F238E27FC236}">
                    <a16:creationId xmlns:a16="http://schemas.microsoft.com/office/drawing/2014/main" id="{F16C476E-C619-F7FA-7406-BA8C70C65E1B}"/>
                  </a:ext>
                </a:extLst>
              </p:cNvPr>
              <p:cNvSpPr txBox="1"/>
              <p:nvPr/>
            </p:nvSpPr>
            <p:spPr>
              <a:xfrm>
                <a:off x="5866667" y="2105190"/>
                <a:ext cx="1484252" cy="6001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2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𝑎</m:t>
                      </m:r>
                      <m:r>
                        <a:rPr kumimoji="0" lang="en-US" sz="22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.</m:t>
                      </m:r>
                      <m:r>
                        <a:rPr kumimoji="0" lang="en-US" sz="22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𝑏</m:t>
                      </m:r>
                      <m:r>
                        <a:rPr kumimoji="0" lang="en-US" sz="22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=</m:t>
                      </m:r>
                      <m:r>
                        <a:rPr kumimoji="0" lang="en-US" sz="22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𝑏</m:t>
                      </m:r>
                      <m:r>
                        <a:rPr kumimoji="0" lang="en-US" sz="22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.</m:t>
                      </m:r>
                      <m:r>
                        <a:rPr kumimoji="0" lang="en-US" sz="22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𝑎</m:t>
                      </m:r>
                    </m:oMath>
                  </m:oMathPara>
                </a14:m>
                <a:endPara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192D4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endParaRPr>
              </a:p>
            </p:txBody>
          </p:sp>
        </mc:Choice>
        <mc:Fallback xmlns="">
          <p:sp>
            <p:nvSpPr>
              <p:cNvPr id="3" name="Hộp Văn bản 2">
                <a:extLst>
                  <a:ext uri="{FF2B5EF4-FFF2-40B4-BE49-F238E27FC236}">
                    <a16:creationId xmlns:a16="http://schemas.microsoft.com/office/drawing/2014/main" id="{F16C476E-C619-F7FA-7406-BA8C70C65E1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66667" y="2105190"/>
                <a:ext cx="1484252" cy="60016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583D9DCE-610A-187C-A8CE-58997C388999}"/>
              </a:ext>
            </a:extLst>
          </p:cNvPr>
          <p:cNvSpPr txBox="1"/>
          <p:nvPr/>
        </p:nvSpPr>
        <p:spPr>
          <a:xfrm>
            <a:off x="2503200" y="2637877"/>
            <a:ext cx="1184941" cy="5373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Kết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hợp</a:t>
            </a:r>
            <a:endParaRPr kumimoji="0" lang="en-US" sz="2200" b="0" i="0" u="none" strike="noStrike" kern="0" cap="none" spc="0" normalizeH="0" baseline="0" noProof="0" dirty="0">
              <a:ln>
                <a:noFill/>
              </a:ln>
              <a:solidFill>
                <a:srgbClr val="192D49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82014641-380E-22B6-D880-84DE0FCD066C}"/>
                  </a:ext>
                </a:extLst>
              </p:cNvPr>
              <p:cNvSpPr txBox="1"/>
              <p:nvPr/>
            </p:nvSpPr>
            <p:spPr>
              <a:xfrm>
                <a:off x="5455861" y="2649308"/>
                <a:ext cx="2439514" cy="6001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kumimoji="0" lang="en-US" sz="22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192D49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Arial"/>
                            </a:rPr>
                          </m:ctrlPr>
                        </m:dPr>
                        <m:e>
                          <m:r>
                            <a:rPr kumimoji="0" lang="en-US" sz="22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192D49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Arial"/>
                            </a:rPr>
                            <m:t>𝑎</m:t>
                          </m:r>
                          <m:r>
                            <a:rPr kumimoji="0" lang="en-US" sz="22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192D49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Arial"/>
                            </a:rPr>
                            <m:t>.</m:t>
                          </m:r>
                          <m:r>
                            <a:rPr kumimoji="0" lang="en-US" sz="22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192D49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Arial"/>
                            </a:rPr>
                            <m:t>𝑏</m:t>
                          </m:r>
                        </m:e>
                      </m:d>
                      <m:r>
                        <a:rPr kumimoji="0" lang="en-US" sz="22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.</m:t>
                      </m:r>
                      <m:r>
                        <a:rPr kumimoji="0" lang="en-US" sz="22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𝑐</m:t>
                      </m:r>
                      <m:r>
                        <a:rPr kumimoji="0" lang="en-US" sz="22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=</m:t>
                      </m:r>
                      <m:r>
                        <a:rPr kumimoji="0" lang="en-US" sz="22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𝑎</m:t>
                      </m:r>
                      <m:r>
                        <a:rPr kumimoji="0" lang="en-US" sz="22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.(</m:t>
                      </m:r>
                      <m:r>
                        <a:rPr kumimoji="0" lang="en-US" sz="22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𝑏</m:t>
                      </m:r>
                      <m:r>
                        <a:rPr kumimoji="0" lang="en-US" sz="22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.</m:t>
                      </m:r>
                      <m:r>
                        <a:rPr kumimoji="0" lang="en-US" sz="22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𝑐</m:t>
                      </m:r>
                      <m:r>
                        <a:rPr kumimoji="0" lang="en-US" sz="22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)</m:t>
                      </m:r>
                    </m:oMath>
                  </m:oMathPara>
                </a14:m>
                <a:endPara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192D4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endParaRPr>
              </a:p>
            </p:txBody>
          </p:sp>
        </mc:Choice>
        <mc:Fallback xmlns=""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82014641-380E-22B6-D880-84DE0FCD06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55861" y="2649308"/>
                <a:ext cx="2439514" cy="600164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E89FD5D0-2EEE-1FB9-9328-1BA93A3AAE8E}"/>
              </a:ext>
            </a:extLst>
          </p:cNvPr>
          <p:cNvSpPr txBox="1"/>
          <p:nvPr/>
        </p:nvSpPr>
        <p:spPr>
          <a:xfrm>
            <a:off x="2063943" y="3196815"/>
            <a:ext cx="1938351" cy="5373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Nhân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với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số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AAF23825-C9C1-72FB-46B2-C2949B7EB097}"/>
                  </a:ext>
                </a:extLst>
              </p:cNvPr>
              <p:cNvSpPr txBox="1"/>
              <p:nvPr/>
            </p:nvSpPr>
            <p:spPr>
              <a:xfrm>
                <a:off x="5936505" y="3175268"/>
                <a:ext cx="1478225" cy="6001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2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𝑎</m:t>
                      </m:r>
                      <m:r>
                        <a:rPr kumimoji="0" lang="en-US" sz="22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.1=1.</m:t>
                      </m:r>
                      <m:r>
                        <a:rPr kumimoji="0" lang="en-US" sz="22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𝑎</m:t>
                      </m:r>
                    </m:oMath>
                  </m:oMathPara>
                </a14:m>
                <a:endPara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192D4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endParaRPr>
              </a:p>
            </p:txBody>
          </p:sp>
        </mc:Choice>
        <mc:Fallback xmlns=""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AAF23825-C9C1-72FB-46B2-C2949B7EB0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36505" y="3175268"/>
                <a:ext cx="1478225" cy="600164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E1C73BEF-D82D-39B9-2AA9-469085947484}"/>
              </a:ext>
            </a:extLst>
          </p:cNvPr>
          <p:cNvSpPr txBox="1"/>
          <p:nvPr/>
        </p:nvSpPr>
        <p:spPr>
          <a:xfrm>
            <a:off x="1396839" y="3769419"/>
            <a:ext cx="3558352" cy="10452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Phân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phối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giữa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phép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nhân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với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phép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cộng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và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phép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trừ</a:t>
            </a:r>
            <a:endParaRPr kumimoji="0" lang="en-US" sz="2200" b="0" i="0" u="none" strike="noStrike" kern="0" cap="none" spc="0" normalizeH="0" baseline="0" noProof="0" dirty="0">
              <a:ln>
                <a:noFill/>
              </a:ln>
              <a:solidFill>
                <a:srgbClr val="192D49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id="{7FBFC2AC-A074-AEE2-5B56-6EE2FBDE381B}"/>
                  </a:ext>
                </a:extLst>
              </p:cNvPr>
              <p:cNvSpPr txBox="1"/>
              <p:nvPr/>
            </p:nvSpPr>
            <p:spPr>
              <a:xfrm>
                <a:off x="5342586" y="4023720"/>
                <a:ext cx="2864951" cy="6001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2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𝑎</m:t>
                      </m:r>
                      <m:r>
                        <a:rPr kumimoji="0" lang="en-US" sz="22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.</m:t>
                      </m:r>
                      <m:d>
                        <m:dPr>
                          <m:ctrlPr>
                            <a:rPr kumimoji="0" lang="en-US" sz="22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192D49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Arial"/>
                            </a:rPr>
                          </m:ctrlPr>
                        </m:dPr>
                        <m:e>
                          <m:r>
                            <a:rPr kumimoji="0" lang="en-US" sz="22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192D49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Arial"/>
                            </a:rPr>
                            <m:t>𝑏</m:t>
                          </m:r>
                          <m:r>
                            <a:rPr kumimoji="0" lang="en-US" sz="22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192D49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Arial"/>
                            </a:rPr>
                            <m:t>+</m:t>
                          </m:r>
                          <m:r>
                            <a:rPr kumimoji="0" lang="en-US" sz="22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192D49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Arial"/>
                            </a:rPr>
                            <m:t>𝑐</m:t>
                          </m:r>
                        </m:e>
                      </m:d>
                      <m:r>
                        <a:rPr kumimoji="0" lang="en-US" sz="22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=</m:t>
                      </m:r>
                      <m:r>
                        <m:rPr>
                          <m:sty m:val="p"/>
                        </m:rPr>
                        <a:rPr kumimoji="0" lang="en-US" sz="22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a</m:t>
                      </m:r>
                      <m:r>
                        <a:rPr kumimoji="0" lang="en-US" sz="22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.</m:t>
                      </m:r>
                      <m:r>
                        <m:rPr>
                          <m:sty m:val="p"/>
                        </m:rPr>
                        <a:rPr kumimoji="0" lang="en-US" sz="22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b</m:t>
                      </m:r>
                      <m:r>
                        <a:rPr kumimoji="0" lang="en-US" sz="22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+</m:t>
                      </m:r>
                      <m:r>
                        <m:rPr>
                          <m:sty m:val="p"/>
                        </m:rPr>
                        <a:rPr kumimoji="0" lang="en-US" sz="22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a</m:t>
                      </m:r>
                      <m:r>
                        <a:rPr kumimoji="0" lang="en-US" sz="22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.</m:t>
                      </m:r>
                      <m:r>
                        <m:rPr>
                          <m:sty m:val="p"/>
                        </m:rPr>
                        <a:rPr kumimoji="0" lang="en-US" sz="22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c</m:t>
                      </m:r>
                    </m:oMath>
                  </m:oMathPara>
                </a14:m>
                <a:endPara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192D4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endParaRPr>
              </a:p>
            </p:txBody>
          </p:sp>
        </mc:Choice>
        <mc:Fallback xmlns=""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id="{7FBFC2AC-A074-AEE2-5B56-6EE2FBDE381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42586" y="4023720"/>
                <a:ext cx="2864951" cy="600164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18614604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5" grpId="0" animBg="1"/>
      <p:bldP spid="6" grpId="0" animBg="1"/>
      <p:bldP spid="2" grpId="0"/>
      <p:bldP spid="3" grpId="0"/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0D06F7C2-657D-A8D1-C5DA-CA39E5EFB41E}"/>
              </a:ext>
            </a:extLst>
          </p:cNvPr>
          <p:cNvSpPr/>
          <p:nvPr/>
        </p:nvSpPr>
        <p:spPr>
          <a:xfrm>
            <a:off x="260747" y="2068923"/>
            <a:ext cx="8622506" cy="25717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200000"/>
              </a:lnSpc>
            </a:pPr>
            <a:r>
              <a:rPr lang="en-US" sz="2400" i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Giống</a:t>
            </a:r>
            <a:r>
              <a:rPr lang="en-US" sz="2400" i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như</a:t>
            </a:r>
            <a:r>
              <a:rPr lang="en-US" sz="2400" i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phép</a:t>
            </a:r>
            <a:r>
              <a:rPr lang="en-US" sz="2400" i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nhân</a:t>
            </a:r>
            <a:r>
              <a:rPr lang="en-US" sz="2400" i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các</a:t>
            </a:r>
            <a:r>
              <a:rPr lang="en-US" sz="2400" i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400" i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nguyên</a:t>
            </a:r>
            <a:r>
              <a:rPr lang="en-US" sz="2400" i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phép</a:t>
            </a:r>
            <a:r>
              <a:rPr lang="en-US" sz="2400" i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nhân</a:t>
            </a:r>
            <a:r>
              <a:rPr lang="en-US" sz="2400" i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các</a:t>
            </a:r>
            <a:r>
              <a:rPr lang="en-US" sz="2400" i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400" i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hữu</a:t>
            </a:r>
            <a:r>
              <a:rPr lang="en-US" sz="2400" i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tỉ</a:t>
            </a:r>
            <a:r>
              <a:rPr lang="en-US" sz="2400" i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cũng</a:t>
            </a:r>
            <a:r>
              <a:rPr lang="en-US" sz="2400" i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có</a:t>
            </a:r>
            <a:r>
              <a:rPr lang="en-US" sz="2400" i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các</a:t>
            </a:r>
            <a:r>
              <a:rPr lang="en-US" sz="2400" i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tính</a:t>
            </a:r>
            <a:r>
              <a:rPr lang="en-US" sz="2400" i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chất</a:t>
            </a:r>
            <a:r>
              <a:rPr lang="en-US" sz="2400" i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giao</a:t>
            </a:r>
            <a:r>
              <a:rPr lang="en-US" sz="2400" i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hoán</a:t>
            </a:r>
            <a:r>
              <a:rPr lang="en-US" sz="2400" i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kết</a:t>
            </a:r>
            <a:r>
              <a:rPr lang="en-US" sz="2400" i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hợp</a:t>
            </a:r>
            <a:r>
              <a:rPr lang="en-US" sz="2400" i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nhân</a:t>
            </a:r>
            <a:r>
              <a:rPr lang="en-US" sz="2400" i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với</a:t>
            </a:r>
            <a:r>
              <a:rPr lang="en-US" sz="2400" i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400" i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1,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phân</a:t>
            </a:r>
            <a:r>
              <a:rPr lang="en-US" sz="2400" i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phối</a:t>
            </a:r>
            <a:r>
              <a:rPr lang="en-US" sz="2400" i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của</a:t>
            </a:r>
            <a:r>
              <a:rPr lang="en-US" sz="2400" i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phép</a:t>
            </a:r>
            <a:r>
              <a:rPr lang="en-US" sz="2400" i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nhân</a:t>
            </a:r>
            <a:r>
              <a:rPr lang="en-US" sz="2400" i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đối</a:t>
            </a:r>
            <a:r>
              <a:rPr lang="en-US" sz="2400" i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với</a:t>
            </a:r>
            <a:r>
              <a:rPr lang="en-US" sz="2400" i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phép</a:t>
            </a:r>
            <a:r>
              <a:rPr lang="en-US" sz="2400" i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cộng</a:t>
            </a:r>
            <a:r>
              <a:rPr lang="en-US" sz="2400" i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và</a:t>
            </a:r>
            <a:r>
              <a:rPr lang="en-US" sz="2400" i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phép</a:t>
            </a:r>
            <a:r>
              <a:rPr lang="en-US" sz="2400" i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trừ</a:t>
            </a:r>
            <a:r>
              <a:rPr lang="en-US" sz="2400" i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+mj-lt"/>
              <a:ea typeface="Times New Roman" panose="02020603050405020304" pitchFamily="18" charset="0"/>
            </a:endParaRPr>
          </a:p>
          <a:p>
            <a:pPr algn="ctr"/>
            <a:endParaRPr lang="en-US" dirty="0"/>
          </a:p>
        </p:txBody>
      </p:sp>
      <p:sp>
        <p:nvSpPr>
          <p:cNvPr id="12" name="Hình Bầu dục 11">
            <a:extLst>
              <a:ext uri="{FF2B5EF4-FFF2-40B4-BE49-F238E27FC236}">
                <a16:creationId xmlns:a16="http://schemas.microsoft.com/office/drawing/2014/main" id="{9CBC8B99-BA6E-CBA3-A443-D42BE7E6C038}"/>
              </a:ext>
            </a:extLst>
          </p:cNvPr>
          <p:cNvSpPr/>
          <p:nvPr/>
        </p:nvSpPr>
        <p:spPr>
          <a:xfrm>
            <a:off x="3028950" y="428626"/>
            <a:ext cx="3086100" cy="964406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000000"/>
                </a:solidFill>
              </a:rPr>
              <a:t>Nhận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xét</a:t>
            </a:r>
            <a:endParaRPr lang="en-US" sz="2800" dirty="0">
              <a:solidFill>
                <a:srgbClr val="00000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FA8FB6A-ACE9-D8AE-CA35-7D3979E8E3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870919" y="356948"/>
            <a:ext cx="1624716" cy="1107761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78FD1518-D30E-9C75-2786-195ED212C882}"/>
              </a:ext>
            </a:extLst>
          </p:cNvPr>
          <p:cNvSpPr txBox="1"/>
          <p:nvPr/>
        </p:nvSpPr>
        <p:spPr>
          <a:xfrm>
            <a:off x="1935893" y="338568"/>
            <a:ext cx="40774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/>
              <a:t>Tính</a:t>
            </a:r>
            <a:r>
              <a:rPr lang="en-US" sz="3200" dirty="0"/>
              <a:t> </a:t>
            </a:r>
            <a:r>
              <a:rPr lang="en-US" sz="3200" dirty="0" err="1"/>
              <a:t>một</a:t>
            </a:r>
            <a:r>
              <a:rPr lang="en-US" sz="3200" dirty="0"/>
              <a:t> </a:t>
            </a:r>
            <a:r>
              <a:rPr lang="en-US" sz="3200" dirty="0" err="1"/>
              <a:t>cách</a:t>
            </a:r>
            <a:r>
              <a:rPr lang="en-US" sz="3200" dirty="0"/>
              <a:t> </a:t>
            </a:r>
            <a:r>
              <a:rPr lang="en-US" sz="3200" dirty="0" err="1"/>
              <a:t>hợp</a:t>
            </a:r>
            <a:r>
              <a:rPr lang="en-US" sz="3200" dirty="0"/>
              <a:t> </a:t>
            </a:r>
            <a:r>
              <a:rPr lang="en-US" sz="3200" dirty="0" err="1"/>
              <a:t>lí</a:t>
            </a:r>
            <a:endParaRPr lang="en-US" sz="3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Hộp Văn bản 11">
                <a:extLst>
                  <a:ext uri="{FF2B5EF4-FFF2-40B4-BE49-F238E27FC236}">
                    <a16:creationId xmlns:a16="http://schemas.microsoft.com/office/drawing/2014/main" id="{CDD939ED-DC5D-7B41-9D6A-452C1E5D0511}"/>
                  </a:ext>
                </a:extLst>
              </p:cNvPr>
              <p:cNvSpPr txBox="1"/>
              <p:nvPr/>
            </p:nvSpPr>
            <p:spPr>
              <a:xfrm>
                <a:off x="803375" y="1239346"/>
                <a:ext cx="6342506" cy="7607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−0,6</m:t>
                          </m:r>
                        </m:e>
                      </m:d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.</m:t>
                      </m:r>
                      <m:d>
                        <m:d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num>
                            <m:den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9</m:t>
                              </m:r>
                            </m:den>
                          </m:f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num>
                            <m:den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den>
                          </m:f>
                        </m:e>
                      </m:d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num>
                            <m:den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den>
                          </m:f>
                        </m:e>
                      </m:d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.</m:t>
                      </m:r>
                      <m:d>
                        <m:dPr>
                          <m:ctrlPr>
                            <a:rPr lang="en-US" sz="22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num>
                            <m:den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9</m:t>
                              </m:r>
                            </m:den>
                          </m:f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num>
                            <m:den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den>
                          </m:f>
                        </m:e>
                      </m:d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−3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.</m:t>
                      </m:r>
                      <m:f>
                        <m:f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9</m:t>
                          </m:r>
                        </m:den>
                      </m:f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−3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.</m:t>
                      </m:r>
                      <m:f>
                        <m:f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12" name="Hộp Văn bản 11">
                <a:extLst>
                  <a:ext uri="{FF2B5EF4-FFF2-40B4-BE49-F238E27FC236}">
                    <a16:creationId xmlns:a16="http://schemas.microsoft.com/office/drawing/2014/main" id="{CDD939ED-DC5D-7B41-9D6A-452C1E5D05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3375" y="1239346"/>
                <a:ext cx="6342506" cy="76072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624C8288-6446-F50D-0BC9-C509B6A78B1B}"/>
              </a:ext>
            </a:extLst>
          </p:cNvPr>
          <p:cNvSpPr txBox="1"/>
          <p:nvPr/>
        </p:nvSpPr>
        <p:spPr>
          <a:xfrm>
            <a:off x="278606" y="1404264"/>
            <a:ext cx="43633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a)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id="{3016B49F-DF79-45FA-6F91-0DA4E860DC31}"/>
                  </a:ext>
                </a:extLst>
              </p:cNvPr>
              <p:cNvSpPr txBox="1"/>
              <p:nvPr/>
            </p:nvSpPr>
            <p:spPr>
              <a:xfrm>
                <a:off x="753369" y="3205757"/>
                <a:ext cx="6575005" cy="63164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2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12</m:t>
                          </m:r>
                        </m:den>
                      </m:f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.</m:t>
                      </m:r>
                      <m:d>
                        <m:d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−2,34</m:t>
                          </m:r>
                        </m:e>
                      </m:d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12</m:t>
                          </m:r>
                        </m:den>
                      </m:f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.</m:t>
                      </m:r>
                      <m:d>
                        <m:d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−0,34</m:t>
                          </m:r>
                        </m:e>
                      </m:d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12</m:t>
                          </m:r>
                        </m:den>
                      </m:f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.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ctrlP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−2,34</m:t>
                              </m:r>
                            </m:e>
                          </m:d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d>
                            <m:dPr>
                              <m:ctrlP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−0,34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id="{3016B49F-DF79-45FA-6F91-0DA4E860DC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3369" y="3205757"/>
                <a:ext cx="6575005" cy="63164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BA4E5A7A-369D-8202-C8AA-1A80377E12DF}"/>
              </a:ext>
            </a:extLst>
          </p:cNvPr>
          <p:cNvSpPr txBox="1"/>
          <p:nvPr/>
        </p:nvSpPr>
        <p:spPr>
          <a:xfrm>
            <a:off x="278606" y="3308349"/>
            <a:ext cx="43633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b)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Hộp Văn bản 18">
                <a:extLst>
                  <a:ext uri="{FF2B5EF4-FFF2-40B4-BE49-F238E27FC236}">
                    <a16:creationId xmlns:a16="http://schemas.microsoft.com/office/drawing/2014/main" id="{938B1D0A-EA64-C3AD-1B8C-43285FFC0A41}"/>
                  </a:ext>
                </a:extLst>
              </p:cNvPr>
              <p:cNvSpPr txBox="1"/>
              <p:nvPr/>
            </p:nvSpPr>
            <p:spPr>
              <a:xfrm>
                <a:off x="5020569" y="2253746"/>
                <a:ext cx="2446631" cy="63600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e>
                      </m:d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19" name="Hộp Văn bản 18">
                <a:extLst>
                  <a:ext uri="{FF2B5EF4-FFF2-40B4-BE49-F238E27FC236}">
                    <a16:creationId xmlns:a16="http://schemas.microsoft.com/office/drawing/2014/main" id="{938B1D0A-EA64-C3AD-1B8C-43285FFC0A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20569" y="2253746"/>
                <a:ext cx="2446631" cy="63600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Hộp Văn bản 19">
                <a:extLst>
                  <a:ext uri="{FF2B5EF4-FFF2-40B4-BE49-F238E27FC236}">
                    <a16:creationId xmlns:a16="http://schemas.microsoft.com/office/drawing/2014/main" id="{0BB2A240-87D5-D24F-A42D-9EF8CA16A0E0}"/>
                  </a:ext>
                </a:extLst>
              </p:cNvPr>
              <p:cNvSpPr txBox="1"/>
              <p:nvPr/>
            </p:nvSpPr>
            <p:spPr>
              <a:xfrm>
                <a:off x="3974628" y="4338331"/>
                <a:ext cx="4933274" cy="63164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12</m:t>
                          </m:r>
                        </m:den>
                      </m:f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.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−2,34+0,34</m:t>
                          </m:r>
                        </m:e>
                      </m:d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12</m:t>
                          </m:r>
                        </m:den>
                      </m:f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.</m:t>
                      </m:r>
                      <m:d>
                        <m:d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−2</m:t>
                          </m:r>
                        </m:e>
                      </m:d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den>
                      </m:f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20" name="Hộp Văn bản 19">
                <a:extLst>
                  <a:ext uri="{FF2B5EF4-FFF2-40B4-BE49-F238E27FC236}">
                    <a16:creationId xmlns:a16="http://schemas.microsoft.com/office/drawing/2014/main" id="{0BB2A240-87D5-D24F-A42D-9EF8CA16A0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74628" y="4338331"/>
                <a:ext cx="4933274" cy="631648"/>
              </a:xfrm>
              <a:prstGeom prst="rect">
                <a:avLst/>
              </a:prstGeom>
              <a:blipFill>
                <a:blip r:embed="rId6"/>
                <a:stretch>
                  <a:fillRect b="-9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Hình Bầu dục 10">
            <a:extLst>
              <a:ext uri="{FF2B5EF4-FFF2-40B4-BE49-F238E27FC236}">
                <a16:creationId xmlns:a16="http://schemas.microsoft.com/office/drawing/2014/main" id="{BA21ED2C-C355-1570-B4C7-84F08396D721}"/>
              </a:ext>
            </a:extLst>
          </p:cNvPr>
          <p:cNvSpPr/>
          <p:nvPr/>
        </p:nvSpPr>
        <p:spPr>
          <a:xfrm>
            <a:off x="136590" y="181480"/>
            <a:ext cx="1799303" cy="888842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ysClr val="windowText" lastClr="000000"/>
                </a:solidFill>
              </a:rPr>
              <a:t>Ví</a:t>
            </a:r>
            <a:r>
              <a:rPr lang="en-US" sz="2400" b="1" dirty="0">
                <a:solidFill>
                  <a:sysClr val="windowText" lastClr="000000"/>
                </a:solidFill>
              </a:rPr>
              <a:t> </a:t>
            </a:r>
            <a:r>
              <a:rPr lang="en-US" sz="2400" b="1" dirty="0" err="1">
                <a:solidFill>
                  <a:sysClr val="windowText" lastClr="000000"/>
                </a:solidFill>
              </a:rPr>
              <a:t>dụ</a:t>
            </a:r>
            <a:r>
              <a:rPr lang="en-US" sz="2400" b="1" dirty="0">
                <a:solidFill>
                  <a:sysClr val="windowText" lastClr="000000"/>
                </a:solidFill>
              </a:rPr>
              <a:t> 5</a:t>
            </a:r>
          </a:p>
        </p:txBody>
      </p:sp>
      <p:pic>
        <p:nvPicPr>
          <p:cNvPr id="13" name="Picture 7">
            <a:extLst>
              <a:ext uri="{FF2B5EF4-FFF2-40B4-BE49-F238E27FC236}">
                <a16:creationId xmlns:a16="http://schemas.microsoft.com/office/drawing/2014/main" id="{A6AA60D7-D8BF-0870-A2F1-375524FB6995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7892595" y="98805"/>
            <a:ext cx="1114815" cy="1943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1236046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4" grpId="0"/>
      <p:bldP spid="15" grpId="0"/>
      <p:bldP spid="16" grpId="0"/>
      <p:bldP spid="19" grpId="0"/>
      <p:bldP spid="20" grpId="0"/>
      <p:bldP spid="11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78FD1518-D30E-9C75-2786-195ED212C882}"/>
              </a:ext>
            </a:extLst>
          </p:cNvPr>
          <p:cNvSpPr txBox="1"/>
          <p:nvPr/>
        </p:nvSpPr>
        <p:spPr>
          <a:xfrm>
            <a:off x="1164431" y="285749"/>
            <a:ext cx="2330938" cy="584775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/>
              <a:t>Luyện </a:t>
            </a:r>
            <a:r>
              <a:rPr lang="en-US" sz="3200" dirty="0" err="1"/>
              <a:t>tập</a:t>
            </a:r>
            <a:r>
              <a:rPr lang="en-US" sz="3200" dirty="0"/>
              <a:t> 6</a:t>
            </a:r>
          </a:p>
        </p:txBody>
      </p:sp>
      <p:pic>
        <p:nvPicPr>
          <p:cNvPr id="11" name="Picture 23">
            <a:extLst>
              <a:ext uri="{FF2B5EF4-FFF2-40B4-BE49-F238E27FC236}">
                <a16:creationId xmlns:a16="http://schemas.microsoft.com/office/drawing/2014/main" id="{D0272A74-2934-F04C-3FB3-879A64C49D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4761"/>
            <a:ext cx="1083598" cy="108359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Hộp Văn bản 11">
                <a:extLst>
                  <a:ext uri="{FF2B5EF4-FFF2-40B4-BE49-F238E27FC236}">
                    <a16:creationId xmlns:a16="http://schemas.microsoft.com/office/drawing/2014/main" id="{CDD939ED-DC5D-7B41-9D6A-452C1E5D0511}"/>
                  </a:ext>
                </a:extLst>
              </p:cNvPr>
              <p:cNvSpPr txBox="1"/>
              <p:nvPr/>
            </p:nvSpPr>
            <p:spPr>
              <a:xfrm>
                <a:off x="753369" y="1510307"/>
                <a:ext cx="1458796" cy="63600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2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.</m:t>
                      </m:r>
                      <m:d>
                        <m:d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−2,5</m:t>
                          </m:r>
                        </m:e>
                      </m:d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.</m:t>
                      </m:r>
                      <m:f>
                        <m:f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den>
                      </m:f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12" name="Hộp Văn bản 11">
                <a:extLst>
                  <a:ext uri="{FF2B5EF4-FFF2-40B4-BE49-F238E27FC236}">
                    <a16:creationId xmlns:a16="http://schemas.microsoft.com/office/drawing/2014/main" id="{CDD939ED-DC5D-7B41-9D6A-452C1E5D05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3369" y="1510307"/>
                <a:ext cx="1458796" cy="63600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id="{26FC186B-A184-C6C8-AF19-6FAFB3E3EE8F}"/>
                  </a:ext>
                </a:extLst>
              </p:cNvPr>
              <p:cNvSpPr txBox="1"/>
              <p:nvPr/>
            </p:nvSpPr>
            <p:spPr>
              <a:xfrm>
                <a:off x="2212165" y="1510307"/>
                <a:ext cx="3889398" cy="7607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.</m:t>
                      </m:r>
                      <m:f>
                        <m:f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den>
                      </m:f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.</m:t>
                      </m:r>
                      <m:d>
                        <m:d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−2,5</m:t>
                          </m:r>
                        </m:e>
                      </m:d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=2.</m:t>
                      </m:r>
                      <m:d>
                        <m:d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num>
                            <m:den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e>
                      </m:d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=−5</m:t>
                      </m:r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id="{26FC186B-A184-C6C8-AF19-6FAFB3E3EE8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12165" y="1510307"/>
                <a:ext cx="3889398" cy="76072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624C8288-6446-F50D-0BC9-C509B6A78B1B}"/>
              </a:ext>
            </a:extLst>
          </p:cNvPr>
          <p:cNvSpPr txBox="1"/>
          <p:nvPr/>
        </p:nvSpPr>
        <p:spPr>
          <a:xfrm>
            <a:off x="278606" y="1612899"/>
            <a:ext cx="43633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a)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id="{3016B49F-DF79-45FA-6F91-0DA4E860DC31}"/>
                  </a:ext>
                </a:extLst>
              </p:cNvPr>
              <p:cNvSpPr txBox="1"/>
              <p:nvPr/>
            </p:nvSpPr>
            <p:spPr>
              <a:xfrm>
                <a:off x="753369" y="3205757"/>
                <a:ext cx="2419637" cy="63607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0,8.</m:t>
                      </m:r>
                      <m:f>
                        <m:fPr>
                          <m:ctrlPr>
                            <a:rPr lang="en-US" sz="22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−2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9</m:t>
                          </m:r>
                        </m:den>
                      </m:f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.</m:t>
                      </m:r>
                      <m:f>
                        <m:f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9</m:t>
                          </m:r>
                        </m:den>
                      </m:f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−0,2</m:t>
                      </m:r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id="{3016B49F-DF79-45FA-6F91-0DA4E860DC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3369" y="3205757"/>
                <a:ext cx="2419637" cy="63607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BA4E5A7A-369D-8202-C8AA-1A80377E12DF}"/>
              </a:ext>
            </a:extLst>
          </p:cNvPr>
          <p:cNvSpPr txBox="1"/>
          <p:nvPr/>
        </p:nvSpPr>
        <p:spPr>
          <a:xfrm>
            <a:off x="278606" y="3308349"/>
            <a:ext cx="43633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b)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id="{DBA59891-85B0-130F-3395-FC5C429F3F67}"/>
                  </a:ext>
                </a:extLst>
              </p:cNvPr>
              <p:cNvSpPr txBox="1"/>
              <p:nvPr/>
            </p:nvSpPr>
            <p:spPr>
              <a:xfrm>
                <a:off x="3173006" y="3205757"/>
                <a:ext cx="4672946" cy="7607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.</m:t>
                      </m:r>
                      <m:f>
                        <m:f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−2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9</m:t>
                          </m:r>
                        </m:den>
                      </m:f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.</m:t>
                      </m:r>
                      <m:f>
                        <m:f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9</m:t>
                          </m:r>
                        </m:den>
                      </m:f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d>
                        <m:d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−2</m:t>
                              </m:r>
                            </m:num>
                            <m:den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9</m:t>
                              </m:r>
                            </m:den>
                          </m:f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7</m:t>
                              </m:r>
                            </m:num>
                            <m:den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9</m:t>
                              </m:r>
                            </m:den>
                          </m:f>
                        </m:e>
                      </m:d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id="{DBA59891-85B0-130F-3395-FC5C429F3F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73006" y="3205757"/>
                <a:ext cx="4672946" cy="760721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Hộp Văn bản 17">
                <a:extLst>
                  <a:ext uri="{FF2B5EF4-FFF2-40B4-BE49-F238E27FC236}">
                    <a16:creationId xmlns:a16="http://schemas.microsoft.com/office/drawing/2014/main" id="{ED663008-1B9F-4763-B789-FAD62C7A34E4}"/>
                  </a:ext>
                </a:extLst>
              </p:cNvPr>
              <p:cNvSpPr txBox="1"/>
              <p:nvPr/>
            </p:nvSpPr>
            <p:spPr>
              <a:xfrm>
                <a:off x="3173006" y="4258274"/>
                <a:ext cx="4452116" cy="64293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.</m:t>
                      </m:r>
                      <m:d>
                        <m:d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e>
                      </m:d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−4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−5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=−1</m:t>
                      </m:r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18" name="Hộp Văn bản 17">
                <a:extLst>
                  <a:ext uri="{FF2B5EF4-FFF2-40B4-BE49-F238E27FC236}">
                    <a16:creationId xmlns:a16="http://schemas.microsoft.com/office/drawing/2014/main" id="{ED663008-1B9F-4763-B789-FAD62C7A34E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73006" y="4258274"/>
                <a:ext cx="4452116" cy="642933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" name="Picture 6">
            <a:extLst>
              <a:ext uri="{FF2B5EF4-FFF2-40B4-BE49-F238E27FC236}">
                <a16:creationId xmlns:a16="http://schemas.microsoft.com/office/drawing/2014/main" id="{A1FF63C2-5A8C-02A4-5210-4EEC7D415F2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75384" y="4038352"/>
            <a:ext cx="1458796" cy="1105148"/>
          </a:xfrm>
          <a:prstGeom prst="rect">
            <a:avLst/>
          </a:prstGeom>
        </p:spPr>
      </p:pic>
      <p:pic>
        <p:nvPicPr>
          <p:cNvPr id="20" name="Picture 4">
            <a:extLst>
              <a:ext uri="{FF2B5EF4-FFF2-40B4-BE49-F238E27FC236}">
                <a16:creationId xmlns:a16="http://schemas.microsoft.com/office/drawing/2014/main" id="{E264BE91-3085-B88C-6336-548A27B41A1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7685094" y="557589"/>
            <a:ext cx="1180300" cy="1238865"/>
          </a:xfrm>
          <a:prstGeom prst="rect">
            <a:avLst/>
          </a:prstGeom>
        </p:spPr>
      </p:pic>
      <p:sp>
        <p:nvSpPr>
          <p:cNvPr id="22" name="Hộp Văn bản 21">
            <a:extLst>
              <a:ext uri="{FF2B5EF4-FFF2-40B4-BE49-F238E27FC236}">
                <a16:creationId xmlns:a16="http://schemas.microsoft.com/office/drawing/2014/main" id="{7F30B464-33E5-A76C-4FAB-E3A6D7EA6804}"/>
              </a:ext>
            </a:extLst>
          </p:cNvPr>
          <p:cNvSpPr txBox="1"/>
          <p:nvPr/>
        </p:nvSpPr>
        <p:spPr>
          <a:xfrm>
            <a:off x="3576202" y="313253"/>
            <a:ext cx="397100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Tính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một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cách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hợp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lí</a:t>
            </a:r>
            <a:endParaRPr lang="en-US" dirty="0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/>
      <p:bldP spid="13" grpId="0"/>
      <p:bldP spid="14" grpId="0"/>
      <p:bldP spid="15" grpId="0"/>
      <p:bldP spid="16" grpId="0"/>
      <p:bldP spid="17" grpId="0"/>
      <p:bldP spid="1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9">
            <a:extLst>
              <a:ext uri="{FF2B5EF4-FFF2-40B4-BE49-F238E27FC236}">
                <a16:creationId xmlns:a16="http://schemas.microsoft.com/office/drawing/2014/main" id="{AFC32A1E-3D04-933A-F1CC-512BEE92935D}"/>
              </a:ext>
            </a:extLst>
          </p:cNvPr>
          <p:cNvSpPr/>
          <p:nvPr/>
        </p:nvSpPr>
        <p:spPr>
          <a:xfrm>
            <a:off x="188516" y="833967"/>
            <a:ext cx="1016000" cy="660400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HĐ6</a:t>
            </a: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A38F1B3F-47A6-E417-0AFD-1A2F376A3F48}"/>
              </a:ext>
            </a:extLst>
          </p:cNvPr>
          <p:cNvSpPr txBox="1"/>
          <p:nvPr/>
        </p:nvSpPr>
        <p:spPr>
          <a:xfrm>
            <a:off x="131366" y="269197"/>
            <a:ext cx="2513830" cy="46166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400" dirty="0"/>
              <a:t>b) </a:t>
            </a:r>
            <a:r>
              <a:rPr lang="en-US" sz="2400" dirty="0" err="1"/>
              <a:t>Số</a:t>
            </a:r>
            <a:r>
              <a:rPr lang="en-US" sz="2400" dirty="0"/>
              <a:t> </a:t>
            </a:r>
            <a:r>
              <a:rPr lang="en-US" sz="2400" dirty="0" err="1"/>
              <a:t>nghịch</a:t>
            </a:r>
            <a:r>
              <a:rPr lang="en-US" sz="2400" dirty="0"/>
              <a:t> </a:t>
            </a:r>
            <a:r>
              <a:rPr lang="en-US" sz="2400" dirty="0" err="1"/>
              <a:t>đảo</a:t>
            </a:r>
            <a:endParaRPr lang="en-US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Hộp Văn bản 2">
                <a:extLst>
                  <a:ext uri="{FF2B5EF4-FFF2-40B4-BE49-F238E27FC236}">
                    <a16:creationId xmlns:a16="http://schemas.microsoft.com/office/drawing/2014/main" id="{6D8CA0E6-0E45-4175-3360-87B8D40A8B3F}"/>
                  </a:ext>
                </a:extLst>
              </p:cNvPr>
              <p:cNvSpPr txBox="1"/>
              <p:nvPr/>
            </p:nvSpPr>
            <p:spPr>
              <a:xfrm>
                <a:off x="1424000" y="888593"/>
                <a:ext cx="6486071" cy="58657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/>
                  <a:t>Phân </a:t>
                </a:r>
                <a:r>
                  <a:rPr lang="en-US" sz="2400" dirty="0" err="1"/>
                  <a:t>số</a:t>
                </a:r>
                <a:r>
                  <a:rPr lang="en-US" sz="2400" dirty="0"/>
                  <a:t> </a:t>
                </a:r>
                <a:r>
                  <a:rPr lang="en-US" sz="2400" dirty="0" err="1"/>
                  <a:t>nghịch</a:t>
                </a:r>
                <a:r>
                  <a:rPr lang="en-US" sz="2400" dirty="0"/>
                  <a:t> </a:t>
                </a:r>
                <a:r>
                  <a:rPr lang="en-US" sz="2400" dirty="0" err="1"/>
                  <a:t>đảo</a:t>
                </a:r>
                <a:r>
                  <a:rPr lang="en-US" sz="2400" dirty="0"/>
                  <a:t> </a:t>
                </a:r>
                <a:r>
                  <a:rPr lang="en-US" sz="2400" dirty="0" err="1"/>
                  <a:t>của</a:t>
                </a:r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den>
                    </m:f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 </m:t>
                    </m:r>
                    <m:d>
                      <m:d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≠0, 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≠0</m:t>
                        </m:r>
                      </m:e>
                    </m:d>
                  </m:oMath>
                </a14:m>
                <a:r>
                  <a:rPr lang="en-US" sz="2400" dirty="0"/>
                  <a:t> </a:t>
                </a:r>
                <a:r>
                  <a:rPr lang="en-US" sz="2400" dirty="0" err="1"/>
                  <a:t>là</a:t>
                </a:r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den>
                    </m:f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3" name="Hộp Văn bản 2">
                <a:extLst>
                  <a:ext uri="{FF2B5EF4-FFF2-40B4-BE49-F238E27FC236}">
                    <a16:creationId xmlns:a16="http://schemas.microsoft.com/office/drawing/2014/main" id="{6D8CA0E6-0E45-4175-3360-87B8D40A8B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24000" y="888593"/>
                <a:ext cx="6486071" cy="586571"/>
              </a:xfrm>
              <a:prstGeom prst="rect">
                <a:avLst/>
              </a:prstGeom>
              <a:blipFill>
                <a:blip r:embed="rId3"/>
                <a:stretch>
                  <a:fillRect l="-1504" t="-1042" b="-93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3081439F-A2DB-BC6A-948E-532755F9BA91}"/>
                  </a:ext>
                </a:extLst>
              </p:cNvPr>
              <p:cNvSpPr txBox="1"/>
              <p:nvPr/>
            </p:nvSpPr>
            <p:spPr>
              <a:xfrm>
                <a:off x="65683" y="2572299"/>
                <a:ext cx="9012634" cy="21920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sz="2200" dirty="0"/>
                  <a:t>Số </a:t>
                </a:r>
                <a:r>
                  <a:rPr lang="en-US" sz="2200" dirty="0" err="1"/>
                  <a:t>nghịch</a:t>
                </a:r>
                <a:r>
                  <a:rPr lang="en-US" sz="2200" dirty="0"/>
                  <a:t> </a:t>
                </a:r>
                <a:r>
                  <a:rPr lang="en-US" sz="2200" dirty="0" err="1"/>
                  <a:t>đảo</a:t>
                </a:r>
                <a:r>
                  <a:rPr lang="en-US" sz="2200" dirty="0"/>
                  <a:t> </a:t>
                </a:r>
                <a:r>
                  <a:rPr lang="en-US" sz="2200" dirty="0" err="1"/>
                  <a:t>của</a:t>
                </a:r>
                <a:r>
                  <a:rPr lang="en-US" sz="2200" dirty="0"/>
                  <a:t> </a:t>
                </a:r>
                <a:r>
                  <a:rPr lang="en-US" sz="2200" dirty="0" err="1"/>
                  <a:t>số</a:t>
                </a:r>
                <a:r>
                  <a:rPr lang="en-US" sz="2200" dirty="0"/>
                  <a:t> </a:t>
                </a:r>
                <a:r>
                  <a:rPr lang="en-US" sz="2200" dirty="0" err="1"/>
                  <a:t>hữu</a:t>
                </a:r>
                <a:r>
                  <a:rPr lang="en-US" sz="2200" dirty="0"/>
                  <a:t> </a:t>
                </a:r>
                <a:r>
                  <a:rPr lang="en-US" sz="2200" dirty="0" err="1"/>
                  <a:t>tỉ</a:t>
                </a:r>
                <a:r>
                  <a:rPr lang="en-US" sz="2200" dirty="0"/>
                  <a:t> a </a:t>
                </a:r>
                <a:r>
                  <a:rPr lang="en-US" sz="2200" dirty="0" err="1"/>
                  <a:t>khác</a:t>
                </a:r>
                <a:r>
                  <a:rPr lang="en-US" sz="2200" dirty="0"/>
                  <a:t> 0 </a:t>
                </a:r>
                <a:r>
                  <a:rPr lang="en-US" sz="2200" dirty="0" err="1"/>
                  <a:t>kí</a:t>
                </a:r>
                <a:r>
                  <a:rPr lang="en-US" sz="2200" dirty="0"/>
                  <a:t> </a:t>
                </a:r>
                <a:r>
                  <a:rPr lang="en-US" sz="2200" dirty="0" err="1"/>
                  <a:t>hiệu</a:t>
                </a:r>
                <a:r>
                  <a:rPr lang="en-US" sz="2200" dirty="0"/>
                  <a:t> </a:t>
                </a:r>
                <a:r>
                  <a:rPr lang="en-US" sz="2200" dirty="0" err="1"/>
                  <a:t>là</a:t>
                </a:r>
                <a:r>
                  <a:rPr lang="en-US" sz="2200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2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den>
                    </m:f>
                  </m:oMath>
                </a14:m>
                <a:r>
                  <a:rPr lang="en-US" sz="2200" dirty="0"/>
                  <a:t>. Ta </a:t>
                </a:r>
                <a:r>
                  <a:rPr lang="en-US" sz="2200" dirty="0" err="1"/>
                  <a:t>có</a:t>
                </a:r>
                <a:r>
                  <a:rPr lang="en-US" sz="2200" dirty="0"/>
                  <a:t>: </a:t>
                </a:r>
                <a14:m>
                  <m:oMath xmlns:m="http://schemas.openxmlformats.org/officeDocument/2006/math"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.</m:t>
                    </m:r>
                    <m:f>
                      <m:fPr>
                        <m:ctrlPr>
                          <a:rPr lang="en-US" sz="22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den>
                    </m:f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r>
                  <a:rPr lang="en-US" sz="2200" dirty="0"/>
                  <a:t>.</a:t>
                </a:r>
              </a:p>
              <a:p>
                <a:pPr marL="342900" indent="-34290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sz="2200" dirty="0" err="1"/>
                  <a:t>Số</a:t>
                </a:r>
                <a:r>
                  <a:rPr lang="en-US" sz="2200" dirty="0"/>
                  <a:t> </a:t>
                </a:r>
                <a:r>
                  <a:rPr lang="en-US" sz="2200" dirty="0" err="1"/>
                  <a:t>nghịch</a:t>
                </a:r>
                <a:r>
                  <a:rPr lang="en-US" sz="2200" dirty="0"/>
                  <a:t> </a:t>
                </a:r>
                <a:r>
                  <a:rPr lang="en-US" sz="2200" dirty="0" err="1"/>
                  <a:t>đảo</a:t>
                </a:r>
                <a:r>
                  <a:rPr lang="en-US" sz="2200" dirty="0"/>
                  <a:t> </a:t>
                </a:r>
                <a:r>
                  <a:rPr lang="en-US" sz="2200" dirty="0" err="1"/>
                  <a:t>của</a:t>
                </a:r>
                <a:r>
                  <a:rPr lang="en-US" sz="2200" dirty="0"/>
                  <a:t> </a:t>
                </a:r>
                <a:r>
                  <a:rPr lang="en-US" sz="2200" dirty="0" err="1"/>
                  <a:t>của</a:t>
                </a:r>
                <a:r>
                  <a:rPr lang="en-US" sz="2200" dirty="0"/>
                  <a:t> </a:t>
                </a:r>
                <a:r>
                  <a:rPr lang="en-US" sz="2200" dirty="0" err="1"/>
                  <a:t>số</a:t>
                </a:r>
                <a:r>
                  <a:rPr lang="en-US" sz="2200" dirty="0"/>
                  <a:t> </a:t>
                </a:r>
                <a:r>
                  <a:rPr lang="en-US" sz="2200" dirty="0" err="1"/>
                  <a:t>hữu</a:t>
                </a:r>
                <a:r>
                  <a:rPr lang="en-US" sz="2200" dirty="0"/>
                  <a:t> </a:t>
                </a:r>
                <a:r>
                  <a:rPr lang="en-US" sz="2200" dirty="0" err="1"/>
                  <a:t>tỉ</a:t>
                </a:r>
                <a:r>
                  <a:rPr lang="en-US" sz="2200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2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den>
                    </m:f>
                  </m:oMath>
                </a14:m>
                <a:r>
                  <a:rPr lang="en-US" sz="2200" dirty="0"/>
                  <a:t> </a:t>
                </a:r>
                <a:r>
                  <a:rPr lang="en-US" sz="2200" dirty="0" err="1"/>
                  <a:t>là</a:t>
                </a:r>
                <a:r>
                  <a:rPr lang="en-US" sz="2200" dirty="0"/>
                  <a:t> a.</a:t>
                </a:r>
              </a:p>
              <a:p>
                <a:pPr marL="342900" indent="-34290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sz="2200" dirty="0" err="1"/>
                  <a:t>Nếu</a:t>
                </a:r>
                <a:r>
                  <a:rPr lang="en-US" sz="2200" dirty="0"/>
                  <a:t> </a:t>
                </a:r>
                <a:r>
                  <a:rPr lang="en-US" sz="2200" dirty="0" err="1"/>
                  <a:t>a,b</a:t>
                </a:r>
                <a:r>
                  <a:rPr lang="en-US" sz="2200" dirty="0"/>
                  <a:t> </a:t>
                </a:r>
                <a:r>
                  <a:rPr lang="en-US" sz="2200" dirty="0" err="1"/>
                  <a:t>là</a:t>
                </a:r>
                <a:r>
                  <a:rPr lang="en-US" sz="2200" dirty="0"/>
                  <a:t> </a:t>
                </a:r>
                <a:r>
                  <a:rPr lang="en-US" sz="2200" dirty="0" err="1"/>
                  <a:t>hai</a:t>
                </a:r>
                <a:r>
                  <a:rPr lang="en-US" sz="2200" dirty="0"/>
                  <a:t> </a:t>
                </a:r>
                <a:r>
                  <a:rPr lang="en-US" sz="2200" dirty="0" err="1"/>
                  <a:t>số</a:t>
                </a:r>
                <a:r>
                  <a:rPr lang="en-US" sz="2200" dirty="0"/>
                  <a:t> </a:t>
                </a:r>
                <a:r>
                  <a:rPr lang="en-US" sz="2200" dirty="0" err="1"/>
                  <a:t>hữu</a:t>
                </a:r>
                <a:r>
                  <a:rPr lang="en-US" sz="2200" dirty="0"/>
                  <a:t> </a:t>
                </a:r>
                <a:r>
                  <a:rPr lang="en-US" sz="2200" dirty="0" err="1"/>
                  <a:t>tỉ</a:t>
                </a:r>
                <a:r>
                  <a:rPr lang="en-US" sz="2200" dirty="0"/>
                  <a:t> </a:t>
                </a:r>
                <a:r>
                  <a:rPr lang="en-US" sz="2200" dirty="0" err="1"/>
                  <a:t>và</a:t>
                </a:r>
                <a:r>
                  <a:rPr lang="en-US" sz="2200" dirty="0"/>
                  <a:t> </a:t>
                </a:r>
                <a14:m>
                  <m:oMath xmlns:m="http://schemas.openxmlformats.org/officeDocument/2006/math"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sz="2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≠0</m:t>
                    </m:r>
                  </m:oMath>
                </a14:m>
                <a:r>
                  <a:rPr lang="en-US" sz="2200" dirty="0"/>
                  <a:t> </a:t>
                </a:r>
                <a:r>
                  <a:rPr lang="en-US" sz="2200" dirty="0" err="1"/>
                  <a:t>thì</a:t>
                </a:r>
                <a:r>
                  <a:rPr lang="en-US" sz="2200" dirty="0"/>
                  <a:t> </a:t>
                </a:r>
                <a14:m>
                  <m:oMath xmlns:m="http://schemas.openxmlformats.org/officeDocument/2006/math"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:</m:t>
                    </m:r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.</m:t>
                    </m:r>
                    <m:f>
                      <m:fPr>
                        <m:ctrlPr>
                          <a:rPr lang="en-US" sz="22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den>
                    </m:f>
                  </m:oMath>
                </a14:m>
                <a:endParaRPr lang="en-US" sz="2200" dirty="0"/>
              </a:p>
            </p:txBody>
          </p:sp>
        </mc:Choice>
        <mc:Fallback xmlns=""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3081439F-A2DB-BC6A-948E-532755F9BA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683" y="2572299"/>
                <a:ext cx="9012634" cy="2192075"/>
              </a:xfrm>
              <a:prstGeom prst="rect">
                <a:avLst/>
              </a:prstGeom>
              <a:blipFill>
                <a:blip r:embed="rId4"/>
                <a:stretch>
                  <a:fillRect l="-812" b="-1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C5000162-CF0A-AFAB-CC5D-6EDF8F47BC83}"/>
              </a:ext>
            </a:extLst>
          </p:cNvPr>
          <p:cNvSpPr txBox="1"/>
          <p:nvPr/>
        </p:nvSpPr>
        <p:spPr>
          <a:xfrm>
            <a:off x="429419" y="2054692"/>
            <a:ext cx="15501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/>
              <a:t>Nhận</a:t>
            </a:r>
            <a:r>
              <a:rPr lang="en-US" sz="2400" b="1" dirty="0"/>
              <a:t> </a:t>
            </a:r>
            <a:r>
              <a:rPr lang="en-US" sz="2400" b="1" dirty="0" err="1"/>
              <a:t>xét</a:t>
            </a:r>
            <a:endParaRPr lang="en-US" sz="2400" b="1" dirty="0"/>
          </a:p>
        </p:txBody>
      </p:sp>
      <p:pic>
        <p:nvPicPr>
          <p:cNvPr id="8" name="Picture 9">
            <a:extLst>
              <a:ext uri="{FF2B5EF4-FFF2-40B4-BE49-F238E27FC236}">
                <a16:creationId xmlns:a16="http://schemas.microsoft.com/office/drawing/2014/main" id="{532748B4-1F42-E5E4-29F6-B325876811A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6018572" y="1809201"/>
            <a:ext cx="749531" cy="762000"/>
          </a:xfrm>
          <a:prstGeom prst="rect">
            <a:avLst/>
          </a:prstGeom>
        </p:spPr>
      </p:pic>
      <p:pic>
        <p:nvPicPr>
          <p:cNvPr id="9" name="Picture 5">
            <a:extLst>
              <a:ext uri="{FF2B5EF4-FFF2-40B4-BE49-F238E27FC236}">
                <a16:creationId xmlns:a16="http://schemas.microsoft.com/office/drawing/2014/main" id="{210DCC1D-1B21-253B-C7AF-9793CD3DD34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7819287" y="3495523"/>
            <a:ext cx="1324713" cy="1759885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3" grpId="0"/>
      <p:bldP spid="11" grpId="0"/>
      <p:bldP spid="1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4B39275A-B380-AE8F-06B4-BCD87BB3C422}"/>
              </a:ext>
            </a:extLst>
          </p:cNvPr>
          <p:cNvSpPr txBox="1"/>
          <p:nvPr/>
        </p:nvSpPr>
        <p:spPr>
          <a:xfrm>
            <a:off x="2064774" y="159214"/>
            <a:ext cx="688749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/>
              <a:t>Tìm</a:t>
            </a:r>
            <a:r>
              <a:rPr lang="en-US" sz="3200" dirty="0"/>
              <a:t> </a:t>
            </a:r>
            <a:r>
              <a:rPr lang="en-US" sz="3200" dirty="0" err="1"/>
              <a:t>số</a:t>
            </a:r>
            <a:r>
              <a:rPr lang="en-US" sz="3200" dirty="0"/>
              <a:t> </a:t>
            </a:r>
            <a:r>
              <a:rPr lang="en-US" sz="3200" dirty="0" err="1"/>
              <a:t>nghịch</a:t>
            </a:r>
            <a:r>
              <a:rPr lang="en-US" sz="3200" dirty="0"/>
              <a:t> </a:t>
            </a:r>
            <a:r>
              <a:rPr lang="en-US" sz="3200" dirty="0" err="1"/>
              <a:t>đảo</a:t>
            </a:r>
            <a:r>
              <a:rPr lang="en-US" sz="3200" dirty="0"/>
              <a:t> </a:t>
            </a:r>
            <a:r>
              <a:rPr lang="en-US" sz="3200" dirty="0" err="1"/>
              <a:t>của</a:t>
            </a:r>
            <a:r>
              <a:rPr lang="en-US" sz="3200" dirty="0"/>
              <a:t> </a:t>
            </a:r>
            <a:r>
              <a:rPr lang="en-US" sz="3200" dirty="0" err="1"/>
              <a:t>mỗi</a:t>
            </a:r>
            <a:r>
              <a:rPr lang="en-US" sz="3200" dirty="0"/>
              <a:t> </a:t>
            </a:r>
            <a:r>
              <a:rPr lang="en-US" sz="3200" dirty="0" err="1"/>
              <a:t>số</a:t>
            </a:r>
            <a:r>
              <a:rPr lang="en-US" sz="3200" dirty="0"/>
              <a:t> </a:t>
            </a:r>
            <a:r>
              <a:rPr lang="en-US" sz="3200" dirty="0" err="1"/>
              <a:t>hữu</a:t>
            </a:r>
            <a:r>
              <a:rPr lang="en-US" sz="3200" dirty="0"/>
              <a:t> </a:t>
            </a:r>
            <a:r>
              <a:rPr lang="en-US" sz="3200" dirty="0" err="1"/>
              <a:t>tỉ</a:t>
            </a:r>
            <a:r>
              <a:rPr lang="en-US" sz="3200" dirty="0"/>
              <a:t> </a:t>
            </a:r>
            <a:r>
              <a:rPr lang="en-US" sz="3200" dirty="0" err="1"/>
              <a:t>sau</a:t>
            </a:r>
            <a:endParaRPr lang="en-US" sz="3200" dirty="0"/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18A4146B-3415-E68C-AC27-F5E2CCF1B40E}"/>
              </a:ext>
            </a:extLst>
          </p:cNvPr>
          <p:cNvSpPr txBox="1"/>
          <p:nvPr/>
        </p:nvSpPr>
        <p:spPr>
          <a:xfrm>
            <a:off x="278606" y="1612899"/>
            <a:ext cx="43633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a)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2B8A67DF-CB80-8728-CA9C-98FDA44FF094}"/>
                  </a:ext>
                </a:extLst>
              </p:cNvPr>
              <p:cNvSpPr txBox="1"/>
              <p:nvPr/>
            </p:nvSpPr>
            <p:spPr>
              <a:xfrm>
                <a:off x="845552" y="1481420"/>
                <a:ext cx="484107" cy="69249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−4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9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2B8A67DF-CB80-8728-CA9C-98FDA44FF09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5552" y="1481420"/>
                <a:ext cx="484107" cy="69249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746B9CA7-B64C-855B-7E5B-5CC4142FB3DA}"/>
                  </a:ext>
                </a:extLst>
              </p:cNvPr>
              <p:cNvSpPr txBox="1"/>
              <p:nvPr/>
            </p:nvSpPr>
            <p:spPr>
              <a:xfrm>
                <a:off x="496775" y="2346015"/>
                <a:ext cx="6657406" cy="6222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/>
                  <a:t>Số </a:t>
                </a:r>
                <a:r>
                  <a:rPr lang="en-US" sz="2400" dirty="0" err="1"/>
                  <a:t>nghịch</a:t>
                </a:r>
                <a:r>
                  <a:rPr lang="en-US" sz="2400" dirty="0"/>
                  <a:t> </a:t>
                </a:r>
                <a:r>
                  <a:rPr lang="en-US" sz="2400" dirty="0" err="1"/>
                  <a:t>đảo</a:t>
                </a:r>
                <a:r>
                  <a:rPr lang="en-US" sz="2400" dirty="0"/>
                  <a:t> </a:t>
                </a:r>
                <a:r>
                  <a:rPr lang="en-US" sz="2400" dirty="0" err="1"/>
                  <a:t>của</a:t>
                </a:r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−4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9</m:t>
                        </m:r>
                      </m:den>
                    </m:f>
                  </m:oMath>
                </a14:m>
                <a:r>
                  <a:rPr lang="en-US" sz="2400" dirty="0"/>
                  <a:t> </a:t>
                </a:r>
                <a:r>
                  <a:rPr lang="en-US" sz="2400" dirty="0" err="1"/>
                  <a:t>là</a:t>
                </a:r>
                <a:r>
                  <a:rPr lang="en-US" sz="2400" dirty="0"/>
                  <a:t>: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1 :</m:t>
                    </m:r>
                    <m:f>
                      <m:f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−4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9</m:t>
                        </m:r>
                      </m:den>
                    </m:f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==</m:t>
                    </m:r>
                    <m:f>
                      <m:f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−9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2400" dirty="0"/>
                  <a:t> .</a:t>
                </a:r>
              </a:p>
            </p:txBody>
          </p:sp>
        </mc:Choice>
        <mc:Fallback xmlns="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746B9CA7-B64C-855B-7E5B-5CC4142FB3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6775" y="2346015"/>
                <a:ext cx="6657406" cy="622222"/>
              </a:xfrm>
              <a:prstGeom prst="rect">
                <a:avLst/>
              </a:prstGeom>
              <a:blipFill>
                <a:blip r:embed="rId4"/>
                <a:stretch>
                  <a:fillRect l="-1372" b="-78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5F447D1A-C64F-9C47-DD12-1FD7F92254B5}"/>
              </a:ext>
            </a:extLst>
          </p:cNvPr>
          <p:cNvSpPr txBox="1"/>
          <p:nvPr/>
        </p:nvSpPr>
        <p:spPr>
          <a:xfrm>
            <a:off x="330993" y="3380488"/>
            <a:ext cx="43633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b)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id="{23CCBADE-040D-3373-75E4-1375197EBDA0}"/>
                  </a:ext>
                </a:extLst>
              </p:cNvPr>
              <p:cNvSpPr txBox="1"/>
              <p:nvPr/>
            </p:nvSpPr>
            <p:spPr>
              <a:xfrm>
                <a:off x="878413" y="3442043"/>
                <a:ext cx="886461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−0,25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id="{23CCBADE-040D-3373-75E4-1375197EBDA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8413" y="3442043"/>
                <a:ext cx="886461" cy="369332"/>
              </a:xfrm>
              <a:prstGeom prst="rect">
                <a:avLst/>
              </a:prstGeom>
              <a:blipFill>
                <a:blip r:embed="rId5"/>
                <a:stretch>
                  <a:fillRect r="-8219" b="-11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id="{B96D6044-024F-6C4C-BC7B-88175D41F5C0}"/>
                  </a:ext>
                </a:extLst>
              </p:cNvPr>
              <p:cNvSpPr txBox="1"/>
              <p:nvPr/>
            </p:nvSpPr>
            <p:spPr>
              <a:xfrm>
                <a:off x="541798" y="3993828"/>
                <a:ext cx="8487901" cy="6585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/>
                  <a:t>Số </a:t>
                </a:r>
                <a:r>
                  <a:rPr lang="en-US" sz="2400" dirty="0" err="1"/>
                  <a:t>nghịch</a:t>
                </a:r>
                <a:r>
                  <a:rPr lang="en-US" sz="2400" dirty="0"/>
                  <a:t> </a:t>
                </a:r>
                <a:r>
                  <a:rPr lang="en-US" sz="2400" dirty="0" err="1"/>
                  <a:t>đảo</a:t>
                </a:r>
                <a:r>
                  <a:rPr lang="en-US" sz="2400" dirty="0"/>
                  <a:t> </a:t>
                </a:r>
                <a:r>
                  <a:rPr lang="en-US" sz="2400" dirty="0" err="1"/>
                  <a:t>của</a:t>
                </a:r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−0,25 </m:t>
                    </m:r>
                  </m:oMath>
                </a14:m>
                <a:r>
                  <a:rPr lang="en-US" sz="2400" dirty="0" err="1"/>
                  <a:t>là</a:t>
                </a:r>
                <a:r>
                  <a:rPr lang="en-US" sz="2400" dirty="0"/>
                  <a:t>: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1 :</m:t>
                    </m:r>
                    <m:d>
                      <m:d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−0,25</m:t>
                        </m:r>
                      </m:e>
                    </m:d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=1 : </m:t>
                    </m:r>
                    <m:d>
                      <m:d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den>
                        </m:f>
                      </m:e>
                    </m:d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=−4</m:t>
                    </m:r>
                  </m:oMath>
                </a14:m>
                <a:r>
                  <a:rPr lang="en-US" sz="2400" dirty="0"/>
                  <a:t> .</a:t>
                </a:r>
              </a:p>
            </p:txBody>
          </p:sp>
        </mc:Choice>
        <mc:Fallback xmlns=""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id="{B96D6044-024F-6C4C-BC7B-88175D41F5C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1798" y="3993828"/>
                <a:ext cx="8487901" cy="658514"/>
              </a:xfrm>
              <a:prstGeom prst="rect">
                <a:avLst/>
              </a:prstGeom>
              <a:blipFill>
                <a:blip r:embed="rId6"/>
                <a:stretch>
                  <a:fillRect l="-1149" b="-46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21">
            <a:extLst>
              <a:ext uri="{FF2B5EF4-FFF2-40B4-BE49-F238E27FC236}">
                <a16:creationId xmlns:a16="http://schemas.microsoft.com/office/drawing/2014/main" id="{3E7A20E3-844D-ACDC-878B-87D427EFA62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6166320" y="789049"/>
            <a:ext cx="2721427" cy="1647700"/>
          </a:xfrm>
          <a:prstGeom prst="rect">
            <a:avLst/>
          </a:prstGeom>
        </p:spPr>
      </p:pic>
      <p:sp>
        <p:nvSpPr>
          <p:cNvPr id="10" name="Hình Bầu dục 9">
            <a:extLst>
              <a:ext uri="{FF2B5EF4-FFF2-40B4-BE49-F238E27FC236}">
                <a16:creationId xmlns:a16="http://schemas.microsoft.com/office/drawing/2014/main" id="{5E6C9D62-F311-9500-267D-0693CD7429D6}"/>
              </a:ext>
            </a:extLst>
          </p:cNvPr>
          <p:cNvSpPr/>
          <p:nvPr/>
        </p:nvSpPr>
        <p:spPr>
          <a:xfrm>
            <a:off x="187953" y="73511"/>
            <a:ext cx="1799303" cy="888842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ysClr val="windowText" lastClr="000000"/>
                </a:solidFill>
              </a:rPr>
              <a:t>Ví</a:t>
            </a:r>
            <a:r>
              <a:rPr lang="en-US" sz="2400" b="1" dirty="0">
                <a:solidFill>
                  <a:sysClr val="windowText" lastClr="000000"/>
                </a:solidFill>
              </a:rPr>
              <a:t> </a:t>
            </a:r>
            <a:r>
              <a:rPr lang="en-US" sz="2400" b="1" dirty="0" err="1">
                <a:solidFill>
                  <a:sysClr val="windowText" lastClr="000000"/>
                </a:solidFill>
              </a:rPr>
              <a:t>dụ</a:t>
            </a:r>
            <a:r>
              <a:rPr lang="en-US" sz="2400" b="1" dirty="0">
                <a:solidFill>
                  <a:sysClr val="windowText" lastClr="000000"/>
                </a:solidFill>
              </a:rPr>
              <a:t> 6</a:t>
            </a:r>
          </a:p>
        </p:txBody>
      </p:sp>
    </p:spTree>
    <p:extLst>
      <p:ext uri="{BB962C8B-B14F-4D97-AF65-F5344CB8AC3E}">
        <p14:creationId xmlns:p14="http://schemas.microsoft.com/office/powerpoint/2010/main" val="2210408336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6" grpId="0"/>
      <p:bldP spid="7" grpId="0"/>
      <p:bldP spid="14" grpId="0"/>
      <p:bldP spid="15" grpId="0"/>
      <p:bldP spid="16" grpId="0"/>
      <p:bldP spid="10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4B39275A-B380-AE8F-06B4-BCD87BB3C422}"/>
              </a:ext>
            </a:extLst>
          </p:cNvPr>
          <p:cNvSpPr txBox="1"/>
          <p:nvPr/>
        </p:nvSpPr>
        <p:spPr>
          <a:xfrm>
            <a:off x="1164431" y="285749"/>
            <a:ext cx="2323564" cy="584775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/>
              <a:t>Luyện </a:t>
            </a:r>
            <a:r>
              <a:rPr lang="en-US" sz="3200" dirty="0" err="1"/>
              <a:t>tập</a:t>
            </a:r>
            <a:r>
              <a:rPr lang="en-US" sz="3200" dirty="0"/>
              <a:t> 7</a:t>
            </a:r>
          </a:p>
        </p:txBody>
      </p:sp>
      <p:pic>
        <p:nvPicPr>
          <p:cNvPr id="10" name="Picture 23">
            <a:extLst>
              <a:ext uri="{FF2B5EF4-FFF2-40B4-BE49-F238E27FC236}">
                <a16:creationId xmlns:a16="http://schemas.microsoft.com/office/drawing/2014/main" id="{DB9A044D-A2F3-061E-8C46-34AF9456E2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4761"/>
            <a:ext cx="1083598" cy="1083598"/>
          </a:xfrm>
          <a:prstGeom prst="rect">
            <a:avLst/>
          </a:prstGeom>
        </p:spPr>
      </p:pic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18A4146B-3415-E68C-AC27-F5E2CCF1B40E}"/>
              </a:ext>
            </a:extLst>
          </p:cNvPr>
          <p:cNvSpPr txBox="1"/>
          <p:nvPr/>
        </p:nvSpPr>
        <p:spPr>
          <a:xfrm>
            <a:off x="278606" y="1612899"/>
            <a:ext cx="43633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a)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2B8A67DF-CB80-8728-CA9C-98FDA44FF094}"/>
                  </a:ext>
                </a:extLst>
              </p:cNvPr>
              <p:cNvSpPr txBox="1"/>
              <p:nvPr/>
            </p:nvSpPr>
            <p:spPr>
              <a:xfrm>
                <a:off x="845552" y="1481420"/>
                <a:ext cx="476092" cy="6938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2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2B8A67DF-CB80-8728-CA9C-98FDA44FF09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5552" y="1481420"/>
                <a:ext cx="476092" cy="69384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746B9CA7-B64C-855B-7E5B-5CC4142FB3DA}"/>
                  </a:ext>
                </a:extLst>
              </p:cNvPr>
              <p:cNvSpPr txBox="1"/>
              <p:nvPr/>
            </p:nvSpPr>
            <p:spPr>
              <a:xfrm>
                <a:off x="496775" y="2346015"/>
                <a:ext cx="6657406" cy="6222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/>
                  <a:t>Số </a:t>
                </a:r>
                <a:r>
                  <a:rPr lang="en-US" sz="2400" dirty="0" err="1"/>
                  <a:t>nghịch</a:t>
                </a:r>
                <a:r>
                  <a:rPr lang="en-US" sz="2400" dirty="0"/>
                  <a:t> </a:t>
                </a:r>
                <a:r>
                  <a:rPr lang="en-US" sz="2400" dirty="0" err="1"/>
                  <a:t>đảo</a:t>
                </a:r>
                <a:r>
                  <a:rPr lang="en-US" sz="2400" dirty="0"/>
                  <a:t> </a:t>
                </a:r>
                <a:r>
                  <a:rPr lang="en-US" sz="2400" dirty="0" err="1"/>
                  <a:t>của</a:t>
                </a:r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2</m:t>
                    </m:r>
                    <m:f>
                      <m:f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2400" dirty="0"/>
                  <a:t> </a:t>
                </a:r>
                <a:r>
                  <a:rPr lang="en-US" sz="2400" dirty="0" err="1"/>
                  <a:t>là</a:t>
                </a:r>
                <a:r>
                  <a:rPr lang="en-US" sz="2400" dirty="0"/>
                  <a:t>: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1 :2</m:t>
                    </m:r>
                    <m:f>
                      <m:f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=1 : </m:t>
                    </m:r>
                    <m:f>
                      <m:f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11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11</m:t>
                        </m:r>
                      </m:den>
                    </m:f>
                  </m:oMath>
                </a14:m>
                <a:r>
                  <a:rPr lang="en-US" sz="2400" dirty="0"/>
                  <a:t> .</a:t>
                </a:r>
              </a:p>
            </p:txBody>
          </p:sp>
        </mc:Choice>
        <mc:Fallback xmlns="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746B9CA7-B64C-855B-7E5B-5CC4142FB3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6775" y="2346015"/>
                <a:ext cx="6657406" cy="622222"/>
              </a:xfrm>
              <a:prstGeom prst="rect">
                <a:avLst/>
              </a:prstGeom>
              <a:blipFill>
                <a:blip r:embed="rId5"/>
                <a:stretch>
                  <a:fillRect l="-1372" b="-88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5F447D1A-C64F-9C47-DD12-1FD7F92254B5}"/>
              </a:ext>
            </a:extLst>
          </p:cNvPr>
          <p:cNvSpPr txBox="1"/>
          <p:nvPr/>
        </p:nvSpPr>
        <p:spPr>
          <a:xfrm>
            <a:off x="330993" y="3380488"/>
            <a:ext cx="43633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b)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id="{23CCBADE-040D-3373-75E4-1375197EBDA0}"/>
                  </a:ext>
                </a:extLst>
              </p:cNvPr>
              <p:cNvSpPr txBox="1"/>
              <p:nvPr/>
            </p:nvSpPr>
            <p:spPr>
              <a:xfrm>
                <a:off x="878413" y="3442043"/>
                <a:ext cx="654025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−13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id="{23CCBADE-040D-3373-75E4-1375197EBDA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8413" y="3442043"/>
                <a:ext cx="654025" cy="369332"/>
              </a:xfrm>
              <a:prstGeom prst="rect">
                <a:avLst/>
              </a:prstGeom>
              <a:blipFill>
                <a:blip r:embed="rId6"/>
                <a:stretch>
                  <a:fillRect l="-935" r="-11215"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id="{B96D6044-024F-6C4C-BC7B-88175D41F5C0}"/>
                  </a:ext>
                </a:extLst>
              </p:cNvPr>
              <p:cNvSpPr txBox="1"/>
              <p:nvPr/>
            </p:nvSpPr>
            <p:spPr>
              <a:xfrm>
                <a:off x="541798" y="3993828"/>
                <a:ext cx="8487901" cy="613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/>
                  <a:t>Số </a:t>
                </a:r>
                <a:r>
                  <a:rPr lang="en-US" sz="2400" dirty="0" err="1"/>
                  <a:t>nghịch</a:t>
                </a:r>
                <a:r>
                  <a:rPr lang="en-US" sz="2400" dirty="0"/>
                  <a:t> </a:t>
                </a:r>
                <a:r>
                  <a:rPr lang="en-US" sz="2400" dirty="0" err="1"/>
                  <a:t>đảo</a:t>
                </a:r>
                <a:r>
                  <a:rPr lang="en-US" sz="2400" dirty="0"/>
                  <a:t> </a:t>
                </a:r>
                <a:r>
                  <a:rPr lang="en-US" sz="2400" dirty="0" err="1"/>
                  <a:t>của</a:t>
                </a:r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−0,25 </m:t>
                    </m:r>
                  </m:oMath>
                </a14:m>
                <a:r>
                  <a:rPr lang="en-US" sz="2400" dirty="0" err="1"/>
                  <a:t>là</a:t>
                </a:r>
                <a:r>
                  <a:rPr lang="en-US" sz="2400" dirty="0"/>
                  <a:t>: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1 :</m:t>
                    </m:r>
                    <m:d>
                      <m:d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−13</m:t>
                        </m:r>
                      </m:e>
                    </m:d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13</m:t>
                        </m:r>
                      </m:den>
                    </m:f>
                  </m:oMath>
                </a14:m>
                <a:r>
                  <a:rPr lang="en-US" sz="2400" dirty="0"/>
                  <a:t>.</a:t>
                </a:r>
              </a:p>
            </p:txBody>
          </p:sp>
        </mc:Choice>
        <mc:Fallback xmlns=""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id="{B96D6044-024F-6C4C-BC7B-88175D41F5C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1798" y="3993828"/>
                <a:ext cx="8487901" cy="613886"/>
              </a:xfrm>
              <a:prstGeom prst="rect">
                <a:avLst/>
              </a:prstGeom>
              <a:blipFill>
                <a:blip r:embed="rId7"/>
                <a:stretch>
                  <a:fillRect l="-1149" b="-89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9">
            <a:extLst>
              <a:ext uri="{FF2B5EF4-FFF2-40B4-BE49-F238E27FC236}">
                <a16:creationId xmlns:a16="http://schemas.microsoft.com/office/drawing/2014/main" id="{9A6A39A7-4A07-3108-3CD5-C31897AD1EE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7852671" y="3983780"/>
            <a:ext cx="749531" cy="762000"/>
          </a:xfrm>
          <a:prstGeom prst="rect">
            <a:avLst/>
          </a:prstGeom>
        </p:spPr>
      </p:pic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01688C8B-376F-9FEC-FAE8-97A8C55C8D7B}"/>
              </a:ext>
            </a:extLst>
          </p:cNvPr>
          <p:cNvSpPr txBox="1"/>
          <p:nvPr/>
        </p:nvSpPr>
        <p:spPr>
          <a:xfrm>
            <a:off x="1083598" y="899031"/>
            <a:ext cx="780202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Tìm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số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nghịch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đảo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của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mỗi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số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hữu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tỉ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sau</a:t>
            </a:r>
            <a:endParaRPr lang="en-US" dirty="0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/>
      <p:bldP spid="6" grpId="0"/>
      <p:bldP spid="7" grpId="0"/>
      <p:bldP spid="14" grpId="0"/>
      <p:bldP spid="15" grpId="0"/>
      <p:bldP spid="16" grpId="0"/>
      <p:bldP spid="1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FA102A60-CE56-C9D6-2B46-ED96A3161697}"/>
                  </a:ext>
                </a:extLst>
              </p:cNvPr>
              <p:cNvSpPr txBox="1"/>
              <p:nvPr/>
            </p:nvSpPr>
            <p:spPr>
              <a:xfrm>
                <a:off x="64294" y="908933"/>
                <a:ext cx="9079706" cy="137492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Hầm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Hải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Vân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có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chiều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dài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6,28</m:t>
                    </m:r>
                  </m:oMath>
                </a14:m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km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và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bằng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157</m:t>
                        </m:r>
                      </m:num>
                      <m:den>
                        <m:r>
                          <a:rPr lang="en-US" sz="2400" i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500</m:t>
                        </m:r>
                      </m:den>
                    </m:f>
                  </m:oMath>
                </a14:m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 độ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dài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đèo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Hải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Vân</a:t>
                </a:r>
                <a:endParaRPr lang="en-US" sz="2400" dirty="0">
                  <a:latin typeface="+mj-lt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FA102A60-CE56-C9D6-2B46-ED96A31616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294" y="908933"/>
                <a:ext cx="9079706" cy="1374928"/>
              </a:xfrm>
              <a:prstGeom prst="rect">
                <a:avLst/>
              </a:prstGeom>
              <a:blipFill>
                <a:blip r:embed="rId3"/>
                <a:stretch>
                  <a:fillRect l="-1075" r="-470" b="-101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Mũi tên: Phải 2">
            <a:extLst>
              <a:ext uri="{FF2B5EF4-FFF2-40B4-BE49-F238E27FC236}">
                <a16:creationId xmlns:a16="http://schemas.microsoft.com/office/drawing/2014/main" id="{FD3055CE-8B14-409D-44E4-5CBD1C2DBF9E}"/>
              </a:ext>
            </a:extLst>
          </p:cNvPr>
          <p:cNvSpPr/>
          <p:nvPr/>
        </p:nvSpPr>
        <p:spPr>
          <a:xfrm>
            <a:off x="357188" y="2939653"/>
            <a:ext cx="1185863" cy="59293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C358DE1F-8329-8F77-3219-01F6BFD0869E}"/>
                  </a:ext>
                </a:extLst>
              </p:cNvPr>
              <p:cNvSpPr txBox="1"/>
              <p:nvPr/>
            </p:nvSpPr>
            <p:spPr>
              <a:xfrm>
                <a:off x="1927027" y="2910361"/>
                <a:ext cx="4625578" cy="62222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Độ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dài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đèo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Hải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Vân</a:t>
                </a:r>
                <a:r>
                  <a:rPr lang="en-US" sz="2400" dirty="0"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2400" dirty="0"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b="0" i="0" smtClean="0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6,28 : </m:t>
                    </m:r>
                    <m:f>
                      <m:f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0" smtClean="0">
                            <a:latin typeface="Cambria Math" panose="02040503050406030204" pitchFamily="18" charset="0"/>
                          </a:rPr>
                          <m:t>157</m:t>
                        </m:r>
                      </m:num>
                      <m:den>
                        <m:r>
                          <a:rPr lang="en-US" sz="2400" b="0" i="0" smtClean="0">
                            <a:latin typeface="Cambria Math" panose="02040503050406030204" pitchFamily="18" charset="0"/>
                          </a:rPr>
                          <m:t>500</m:t>
                        </m:r>
                      </m:den>
                    </m:f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C358DE1F-8329-8F77-3219-01F6BFD086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27027" y="2910361"/>
                <a:ext cx="4625578" cy="622222"/>
              </a:xfrm>
              <a:prstGeom prst="rect">
                <a:avLst/>
              </a:prstGeom>
              <a:blipFill>
                <a:blip r:embed="rId4"/>
                <a:stretch>
                  <a:fillRect l="-1976" b="-88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7">
            <a:extLst>
              <a:ext uri="{FF2B5EF4-FFF2-40B4-BE49-F238E27FC236}">
                <a16:creationId xmlns:a16="http://schemas.microsoft.com/office/drawing/2014/main" id="{FB1C35C6-36F8-C214-3D5E-880D65DD03C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6107534" y="2998157"/>
            <a:ext cx="3295918" cy="2145343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3" grpId="0" animBg="1"/>
      <p:bldP spid="10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90E92551-51B3-0A0C-09CC-354976BE0A8D}"/>
              </a:ext>
            </a:extLst>
          </p:cNvPr>
          <p:cNvSpPr txBox="1"/>
          <p:nvPr/>
        </p:nvSpPr>
        <p:spPr>
          <a:xfrm>
            <a:off x="85726" y="218020"/>
            <a:ext cx="2871788" cy="52322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</a:rPr>
              <a:t>III. LUYỆN TẬP</a:t>
            </a:r>
          </a:p>
        </p:txBody>
      </p:sp>
      <p:pic>
        <p:nvPicPr>
          <p:cNvPr id="11" name="Picture 6">
            <a:extLst>
              <a:ext uri="{FF2B5EF4-FFF2-40B4-BE49-F238E27FC236}">
                <a16:creationId xmlns:a16="http://schemas.microsoft.com/office/drawing/2014/main" id="{25BE7EB2-F452-7D94-9ADD-A6FFBB6E87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85726" y="837658"/>
            <a:ext cx="814388" cy="814388"/>
          </a:xfrm>
          <a:prstGeom prst="rect">
            <a:avLst/>
          </a:prstGeom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FA457370-B609-F183-D209-C1AFB35654AE}"/>
              </a:ext>
            </a:extLst>
          </p:cNvPr>
          <p:cNvSpPr txBox="1"/>
          <p:nvPr/>
        </p:nvSpPr>
        <p:spPr>
          <a:xfrm>
            <a:off x="1050132" y="952464"/>
            <a:ext cx="114165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TÍNH</a:t>
            </a: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EF3A5FBF-4354-ECA4-3917-6158FF2528C9}"/>
              </a:ext>
            </a:extLst>
          </p:cNvPr>
          <p:cNvSpPr txBox="1"/>
          <p:nvPr/>
        </p:nvSpPr>
        <p:spPr>
          <a:xfrm>
            <a:off x="157163" y="1857375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73DF0BA0-403D-86CC-E544-965249449B27}"/>
                  </a:ext>
                </a:extLst>
              </p:cNvPr>
              <p:cNvSpPr txBox="1"/>
              <p:nvPr/>
            </p:nvSpPr>
            <p:spPr>
              <a:xfrm>
                <a:off x="692944" y="1741285"/>
                <a:ext cx="1422441" cy="6938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+0,75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73DF0BA0-403D-86CC-E544-965249449B2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2944" y="1741285"/>
                <a:ext cx="1422441" cy="69384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id="{E0243295-E020-E6CC-D8E3-5B1D686F9C7D}"/>
                  </a:ext>
                </a:extLst>
              </p:cNvPr>
              <p:cNvSpPr txBox="1"/>
              <p:nvPr/>
            </p:nvSpPr>
            <p:spPr>
              <a:xfrm>
                <a:off x="2115385" y="1741285"/>
                <a:ext cx="3580018" cy="6938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−2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12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9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12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12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id="{E0243295-E020-E6CC-D8E3-5B1D686F9C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15385" y="1741285"/>
                <a:ext cx="3580018" cy="693844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96FBCF06-97DF-E919-ABF2-C33622228EFD}"/>
              </a:ext>
            </a:extLst>
          </p:cNvPr>
          <p:cNvSpPr txBox="1"/>
          <p:nvPr/>
        </p:nvSpPr>
        <p:spPr>
          <a:xfrm>
            <a:off x="207169" y="3029790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b)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id="{80AC45A5-95C6-0F83-2FF8-2EBD894B4E7A}"/>
                  </a:ext>
                </a:extLst>
              </p:cNvPr>
              <p:cNvSpPr txBox="1"/>
              <p:nvPr/>
            </p:nvSpPr>
            <p:spPr>
              <a:xfrm>
                <a:off x="665949" y="2913700"/>
                <a:ext cx="1181990" cy="6938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3</m:t>
                      </m:r>
                      <m:f>
                        <m:f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id="{80AC45A5-95C6-0F83-2FF8-2EBD894B4E7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5949" y="2913700"/>
                <a:ext cx="1181990" cy="693844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Hộp Văn bản 17">
                <a:extLst>
                  <a:ext uri="{FF2B5EF4-FFF2-40B4-BE49-F238E27FC236}">
                    <a16:creationId xmlns:a16="http://schemas.microsoft.com/office/drawing/2014/main" id="{DA2A1397-068D-4320-8989-FDD839658780}"/>
                  </a:ext>
                </a:extLst>
              </p:cNvPr>
              <p:cNvSpPr txBox="1"/>
              <p:nvPr/>
            </p:nvSpPr>
            <p:spPr>
              <a:xfrm>
                <a:off x="1847939" y="2913700"/>
                <a:ext cx="3801233" cy="70134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31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124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40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15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40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109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40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8" name="Hộp Văn bản 17">
                <a:extLst>
                  <a:ext uri="{FF2B5EF4-FFF2-40B4-BE49-F238E27FC236}">
                    <a16:creationId xmlns:a16="http://schemas.microsoft.com/office/drawing/2014/main" id="{DA2A1397-068D-4320-8989-FDD83965878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47939" y="2913700"/>
                <a:ext cx="3801233" cy="701346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Hộp Văn bản 18">
            <a:extLst>
              <a:ext uri="{FF2B5EF4-FFF2-40B4-BE49-F238E27FC236}">
                <a16:creationId xmlns:a16="http://schemas.microsoft.com/office/drawing/2014/main" id="{6DAE6E61-E83B-B1EB-7727-A25FF6D0D9E6}"/>
              </a:ext>
            </a:extLst>
          </p:cNvPr>
          <p:cNvSpPr txBox="1"/>
          <p:nvPr/>
        </p:nvSpPr>
        <p:spPr>
          <a:xfrm>
            <a:off x="157163" y="4202205"/>
            <a:ext cx="4411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c)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Hộp Văn bản 19">
                <a:extLst>
                  <a:ext uri="{FF2B5EF4-FFF2-40B4-BE49-F238E27FC236}">
                    <a16:creationId xmlns:a16="http://schemas.microsoft.com/office/drawing/2014/main" id="{944EBF23-DAA7-E0D0-AADB-F7747A0EEE1D}"/>
                  </a:ext>
                </a:extLst>
              </p:cNvPr>
              <p:cNvSpPr txBox="1"/>
              <p:nvPr/>
            </p:nvSpPr>
            <p:spPr>
              <a:xfrm>
                <a:off x="644518" y="4086115"/>
                <a:ext cx="2506648" cy="69256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smtClean="0"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,1+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−9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17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−(−0,9)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0" name="Hộp Văn bản 19">
                <a:extLst>
                  <a:ext uri="{FF2B5EF4-FFF2-40B4-BE49-F238E27FC236}">
                    <a16:creationId xmlns:a16="http://schemas.microsoft.com/office/drawing/2014/main" id="{944EBF23-DAA7-E0D0-AADB-F7747A0EEE1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4518" y="4086115"/>
                <a:ext cx="2506648" cy="69256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Hộp Văn bản 20">
                <a:extLst>
                  <a:ext uri="{FF2B5EF4-FFF2-40B4-BE49-F238E27FC236}">
                    <a16:creationId xmlns:a16="http://schemas.microsoft.com/office/drawing/2014/main" id="{1DA66159-8053-9760-980E-8DD96F6DD319}"/>
                  </a:ext>
                </a:extLst>
              </p:cNvPr>
              <p:cNvSpPr txBox="1"/>
              <p:nvPr/>
            </p:nvSpPr>
            <p:spPr>
              <a:xfrm>
                <a:off x="3093332" y="4093617"/>
                <a:ext cx="4547783" cy="69256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0,1+0,9</m:t>
                          </m:r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9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17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=1−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9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17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17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1" name="Hộp Văn bản 20">
                <a:extLst>
                  <a:ext uri="{FF2B5EF4-FFF2-40B4-BE49-F238E27FC236}">
                    <a16:creationId xmlns:a16="http://schemas.microsoft.com/office/drawing/2014/main" id="{1DA66159-8053-9760-980E-8DD96F6DD3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93332" y="4093617"/>
                <a:ext cx="4547783" cy="69256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3" name="Picture 15">
            <a:extLst>
              <a:ext uri="{FF2B5EF4-FFF2-40B4-BE49-F238E27FC236}">
                <a16:creationId xmlns:a16="http://schemas.microsoft.com/office/drawing/2014/main" id="{093B8A6D-AD82-BBF1-AC04-AC3F0D86D48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8615" y="0"/>
            <a:ext cx="1603323" cy="1995502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6" grpId="0"/>
      <p:bldP spid="7" grpId="0"/>
      <p:bldP spid="8" grpId="0"/>
      <p:bldP spid="15" grpId="0"/>
      <p:bldP spid="16" grpId="0"/>
      <p:bldP spid="17" grpId="0"/>
      <p:bldP spid="18" grpId="0"/>
      <p:bldP spid="19" grpId="0"/>
      <p:bldP spid="20" grpId="0"/>
      <p:bldP spid="21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7">
            <a:extLst>
              <a:ext uri="{FF2B5EF4-FFF2-40B4-BE49-F238E27FC236}">
                <a16:creationId xmlns:a16="http://schemas.microsoft.com/office/drawing/2014/main" id="{B421B90E-8362-EAE7-45CF-BD2D51D06A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0" y="0"/>
            <a:ext cx="785813" cy="785813"/>
          </a:xfrm>
          <a:prstGeom prst="rect">
            <a:avLst/>
          </a:prstGeom>
        </p:spPr>
      </p:pic>
      <p:sp>
        <p:nvSpPr>
          <p:cNvPr id="33" name="Hộp Văn bản 32">
            <a:extLst>
              <a:ext uri="{FF2B5EF4-FFF2-40B4-BE49-F238E27FC236}">
                <a16:creationId xmlns:a16="http://schemas.microsoft.com/office/drawing/2014/main" id="{2F7CEC37-AF3B-D246-7F04-F233CEE1D467}"/>
              </a:ext>
            </a:extLst>
          </p:cNvPr>
          <p:cNvSpPr txBox="1"/>
          <p:nvPr/>
        </p:nvSpPr>
        <p:spPr>
          <a:xfrm>
            <a:off x="992982" y="140738"/>
            <a:ext cx="42082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/>
              <a:t>Tính</a:t>
            </a:r>
            <a:r>
              <a:rPr lang="en-US" sz="3200" b="1" dirty="0"/>
              <a:t> </a:t>
            </a:r>
            <a:r>
              <a:rPr lang="en-US" sz="3200" b="1" dirty="0" err="1"/>
              <a:t>một</a:t>
            </a:r>
            <a:r>
              <a:rPr lang="en-US" sz="3200" b="1" dirty="0"/>
              <a:t> </a:t>
            </a:r>
            <a:r>
              <a:rPr lang="en-US" sz="3200" b="1" dirty="0" err="1"/>
              <a:t>cách</a:t>
            </a:r>
            <a:r>
              <a:rPr lang="en-US" sz="3200" b="1" dirty="0"/>
              <a:t> </a:t>
            </a:r>
            <a:r>
              <a:rPr lang="en-US" sz="3200" b="1" dirty="0" err="1"/>
              <a:t>hợp</a:t>
            </a:r>
            <a:r>
              <a:rPr lang="en-US" sz="3200" b="1" dirty="0"/>
              <a:t> </a:t>
            </a:r>
            <a:r>
              <a:rPr lang="en-US" sz="3200" b="1" dirty="0" err="1"/>
              <a:t>lí</a:t>
            </a:r>
            <a:endParaRPr lang="en-US" sz="3200" b="1" dirty="0"/>
          </a:p>
        </p:txBody>
      </p:sp>
      <p:sp>
        <p:nvSpPr>
          <p:cNvPr id="34" name="Hộp Văn bản 33">
            <a:extLst>
              <a:ext uri="{FF2B5EF4-FFF2-40B4-BE49-F238E27FC236}">
                <a16:creationId xmlns:a16="http://schemas.microsoft.com/office/drawing/2014/main" id="{CE4FBAC5-C820-CBC3-2977-A57CE3D6E3EF}"/>
              </a:ext>
            </a:extLst>
          </p:cNvPr>
          <p:cNvSpPr txBox="1"/>
          <p:nvPr/>
        </p:nvSpPr>
        <p:spPr>
          <a:xfrm>
            <a:off x="107157" y="1228725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Hộp Văn bản 34">
                <a:extLst>
                  <a:ext uri="{FF2B5EF4-FFF2-40B4-BE49-F238E27FC236}">
                    <a16:creationId xmlns:a16="http://schemas.microsoft.com/office/drawing/2014/main" id="{03434F89-EDB0-9862-B448-515A410E8221}"/>
                  </a:ext>
                </a:extLst>
              </p:cNvPr>
              <p:cNvSpPr txBox="1"/>
              <p:nvPr/>
            </p:nvSpPr>
            <p:spPr>
              <a:xfrm>
                <a:off x="642938" y="1112635"/>
                <a:ext cx="3465821" cy="6938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−3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−0,125+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−7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+1,125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5" name="Hộp Văn bản 34">
                <a:extLst>
                  <a:ext uri="{FF2B5EF4-FFF2-40B4-BE49-F238E27FC236}">
                    <a16:creationId xmlns:a16="http://schemas.microsoft.com/office/drawing/2014/main" id="{03434F89-EDB0-9862-B448-515A410E82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2938" y="1112635"/>
                <a:ext cx="3465821" cy="69384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Hộp Văn bản 35">
                <a:extLst>
                  <a:ext uri="{FF2B5EF4-FFF2-40B4-BE49-F238E27FC236}">
                    <a16:creationId xmlns:a16="http://schemas.microsoft.com/office/drawing/2014/main" id="{078B0006-E0E7-1B8A-55CE-5EBFA35EBC84}"/>
                  </a:ext>
                </a:extLst>
              </p:cNvPr>
              <p:cNvSpPr txBox="1"/>
              <p:nvPr/>
            </p:nvSpPr>
            <p:spPr>
              <a:xfrm>
                <a:off x="4108759" y="1112635"/>
                <a:ext cx="4389150" cy="8298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−3</m:t>
                              </m:r>
                            </m:num>
                            <m:den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10</m:t>
                              </m:r>
                            </m:den>
                          </m:f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−7</m:t>
                              </m:r>
                            </m:num>
                            <m:den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10</m:t>
                              </m:r>
                            </m:den>
                          </m:f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1,125−0,125</m:t>
                          </m:r>
                        </m:e>
                      </m:d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6" name="Hộp Văn bản 35">
                <a:extLst>
                  <a:ext uri="{FF2B5EF4-FFF2-40B4-BE49-F238E27FC236}">
                    <a16:creationId xmlns:a16="http://schemas.microsoft.com/office/drawing/2014/main" id="{078B0006-E0E7-1B8A-55CE-5EBFA35EBC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08759" y="1112635"/>
                <a:ext cx="4389150" cy="82984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Hộp Văn bản 36">
                <a:extLst>
                  <a:ext uri="{FF2B5EF4-FFF2-40B4-BE49-F238E27FC236}">
                    <a16:creationId xmlns:a16="http://schemas.microsoft.com/office/drawing/2014/main" id="{D7A4163C-82CF-9A26-3B44-25566963F181}"/>
                  </a:ext>
                </a:extLst>
              </p:cNvPr>
              <p:cNvSpPr txBox="1"/>
              <p:nvPr/>
            </p:nvSpPr>
            <p:spPr>
              <a:xfrm>
                <a:off x="4108759" y="2133301"/>
                <a:ext cx="1904880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=−1+1=0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7" name="Hộp Văn bản 36">
                <a:extLst>
                  <a:ext uri="{FF2B5EF4-FFF2-40B4-BE49-F238E27FC236}">
                    <a16:creationId xmlns:a16="http://schemas.microsoft.com/office/drawing/2014/main" id="{D7A4163C-82CF-9A26-3B44-25566963F1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08759" y="2133301"/>
                <a:ext cx="1904880" cy="369332"/>
              </a:xfrm>
              <a:prstGeom prst="rect">
                <a:avLst/>
              </a:prstGeom>
              <a:blipFill>
                <a:blip r:embed="rId7"/>
                <a:stretch>
                  <a:fillRect l="-962" r="-3205" b="-81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Hộp Văn bản 37">
            <a:extLst>
              <a:ext uri="{FF2B5EF4-FFF2-40B4-BE49-F238E27FC236}">
                <a16:creationId xmlns:a16="http://schemas.microsoft.com/office/drawing/2014/main" id="{CD57DDE2-F26A-2F81-2CB2-9EAA26B0BFE8}"/>
              </a:ext>
            </a:extLst>
          </p:cNvPr>
          <p:cNvSpPr txBox="1"/>
          <p:nvPr/>
        </p:nvSpPr>
        <p:spPr>
          <a:xfrm>
            <a:off x="107157" y="3317113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b)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Hộp Văn bản 38">
                <a:extLst>
                  <a:ext uri="{FF2B5EF4-FFF2-40B4-BE49-F238E27FC236}">
                    <a16:creationId xmlns:a16="http://schemas.microsoft.com/office/drawing/2014/main" id="{B16424AE-093C-785D-5D3D-9E13212F3665}"/>
                  </a:ext>
                </a:extLst>
              </p:cNvPr>
              <p:cNvSpPr txBox="1"/>
              <p:nvPr/>
            </p:nvSpPr>
            <p:spPr>
              <a:xfrm>
                <a:off x="761090" y="3269021"/>
                <a:ext cx="2049215" cy="6938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−8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.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11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: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11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9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9" name="Hộp Văn bản 38">
                <a:extLst>
                  <a:ext uri="{FF2B5EF4-FFF2-40B4-BE49-F238E27FC236}">
                    <a16:creationId xmlns:a16="http://schemas.microsoft.com/office/drawing/2014/main" id="{B16424AE-093C-785D-5D3D-9E13212F36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1090" y="3269021"/>
                <a:ext cx="2049215" cy="693844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Hộp Văn bản 39">
                <a:extLst>
                  <a:ext uri="{FF2B5EF4-FFF2-40B4-BE49-F238E27FC236}">
                    <a16:creationId xmlns:a16="http://schemas.microsoft.com/office/drawing/2014/main" id="{173B3DE1-62F2-AFD2-440A-D81E6B618358}"/>
                  </a:ext>
                </a:extLst>
              </p:cNvPr>
              <p:cNvSpPr txBox="1"/>
              <p:nvPr/>
            </p:nvSpPr>
            <p:spPr>
              <a:xfrm>
                <a:off x="2764096" y="3201022"/>
                <a:ext cx="4594206" cy="8298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−8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.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11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.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9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11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−8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num>
                            <m:den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11</m:t>
                              </m:r>
                            </m:den>
                          </m:f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9</m:t>
                              </m:r>
                            </m:num>
                            <m:den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11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40" name="Hộp Văn bản 39">
                <a:extLst>
                  <a:ext uri="{FF2B5EF4-FFF2-40B4-BE49-F238E27FC236}">
                    <a16:creationId xmlns:a16="http://schemas.microsoft.com/office/drawing/2014/main" id="{173B3DE1-62F2-AFD2-440A-D81E6B61835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64096" y="3201022"/>
                <a:ext cx="4594206" cy="829843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Hộp Văn bản 41">
                <a:extLst>
                  <a:ext uri="{FF2B5EF4-FFF2-40B4-BE49-F238E27FC236}">
                    <a16:creationId xmlns:a16="http://schemas.microsoft.com/office/drawing/2014/main" id="{8F7ABEA3-CCD0-C50A-E979-0470F2897F44}"/>
                  </a:ext>
                </a:extLst>
              </p:cNvPr>
              <p:cNvSpPr txBox="1"/>
              <p:nvPr/>
            </p:nvSpPr>
            <p:spPr>
              <a:xfrm>
                <a:off x="2664617" y="4216585"/>
                <a:ext cx="2178843" cy="7861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−8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.1=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−8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42" name="Hộp Văn bản 41">
                <a:extLst>
                  <a:ext uri="{FF2B5EF4-FFF2-40B4-BE49-F238E27FC236}">
                    <a16:creationId xmlns:a16="http://schemas.microsoft.com/office/drawing/2014/main" id="{8F7ABEA3-CCD0-C50A-E979-0470F2897F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64617" y="4216585"/>
                <a:ext cx="2178843" cy="786177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3" name="Picture 12">
            <a:extLst>
              <a:ext uri="{FF2B5EF4-FFF2-40B4-BE49-F238E27FC236}">
                <a16:creationId xmlns:a16="http://schemas.microsoft.com/office/drawing/2014/main" id="{43CFEA50-4BC3-5E92-0286-CA5E8D25E64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0213" y="3832393"/>
            <a:ext cx="1425393" cy="1311107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8">
            <a:extLst>
              <a:ext uri="{FF2B5EF4-FFF2-40B4-BE49-F238E27FC236}">
                <a16:creationId xmlns:a16="http://schemas.microsoft.com/office/drawing/2014/main" id="{7080500D-CCD4-89D0-487B-4128709E3C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1" cy="914401"/>
          </a:xfrm>
          <a:prstGeom prst="rect">
            <a:avLst/>
          </a:prstGeom>
        </p:spPr>
      </p:pic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D2007337-6A6D-D49B-F921-5E5FCC96CFBC}"/>
              </a:ext>
            </a:extLst>
          </p:cNvPr>
          <p:cNvSpPr txBox="1"/>
          <p:nvPr/>
        </p:nvSpPr>
        <p:spPr>
          <a:xfrm>
            <a:off x="992982" y="140738"/>
            <a:ext cx="22108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/>
              <a:t>Tìm</a:t>
            </a:r>
            <a:r>
              <a:rPr lang="en-US" sz="3200" b="1" dirty="0"/>
              <a:t> x, </a:t>
            </a:r>
            <a:r>
              <a:rPr lang="en-US" sz="3200" b="1" dirty="0" err="1"/>
              <a:t>biết</a:t>
            </a:r>
            <a:endParaRPr lang="en-US" sz="3200" b="1" dirty="0"/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A83C25DB-5F0F-67C3-748F-3EE89E77A344}"/>
              </a:ext>
            </a:extLst>
          </p:cNvPr>
          <p:cNvSpPr txBox="1"/>
          <p:nvPr/>
        </p:nvSpPr>
        <p:spPr>
          <a:xfrm>
            <a:off x="107157" y="1228725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4F734D6F-5DCD-1C1F-02AA-6D8103161622}"/>
                  </a:ext>
                </a:extLst>
              </p:cNvPr>
              <p:cNvSpPr txBox="1"/>
              <p:nvPr/>
            </p:nvSpPr>
            <p:spPr>
              <a:xfrm>
                <a:off x="642938" y="1044635"/>
                <a:ext cx="2226763" cy="8298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den>
                          </m:f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−4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15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4F734D6F-5DCD-1C1F-02AA-6D81031616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2938" y="1044635"/>
                <a:ext cx="2226763" cy="82984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C31CDBF7-765A-4FA6-C9A1-7EE269F4D214}"/>
                  </a:ext>
                </a:extLst>
              </p:cNvPr>
              <p:cNvSpPr txBox="1"/>
              <p:nvPr/>
            </p:nvSpPr>
            <p:spPr>
              <a:xfrm>
                <a:off x="1812617" y="2225501"/>
                <a:ext cx="1593064" cy="6938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−4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15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C31CDBF7-765A-4FA6-C9A1-7EE269F4D2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12617" y="2225501"/>
                <a:ext cx="1593064" cy="693844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Hộp Văn bản 11">
                <a:extLst>
                  <a:ext uri="{FF2B5EF4-FFF2-40B4-BE49-F238E27FC236}">
                    <a16:creationId xmlns:a16="http://schemas.microsoft.com/office/drawing/2014/main" id="{46D72FD4-2B48-78B7-4D88-8404795BDC7A}"/>
                  </a:ext>
                </a:extLst>
              </p:cNvPr>
              <p:cNvSpPr txBox="1"/>
              <p:nvPr/>
            </p:nvSpPr>
            <p:spPr>
              <a:xfrm>
                <a:off x="1812617" y="3270368"/>
                <a:ext cx="1762983" cy="6938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−4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15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15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2" name="Hộp Văn bản 11">
                <a:extLst>
                  <a:ext uri="{FF2B5EF4-FFF2-40B4-BE49-F238E27FC236}">
                    <a16:creationId xmlns:a16="http://schemas.microsoft.com/office/drawing/2014/main" id="{46D72FD4-2B48-78B7-4D88-8404795BDC7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12617" y="3270368"/>
                <a:ext cx="1762983" cy="693844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id="{25421682-22D6-D696-7ECF-25A3A13A8DEC}"/>
                  </a:ext>
                </a:extLst>
              </p:cNvPr>
              <p:cNvSpPr txBox="1"/>
              <p:nvPr/>
            </p:nvSpPr>
            <p:spPr>
              <a:xfrm>
                <a:off x="1812617" y="4308918"/>
                <a:ext cx="1057084" cy="6938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15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id="{25421682-22D6-D696-7ECF-25A3A13A8D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12617" y="4308918"/>
                <a:ext cx="1057084" cy="693844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7EF920BB-87C1-25A9-9F47-60972A36E20B}"/>
              </a:ext>
            </a:extLst>
          </p:cNvPr>
          <p:cNvSpPr txBox="1"/>
          <p:nvPr/>
        </p:nvSpPr>
        <p:spPr>
          <a:xfrm>
            <a:off x="5008538" y="1228725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b)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id="{3722C8DA-2D11-0963-3CA8-990992933378}"/>
                  </a:ext>
                </a:extLst>
              </p:cNvPr>
              <p:cNvSpPr txBox="1"/>
              <p:nvPr/>
            </p:nvSpPr>
            <p:spPr>
              <a:xfrm>
                <a:off x="5551693" y="1113852"/>
                <a:ext cx="1766189" cy="69140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3,7−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id="{3722C8DA-2D11-0963-3CA8-9909929333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51693" y="1113852"/>
                <a:ext cx="1766189" cy="691408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id="{D882320A-25A9-84F6-A21E-D9D1EACFC35D}"/>
                  </a:ext>
                </a:extLst>
              </p:cNvPr>
              <p:cNvSpPr txBox="1"/>
              <p:nvPr/>
            </p:nvSpPr>
            <p:spPr>
              <a:xfrm>
                <a:off x="6302614" y="2225501"/>
                <a:ext cx="1766189" cy="69140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=3,7−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id="{D882320A-25A9-84F6-A21E-D9D1EACFC3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02614" y="2225501"/>
                <a:ext cx="1766189" cy="691408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id="{D22B246A-D7A8-0508-9FDF-818575128B01}"/>
                  </a:ext>
                </a:extLst>
              </p:cNvPr>
              <p:cNvSpPr txBox="1"/>
              <p:nvPr/>
            </p:nvSpPr>
            <p:spPr>
              <a:xfrm>
                <a:off x="6302614" y="3337150"/>
                <a:ext cx="1703672" cy="6938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37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den>
                      </m:f>
                      <m:r>
                        <a:rPr lang="en-US" sz="2400" i="1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id="{D22B246A-D7A8-0508-9FDF-818575128B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02614" y="3337150"/>
                <a:ext cx="1703672" cy="693844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Hộp Văn bản 17">
                <a:extLst>
                  <a:ext uri="{FF2B5EF4-FFF2-40B4-BE49-F238E27FC236}">
                    <a16:creationId xmlns:a16="http://schemas.microsoft.com/office/drawing/2014/main" id="{8C94C37C-192B-5B7B-DFCA-A806D015D7C5}"/>
                  </a:ext>
                </a:extLst>
              </p:cNvPr>
              <p:cNvSpPr txBox="1"/>
              <p:nvPr/>
            </p:nvSpPr>
            <p:spPr>
              <a:xfrm>
                <a:off x="6357854" y="4451235"/>
                <a:ext cx="827854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=3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8" name="Hộp Văn bản 17">
                <a:extLst>
                  <a:ext uri="{FF2B5EF4-FFF2-40B4-BE49-F238E27FC236}">
                    <a16:creationId xmlns:a16="http://schemas.microsoft.com/office/drawing/2014/main" id="{8C94C37C-192B-5B7B-DFCA-A806D015D7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57854" y="4451235"/>
                <a:ext cx="827854" cy="369332"/>
              </a:xfrm>
              <a:prstGeom prst="rect">
                <a:avLst/>
              </a:prstGeom>
              <a:blipFill>
                <a:blip r:embed="rId12"/>
                <a:stretch>
                  <a:fillRect l="-4412" r="-7353" b="-98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" name="Picture 51">
            <a:extLst>
              <a:ext uri="{FF2B5EF4-FFF2-40B4-BE49-F238E27FC236}">
                <a16:creationId xmlns:a16="http://schemas.microsoft.com/office/drawing/2014/main" id="{A1FE3D85-DB69-2D48-6D70-DB409BB0261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6286" y="0"/>
            <a:ext cx="1247949" cy="1530290"/>
          </a:xfrm>
          <a:prstGeom prst="rect">
            <a:avLst/>
          </a:prstGeom>
        </p:spPr>
      </p:pic>
      <p:pic>
        <p:nvPicPr>
          <p:cNvPr id="20" name="Picture 11">
            <a:extLst>
              <a:ext uri="{FF2B5EF4-FFF2-40B4-BE49-F238E27FC236}">
                <a16:creationId xmlns:a16="http://schemas.microsoft.com/office/drawing/2014/main" id="{321C9516-755A-3CF5-3BA5-881EFCA5A9B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75677" y="2035277"/>
            <a:ext cx="934521" cy="3192464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Hộp Văn bản 17">
            <a:extLst>
              <a:ext uri="{FF2B5EF4-FFF2-40B4-BE49-F238E27FC236}">
                <a16:creationId xmlns:a16="http://schemas.microsoft.com/office/drawing/2014/main" id="{D37AE1D9-FF85-995B-C5DC-3A7DEC38EA25}"/>
              </a:ext>
            </a:extLst>
          </p:cNvPr>
          <p:cNvSpPr txBox="1"/>
          <p:nvPr/>
        </p:nvSpPr>
        <p:spPr>
          <a:xfrm>
            <a:off x="144028" y="513428"/>
            <a:ext cx="4411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c)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Hộp Văn bản 18">
                <a:extLst>
                  <a:ext uri="{FF2B5EF4-FFF2-40B4-BE49-F238E27FC236}">
                    <a16:creationId xmlns:a16="http://schemas.microsoft.com/office/drawing/2014/main" id="{1701B5BB-6E0C-3973-198F-B084A15D4E29}"/>
                  </a:ext>
                </a:extLst>
              </p:cNvPr>
              <p:cNvSpPr txBox="1"/>
              <p:nvPr/>
            </p:nvSpPr>
            <p:spPr>
              <a:xfrm>
                <a:off x="694558" y="373583"/>
                <a:ext cx="1344022" cy="69147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.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=2,4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9" name="Hộp Văn bản 18">
                <a:extLst>
                  <a:ext uri="{FF2B5EF4-FFF2-40B4-BE49-F238E27FC236}">
                    <a16:creationId xmlns:a16="http://schemas.microsoft.com/office/drawing/2014/main" id="{1701B5BB-6E0C-3973-198F-B084A15D4E2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4558" y="373583"/>
                <a:ext cx="1344022" cy="69147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Hộp Văn bản 19">
                <a:extLst>
                  <a:ext uri="{FF2B5EF4-FFF2-40B4-BE49-F238E27FC236}">
                    <a16:creationId xmlns:a16="http://schemas.microsoft.com/office/drawing/2014/main" id="{7E4E4A23-41BD-578A-020F-B041F3C7F953}"/>
                  </a:ext>
                </a:extLst>
              </p:cNvPr>
              <p:cNvSpPr txBox="1"/>
              <p:nvPr/>
            </p:nvSpPr>
            <p:spPr>
              <a:xfrm>
                <a:off x="694558" y="1292899"/>
                <a:ext cx="1281505" cy="69147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.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12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0" name="Hộp Văn bản 19">
                <a:extLst>
                  <a:ext uri="{FF2B5EF4-FFF2-40B4-BE49-F238E27FC236}">
                    <a16:creationId xmlns:a16="http://schemas.microsoft.com/office/drawing/2014/main" id="{7E4E4A23-41BD-578A-020F-B041F3C7F9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4558" y="1292899"/>
                <a:ext cx="1281505" cy="69147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Hộp Văn bản 20">
                <a:extLst>
                  <a:ext uri="{FF2B5EF4-FFF2-40B4-BE49-F238E27FC236}">
                    <a16:creationId xmlns:a16="http://schemas.microsoft.com/office/drawing/2014/main" id="{86F8092D-69B9-DCCC-CFA7-B2CB55F52AEC}"/>
                  </a:ext>
                </a:extLst>
              </p:cNvPr>
              <p:cNvSpPr txBox="1"/>
              <p:nvPr/>
            </p:nvSpPr>
            <p:spPr>
              <a:xfrm>
                <a:off x="974137" y="2209842"/>
                <a:ext cx="1352037" cy="6938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12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: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1" name="Hộp Văn bản 20">
                <a:extLst>
                  <a:ext uri="{FF2B5EF4-FFF2-40B4-BE49-F238E27FC236}">
                    <a16:creationId xmlns:a16="http://schemas.microsoft.com/office/drawing/2014/main" id="{86F8092D-69B9-DCCC-CFA7-B2CB55F52A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4137" y="2209842"/>
                <a:ext cx="1352037" cy="69384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Hộp Văn bản 21">
                <a:extLst>
                  <a:ext uri="{FF2B5EF4-FFF2-40B4-BE49-F238E27FC236}">
                    <a16:creationId xmlns:a16="http://schemas.microsoft.com/office/drawing/2014/main" id="{B77ABED0-D9AA-B239-AF20-8F9D7C2FEBDC}"/>
                  </a:ext>
                </a:extLst>
              </p:cNvPr>
              <p:cNvSpPr txBox="1"/>
              <p:nvPr/>
            </p:nvSpPr>
            <p:spPr>
              <a:xfrm>
                <a:off x="974137" y="3159131"/>
                <a:ext cx="1332801" cy="6938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12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.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2" name="Hộp Văn bản 21">
                <a:extLst>
                  <a:ext uri="{FF2B5EF4-FFF2-40B4-BE49-F238E27FC236}">
                    <a16:creationId xmlns:a16="http://schemas.microsoft.com/office/drawing/2014/main" id="{B77ABED0-D9AA-B239-AF20-8F9D7C2FEBD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4137" y="3159131"/>
                <a:ext cx="1332801" cy="693844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Hộp Văn bản 22">
                <a:extLst>
                  <a:ext uri="{FF2B5EF4-FFF2-40B4-BE49-F238E27FC236}">
                    <a16:creationId xmlns:a16="http://schemas.microsoft.com/office/drawing/2014/main" id="{960BA060-AF14-6EA9-888F-788148C6B38F}"/>
                  </a:ext>
                </a:extLst>
              </p:cNvPr>
              <p:cNvSpPr txBox="1"/>
              <p:nvPr/>
            </p:nvSpPr>
            <p:spPr>
              <a:xfrm>
                <a:off x="993373" y="4048474"/>
                <a:ext cx="827854" cy="6938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3" name="Hộp Văn bản 22">
                <a:extLst>
                  <a:ext uri="{FF2B5EF4-FFF2-40B4-BE49-F238E27FC236}">
                    <a16:creationId xmlns:a16="http://schemas.microsoft.com/office/drawing/2014/main" id="{960BA060-AF14-6EA9-888F-788148C6B38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3373" y="4048474"/>
                <a:ext cx="827854" cy="693844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Hộp Văn bản 23">
            <a:extLst>
              <a:ext uri="{FF2B5EF4-FFF2-40B4-BE49-F238E27FC236}">
                <a16:creationId xmlns:a16="http://schemas.microsoft.com/office/drawing/2014/main" id="{951C751F-FD12-5BED-30BF-456DA15CB45B}"/>
              </a:ext>
            </a:extLst>
          </p:cNvPr>
          <p:cNvSpPr txBox="1"/>
          <p:nvPr/>
        </p:nvSpPr>
        <p:spPr>
          <a:xfrm>
            <a:off x="5126525" y="513428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d)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Hộp Văn bản 24">
                <a:extLst>
                  <a:ext uri="{FF2B5EF4-FFF2-40B4-BE49-F238E27FC236}">
                    <a16:creationId xmlns:a16="http://schemas.microsoft.com/office/drawing/2014/main" id="{B17E1BFA-3B18-11D4-7756-91370763E76F}"/>
                  </a:ext>
                </a:extLst>
              </p:cNvPr>
              <p:cNvSpPr txBox="1"/>
              <p:nvPr/>
            </p:nvSpPr>
            <p:spPr>
              <a:xfrm>
                <a:off x="5677055" y="373583"/>
                <a:ext cx="1946174" cy="69147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3,2 :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11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5" name="Hộp Văn bản 24">
                <a:extLst>
                  <a:ext uri="{FF2B5EF4-FFF2-40B4-BE49-F238E27FC236}">
                    <a16:creationId xmlns:a16="http://schemas.microsoft.com/office/drawing/2014/main" id="{B17E1BFA-3B18-11D4-7756-91370763E7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77055" y="373583"/>
                <a:ext cx="1946174" cy="691471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Hộp Văn bản 25">
                <a:extLst>
                  <a:ext uri="{FF2B5EF4-FFF2-40B4-BE49-F238E27FC236}">
                    <a16:creationId xmlns:a16="http://schemas.microsoft.com/office/drawing/2014/main" id="{BE07E749-4AD1-5337-91AE-191577F42210}"/>
                  </a:ext>
                </a:extLst>
              </p:cNvPr>
              <p:cNvSpPr txBox="1"/>
              <p:nvPr/>
            </p:nvSpPr>
            <p:spPr>
              <a:xfrm>
                <a:off x="5820748" y="1292899"/>
                <a:ext cx="1802481" cy="69147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16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: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11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6" name="Hộp Văn bản 25">
                <a:extLst>
                  <a:ext uri="{FF2B5EF4-FFF2-40B4-BE49-F238E27FC236}">
                    <a16:creationId xmlns:a16="http://schemas.microsoft.com/office/drawing/2014/main" id="{BE07E749-4AD1-5337-91AE-191577F422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20748" y="1292899"/>
                <a:ext cx="1802481" cy="691471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Hộp Văn bản 26">
                <a:extLst>
                  <a:ext uri="{FF2B5EF4-FFF2-40B4-BE49-F238E27FC236}">
                    <a16:creationId xmlns:a16="http://schemas.microsoft.com/office/drawing/2014/main" id="{105DB73A-C7D8-9FB8-A72D-4D0530F0FD7A}"/>
                  </a:ext>
                </a:extLst>
              </p:cNvPr>
              <p:cNvSpPr txBox="1"/>
              <p:nvPr/>
            </p:nvSpPr>
            <p:spPr>
              <a:xfrm>
                <a:off x="6339868" y="2209842"/>
                <a:ext cx="2155655" cy="8298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16</m:t>
                          </m:r>
                        </m:num>
                        <m:den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2400" i="1">
                          <a:latin typeface="Cambria Math" panose="02040503050406030204" pitchFamily="18" charset="0"/>
                        </a:rPr>
                        <m:t>:</m:t>
                      </m:r>
                      <m:d>
                        <m:d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6</m:t>
                              </m:r>
                            </m:num>
                            <m:den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11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7" name="Hộp Văn bản 26">
                <a:extLst>
                  <a:ext uri="{FF2B5EF4-FFF2-40B4-BE49-F238E27FC236}">
                    <a16:creationId xmlns:a16="http://schemas.microsoft.com/office/drawing/2014/main" id="{105DB73A-C7D8-9FB8-A72D-4D0530F0FD7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39868" y="2209842"/>
                <a:ext cx="2155655" cy="829843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Hộp Văn bản 27">
                <a:extLst>
                  <a:ext uri="{FF2B5EF4-FFF2-40B4-BE49-F238E27FC236}">
                    <a16:creationId xmlns:a16="http://schemas.microsoft.com/office/drawing/2014/main" id="{50D581C7-BA96-33EC-5FD1-AE6C0B6C2F19}"/>
                  </a:ext>
                </a:extLst>
              </p:cNvPr>
              <p:cNvSpPr txBox="1"/>
              <p:nvPr/>
            </p:nvSpPr>
            <p:spPr>
              <a:xfrm>
                <a:off x="6329217" y="3159131"/>
                <a:ext cx="2136419" cy="8298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16</m:t>
                          </m:r>
                        </m:num>
                        <m:den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.</m:t>
                      </m:r>
                      <m:d>
                        <m:d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11</m:t>
                              </m:r>
                            </m:num>
                            <m:den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6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8" name="Hộp Văn bản 27">
                <a:extLst>
                  <a:ext uri="{FF2B5EF4-FFF2-40B4-BE49-F238E27FC236}">
                    <a16:creationId xmlns:a16="http://schemas.microsoft.com/office/drawing/2014/main" id="{50D581C7-BA96-33EC-5FD1-AE6C0B6C2F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29217" y="3159131"/>
                <a:ext cx="2136419" cy="829843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Hộp Văn bản 28">
                <a:extLst>
                  <a:ext uri="{FF2B5EF4-FFF2-40B4-BE49-F238E27FC236}">
                    <a16:creationId xmlns:a16="http://schemas.microsoft.com/office/drawing/2014/main" id="{617F6C48-2EED-1992-DFD6-ADB31C5231F9}"/>
                  </a:ext>
                </a:extLst>
              </p:cNvPr>
              <p:cNvSpPr txBox="1"/>
              <p:nvPr/>
            </p:nvSpPr>
            <p:spPr>
              <a:xfrm>
                <a:off x="6339868" y="4048474"/>
                <a:ext cx="1227003" cy="6938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−88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9" name="Hộp Văn bản 28">
                <a:extLst>
                  <a:ext uri="{FF2B5EF4-FFF2-40B4-BE49-F238E27FC236}">
                    <a16:creationId xmlns:a16="http://schemas.microsoft.com/office/drawing/2014/main" id="{617F6C48-2EED-1992-DFD6-ADB31C5231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39868" y="4048474"/>
                <a:ext cx="1227003" cy="693844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0" name="Picture 9">
            <a:extLst>
              <a:ext uri="{FF2B5EF4-FFF2-40B4-BE49-F238E27FC236}">
                <a16:creationId xmlns:a16="http://schemas.microsoft.com/office/drawing/2014/main" id="{E788DDFB-0665-F045-10A1-5BA087C418B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81221" y="1366148"/>
            <a:ext cx="3777352" cy="3777352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6">
            <a:extLst>
              <a:ext uri="{FF2B5EF4-FFF2-40B4-BE49-F238E27FC236}">
                <a16:creationId xmlns:a16="http://schemas.microsoft.com/office/drawing/2014/main" id="{6B60D8E2-8785-2B79-EDC4-F27D1FFCD5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206478" y="1497998"/>
            <a:ext cx="931076" cy="93107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53554EE8-2F41-46D2-384D-A917A64F4179}"/>
                  </a:ext>
                </a:extLst>
              </p:cNvPr>
              <p:cNvSpPr txBox="1"/>
              <p:nvPr/>
            </p:nvSpPr>
            <p:spPr>
              <a:xfrm>
                <a:off x="672016" y="2533035"/>
                <a:ext cx="7972219" cy="17649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200" dirty="0"/>
                  <a:t>Bác </a:t>
                </a:r>
                <a:r>
                  <a:rPr lang="en-US" sz="2200" dirty="0" err="1"/>
                  <a:t>Nhi</a:t>
                </a:r>
                <a:r>
                  <a:rPr lang="en-US" sz="2200" dirty="0"/>
                  <a:t> </a:t>
                </a:r>
                <a:r>
                  <a:rPr lang="en-US" sz="2200" dirty="0" err="1"/>
                  <a:t>gửi</a:t>
                </a:r>
                <a:r>
                  <a:rPr lang="en-US" sz="2200" dirty="0"/>
                  <a:t> </a:t>
                </a:r>
                <a:r>
                  <a:rPr lang="en-US" sz="2200" dirty="0" err="1"/>
                  <a:t>vào</a:t>
                </a:r>
                <a:r>
                  <a:rPr lang="en-US" sz="2200" dirty="0"/>
                  <a:t> </a:t>
                </a:r>
                <a:r>
                  <a:rPr lang="en-US" sz="2200" dirty="0" err="1"/>
                  <a:t>ngân</a:t>
                </a:r>
                <a:r>
                  <a:rPr lang="en-US" sz="2200" dirty="0"/>
                  <a:t> </a:t>
                </a:r>
                <a:r>
                  <a:rPr lang="en-US" sz="2200" dirty="0" err="1"/>
                  <a:t>hàng</a:t>
                </a:r>
                <a:r>
                  <a:rPr lang="en-US" sz="2200" dirty="0"/>
                  <a:t> 60 </a:t>
                </a:r>
                <a:r>
                  <a:rPr lang="en-US" sz="2200" dirty="0" err="1"/>
                  <a:t>triệu</a:t>
                </a:r>
                <a:r>
                  <a:rPr lang="en-US" sz="2200" dirty="0"/>
                  <a:t> </a:t>
                </a:r>
                <a:r>
                  <a:rPr lang="en-US" sz="2200" dirty="0" err="1"/>
                  <a:t>đồng</a:t>
                </a:r>
                <a:r>
                  <a:rPr lang="en-US" sz="2200" dirty="0"/>
                  <a:t> </a:t>
                </a:r>
                <a:r>
                  <a:rPr lang="en-US" sz="2200" dirty="0" err="1"/>
                  <a:t>với</a:t>
                </a:r>
                <a:r>
                  <a:rPr lang="en-US" sz="2200" dirty="0"/>
                  <a:t> </a:t>
                </a:r>
                <a:r>
                  <a:rPr lang="en-US" sz="2200" dirty="0" err="1"/>
                  <a:t>kì</a:t>
                </a:r>
                <a:r>
                  <a:rPr lang="en-US" sz="2200" dirty="0"/>
                  <a:t> </a:t>
                </a:r>
                <a:r>
                  <a:rPr lang="en-US" sz="2200" dirty="0" err="1"/>
                  <a:t>hạn</a:t>
                </a:r>
                <a:r>
                  <a:rPr lang="en-US" sz="2200" dirty="0"/>
                  <a:t> 1 </a:t>
                </a:r>
                <a:r>
                  <a:rPr lang="en-US" sz="2200" dirty="0" err="1"/>
                  <a:t>năm</a:t>
                </a:r>
                <a:r>
                  <a:rPr lang="en-US" sz="2200" dirty="0"/>
                  <a:t>, </a:t>
                </a:r>
                <a:r>
                  <a:rPr lang="en-US" sz="2200" dirty="0" err="1"/>
                  <a:t>lãi</a:t>
                </a:r>
                <a:r>
                  <a:rPr lang="en-US" sz="2200" dirty="0"/>
                  <a:t> </a:t>
                </a:r>
                <a:r>
                  <a:rPr lang="en-US" sz="2200" dirty="0" err="1"/>
                  <a:t>suất</a:t>
                </a:r>
                <a:r>
                  <a:rPr lang="en-US" sz="2200" dirty="0"/>
                  <a:t> 6,5%/</a:t>
                </a:r>
                <a:r>
                  <a:rPr lang="en-US" sz="2200" dirty="0" err="1"/>
                  <a:t>năm</a:t>
                </a:r>
                <a:r>
                  <a:rPr lang="en-US" sz="2200" dirty="0"/>
                  <a:t>. </a:t>
                </a:r>
                <a:r>
                  <a:rPr lang="en-US" sz="2200" dirty="0" err="1"/>
                  <a:t>Hết</a:t>
                </a:r>
                <a:r>
                  <a:rPr lang="en-US" sz="2200" dirty="0"/>
                  <a:t> </a:t>
                </a:r>
                <a:r>
                  <a:rPr lang="en-US" sz="2200" dirty="0" err="1"/>
                  <a:t>kì</a:t>
                </a:r>
                <a:r>
                  <a:rPr lang="en-US" sz="2200" dirty="0"/>
                  <a:t> </a:t>
                </a:r>
                <a:r>
                  <a:rPr lang="en-US" sz="2200" dirty="0" err="1"/>
                  <a:t>hạn</a:t>
                </a:r>
                <a:r>
                  <a:rPr lang="en-US" sz="2200" dirty="0"/>
                  <a:t> 1 </a:t>
                </a:r>
                <a:r>
                  <a:rPr lang="en-US" sz="2200" dirty="0" err="1"/>
                  <a:t>năm</a:t>
                </a:r>
                <a:r>
                  <a:rPr lang="en-US" sz="2200" dirty="0"/>
                  <a:t>, </a:t>
                </a:r>
                <a:r>
                  <a:rPr lang="en-US" sz="2200" dirty="0" err="1"/>
                  <a:t>bác</a:t>
                </a:r>
                <a:r>
                  <a:rPr lang="en-US" sz="2200" dirty="0"/>
                  <a:t> </a:t>
                </a:r>
                <a:r>
                  <a:rPr lang="en-US" sz="2200" dirty="0" err="1"/>
                  <a:t>rút</a:t>
                </a:r>
                <a:r>
                  <a:rPr lang="en-US" sz="2200" dirty="0"/>
                  <a:t> </a:t>
                </a:r>
                <a:r>
                  <a:rPr lang="en-US" sz="2200" dirty="0" err="1"/>
                  <a:t>ra</a:t>
                </a:r>
                <a:r>
                  <a:rPr lang="en-US" sz="2200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2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200" dirty="0"/>
                  <a:t> </a:t>
                </a:r>
                <a:r>
                  <a:rPr lang="en-US" sz="2200" dirty="0" err="1"/>
                  <a:t>số</a:t>
                </a:r>
                <a:r>
                  <a:rPr lang="en-US" sz="2200" dirty="0"/>
                  <a:t> </a:t>
                </a:r>
                <a:r>
                  <a:rPr lang="en-US" sz="2200" dirty="0" err="1"/>
                  <a:t>tiền</a:t>
                </a:r>
                <a:r>
                  <a:rPr lang="en-US" sz="2200" dirty="0"/>
                  <a:t> (</a:t>
                </a:r>
                <a:r>
                  <a:rPr lang="en-US" sz="2200" dirty="0" err="1"/>
                  <a:t>kể</a:t>
                </a:r>
                <a:r>
                  <a:rPr lang="en-US" sz="2200" dirty="0"/>
                  <a:t> </a:t>
                </a:r>
                <a:r>
                  <a:rPr lang="en-US" sz="2200" dirty="0" err="1"/>
                  <a:t>cả</a:t>
                </a:r>
                <a:r>
                  <a:rPr lang="en-US" sz="2200" dirty="0"/>
                  <a:t> </a:t>
                </a:r>
                <a:r>
                  <a:rPr lang="en-US" sz="2200" dirty="0" err="1"/>
                  <a:t>gốc</a:t>
                </a:r>
                <a:r>
                  <a:rPr lang="en-US" sz="2200" dirty="0"/>
                  <a:t> </a:t>
                </a:r>
                <a:r>
                  <a:rPr lang="en-US" sz="2200" dirty="0" err="1"/>
                  <a:t>và</a:t>
                </a:r>
                <a:r>
                  <a:rPr lang="en-US" sz="2200" dirty="0"/>
                  <a:t> </a:t>
                </a:r>
                <a:r>
                  <a:rPr lang="en-US" sz="2200" dirty="0" err="1"/>
                  <a:t>lãi</a:t>
                </a:r>
                <a:r>
                  <a:rPr lang="en-US" sz="2200" dirty="0"/>
                  <a:t>). </a:t>
                </a:r>
                <a:r>
                  <a:rPr lang="en-US" sz="2200" dirty="0" err="1"/>
                  <a:t>Tính</a:t>
                </a:r>
                <a:r>
                  <a:rPr lang="en-US" sz="2200" dirty="0"/>
                  <a:t> </a:t>
                </a:r>
                <a:r>
                  <a:rPr lang="en-US" sz="2200" dirty="0" err="1"/>
                  <a:t>số</a:t>
                </a:r>
                <a:r>
                  <a:rPr lang="en-US" sz="2200" dirty="0"/>
                  <a:t> </a:t>
                </a:r>
                <a:r>
                  <a:rPr lang="en-US" sz="2200" dirty="0" err="1"/>
                  <a:t>tiền</a:t>
                </a:r>
                <a:r>
                  <a:rPr lang="en-US" sz="2200" dirty="0"/>
                  <a:t> </a:t>
                </a:r>
                <a:r>
                  <a:rPr lang="en-US" sz="2200" dirty="0" err="1"/>
                  <a:t>còn</a:t>
                </a:r>
                <a:r>
                  <a:rPr lang="en-US" sz="2200" dirty="0"/>
                  <a:t> </a:t>
                </a:r>
                <a:r>
                  <a:rPr lang="en-US" sz="2200" dirty="0" err="1"/>
                  <a:t>lại</a:t>
                </a:r>
                <a:r>
                  <a:rPr lang="en-US" sz="2200" dirty="0"/>
                  <a:t> </a:t>
                </a:r>
                <a:r>
                  <a:rPr lang="en-US" sz="2200" dirty="0" err="1"/>
                  <a:t>cả</a:t>
                </a:r>
                <a:r>
                  <a:rPr lang="en-US" sz="2200" dirty="0"/>
                  <a:t> </a:t>
                </a:r>
                <a:r>
                  <a:rPr lang="en-US" sz="2200" dirty="0" err="1"/>
                  <a:t>bác</a:t>
                </a:r>
                <a:r>
                  <a:rPr lang="en-US" sz="2200" dirty="0"/>
                  <a:t> </a:t>
                </a:r>
                <a:r>
                  <a:rPr lang="en-US" sz="2200" dirty="0" err="1"/>
                  <a:t>Nhi</a:t>
                </a:r>
                <a:r>
                  <a:rPr lang="en-US" sz="2200" dirty="0"/>
                  <a:t> </a:t>
                </a:r>
                <a:r>
                  <a:rPr lang="en-US" sz="2200" dirty="0" err="1"/>
                  <a:t>trong</a:t>
                </a:r>
                <a:r>
                  <a:rPr lang="en-US" sz="2200" dirty="0"/>
                  <a:t> </a:t>
                </a:r>
                <a:r>
                  <a:rPr lang="en-US" sz="2200" dirty="0" err="1"/>
                  <a:t>ngân</a:t>
                </a:r>
                <a:r>
                  <a:rPr lang="en-US" sz="2200" dirty="0"/>
                  <a:t> </a:t>
                </a:r>
                <a:r>
                  <a:rPr lang="en-US" sz="2200" dirty="0" err="1"/>
                  <a:t>hàng</a:t>
                </a:r>
                <a:r>
                  <a:rPr lang="en-US" sz="2200" dirty="0"/>
                  <a:t>.</a:t>
                </a:r>
              </a:p>
            </p:txBody>
          </p:sp>
        </mc:Choice>
        <mc:Fallback xmlns="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53554EE8-2F41-46D2-384D-A917A64F417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2016" y="2533035"/>
                <a:ext cx="7972219" cy="1764970"/>
              </a:xfrm>
              <a:prstGeom prst="rect">
                <a:avLst/>
              </a:prstGeom>
              <a:blipFill>
                <a:blip r:embed="rId5"/>
                <a:stretch>
                  <a:fillRect l="-994" b="-62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9">
            <a:extLst>
              <a:ext uri="{FF2B5EF4-FFF2-40B4-BE49-F238E27FC236}">
                <a16:creationId xmlns:a16="http://schemas.microsoft.com/office/drawing/2014/main" id="{64CC31F2-0045-9095-2D11-A0F0201C025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7987711" y="164306"/>
            <a:ext cx="749531" cy="762000"/>
          </a:xfrm>
          <a:prstGeom prst="rect">
            <a:avLst/>
          </a:prstGeom>
        </p:spPr>
      </p:pic>
      <p:sp>
        <p:nvSpPr>
          <p:cNvPr id="2" name="Hình Bầu dục 1">
            <a:extLst>
              <a:ext uri="{FF2B5EF4-FFF2-40B4-BE49-F238E27FC236}">
                <a16:creationId xmlns:a16="http://schemas.microsoft.com/office/drawing/2014/main" id="{917A1240-0580-D3E5-14F6-473027BB2EE7}"/>
              </a:ext>
            </a:extLst>
          </p:cNvPr>
          <p:cNvSpPr/>
          <p:nvPr/>
        </p:nvSpPr>
        <p:spPr>
          <a:xfrm>
            <a:off x="2168013" y="354614"/>
            <a:ext cx="4535129" cy="1143384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0000"/>
                </a:solidFill>
              </a:rPr>
              <a:t>Vận</a:t>
            </a:r>
            <a:r>
              <a:rPr lang="en-US" sz="3200" b="1" dirty="0">
                <a:solidFill>
                  <a:srgbClr val="000000"/>
                </a:solidFill>
              </a:rPr>
              <a:t> </a:t>
            </a:r>
            <a:r>
              <a:rPr lang="en-US" sz="3200" b="1" dirty="0" err="1">
                <a:solidFill>
                  <a:srgbClr val="000000"/>
                </a:solidFill>
              </a:rPr>
              <a:t>dụng</a:t>
            </a:r>
            <a:endParaRPr lang="en-US" sz="3200" b="1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4" name="Hộp Văn bản 13">
                <a:extLst>
                  <a:ext uri="{FF2B5EF4-FFF2-40B4-BE49-F238E27FC236}">
                    <a16:creationId xmlns:a16="http://schemas.microsoft.com/office/drawing/2014/main" id="{B96D57C2-95F6-F8C5-75D7-C0CC60001E78}"/>
                  </a:ext>
                </a:extLst>
              </p:cNvPr>
              <p:cNvSpPr txBox="1"/>
              <p:nvPr/>
            </p:nvSpPr>
            <p:spPr>
              <a:xfrm>
                <a:off x="770847" y="1486787"/>
                <a:ext cx="7182899" cy="35092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>
                  <a:lnSpc>
                    <a:spcPct val="150000"/>
                  </a:lnSpc>
                </a:pP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tiền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lãi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:  </a:t>
                </a:r>
                <a14:m>
                  <m:oMath xmlns:m="http://schemas.openxmlformats.org/officeDocument/2006/math">
                    <m:r>
                      <a:rPr lang="en-US" sz="22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60. </m:t>
                    </m:r>
                    <m:f>
                      <m:fPr>
                        <m:ctrlPr>
                          <a:rPr lang="en-US" sz="22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2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6,5</m:t>
                        </m:r>
                      </m:num>
                      <m:den>
                        <m:r>
                          <a:rPr lang="en-US" sz="22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100</m:t>
                        </m:r>
                      </m:den>
                    </m:f>
                    <m:r>
                      <a:rPr lang="en-US" sz="22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=3,9</m:t>
                    </m:r>
                  </m:oMath>
                </a14:m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(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triệu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đồng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)</a:t>
                </a:r>
                <a:endParaRPr lang="en-US" sz="22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0" marR="0">
                  <a:lnSpc>
                    <a:spcPct val="150000"/>
                  </a:lnSpc>
                </a:pP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tiền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gốc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và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lãi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của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bác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Nhi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sau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1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năm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: </a:t>
                </a:r>
                <a:endParaRPr lang="en-US" sz="2200" i="1" dirty="0">
                  <a:solidFill>
                    <a:srgbClr val="000000"/>
                  </a:solidFill>
                  <a:effectLst/>
                  <a:latin typeface="Cambria Math" panose="02040503050406030204" pitchFamily="18" charset="0"/>
                  <a:ea typeface="Times New Roman" panose="02020603050405020304" pitchFamily="18" charset="0"/>
                </a:endParaRPr>
              </a:p>
              <a:p>
                <a:pPr marL="0" marR="0">
                  <a:lnSpc>
                    <a:spcPct val="150000"/>
                  </a:lnSpc>
                </a:pPr>
                <a:r>
                  <a:rPr lang="en-US" sz="2200" dirty="0">
                    <a:solidFill>
                      <a:srgbClr val="000000"/>
                    </a:solidFill>
                    <a:effectLst/>
                    <a:ea typeface="Times New Roman" panose="02020603050405020304" pitchFamily="18" charset="0"/>
                  </a:rPr>
                  <a:t>	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60+3,9=63,9 </m:t>
                    </m:r>
                  </m:oMath>
                </a14:m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(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triệu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đồng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)</a:t>
                </a:r>
                <a:endParaRPr lang="en-US" sz="22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0" marR="0">
                  <a:lnSpc>
                    <a:spcPct val="150000"/>
                  </a:lnSpc>
                </a:pP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tiền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bác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Nhi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rút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ra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: 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200" b="0" i="1" smtClean="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200" b="0" i="1" smtClean="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200" b="0" i="1" smtClean="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</m:t>
                        </m:r>
                      </m:den>
                    </m:f>
                    <m:r>
                      <a:rPr lang="en-US" sz="2200" b="0" i="0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.</m:t>
                    </m:r>
                    <m:r>
                      <a:rPr lang="en-US" sz="2200" b="0" i="1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63,9=21,3</m:t>
                    </m:r>
                  </m:oMath>
                </a14:m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(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triệu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đồng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)</a:t>
                </a:r>
                <a:endParaRPr lang="en-US" sz="22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0" marR="0">
                  <a:lnSpc>
                    <a:spcPct val="150000"/>
                  </a:lnSpc>
                </a:pP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tiền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còn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lại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của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bác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Nhi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trong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ngân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hàng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:</a:t>
                </a:r>
              </a:p>
              <a:p>
                <a:pPr marL="0" marR="0">
                  <a:lnSpc>
                    <a:spcPct val="150000"/>
                  </a:lnSpc>
                </a:pPr>
                <a:r>
                  <a:rPr lang="en-US" sz="2200" dirty="0">
                    <a:latin typeface="+mj-lt"/>
                    <a:ea typeface="Times New Roman" panose="02020603050405020304" pitchFamily="18" charset="0"/>
                  </a:rPr>
                  <a:t>	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 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63,9 –21,3=42,6 </m:t>
                    </m:r>
                  </m:oMath>
                </a14:m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(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triệu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đồng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).</a:t>
                </a:r>
                <a:endParaRPr lang="en-US" sz="2200" dirty="0">
                  <a:effectLst/>
                  <a:latin typeface="+mj-lt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" name="Hộp Văn bản 13">
                <a:extLst>
                  <a:ext uri="{FF2B5EF4-FFF2-40B4-BE49-F238E27FC236}">
                    <a16:creationId xmlns:a16="http://schemas.microsoft.com/office/drawing/2014/main" id="{B96D57C2-95F6-F8C5-75D7-C0CC60001E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0847" y="1486787"/>
                <a:ext cx="7182899" cy="3509230"/>
              </a:xfrm>
              <a:prstGeom prst="rect">
                <a:avLst/>
              </a:prstGeom>
              <a:blipFill>
                <a:blip r:embed="rId3"/>
                <a:stretch>
                  <a:fillRect l="-1103" b="-26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Rounded Rectangular Callout 11">
            <a:extLst>
              <a:ext uri="{FF2B5EF4-FFF2-40B4-BE49-F238E27FC236}">
                <a16:creationId xmlns:a16="http://schemas.microsoft.com/office/drawing/2014/main" id="{3878DCEF-7F87-9E0E-FE96-33FBFCC2B4CA}"/>
              </a:ext>
            </a:extLst>
          </p:cNvPr>
          <p:cNvSpPr/>
          <p:nvPr/>
        </p:nvSpPr>
        <p:spPr>
          <a:xfrm>
            <a:off x="3498697" y="559385"/>
            <a:ext cx="1727200" cy="762000"/>
          </a:xfrm>
          <a:prstGeom prst="wedgeRoundRectCallout">
            <a:avLst>
              <a:gd name="adj1" fmla="val -63186"/>
              <a:gd name="adj2" fmla="val 44722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9">
            <a:extLst>
              <a:ext uri="{FF2B5EF4-FFF2-40B4-BE49-F238E27FC236}">
                <a16:creationId xmlns:a16="http://schemas.microsoft.com/office/drawing/2014/main" id="{64CC31F2-0045-9095-2D11-A0F0201C02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7043814" y="430853"/>
            <a:ext cx="749531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7253210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7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70" name="Google Shape;1370;p44"/>
          <p:cNvCxnSpPr/>
          <p:nvPr/>
        </p:nvCxnSpPr>
        <p:spPr>
          <a:xfrm>
            <a:off x="3875998" y="2325422"/>
            <a:ext cx="1086000" cy="0"/>
          </a:xfrm>
          <a:prstGeom prst="straightConnector1">
            <a:avLst/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oval" w="med" len="med"/>
            <a:tailEnd type="oval" w="med" len="med"/>
          </a:ln>
        </p:spPr>
      </p:cxnSp>
      <p:pic>
        <p:nvPicPr>
          <p:cNvPr id="4" name="Hình ảnh 3">
            <a:extLst>
              <a:ext uri="{FF2B5EF4-FFF2-40B4-BE49-F238E27FC236}">
                <a16:creationId xmlns:a16="http://schemas.microsoft.com/office/drawing/2014/main" id="{697D13DD-C024-ADEC-7839-18CBEAC56B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1962" y="128587"/>
            <a:ext cx="4800600" cy="4886325"/>
          </a:xfrm>
          <a:prstGeom prst="rect">
            <a:avLst/>
          </a:prstGeom>
        </p:spPr>
      </p:pic>
      <p:pic>
        <p:nvPicPr>
          <p:cNvPr id="27" name="Picture 5">
            <a:extLst>
              <a:ext uri="{FF2B5EF4-FFF2-40B4-BE49-F238E27FC236}">
                <a16:creationId xmlns:a16="http://schemas.microsoft.com/office/drawing/2014/main" id="{88DA4CDF-AE10-2E1C-784A-09C96CB1F5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59074" cy="959074"/>
          </a:xfrm>
          <a:prstGeom prst="rect">
            <a:avLst/>
          </a:prstGeom>
        </p:spPr>
      </p:pic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CD81DD33-73E7-F694-8DDF-D7335D267F92}"/>
              </a:ext>
            </a:extLst>
          </p:cNvPr>
          <p:cNvSpPr txBox="1"/>
          <p:nvPr/>
        </p:nvSpPr>
        <p:spPr>
          <a:xfrm>
            <a:off x="224404" y="1205500"/>
            <a:ext cx="3849576" cy="22398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 err="1"/>
              <a:t>Tính</a:t>
            </a:r>
            <a:r>
              <a:rPr lang="en-US" sz="2400" dirty="0"/>
              <a:t> </a:t>
            </a:r>
            <a:r>
              <a:rPr lang="en-US" sz="2400" dirty="0" err="1"/>
              <a:t>diện</a:t>
            </a:r>
            <a:r>
              <a:rPr lang="en-US" sz="2400" dirty="0"/>
              <a:t> </a:t>
            </a:r>
            <a:r>
              <a:rPr lang="en-US" sz="2400" dirty="0" err="1"/>
              <a:t>tích</a:t>
            </a:r>
            <a:r>
              <a:rPr lang="en-US" sz="2400" dirty="0"/>
              <a:t> </a:t>
            </a:r>
            <a:r>
              <a:rPr lang="en-US" sz="2400" dirty="0" err="1"/>
              <a:t>mặt</a:t>
            </a:r>
            <a:r>
              <a:rPr lang="en-US" sz="2400" dirty="0"/>
              <a:t> </a:t>
            </a:r>
            <a:r>
              <a:rPr lang="en-US" sz="2400" dirty="0" err="1"/>
              <a:t>bằng</a:t>
            </a:r>
            <a:r>
              <a:rPr lang="en-US" sz="2400" dirty="0"/>
              <a:t> </a:t>
            </a:r>
            <a:r>
              <a:rPr lang="en-US" sz="2400" dirty="0" err="1"/>
              <a:t>của</a:t>
            </a:r>
            <a:r>
              <a:rPr lang="en-US" sz="2400" dirty="0"/>
              <a:t> </a:t>
            </a:r>
            <a:r>
              <a:rPr lang="en-US" sz="2400" dirty="0" err="1"/>
              <a:t>ngôi</a:t>
            </a:r>
            <a:r>
              <a:rPr lang="en-US" sz="2400" dirty="0"/>
              <a:t> </a:t>
            </a:r>
            <a:r>
              <a:rPr lang="en-US" sz="2400" dirty="0" err="1"/>
              <a:t>nhà</a:t>
            </a:r>
            <a:r>
              <a:rPr lang="en-US" sz="2400" dirty="0"/>
              <a:t> </a:t>
            </a:r>
            <a:r>
              <a:rPr lang="en-US" sz="2400" dirty="0" err="1"/>
              <a:t>được</a:t>
            </a:r>
            <a:r>
              <a:rPr lang="en-US" sz="2400" dirty="0"/>
              <a:t> </a:t>
            </a:r>
            <a:r>
              <a:rPr lang="en-US" sz="2400" dirty="0" err="1"/>
              <a:t>mô</a:t>
            </a:r>
            <a:r>
              <a:rPr lang="en-US" sz="2400" dirty="0"/>
              <a:t> </a:t>
            </a:r>
            <a:r>
              <a:rPr lang="en-US" sz="2400" dirty="0" err="1"/>
              <a:t>tả</a:t>
            </a:r>
            <a:r>
              <a:rPr lang="en-US" sz="2400" dirty="0"/>
              <a:t> </a:t>
            </a:r>
            <a:r>
              <a:rPr lang="en-US" sz="2400" dirty="0" err="1"/>
              <a:t>như</a:t>
            </a:r>
            <a:r>
              <a:rPr lang="en-US" sz="2400" dirty="0"/>
              <a:t> </a:t>
            </a:r>
            <a:r>
              <a:rPr lang="en-US" sz="2400" dirty="0" err="1"/>
              <a:t>Hình</a:t>
            </a:r>
            <a:r>
              <a:rPr lang="en-US" sz="2400" dirty="0"/>
              <a:t> 7 (</a:t>
            </a:r>
            <a:r>
              <a:rPr lang="en-US" sz="2400" dirty="0" err="1"/>
              <a:t>các</a:t>
            </a:r>
            <a:r>
              <a:rPr lang="en-US" sz="2400" dirty="0"/>
              <a:t> </a:t>
            </a:r>
            <a:r>
              <a:rPr lang="en-US" sz="2400" dirty="0" err="1"/>
              <a:t>số</a:t>
            </a:r>
            <a:r>
              <a:rPr lang="en-US" sz="2400" dirty="0"/>
              <a:t> </a:t>
            </a:r>
            <a:r>
              <a:rPr lang="en-US" sz="2400" dirty="0" err="1"/>
              <a:t>đo</a:t>
            </a:r>
            <a:r>
              <a:rPr lang="en-US" sz="2400" dirty="0"/>
              <a:t> </a:t>
            </a:r>
            <a:r>
              <a:rPr lang="en-US" sz="2400" dirty="0" err="1"/>
              <a:t>trên</a:t>
            </a:r>
            <a:r>
              <a:rPr lang="en-US" sz="2400" dirty="0"/>
              <a:t> </a:t>
            </a:r>
            <a:r>
              <a:rPr lang="en-US" sz="2400" dirty="0" err="1"/>
              <a:t>hình</a:t>
            </a:r>
            <a:r>
              <a:rPr lang="en-US" sz="2400" dirty="0"/>
              <a:t> </a:t>
            </a:r>
            <a:r>
              <a:rPr lang="en-US" sz="2400" dirty="0" err="1"/>
              <a:t>tính</a:t>
            </a:r>
            <a:r>
              <a:rPr lang="en-US" sz="2400" dirty="0"/>
              <a:t> </a:t>
            </a:r>
            <a:r>
              <a:rPr lang="en-US" sz="2400" dirty="0" err="1"/>
              <a:t>theo</a:t>
            </a:r>
            <a:r>
              <a:rPr lang="en-US" sz="2400" dirty="0"/>
              <a:t> </a:t>
            </a:r>
            <a:r>
              <a:rPr lang="en-US" sz="2400" dirty="0" err="1"/>
              <a:t>đơn</a:t>
            </a:r>
            <a:r>
              <a:rPr lang="en-US" sz="2400" dirty="0"/>
              <a:t> </a:t>
            </a:r>
            <a:r>
              <a:rPr lang="en-US" sz="2400" dirty="0" err="1"/>
              <a:t>vị</a:t>
            </a:r>
            <a:r>
              <a:rPr lang="en-US" sz="2400" dirty="0"/>
              <a:t> </a:t>
            </a:r>
            <a:r>
              <a:rPr lang="en-US" sz="2400" dirty="0" err="1"/>
              <a:t>mét</a:t>
            </a:r>
            <a:r>
              <a:rPr lang="en-US" sz="2400" dirty="0"/>
              <a:t>).</a:t>
            </a:r>
          </a:p>
        </p:txBody>
      </p:sp>
      <p:pic>
        <p:nvPicPr>
          <p:cNvPr id="29" name="Picture 12">
            <a:hlinkClick r:id="rId6" action="ppaction://hlinksldjump"/>
            <a:extLst>
              <a:ext uri="{FF2B5EF4-FFF2-40B4-BE49-F238E27FC236}">
                <a16:creationId xmlns:a16="http://schemas.microsoft.com/office/drawing/2014/main" id="{59A0CF3D-BC49-4CA2-07BE-2051168343D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938" y="3713029"/>
            <a:ext cx="1760580" cy="1430471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90" name="Hộp Văn bản 89">
                <a:extLst>
                  <a:ext uri="{FF2B5EF4-FFF2-40B4-BE49-F238E27FC236}">
                    <a16:creationId xmlns:a16="http://schemas.microsoft.com/office/drawing/2014/main" id="{5705E723-E389-219D-A7CF-2DB8B0254026}"/>
                  </a:ext>
                </a:extLst>
              </p:cNvPr>
              <p:cNvSpPr txBox="1"/>
              <p:nvPr/>
            </p:nvSpPr>
            <p:spPr>
              <a:xfrm>
                <a:off x="-589936" y="1673738"/>
                <a:ext cx="8229600" cy="190738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ctr">
                  <a:lnSpc>
                    <a:spcPct val="150000"/>
                  </a:lnSpc>
                  <a:spcBef>
                    <a:spcPts val="1200"/>
                  </a:spcBef>
                  <a:spcAft>
                    <a:spcPts val="1200"/>
                  </a:spcAft>
                </a:pP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Diện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tích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mặt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bằng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của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ngôi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nhà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:</a:t>
                </a:r>
                <a:endParaRPr lang="en-US" sz="24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0" marR="0" algn="ctr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dirty="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7,1 . 3,4+(2,0+4,7). (5,1+5,8)=97,17 (</m:t>
                      </m:r>
                      <m:r>
                        <a:rPr lang="en-US" sz="2400" i="1" dirty="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𝑚</m:t>
                      </m:r>
                      <m:r>
                        <a:rPr lang="en-US" sz="2400" i="1" baseline="30000" dirty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2</m:t>
                      </m:r>
                      <m:r>
                        <a:rPr lang="en-US" sz="2400" i="1" dirty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0" marR="0" algn="ctr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Vậy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diện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tích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mặt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bằng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của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ngôi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nhà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97,17 </m:t>
                    </m:r>
                    <m:r>
                      <a:rPr lang="en-US" sz="24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𝑚</m:t>
                    </m:r>
                    <m:r>
                      <a:rPr lang="en-US" sz="2400" i="1" baseline="300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2</m:t>
                    </m:r>
                  </m:oMath>
                </a14:m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.</a:t>
                </a:r>
                <a:endParaRPr lang="en-US" sz="2400" dirty="0">
                  <a:effectLst/>
                  <a:latin typeface="+mj-lt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0" name="Hộp Văn bản 89">
                <a:extLst>
                  <a:ext uri="{FF2B5EF4-FFF2-40B4-BE49-F238E27FC236}">
                    <a16:creationId xmlns:a16="http://schemas.microsoft.com/office/drawing/2014/main" id="{5705E723-E389-219D-A7CF-2DB8B02540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589936" y="1673738"/>
                <a:ext cx="8229600" cy="1907382"/>
              </a:xfrm>
              <a:prstGeom prst="rect">
                <a:avLst/>
              </a:prstGeom>
              <a:blipFill>
                <a:blip r:embed="rId3"/>
                <a:stretch>
                  <a:fillRect b="-35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2" name="Rounded Rectangular Callout 11">
            <a:extLst>
              <a:ext uri="{FF2B5EF4-FFF2-40B4-BE49-F238E27FC236}">
                <a16:creationId xmlns:a16="http://schemas.microsoft.com/office/drawing/2014/main" id="{E92B973F-BE17-0E7D-BA8C-F6CDA12960F2}"/>
              </a:ext>
            </a:extLst>
          </p:cNvPr>
          <p:cNvSpPr/>
          <p:nvPr/>
        </p:nvSpPr>
        <p:spPr>
          <a:xfrm>
            <a:off x="2466448" y="499574"/>
            <a:ext cx="1727200" cy="762000"/>
          </a:xfrm>
          <a:prstGeom prst="wedgeRoundRectCallout">
            <a:avLst>
              <a:gd name="adj1" fmla="val -63186"/>
              <a:gd name="adj2" fmla="val 44722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3" name="Picture 18">
            <a:extLst>
              <a:ext uri="{FF2B5EF4-FFF2-40B4-BE49-F238E27FC236}">
                <a16:creationId xmlns:a16="http://schemas.microsoft.com/office/drawing/2014/main" id="{A4D5310A-A074-2037-14BF-97C27043997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135438" y="2347032"/>
            <a:ext cx="3119737" cy="3119737"/>
          </a:xfrm>
          <a:prstGeom prst="rect">
            <a:avLst/>
          </a:prstGeom>
        </p:spPr>
      </p:pic>
      <p:pic>
        <p:nvPicPr>
          <p:cNvPr id="94" name="Picture 4">
            <a:extLst>
              <a:ext uri="{FF2B5EF4-FFF2-40B4-BE49-F238E27FC236}">
                <a16:creationId xmlns:a16="http://schemas.microsoft.com/office/drawing/2014/main" id="{93DE08E9-D2BA-0F80-77EC-F4063D1DD39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6484977">
            <a:off x="4231562" y="3698841"/>
            <a:ext cx="870479" cy="1803347"/>
          </a:xfrm>
          <a:prstGeom prst="rect">
            <a:avLst/>
          </a:prstGeom>
        </p:spPr>
      </p:pic>
      <p:pic>
        <p:nvPicPr>
          <p:cNvPr id="95" name="Picture 6">
            <a:extLst>
              <a:ext uri="{FF2B5EF4-FFF2-40B4-BE49-F238E27FC236}">
                <a16:creationId xmlns:a16="http://schemas.microsoft.com/office/drawing/2014/main" id="{D0F53DE2-8270-D352-C46E-BB87C7ED8CD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83976">
            <a:off x="6259678" y="553053"/>
            <a:ext cx="2376828" cy="298539"/>
          </a:xfrm>
          <a:prstGeom prst="rect">
            <a:avLst/>
          </a:prstGeom>
        </p:spPr>
      </p:pic>
      <p:pic>
        <p:nvPicPr>
          <p:cNvPr id="96" name="Picture 8">
            <a:extLst>
              <a:ext uri="{FF2B5EF4-FFF2-40B4-BE49-F238E27FC236}">
                <a16:creationId xmlns:a16="http://schemas.microsoft.com/office/drawing/2014/main" id="{F1D3CC8F-5277-3318-E51E-68BB8BC606E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-8247852">
            <a:off x="170906" y="444224"/>
            <a:ext cx="1008391" cy="648150"/>
          </a:xfrm>
          <a:prstGeom prst="rect">
            <a:avLst/>
          </a:prstGeom>
        </p:spPr>
      </p:pic>
      <p:pic>
        <p:nvPicPr>
          <p:cNvPr id="97" name="Picture 9">
            <a:extLst>
              <a:ext uri="{FF2B5EF4-FFF2-40B4-BE49-F238E27FC236}">
                <a16:creationId xmlns:a16="http://schemas.microsoft.com/office/drawing/2014/main" id="{E1206253-65FA-DDF1-6AE2-19A1D874A7C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385942" y="3906900"/>
            <a:ext cx="879770" cy="955414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" grpId="0"/>
      <p:bldP spid="92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4">
            <a:extLst>
              <a:ext uri="{FF2B5EF4-FFF2-40B4-BE49-F238E27FC236}">
                <a16:creationId xmlns:a16="http://schemas.microsoft.com/office/drawing/2014/main" id="{E19F9016-DE5E-BE1F-2CDD-DC1E1BA373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011441" cy="1021556"/>
          </a:xfrm>
          <a:prstGeom prst="rect">
            <a:avLst/>
          </a:prstGeom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6908424D-7E62-3B42-AEAD-8039A4E9CFE6}"/>
              </a:ext>
            </a:extLst>
          </p:cNvPr>
          <p:cNvSpPr txBox="1"/>
          <p:nvPr/>
        </p:nvSpPr>
        <p:spPr>
          <a:xfrm>
            <a:off x="1011441" y="50006"/>
            <a:ext cx="8132559" cy="2343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/>
              <a:t>Theo </a:t>
            </a:r>
            <a:r>
              <a:rPr lang="en-US" sz="2000" dirty="0" err="1"/>
              <a:t>kiến</a:t>
            </a:r>
            <a:r>
              <a:rPr lang="en-US" sz="2000" dirty="0"/>
              <a:t> </a:t>
            </a:r>
            <a:r>
              <a:rPr lang="en-US" sz="2000" dirty="0" err="1"/>
              <a:t>trúc</a:t>
            </a:r>
            <a:r>
              <a:rPr lang="en-US" sz="2000" dirty="0"/>
              <a:t> </a:t>
            </a:r>
            <a:r>
              <a:rPr lang="en-US" sz="2000" dirty="0" err="1"/>
              <a:t>sư</a:t>
            </a:r>
            <a:r>
              <a:rPr lang="en-US" sz="2000" dirty="0"/>
              <a:t>, ổ </a:t>
            </a:r>
            <a:r>
              <a:rPr lang="en-US" sz="2000" dirty="0" err="1"/>
              <a:t>cắm</a:t>
            </a:r>
            <a:r>
              <a:rPr lang="en-US" sz="2000" dirty="0"/>
              <a:t> </a:t>
            </a:r>
            <a:r>
              <a:rPr lang="en-US" sz="2000" dirty="0" err="1"/>
              <a:t>điện</a:t>
            </a:r>
            <a:r>
              <a:rPr lang="en-US" sz="2000" dirty="0"/>
              <a:t> </a:t>
            </a:r>
            <a:r>
              <a:rPr lang="en-US" sz="2000" dirty="0" err="1"/>
              <a:t>và</a:t>
            </a:r>
            <a:r>
              <a:rPr lang="en-US" sz="2000" dirty="0"/>
              <a:t> </a:t>
            </a:r>
            <a:r>
              <a:rPr lang="en-US" sz="2000" dirty="0" err="1"/>
              <a:t>vòi</a:t>
            </a:r>
            <a:r>
              <a:rPr lang="en-US" sz="2000" dirty="0"/>
              <a:t> </a:t>
            </a:r>
            <a:r>
              <a:rPr lang="en-US" sz="2000" dirty="0" err="1"/>
              <a:t>nước</a:t>
            </a:r>
            <a:r>
              <a:rPr lang="en-US" sz="2000" dirty="0"/>
              <a:t> </a:t>
            </a:r>
            <a:r>
              <a:rPr lang="en-US" sz="2000" dirty="0" err="1"/>
              <a:t>của</a:t>
            </a:r>
            <a:r>
              <a:rPr lang="en-US" sz="2000" dirty="0"/>
              <a:t> </a:t>
            </a:r>
            <a:r>
              <a:rPr lang="en-US" sz="2000" dirty="0" err="1"/>
              <a:t>chú</a:t>
            </a:r>
            <a:r>
              <a:rPr lang="en-US" sz="2000" dirty="0"/>
              <a:t> </a:t>
            </a:r>
            <a:r>
              <a:rPr lang="en-US" sz="2000" dirty="0" err="1"/>
              <a:t>Năm</a:t>
            </a:r>
            <a:r>
              <a:rPr lang="en-US" sz="2000" dirty="0"/>
              <a:t> </a:t>
            </a:r>
            <a:r>
              <a:rPr lang="en-US" sz="2000" dirty="0" err="1"/>
              <a:t>cách</a:t>
            </a:r>
            <a:r>
              <a:rPr lang="en-US" sz="2000" dirty="0"/>
              <a:t> </a:t>
            </a:r>
            <a:r>
              <a:rPr lang="en-US" sz="2000" dirty="0" err="1"/>
              <a:t>nhau</a:t>
            </a:r>
            <a:r>
              <a:rPr lang="en-US" sz="2000" dirty="0"/>
              <a:t> </a:t>
            </a:r>
            <a:r>
              <a:rPr lang="en-US" sz="2000" dirty="0" err="1"/>
              <a:t>tối</a:t>
            </a:r>
            <a:r>
              <a:rPr lang="en-US" sz="2000" dirty="0"/>
              <a:t> </a:t>
            </a:r>
            <a:r>
              <a:rPr lang="en-US" sz="2000" dirty="0" err="1"/>
              <a:t>thiểu</a:t>
            </a:r>
            <a:r>
              <a:rPr lang="en-US" sz="2000" dirty="0"/>
              <a:t> </a:t>
            </a:r>
            <a:r>
              <a:rPr lang="en-US" sz="2000" dirty="0" err="1"/>
              <a:t>là</a:t>
            </a:r>
            <a:r>
              <a:rPr lang="en-US" sz="2000" dirty="0"/>
              <a:t> 60 cm. </a:t>
            </a:r>
            <a:r>
              <a:rPr lang="en-US" sz="2000" dirty="0" err="1"/>
              <a:t>Trên</a:t>
            </a:r>
            <a:r>
              <a:rPr lang="en-US" sz="2000" dirty="0"/>
              <a:t> </a:t>
            </a:r>
            <a:r>
              <a:rPr lang="en-US" sz="2000" dirty="0" err="1"/>
              <a:t>bản</a:t>
            </a:r>
            <a:r>
              <a:rPr lang="en-US" sz="2000" dirty="0"/>
              <a:t> </a:t>
            </a:r>
            <a:r>
              <a:rPr lang="en-US" sz="2000" dirty="0" err="1"/>
              <a:t>vẽ</a:t>
            </a:r>
            <a:r>
              <a:rPr lang="en-US" sz="2000" dirty="0"/>
              <a:t> </a:t>
            </a:r>
            <a:r>
              <a:rPr lang="en-US" sz="2000" dirty="0" err="1"/>
              <a:t>có</a:t>
            </a:r>
            <a:r>
              <a:rPr lang="en-US" sz="2000" dirty="0"/>
              <a:t> </a:t>
            </a:r>
            <a:r>
              <a:rPr lang="en-US" sz="2000" dirty="0" err="1"/>
              <a:t>tỉ</a:t>
            </a:r>
            <a:r>
              <a:rPr lang="en-US" sz="2000" dirty="0"/>
              <a:t> </a:t>
            </a:r>
            <a:r>
              <a:rPr lang="en-US" sz="2000" dirty="0" err="1"/>
              <a:t>lệ</a:t>
            </a:r>
            <a:r>
              <a:rPr lang="en-US" sz="2000" dirty="0"/>
              <a:t> </a:t>
            </a:r>
            <a:r>
              <a:rPr lang="en-US" sz="2000" dirty="0" err="1"/>
              <a:t>là</a:t>
            </a:r>
            <a:r>
              <a:rPr lang="en-US" sz="2000" dirty="0"/>
              <a:t> 1 : 20 </a:t>
            </a:r>
            <a:r>
              <a:rPr lang="en-US" sz="2000" dirty="0" err="1"/>
              <a:t>của</a:t>
            </a:r>
            <a:r>
              <a:rPr lang="en-US" sz="2000" dirty="0"/>
              <a:t> </a:t>
            </a:r>
            <a:r>
              <a:rPr lang="en-US" sz="2000" dirty="0" err="1"/>
              <a:t>thiết</a:t>
            </a:r>
            <a:r>
              <a:rPr lang="en-US" sz="2000" dirty="0"/>
              <a:t> </a:t>
            </a:r>
            <a:r>
              <a:rPr lang="en-US" sz="2000" dirty="0" err="1"/>
              <a:t>kế</a:t>
            </a:r>
            <a:r>
              <a:rPr lang="en-US" sz="2000" dirty="0"/>
              <a:t> </a:t>
            </a:r>
            <a:r>
              <a:rPr lang="en-US" sz="2000" dirty="0" err="1"/>
              <a:t>nhà</a:t>
            </a:r>
            <a:r>
              <a:rPr lang="en-US" sz="2000" dirty="0"/>
              <a:t> </a:t>
            </a:r>
            <a:r>
              <a:rPr lang="en-US" sz="2000" dirty="0" err="1"/>
              <a:t>chú</a:t>
            </a:r>
            <a:r>
              <a:rPr lang="en-US" sz="2000" dirty="0"/>
              <a:t> </a:t>
            </a:r>
            <a:r>
              <a:rPr lang="en-US" sz="2000" dirty="0" err="1"/>
              <a:t>Năm</a:t>
            </a:r>
            <a:r>
              <a:rPr lang="en-US" sz="2000" dirty="0"/>
              <a:t>, </a:t>
            </a:r>
            <a:r>
              <a:rPr lang="en-US" sz="2000" dirty="0" err="1"/>
              <a:t>khoảng</a:t>
            </a:r>
            <a:r>
              <a:rPr lang="en-US" sz="2000" dirty="0"/>
              <a:t> </a:t>
            </a:r>
            <a:r>
              <a:rPr lang="en-US" sz="2000" dirty="0" err="1"/>
              <a:t>cách</a:t>
            </a:r>
            <a:r>
              <a:rPr lang="en-US" sz="2000" dirty="0"/>
              <a:t> </a:t>
            </a:r>
            <a:r>
              <a:rPr lang="en-US" sz="2000" dirty="0" err="1"/>
              <a:t>từ</a:t>
            </a:r>
            <a:r>
              <a:rPr lang="en-US" sz="2000" dirty="0"/>
              <a:t> ổ </a:t>
            </a:r>
            <a:r>
              <a:rPr lang="en-US" sz="2000" dirty="0" err="1"/>
              <a:t>cắm</a:t>
            </a:r>
            <a:r>
              <a:rPr lang="en-US" sz="2000" dirty="0"/>
              <a:t> </a:t>
            </a:r>
            <a:r>
              <a:rPr lang="en-US" sz="2000" dirty="0" err="1"/>
              <a:t>điện</a:t>
            </a:r>
            <a:r>
              <a:rPr lang="en-US" sz="2000" dirty="0"/>
              <a:t> </a:t>
            </a:r>
            <a:r>
              <a:rPr lang="en-US" sz="2000" dirty="0" err="1"/>
              <a:t>đến</a:t>
            </a:r>
            <a:r>
              <a:rPr lang="en-US" sz="2000" dirty="0"/>
              <a:t> </a:t>
            </a:r>
            <a:r>
              <a:rPr lang="en-US" sz="2000" dirty="0" err="1"/>
              <a:t>vòi</a:t>
            </a:r>
            <a:r>
              <a:rPr lang="en-US" sz="2000" dirty="0"/>
              <a:t> </a:t>
            </a:r>
            <a:r>
              <a:rPr lang="en-US" sz="2000" dirty="0" err="1"/>
              <a:t>nước</a:t>
            </a:r>
            <a:r>
              <a:rPr lang="en-US" sz="2000" dirty="0"/>
              <a:t> </a:t>
            </a:r>
            <a:r>
              <a:rPr lang="en-US" sz="2000" dirty="0" err="1"/>
              <a:t>đo</a:t>
            </a:r>
            <a:r>
              <a:rPr lang="en-US" sz="2000" dirty="0"/>
              <a:t> </a:t>
            </a:r>
            <a:r>
              <a:rPr lang="en-US" sz="2000" dirty="0" err="1"/>
              <a:t>được</a:t>
            </a:r>
            <a:r>
              <a:rPr lang="en-US" sz="2000" dirty="0"/>
              <a:t> </a:t>
            </a:r>
            <a:r>
              <a:rPr lang="en-US" sz="2000" dirty="0" err="1"/>
              <a:t>là</a:t>
            </a:r>
            <a:r>
              <a:rPr lang="en-US" sz="2000" dirty="0"/>
              <a:t> 2,5 cm. </a:t>
            </a:r>
            <a:r>
              <a:rPr lang="en-US" sz="2000" dirty="0" err="1"/>
              <a:t>Khoảng</a:t>
            </a:r>
            <a:r>
              <a:rPr lang="en-US" sz="2000" dirty="0"/>
              <a:t> </a:t>
            </a:r>
            <a:r>
              <a:rPr lang="en-US" sz="2000" dirty="0" err="1"/>
              <a:t>cách</a:t>
            </a:r>
            <a:r>
              <a:rPr lang="en-US" sz="2000" dirty="0"/>
              <a:t> </a:t>
            </a:r>
            <a:r>
              <a:rPr lang="en-US" sz="2000" dirty="0" err="1"/>
              <a:t>trên</a:t>
            </a:r>
            <a:r>
              <a:rPr lang="en-US" sz="2000" dirty="0"/>
              <a:t> </a:t>
            </a:r>
            <a:r>
              <a:rPr lang="en-US" sz="2000" dirty="0" err="1"/>
              <a:t>bản</a:t>
            </a:r>
            <a:r>
              <a:rPr lang="en-US" sz="2000" dirty="0"/>
              <a:t> </a:t>
            </a:r>
            <a:r>
              <a:rPr lang="en-US" sz="2000" dirty="0" err="1"/>
              <a:t>vẽ</a:t>
            </a:r>
            <a:r>
              <a:rPr lang="en-US" sz="2000" dirty="0"/>
              <a:t> </a:t>
            </a:r>
            <a:r>
              <a:rPr lang="en-US" sz="2000" dirty="0" err="1"/>
              <a:t>như</a:t>
            </a:r>
            <a:r>
              <a:rPr lang="en-US" sz="2000" dirty="0"/>
              <a:t> </a:t>
            </a:r>
            <a:r>
              <a:rPr lang="en-US" sz="2000" dirty="0" err="1"/>
              <a:t>vậy</a:t>
            </a:r>
            <a:r>
              <a:rPr lang="en-US" sz="2000" dirty="0"/>
              <a:t> </a:t>
            </a:r>
            <a:r>
              <a:rPr lang="en-US" sz="2000" dirty="0" err="1"/>
              <a:t>có</a:t>
            </a:r>
            <a:r>
              <a:rPr lang="en-US" sz="2000" dirty="0"/>
              <a:t> </a:t>
            </a:r>
            <a:r>
              <a:rPr lang="en-US" sz="2000" dirty="0" err="1"/>
              <a:t>phù</a:t>
            </a:r>
            <a:r>
              <a:rPr lang="en-US" sz="2000" dirty="0"/>
              <a:t> </a:t>
            </a:r>
            <a:r>
              <a:rPr lang="en-US" sz="2000" dirty="0" err="1"/>
              <a:t>hợp</a:t>
            </a:r>
            <a:r>
              <a:rPr lang="en-US" sz="2000" dirty="0"/>
              <a:t> </a:t>
            </a:r>
            <a:r>
              <a:rPr lang="en-US" sz="2000" dirty="0" err="1"/>
              <a:t>với</a:t>
            </a:r>
            <a:r>
              <a:rPr lang="en-US" sz="2000" dirty="0"/>
              <a:t> </a:t>
            </a:r>
            <a:r>
              <a:rPr lang="en-US" sz="2000" dirty="0" err="1"/>
              <a:t>yêu</a:t>
            </a:r>
            <a:r>
              <a:rPr lang="en-US" sz="2000" dirty="0"/>
              <a:t> </a:t>
            </a:r>
            <a:r>
              <a:rPr lang="en-US" sz="2000" dirty="0" err="1"/>
              <a:t>cầu</a:t>
            </a:r>
            <a:r>
              <a:rPr lang="en-US" sz="2000" dirty="0"/>
              <a:t> </a:t>
            </a:r>
            <a:r>
              <a:rPr lang="en-US" sz="2000" dirty="0" err="1"/>
              <a:t>của</a:t>
            </a:r>
            <a:r>
              <a:rPr lang="en-US" sz="2000" dirty="0"/>
              <a:t> </a:t>
            </a:r>
            <a:r>
              <a:rPr lang="en-US" sz="2000" dirty="0" err="1"/>
              <a:t>kiến</a:t>
            </a:r>
            <a:r>
              <a:rPr lang="en-US" sz="2000" dirty="0"/>
              <a:t> </a:t>
            </a:r>
            <a:r>
              <a:rPr lang="en-US" sz="2000" dirty="0" err="1"/>
              <a:t>trúc</a:t>
            </a:r>
            <a:r>
              <a:rPr lang="en-US" sz="2000" dirty="0"/>
              <a:t> </a:t>
            </a:r>
            <a:r>
              <a:rPr lang="en-US" sz="2000" dirty="0" err="1"/>
              <a:t>sư</a:t>
            </a:r>
            <a:r>
              <a:rPr lang="en-US" sz="2000" dirty="0"/>
              <a:t> hay </a:t>
            </a:r>
            <a:r>
              <a:rPr lang="en-US" sz="2000" dirty="0" err="1"/>
              <a:t>không</a:t>
            </a:r>
            <a:r>
              <a:rPr lang="en-US" sz="2000" dirty="0"/>
              <a:t>? </a:t>
            </a:r>
            <a:r>
              <a:rPr lang="en-US" sz="2000" dirty="0" err="1"/>
              <a:t>Giải</a:t>
            </a:r>
            <a:r>
              <a:rPr lang="en-US" sz="2000" dirty="0"/>
              <a:t> </a:t>
            </a:r>
            <a:r>
              <a:rPr lang="en-US" sz="2000" dirty="0" err="1"/>
              <a:t>thích</a:t>
            </a:r>
            <a:r>
              <a:rPr lang="en-US" sz="2000" dirty="0"/>
              <a:t> </a:t>
            </a:r>
            <a:r>
              <a:rPr lang="en-US" sz="2000" dirty="0" err="1"/>
              <a:t>vì</a:t>
            </a:r>
            <a:r>
              <a:rPr lang="en-US" sz="2000" dirty="0"/>
              <a:t> </a:t>
            </a:r>
            <a:r>
              <a:rPr lang="en-US" sz="2000" dirty="0" err="1"/>
              <a:t>sao</a:t>
            </a:r>
            <a:r>
              <a:rPr lang="en-US" sz="2000" dirty="0"/>
              <a:t>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Hộp Văn bản 17">
                <a:extLst>
                  <a:ext uri="{FF2B5EF4-FFF2-40B4-BE49-F238E27FC236}">
                    <a16:creationId xmlns:a16="http://schemas.microsoft.com/office/drawing/2014/main" id="{96B90ED0-EB80-4752-2AC7-356138EDE518}"/>
                  </a:ext>
                </a:extLst>
              </p:cNvPr>
              <p:cNvSpPr txBox="1"/>
              <p:nvPr/>
            </p:nvSpPr>
            <p:spPr>
              <a:xfrm>
                <a:off x="0" y="3006256"/>
                <a:ext cx="9144000" cy="214360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ctr">
                  <a:lnSpc>
                    <a:spcPct val="150000"/>
                  </a:lnSpc>
                </a:pP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Theo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bản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đồ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,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khoảng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cách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thực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tế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từ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ổ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cắm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điện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đến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vòi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nước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:</a:t>
                </a:r>
                <a:endParaRPr lang="en-US" sz="20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0" marR="0" algn="ctr"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2,5 : </m:t>
                    </m:r>
                    <m:f>
                      <m:fPr>
                        <m:ctrlPr>
                          <a:rPr lang="en-US" sz="2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20</m:t>
                        </m:r>
                      </m:den>
                    </m:f>
                  </m:oMath>
                </a14:m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=50 (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𝑐𝑚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)</m:t>
                    </m:r>
                  </m:oMath>
                </a14:m>
                <a:endParaRPr lang="en-US" sz="20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</a:pP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Vì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50 </m:t>
                    </m:r>
                    <m:r>
                      <m:rPr>
                        <m:sty m:val="p"/>
                      </m:rPr>
                      <a:rPr lang="en-US" sz="2000" i="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cm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&lt;60 </m:t>
                    </m:r>
                    <m:r>
                      <m:rPr>
                        <m:sty m:val="p"/>
                      </m:rPr>
                      <a:rPr lang="en-US" sz="2000" i="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cm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nên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khoảng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cách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trên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bản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vẽ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như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vậy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không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phù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hợp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với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yêu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cầu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của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kiến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trúc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sư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.</a:t>
                </a:r>
                <a:endParaRPr lang="en-US" sz="2000" dirty="0">
                  <a:effectLst/>
                  <a:latin typeface="+mj-lt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8" name="Hộp Văn bản 17">
                <a:extLst>
                  <a:ext uri="{FF2B5EF4-FFF2-40B4-BE49-F238E27FC236}">
                    <a16:creationId xmlns:a16="http://schemas.microsoft.com/office/drawing/2014/main" id="{96B90ED0-EB80-4752-2AC7-356138EDE5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3006256"/>
                <a:ext cx="9144000" cy="2143600"/>
              </a:xfrm>
              <a:prstGeom prst="rect">
                <a:avLst/>
              </a:prstGeom>
              <a:blipFill>
                <a:blip r:embed="rId5"/>
                <a:stretch>
                  <a:fillRect l="-667" r="-1400" b="-11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Rounded Rectangular Callout 11">
            <a:extLst>
              <a:ext uri="{FF2B5EF4-FFF2-40B4-BE49-F238E27FC236}">
                <a16:creationId xmlns:a16="http://schemas.microsoft.com/office/drawing/2014/main" id="{5049620F-C4CE-E2BB-69DD-6EFFED2805E4}"/>
              </a:ext>
            </a:extLst>
          </p:cNvPr>
          <p:cNvSpPr/>
          <p:nvPr/>
        </p:nvSpPr>
        <p:spPr>
          <a:xfrm>
            <a:off x="4214120" y="2190750"/>
            <a:ext cx="1727200" cy="762000"/>
          </a:xfrm>
          <a:prstGeom prst="wedgeRoundRectCallout">
            <a:avLst>
              <a:gd name="adj1" fmla="val -63186"/>
              <a:gd name="adj2" fmla="val 44722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9">
            <a:extLst>
              <a:ext uri="{FF2B5EF4-FFF2-40B4-BE49-F238E27FC236}">
                <a16:creationId xmlns:a16="http://schemas.microsoft.com/office/drawing/2014/main" id="{07DB2667-40B0-CD1C-8745-ACEF0601D4E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7383028" y="2149040"/>
            <a:ext cx="749531" cy="762000"/>
          </a:xfrm>
          <a:prstGeom prst="rect">
            <a:avLst/>
          </a:prstGeom>
        </p:spPr>
      </p:pic>
      <p:pic>
        <p:nvPicPr>
          <p:cNvPr id="7" name="Picture 9">
            <a:extLst>
              <a:ext uri="{FF2B5EF4-FFF2-40B4-BE49-F238E27FC236}">
                <a16:creationId xmlns:a16="http://schemas.microsoft.com/office/drawing/2014/main" id="{5C81C243-7734-EA76-37FA-7FC2AC9A5ED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130954" y="3316056"/>
            <a:ext cx="749531" cy="762000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8" grpId="0"/>
      <p:bldP spid="20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6">
            <a:extLst>
              <a:ext uri="{FF2B5EF4-FFF2-40B4-BE49-F238E27FC236}">
                <a16:creationId xmlns:a16="http://schemas.microsoft.com/office/drawing/2014/main" id="{3FE8F3CC-9691-2875-2662-263BC5EDF064}"/>
              </a:ext>
            </a:extLst>
          </p:cNvPr>
          <p:cNvSpPr txBox="1"/>
          <p:nvPr/>
        </p:nvSpPr>
        <p:spPr>
          <a:xfrm>
            <a:off x="729319" y="439427"/>
            <a:ext cx="7447237" cy="8092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00"/>
              </a:lnSpc>
            </a:pPr>
            <a:r>
              <a:rPr lang="en-US" sz="4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 DẪN VỀ NHÀ</a:t>
            </a:r>
          </a:p>
        </p:txBody>
      </p:sp>
      <p:sp>
        <p:nvSpPr>
          <p:cNvPr id="25" name="TextBox 16">
            <a:extLst>
              <a:ext uri="{FF2B5EF4-FFF2-40B4-BE49-F238E27FC236}">
                <a16:creationId xmlns:a16="http://schemas.microsoft.com/office/drawing/2014/main" id="{B4109F39-F988-C74B-8B79-36FB6CAE5FF7}"/>
              </a:ext>
            </a:extLst>
          </p:cNvPr>
          <p:cNvSpPr txBox="1"/>
          <p:nvPr/>
        </p:nvSpPr>
        <p:spPr>
          <a:xfrm>
            <a:off x="60166" y="3388271"/>
            <a:ext cx="2082959" cy="8663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Ôn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kiến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endParaRPr lang="en-US" sz="2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6">
            <a:extLst>
              <a:ext uri="{FF2B5EF4-FFF2-40B4-BE49-F238E27FC236}">
                <a16:creationId xmlns:a16="http://schemas.microsoft.com/office/drawing/2014/main" id="{EC3C6F4D-D2B8-B261-F41E-7CA2690C0C66}"/>
              </a:ext>
            </a:extLst>
          </p:cNvPr>
          <p:cNvSpPr txBox="1"/>
          <p:nvPr/>
        </p:nvSpPr>
        <p:spPr>
          <a:xfrm>
            <a:off x="2909014" y="3389205"/>
            <a:ext cx="2082960" cy="8663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SBT</a:t>
            </a:r>
          </a:p>
        </p:txBody>
      </p:sp>
      <p:sp>
        <p:nvSpPr>
          <p:cNvPr id="28" name="TextBox 11">
            <a:extLst>
              <a:ext uri="{FF2B5EF4-FFF2-40B4-BE49-F238E27FC236}">
                <a16:creationId xmlns:a16="http://schemas.microsoft.com/office/drawing/2014/main" id="{01D0BB30-234D-5D8A-D9C3-F5ED03A0B819}"/>
              </a:ext>
            </a:extLst>
          </p:cNvPr>
          <p:cNvSpPr txBox="1"/>
          <p:nvPr/>
        </p:nvSpPr>
        <p:spPr>
          <a:xfrm>
            <a:off x="5757863" y="3361496"/>
            <a:ext cx="3198017" cy="13279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Chuẩn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mới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“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luỹ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thừa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mũ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nhiên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”.</a:t>
            </a:r>
          </a:p>
        </p:txBody>
      </p:sp>
      <p:grpSp>
        <p:nvGrpSpPr>
          <p:cNvPr id="29" name="Google Shape;2124;p49">
            <a:extLst>
              <a:ext uri="{FF2B5EF4-FFF2-40B4-BE49-F238E27FC236}">
                <a16:creationId xmlns:a16="http://schemas.microsoft.com/office/drawing/2014/main" id="{9314F701-8B7E-3BF2-CA45-C7553312D8A0}"/>
              </a:ext>
            </a:extLst>
          </p:cNvPr>
          <p:cNvGrpSpPr/>
          <p:nvPr/>
        </p:nvGrpSpPr>
        <p:grpSpPr>
          <a:xfrm>
            <a:off x="448742" y="2048923"/>
            <a:ext cx="1264397" cy="1179990"/>
            <a:chOff x="5926265" y="4424051"/>
            <a:chExt cx="720246" cy="720181"/>
          </a:xfrm>
        </p:grpSpPr>
        <p:sp>
          <p:nvSpPr>
            <p:cNvPr id="30" name="Google Shape;2125;p49">
              <a:extLst>
                <a:ext uri="{FF2B5EF4-FFF2-40B4-BE49-F238E27FC236}">
                  <a16:creationId xmlns:a16="http://schemas.microsoft.com/office/drawing/2014/main" id="{EFE24210-D8E0-F1B4-4721-F32D3A49EB8F}"/>
                </a:ext>
              </a:extLst>
            </p:cNvPr>
            <p:cNvSpPr/>
            <p:nvPr/>
          </p:nvSpPr>
          <p:spPr>
            <a:xfrm>
              <a:off x="5926265" y="4424051"/>
              <a:ext cx="355650" cy="355620"/>
            </a:xfrm>
            <a:custGeom>
              <a:avLst/>
              <a:gdLst/>
              <a:ahLst/>
              <a:cxnLst/>
              <a:rect l="l" t="t" r="r" b="b"/>
              <a:pathLst>
                <a:path w="671" h="671" extrusionOk="0">
                  <a:moveTo>
                    <a:pt x="576" y="124"/>
                  </a:moveTo>
                  <a:cubicBezTo>
                    <a:pt x="451" y="0"/>
                    <a:pt x="249" y="0"/>
                    <a:pt x="125" y="124"/>
                  </a:cubicBezTo>
                  <a:cubicBezTo>
                    <a:pt x="0" y="249"/>
                    <a:pt x="0" y="451"/>
                    <a:pt x="125" y="575"/>
                  </a:cubicBezTo>
                  <a:cubicBezTo>
                    <a:pt x="189" y="640"/>
                    <a:pt x="274" y="671"/>
                    <a:pt x="359" y="668"/>
                  </a:cubicBezTo>
                  <a:cubicBezTo>
                    <a:pt x="510" y="669"/>
                    <a:pt x="510" y="669"/>
                    <a:pt x="510" y="669"/>
                  </a:cubicBezTo>
                  <a:cubicBezTo>
                    <a:pt x="669" y="669"/>
                    <a:pt x="669" y="669"/>
                    <a:pt x="669" y="669"/>
                  </a:cubicBezTo>
                  <a:cubicBezTo>
                    <a:pt x="669" y="509"/>
                    <a:pt x="669" y="509"/>
                    <a:pt x="669" y="509"/>
                  </a:cubicBezTo>
                  <a:cubicBezTo>
                    <a:pt x="669" y="358"/>
                    <a:pt x="669" y="358"/>
                    <a:pt x="669" y="358"/>
                  </a:cubicBezTo>
                  <a:cubicBezTo>
                    <a:pt x="671" y="274"/>
                    <a:pt x="640" y="189"/>
                    <a:pt x="576" y="12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" name="Google Shape;2126;p49">
              <a:extLst>
                <a:ext uri="{FF2B5EF4-FFF2-40B4-BE49-F238E27FC236}">
                  <a16:creationId xmlns:a16="http://schemas.microsoft.com/office/drawing/2014/main" id="{5F3A127B-5738-9986-C26D-DAF240BF495A}"/>
                </a:ext>
              </a:extLst>
            </p:cNvPr>
            <p:cNvSpPr/>
            <p:nvPr/>
          </p:nvSpPr>
          <p:spPr>
            <a:xfrm>
              <a:off x="5926265" y="4788612"/>
              <a:ext cx="355650" cy="355620"/>
            </a:xfrm>
            <a:custGeom>
              <a:avLst/>
              <a:gdLst/>
              <a:ahLst/>
              <a:cxnLst/>
              <a:rect l="l" t="t" r="r" b="b"/>
              <a:pathLst>
                <a:path w="671" h="671" extrusionOk="0">
                  <a:moveTo>
                    <a:pt x="125" y="95"/>
                  </a:moveTo>
                  <a:cubicBezTo>
                    <a:pt x="0" y="220"/>
                    <a:pt x="0" y="422"/>
                    <a:pt x="125" y="546"/>
                  </a:cubicBezTo>
                  <a:cubicBezTo>
                    <a:pt x="249" y="671"/>
                    <a:pt x="451" y="671"/>
                    <a:pt x="576" y="546"/>
                  </a:cubicBezTo>
                  <a:cubicBezTo>
                    <a:pt x="640" y="482"/>
                    <a:pt x="671" y="397"/>
                    <a:pt x="669" y="312"/>
                  </a:cubicBezTo>
                  <a:cubicBezTo>
                    <a:pt x="669" y="161"/>
                    <a:pt x="669" y="161"/>
                    <a:pt x="669" y="161"/>
                  </a:cubicBezTo>
                  <a:cubicBezTo>
                    <a:pt x="669" y="1"/>
                    <a:pt x="669" y="1"/>
                    <a:pt x="669" y="1"/>
                  </a:cubicBezTo>
                  <a:cubicBezTo>
                    <a:pt x="510" y="2"/>
                    <a:pt x="510" y="2"/>
                    <a:pt x="510" y="2"/>
                  </a:cubicBezTo>
                  <a:cubicBezTo>
                    <a:pt x="359" y="2"/>
                    <a:pt x="359" y="2"/>
                    <a:pt x="359" y="2"/>
                  </a:cubicBezTo>
                  <a:cubicBezTo>
                    <a:pt x="274" y="0"/>
                    <a:pt x="189" y="31"/>
                    <a:pt x="125" y="9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" name="Google Shape;2127;p49">
              <a:extLst>
                <a:ext uri="{FF2B5EF4-FFF2-40B4-BE49-F238E27FC236}">
                  <a16:creationId xmlns:a16="http://schemas.microsoft.com/office/drawing/2014/main" id="{D9AA40BD-A97E-C368-AB2A-2326E44F147F}"/>
                </a:ext>
              </a:extLst>
            </p:cNvPr>
            <p:cNvSpPr/>
            <p:nvPr/>
          </p:nvSpPr>
          <p:spPr>
            <a:xfrm>
              <a:off x="6290862" y="4788612"/>
              <a:ext cx="355650" cy="355620"/>
            </a:xfrm>
            <a:custGeom>
              <a:avLst/>
              <a:gdLst/>
              <a:ahLst/>
              <a:cxnLst/>
              <a:rect l="l" t="t" r="r" b="b"/>
              <a:pathLst>
                <a:path w="671" h="671" extrusionOk="0">
                  <a:moveTo>
                    <a:pt x="96" y="546"/>
                  </a:moveTo>
                  <a:cubicBezTo>
                    <a:pt x="220" y="671"/>
                    <a:pt x="422" y="671"/>
                    <a:pt x="547" y="546"/>
                  </a:cubicBezTo>
                  <a:cubicBezTo>
                    <a:pt x="671" y="422"/>
                    <a:pt x="671" y="220"/>
                    <a:pt x="547" y="95"/>
                  </a:cubicBezTo>
                  <a:cubicBezTo>
                    <a:pt x="482" y="31"/>
                    <a:pt x="397" y="0"/>
                    <a:pt x="313" y="2"/>
                  </a:cubicBezTo>
                  <a:cubicBezTo>
                    <a:pt x="161" y="2"/>
                    <a:pt x="161" y="2"/>
                    <a:pt x="161" y="2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61"/>
                    <a:pt x="2" y="161"/>
                    <a:pt x="2" y="161"/>
                  </a:cubicBezTo>
                  <a:cubicBezTo>
                    <a:pt x="2" y="312"/>
                    <a:pt x="2" y="312"/>
                    <a:pt x="2" y="312"/>
                  </a:cubicBezTo>
                  <a:cubicBezTo>
                    <a:pt x="0" y="397"/>
                    <a:pt x="31" y="482"/>
                    <a:pt x="96" y="546"/>
                  </a:cubicBezTo>
                  <a:close/>
                </a:path>
              </a:pathLst>
            </a:custGeom>
            <a:ln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" name="Google Shape;2128;p49">
              <a:extLst>
                <a:ext uri="{FF2B5EF4-FFF2-40B4-BE49-F238E27FC236}">
                  <a16:creationId xmlns:a16="http://schemas.microsoft.com/office/drawing/2014/main" id="{20B705A5-4A07-B5BA-7BDF-C9C74EA663B2}"/>
                </a:ext>
              </a:extLst>
            </p:cNvPr>
            <p:cNvSpPr/>
            <p:nvPr/>
          </p:nvSpPr>
          <p:spPr>
            <a:xfrm>
              <a:off x="6290862" y="4424051"/>
              <a:ext cx="355650" cy="355620"/>
            </a:xfrm>
            <a:custGeom>
              <a:avLst/>
              <a:gdLst/>
              <a:ahLst/>
              <a:cxnLst/>
              <a:rect l="l" t="t" r="r" b="b"/>
              <a:pathLst>
                <a:path w="671" h="671" extrusionOk="0">
                  <a:moveTo>
                    <a:pt x="547" y="575"/>
                  </a:moveTo>
                  <a:cubicBezTo>
                    <a:pt x="671" y="451"/>
                    <a:pt x="671" y="249"/>
                    <a:pt x="547" y="124"/>
                  </a:cubicBezTo>
                  <a:cubicBezTo>
                    <a:pt x="422" y="0"/>
                    <a:pt x="220" y="0"/>
                    <a:pt x="96" y="124"/>
                  </a:cubicBezTo>
                  <a:cubicBezTo>
                    <a:pt x="31" y="189"/>
                    <a:pt x="0" y="274"/>
                    <a:pt x="2" y="358"/>
                  </a:cubicBezTo>
                  <a:cubicBezTo>
                    <a:pt x="2" y="509"/>
                    <a:pt x="2" y="509"/>
                    <a:pt x="2" y="509"/>
                  </a:cubicBezTo>
                  <a:cubicBezTo>
                    <a:pt x="2" y="669"/>
                    <a:pt x="2" y="669"/>
                    <a:pt x="2" y="669"/>
                  </a:cubicBezTo>
                  <a:cubicBezTo>
                    <a:pt x="161" y="669"/>
                    <a:pt x="161" y="669"/>
                    <a:pt x="161" y="669"/>
                  </a:cubicBezTo>
                  <a:cubicBezTo>
                    <a:pt x="313" y="668"/>
                    <a:pt x="313" y="668"/>
                    <a:pt x="313" y="668"/>
                  </a:cubicBezTo>
                  <a:cubicBezTo>
                    <a:pt x="397" y="671"/>
                    <a:pt x="482" y="640"/>
                    <a:pt x="547" y="575"/>
                  </a:cubicBezTo>
                  <a:close/>
                </a:path>
              </a:pathLst>
            </a:custGeom>
            <a:ln>
              <a:solidFill>
                <a:schemeClr val="accent6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4" name="Google Shape;2146;p49">
            <a:extLst>
              <a:ext uri="{FF2B5EF4-FFF2-40B4-BE49-F238E27FC236}">
                <a16:creationId xmlns:a16="http://schemas.microsoft.com/office/drawing/2014/main" id="{EAC82EEC-CDDC-12A8-A638-F56EED88D432}"/>
              </a:ext>
            </a:extLst>
          </p:cNvPr>
          <p:cNvGrpSpPr/>
          <p:nvPr/>
        </p:nvGrpSpPr>
        <p:grpSpPr>
          <a:xfrm>
            <a:off x="3227468" y="1913192"/>
            <a:ext cx="1764506" cy="1315721"/>
            <a:chOff x="7000306" y="4442411"/>
            <a:chExt cx="720224" cy="683463"/>
          </a:xfrm>
        </p:grpSpPr>
        <p:sp>
          <p:nvSpPr>
            <p:cNvPr id="35" name="Google Shape;2147;p49">
              <a:extLst>
                <a:ext uri="{FF2B5EF4-FFF2-40B4-BE49-F238E27FC236}">
                  <a16:creationId xmlns:a16="http://schemas.microsoft.com/office/drawing/2014/main" id="{E7AD87F4-2078-A5E7-76A8-BB90A9542206}"/>
                </a:ext>
              </a:extLst>
            </p:cNvPr>
            <p:cNvSpPr/>
            <p:nvPr/>
          </p:nvSpPr>
          <p:spPr>
            <a:xfrm>
              <a:off x="7360523" y="4580400"/>
              <a:ext cx="360007" cy="280995"/>
            </a:xfrm>
            <a:custGeom>
              <a:avLst/>
              <a:gdLst/>
              <a:ahLst/>
              <a:cxnLst/>
              <a:rect l="l" t="t" r="r" b="b"/>
              <a:pathLst>
                <a:path w="701" h="548" extrusionOk="0">
                  <a:moveTo>
                    <a:pt x="332" y="529"/>
                  </a:moveTo>
                  <a:cubicBezTo>
                    <a:pt x="382" y="547"/>
                    <a:pt x="438" y="548"/>
                    <a:pt x="493" y="531"/>
                  </a:cubicBezTo>
                  <a:cubicBezTo>
                    <a:pt x="627" y="487"/>
                    <a:pt x="701" y="342"/>
                    <a:pt x="657" y="208"/>
                  </a:cubicBezTo>
                  <a:cubicBezTo>
                    <a:pt x="614" y="74"/>
                    <a:pt x="469" y="0"/>
                    <a:pt x="335" y="44"/>
                  </a:cubicBezTo>
                  <a:cubicBezTo>
                    <a:pt x="280" y="62"/>
                    <a:pt x="236" y="96"/>
                    <a:pt x="205" y="140"/>
                  </a:cubicBezTo>
                  <a:cubicBezTo>
                    <a:pt x="0" y="422"/>
                    <a:pt x="0" y="422"/>
                    <a:pt x="0" y="422"/>
                  </a:cubicBezTo>
                  <a:lnTo>
                    <a:pt x="332" y="529"/>
                  </a:lnTo>
                  <a:close/>
                </a:path>
              </a:pathLst>
            </a:custGeom>
            <a:ln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" name="Google Shape;2148;p49">
              <a:extLst>
                <a:ext uri="{FF2B5EF4-FFF2-40B4-BE49-F238E27FC236}">
                  <a16:creationId xmlns:a16="http://schemas.microsoft.com/office/drawing/2014/main" id="{6D80FEB5-356C-BF22-0713-640FDB680304}"/>
                </a:ext>
              </a:extLst>
            </p:cNvPr>
            <p:cNvSpPr/>
            <p:nvPr/>
          </p:nvSpPr>
          <p:spPr>
            <a:xfrm>
              <a:off x="7359894" y="4796791"/>
              <a:ext cx="281006" cy="329083"/>
            </a:xfrm>
            <a:custGeom>
              <a:avLst/>
              <a:gdLst/>
              <a:ahLst/>
              <a:cxnLst/>
              <a:rect l="l" t="t" r="r" b="b"/>
              <a:pathLst>
                <a:path w="547" h="642" extrusionOk="0">
                  <a:moveTo>
                    <a:pt x="1" y="348"/>
                  </a:moveTo>
                  <a:cubicBezTo>
                    <a:pt x="0" y="402"/>
                    <a:pt x="16" y="456"/>
                    <a:pt x="50" y="502"/>
                  </a:cubicBezTo>
                  <a:cubicBezTo>
                    <a:pt x="133" y="617"/>
                    <a:pt x="293" y="642"/>
                    <a:pt x="407" y="559"/>
                  </a:cubicBezTo>
                  <a:cubicBezTo>
                    <a:pt x="522" y="476"/>
                    <a:pt x="547" y="316"/>
                    <a:pt x="464" y="201"/>
                  </a:cubicBezTo>
                  <a:cubicBezTo>
                    <a:pt x="430" y="155"/>
                    <a:pt x="384" y="123"/>
                    <a:pt x="333" y="107"/>
                  </a:cubicBezTo>
                  <a:cubicBezTo>
                    <a:pt x="1" y="0"/>
                    <a:pt x="1" y="0"/>
                    <a:pt x="1" y="0"/>
                  </a:cubicBezTo>
                  <a:lnTo>
                    <a:pt x="1" y="348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" name="Google Shape;2149;p49">
              <a:extLst>
                <a:ext uri="{FF2B5EF4-FFF2-40B4-BE49-F238E27FC236}">
                  <a16:creationId xmlns:a16="http://schemas.microsoft.com/office/drawing/2014/main" id="{7AA04213-F600-ECE6-7729-E299EF1D7324}"/>
                </a:ext>
              </a:extLst>
            </p:cNvPr>
            <p:cNvSpPr/>
            <p:nvPr/>
          </p:nvSpPr>
          <p:spPr>
            <a:xfrm>
              <a:off x="7079935" y="4796791"/>
              <a:ext cx="281006" cy="329083"/>
            </a:xfrm>
            <a:custGeom>
              <a:avLst/>
              <a:gdLst/>
              <a:ahLst/>
              <a:cxnLst/>
              <a:rect l="l" t="t" r="r" b="b"/>
              <a:pathLst>
                <a:path w="547" h="642" extrusionOk="0">
                  <a:moveTo>
                    <a:pt x="214" y="107"/>
                  </a:moveTo>
                  <a:cubicBezTo>
                    <a:pt x="163" y="123"/>
                    <a:pt x="117" y="155"/>
                    <a:pt x="83" y="201"/>
                  </a:cubicBezTo>
                  <a:cubicBezTo>
                    <a:pt x="0" y="316"/>
                    <a:pt x="25" y="476"/>
                    <a:pt x="140" y="559"/>
                  </a:cubicBezTo>
                  <a:cubicBezTo>
                    <a:pt x="254" y="642"/>
                    <a:pt x="414" y="617"/>
                    <a:pt x="497" y="502"/>
                  </a:cubicBezTo>
                  <a:cubicBezTo>
                    <a:pt x="531" y="456"/>
                    <a:pt x="547" y="402"/>
                    <a:pt x="546" y="348"/>
                  </a:cubicBezTo>
                  <a:cubicBezTo>
                    <a:pt x="546" y="0"/>
                    <a:pt x="546" y="0"/>
                    <a:pt x="546" y="0"/>
                  </a:cubicBezTo>
                  <a:lnTo>
                    <a:pt x="214" y="107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" name="Google Shape;2150;p49">
              <a:extLst>
                <a:ext uri="{FF2B5EF4-FFF2-40B4-BE49-F238E27FC236}">
                  <a16:creationId xmlns:a16="http://schemas.microsoft.com/office/drawing/2014/main" id="{2920FCBD-91B9-65CF-DDD2-496D102A49C8}"/>
                </a:ext>
              </a:extLst>
            </p:cNvPr>
            <p:cNvSpPr/>
            <p:nvPr/>
          </p:nvSpPr>
          <p:spPr>
            <a:xfrm>
              <a:off x="7000306" y="4580400"/>
              <a:ext cx="360216" cy="280995"/>
            </a:xfrm>
            <a:custGeom>
              <a:avLst/>
              <a:gdLst/>
              <a:ahLst/>
              <a:cxnLst/>
              <a:rect l="l" t="t" r="r" b="b"/>
              <a:pathLst>
                <a:path w="701" h="548" extrusionOk="0">
                  <a:moveTo>
                    <a:pt x="496" y="140"/>
                  </a:moveTo>
                  <a:cubicBezTo>
                    <a:pt x="465" y="96"/>
                    <a:pt x="421" y="62"/>
                    <a:pt x="366" y="44"/>
                  </a:cubicBezTo>
                  <a:cubicBezTo>
                    <a:pt x="232" y="0"/>
                    <a:pt x="87" y="74"/>
                    <a:pt x="44" y="208"/>
                  </a:cubicBezTo>
                  <a:cubicBezTo>
                    <a:pt x="0" y="342"/>
                    <a:pt x="74" y="487"/>
                    <a:pt x="208" y="531"/>
                  </a:cubicBezTo>
                  <a:cubicBezTo>
                    <a:pt x="263" y="548"/>
                    <a:pt x="319" y="547"/>
                    <a:pt x="369" y="529"/>
                  </a:cubicBezTo>
                  <a:cubicBezTo>
                    <a:pt x="701" y="422"/>
                    <a:pt x="701" y="422"/>
                    <a:pt x="701" y="422"/>
                  </a:cubicBezTo>
                  <a:lnTo>
                    <a:pt x="496" y="14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" name="Google Shape;2151;p49">
              <a:extLst>
                <a:ext uri="{FF2B5EF4-FFF2-40B4-BE49-F238E27FC236}">
                  <a16:creationId xmlns:a16="http://schemas.microsoft.com/office/drawing/2014/main" id="{F9C7F87D-A2C1-0A63-4CA6-69FE0DE3E3E9}"/>
                </a:ext>
              </a:extLst>
            </p:cNvPr>
            <p:cNvSpPr/>
            <p:nvPr/>
          </p:nvSpPr>
          <p:spPr>
            <a:xfrm>
              <a:off x="7228925" y="4442411"/>
              <a:ext cx="262985" cy="354379"/>
            </a:xfrm>
            <a:custGeom>
              <a:avLst/>
              <a:gdLst/>
              <a:ahLst/>
              <a:cxnLst/>
              <a:rect l="l" t="t" r="r" b="b"/>
              <a:pathLst>
                <a:path w="512" h="691" extrusionOk="0">
                  <a:moveTo>
                    <a:pt x="461" y="409"/>
                  </a:moveTo>
                  <a:cubicBezTo>
                    <a:pt x="493" y="366"/>
                    <a:pt x="512" y="313"/>
                    <a:pt x="512" y="255"/>
                  </a:cubicBezTo>
                  <a:cubicBezTo>
                    <a:pt x="512" y="114"/>
                    <a:pt x="397" y="0"/>
                    <a:pt x="256" y="0"/>
                  </a:cubicBezTo>
                  <a:cubicBezTo>
                    <a:pt x="115" y="0"/>
                    <a:pt x="0" y="114"/>
                    <a:pt x="0" y="255"/>
                  </a:cubicBezTo>
                  <a:cubicBezTo>
                    <a:pt x="0" y="313"/>
                    <a:pt x="19" y="366"/>
                    <a:pt x="51" y="409"/>
                  </a:cubicBezTo>
                  <a:cubicBezTo>
                    <a:pt x="256" y="691"/>
                    <a:pt x="256" y="691"/>
                    <a:pt x="256" y="691"/>
                  </a:cubicBezTo>
                  <a:lnTo>
                    <a:pt x="461" y="409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0" name="Google Shape;2152;p49">
            <a:extLst>
              <a:ext uri="{FF2B5EF4-FFF2-40B4-BE49-F238E27FC236}">
                <a16:creationId xmlns:a16="http://schemas.microsoft.com/office/drawing/2014/main" id="{8AA62482-6C19-76C8-B9C9-8E184F61C13A}"/>
              </a:ext>
            </a:extLst>
          </p:cNvPr>
          <p:cNvGrpSpPr/>
          <p:nvPr/>
        </p:nvGrpSpPr>
        <p:grpSpPr>
          <a:xfrm>
            <a:off x="6694772" y="1881875"/>
            <a:ext cx="1809013" cy="1379749"/>
            <a:chOff x="8074325" y="4438852"/>
            <a:chExt cx="720160" cy="690579"/>
          </a:xfrm>
        </p:grpSpPr>
        <p:sp>
          <p:nvSpPr>
            <p:cNvPr id="41" name="Google Shape;2153;p49">
              <a:extLst>
                <a:ext uri="{FF2B5EF4-FFF2-40B4-BE49-F238E27FC236}">
                  <a16:creationId xmlns:a16="http://schemas.microsoft.com/office/drawing/2014/main" id="{19457D4A-D7E9-4E41-55F3-0CCBA67F5328}"/>
                </a:ext>
              </a:extLst>
            </p:cNvPr>
            <p:cNvSpPr/>
            <p:nvPr/>
          </p:nvSpPr>
          <p:spPr>
            <a:xfrm>
              <a:off x="8177523" y="4784253"/>
              <a:ext cx="257327" cy="345178"/>
            </a:xfrm>
            <a:custGeom>
              <a:avLst/>
              <a:gdLst/>
              <a:ahLst/>
              <a:cxnLst/>
              <a:rect l="l" t="t" r="r" b="b"/>
              <a:pathLst>
                <a:path w="402" h="539" extrusionOk="0">
                  <a:moveTo>
                    <a:pt x="52" y="231"/>
                  </a:moveTo>
                  <a:cubicBezTo>
                    <a:pt x="0" y="320"/>
                    <a:pt x="31" y="435"/>
                    <a:pt x="120" y="487"/>
                  </a:cubicBezTo>
                  <a:cubicBezTo>
                    <a:pt x="210" y="539"/>
                    <a:pt x="325" y="508"/>
                    <a:pt x="377" y="418"/>
                  </a:cubicBezTo>
                  <a:cubicBezTo>
                    <a:pt x="394" y="388"/>
                    <a:pt x="402" y="355"/>
                    <a:pt x="402" y="323"/>
                  </a:cubicBezTo>
                  <a:cubicBezTo>
                    <a:pt x="402" y="323"/>
                    <a:pt x="402" y="323"/>
                    <a:pt x="402" y="323"/>
                  </a:cubicBezTo>
                  <a:cubicBezTo>
                    <a:pt x="402" y="0"/>
                    <a:pt x="402" y="0"/>
                    <a:pt x="402" y="0"/>
                  </a:cubicBezTo>
                  <a:cubicBezTo>
                    <a:pt x="122" y="161"/>
                    <a:pt x="122" y="161"/>
                    <a:pt x="122" y="161"/>
                  </a:cubicBezTo>
                  <a:cubicBezTo>
                    <a:pt x="122" y="161"/>
                    <a:pt x="122" y="161"/>
                    <a:pt x="122" y="161"/>
                  </a:cubicBezTo>
                  <a:cubicBezTo>
                    <a:pt x="94" y="177"/>
                    <a:pt x="69" y="201"/>
                    <a:pt x="52" y="23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" name="Google Shape;2154;p49">
              <a:extLst>
                <a:ext uri="{FF2B5EF4-FFF2-40B4-BE49-F238E27FC236}">
                  <a16:creationId xmlns:a16="http://schemas.microsoft.com/office/drawing/2014/main" id="{BBDF34DF-76EF-1FA1-2C71-04F0420257AD}"/>
                </a:ext>
              </a:extLst>
            </p:cNvPr>
            <p:cNvSpPr/>
            <p:nvPr/>
          </p:nvSpPr>
          <p:spPr>
            <a:xfrm>
              <a:off x="8434850" y="4438852"/>
              <a:ext cx="257327" cy="345401"/>
            </a:xfrm>
            <a:custGeom>
              <a:avLst/>
              <a:gdLst/>
              <a:ahLst/>
              <a:cxnLst/>
              <a:rect l="l" t="t" r="r" b="b"/>
              <a:pathLst>
                <a:path w="402" h="539" extrusionOk="0">
                  <a:moveTo>
                    <a:pt x="350" y="308"/>
                  </a:moveTo>
                  <a:cubicBezTo>
                    <a:pt x="402" y="218"/>
                    <a:pt x="371" y="103"/>
                    <a:pt x="281" y="51"/>
                  </a:cubicBezTo>
                  <a:cubicBezTo>
                    <a:pt x="191" y="0"/>
                    <a:pt x="77" y="30"/>
                    <a:pt x="25" y="120"/>
                  </a:cubicBezTo>
                  <a:cubicBezTo>
                    <a:pt x="8" y="150"/>
                    <a:pt x="0" y="183"/>
                    <a:pt x="0" y="215"/>
                  </a:cubicBezTo>
                  <a:cubicBezTo>
                    <a:pt x="0" y="215"/>
                    <a:pt x="0" y="215"/>
                    <a:pt x="0" y="215"/>
                  </a:cubicBezTo>
                  <a:cubicBezTo>
                    <a:pt x="0" y="539"/>
                    <a:pt x="0" y="539"/>
                    <a:pt x="0" y="539"/>
                  </a:cubicBezTo>
                  <a:cubicBezTo>
                    <a:pt x="280" y="377"/>
                    <a:pt x="280" y="377"/>
                    <a:pt x="280" y="377"/>
                  </a:cubicBezTo>
                  <a:cubicBezTo>
                    <a:pt x="280" y="377"/>
                    <a:pt x="280" y="377"/>
                    <a:pt x="280" y="377"/>
                  </a:cubicBezTo>
                  <a:cubicBezTo>
                    <a:pt x="308" y="361"/>
                    <a:pt x="332" y="338"/>
                    <a:pt x="350" y="308"/>
                  </a:cubicBezTo>
                  <a:close/>
                </a:path>
              </a:pathLst>
            </a:custGeom>
            <a:ln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" name="Google Shape;2155;p49">
              <a:extLst>
                <a:ext uri="{FF2B5EF4-FFF2-40B4-BE49-F238E27FC236}">
                  <a16:creationId xmlns:a16="http://schemas.microsoft.com/office/drawing/2014/main" id="{2188D25D-3124-F4E1-72C7-06DAC3635BF0}"/>
                </a:ext>
              </a:extLst>
            </p:cNvPr>
            <p:cNvSpPr/>
            <p:nvPr/>
          </p:nvSpPr>
          <p:spPr>
            <a:xfrm>
              <a:off x="8434850" y="4663708"/>
              <a:ext cx="359635" cy="240202"/>
            </a:xfrm>
            <a:custGeom>
              <a:avLst/>
              <a:gdLst/>
              <a:ahLst/>
              <a:cxnLst/>
              <a:rect l="l" t="t" r="r" b="b"/>
              <a:pathLst>
                <a:path w="562" h="375" extrusionOk="0">
                  <a:moveTo>
                    <a:pt x="375" y="375"/>
                  </a:moveTo>
                  <a:cubicBezTo>
                    <a:pt x="478" y="375"/>
                    <a:pt x="562" y="291"/>
                    <a:pt x="562" y="188"/>
                  </a:cubicBezTo>
                  <a:cubicBezTo>
                    <a:pt x="562" y="84"/>
                    <a:pt x="478" y="0"/>
                    <a:pt x="375" y="0"/>
                  </a:cubicBezTo>
                  <a:cubicBezTo>
                    <a:pt x="340" y="0"/>
                    <a:pt x="308" y="9"/>
                    <a:pt x="280" y="26"/>
                  </a:cubicBezTo>
                  <a:cubicBezTo>
                    <a:pt x="280" y="26"/>
                    <a:pt x="280" y="26"/>
                    <a:pt x="280" y="26"/>
                  </a:cubicBezTo>
                  <a:cubicBezTo>
                    <a:pt x="0" y="188"/>
                    <a:pt x="0" y="188"/>
                    <a:pt x="0" y="188"/>
                  </a:cubicBezTo>
                  <a:cubicBezTo>
                    <a:pt x="280" y="349"/>
                    <a:pt x="280" y="349"/>
                    <a:pt x="280" y="349"/>
                  </a:cubicBezTo>
                  <a:cubicBezTo>
                    <a:pt x="280" y="349"/>
                    <a:pt x="280" y="349"/>
                    <a:pt x="280" y="349"/>
                  </a:cubicBezTo>
                  <a:cubicBezTo>
                    <a:pt x="308" y="366"/>
                    <a:pt x="340" y="375"/>
                    <a:pt x="375" y="37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" name="Google Shape;2156;p49">
              <a:extLst>
                <a:ext uri="{FF2B5EF4-FFF2-40B4-BE49-F238E27FC236}">
                  <a16:creationId xmlns:a16="http://schemas.microsoft.com/office/drawing/2014/main" id="{BB05C3C6-040C-D550-E592-4FBBB90365B4}"/>
                </a:ext>
              </a:extLst>
            </p:cNvPr>
            <p:cNvSpPr/>
            <p:nvPr/>
          </p:nvSpPr>
          <p:spPr>
            <a:xfrm>
              <a:off x="8434850" y="4784253"/>
              <a:ext cx="257327" cy="345178"/>
            </a:xfrm>
            <a:custGeom>
              <a:avLst/>
              <a:gdLst/>
              <a:ahLst/>
              <a:cxnLst/>
              <a:rect l="l" t="t" r="r" b="b"/>
              <a:pathLst>
                <a:path w="402" h="539" extrusionOk="0">
                  <a:moveTo>
                    <a:pt x="25" y="418"/>
                  </a:moveTo>
                  <a:cubicBezTo>
                    <a:pt x="77" y="508"/>
                    <a:pt x="191" y="539"/>
                    <a:pt x="281" y="487"/>
                  </a:cubicBezTo>
                  <a:cubicBezTo>
                    <a:pt x="371" y="435"/>
                    <a:pt x="402" y="320"/>
                    <a:pt x="350" y="231"/>
                  </a:cubicBezTo>
                  <a:cubicBezTo>
                    <a:pt x="332" y="201"/>
                    <a:pt x="308" y="177"/>
                    <a:pt x="280" y="161"/>
                  </a:cubicBezTo>
                  <a:cubicBezTo>
                    <a:pt x="280" y="161"/>
                    <a:pt x="280" y="161"/>
                    <a:pt x="280" y="16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23"/>
                    <a:pt x="0" y="323"/>
                    <a:pt x="0" y="323"/>
                  </a:cubicBezTo>
                  <a:cubicBezTo>
                    <a:pt x="0" y="323"/>
                    <a:pt x="0" y="323"/>
                    <a:pt x="0" y="323"/>
                  </a:cubicBezTo>
                  <a:cubicBezTo>
                    <a:pt x="0" y="355"/>
                    <a:pt x="8" y="388"/>
                    <a:pt x="25" y="41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" name="Google Shape;2157;p49">
              <a:extLst>
                <a:ext uri="{FF2B5EF4-FFF2-40B4-BE49-F238E27FC236}">
                  <a16:creationId xmlns:a16="http://schemas.microsoft.com/office/drawing/2014/main" id="{B071C9B3-AFEE-0C62-B464-0308D88B0118}"/>
                </a:ext>
              </a:extLst>
            </p:cNvPr>
            <p:cNvSpPr/>
            <p:nvPr/>
          </p:nvSpPr>
          <p:spPr>
            <a:xfrm>
              <a:off x="8074325" y="4663708"/>
              <a:ext cx="360524" cy="240202"/>
            </a:xfrm>
            <a:custGeom>
              <a:avLst/>
              <a:gdLst/>
              <a:ahLst/>
              <a:cxnLst/>
              <a:rect l="l" t="t" r="r" b="b"/>
              <a:pathLst>
                <a:path w="563" h="375" extrusionOk="0">
                  <a:moveTo>
                    <a:pt x="188" y="0"/>
                  </a:moveTo>
                  <a:cubicBezTo>
                    <a:pt x="84" y="0"/>
                    <a:pt x="0" y="84"/>
                    <a:pt x="0" y="188"/>
                  </a:cubicBezTo>
                  <a:cubicBezTo>
                    <a:pt x="0" y="291"/>
                    <a:pt x="84" y="375"/>
                    <a:pt x="188" y="375"/>
                  </a:cubicBezTo>
                  <a:cubicBezTo>
                    <a:pt x="222" y="375"/>
                    <a:pt x="255" y="366"/>
                    <a:pt x="283" y="349"/>
                  </a:cubicBezTo>
                  <a:cubicBezTo>
                    <a:pt x="283" y="349"/>
                    <a:pt x="283" y="349"/>
                    <a:pt x="283" y="349"/>
                  </a:cubicBezTo>
                  <a:cubicBezTo>
                    <a:pt x="563" y="188"/>
                    <a:pt x="563" y="188"/>
                    <a:pt x="563" y="188"/>
                  </a:cubicBezTo>
                  <a:cubicBezTo>
                    <a:pt x="283" y="26"/>
                    <a:pt x="283" y="26"/>
                    <a:pt x="283" y="26"/>
                  </a:cubicBezTo>
                  <a:cubicBezTo>
                    <a:pt x="283" y="26"/>
                    <a:pt x="283" y="26"/>
                    <a:pt x="283" y="26"/>
                  </a:cubicBezTo>
                  <a:cubicBezTo>
                    <a:pt x="255" y="9"/>
                    <a:pt x="222" y="0"/>
                    <a:pt x="18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" name="Google Shape;2158;p49">
              <a:extLst>
                <a:ext uri="{FF2B5EF4-FFF2-40B4-BE49-F238E27FC236}">
                  <a16:creationId xmlns:a16="http://schemas.microsoft.com/office/drawing/2014/main" id="{9B65ED4E-D0F7-90B4-2B51-FBD151F84169}"/>
                </a:ext>
              </a:extLst>
            </p:cNvPr>
            <p:cNvSpPr/>
            <p:nvPr/>
          </p:nvSpPr>
          <p:spPr>
            <a:xfrm>
              <a:off x="8177523" y="4438852"/>
              <a:ext cx="257327" cy="345401"/>
            </a:xfrm>
            <a:custGeom>
              <a:avLst/>
              <a:gdLst/>
              <a:ahLst/>
              <a:cxnLst/>
              <a:rect l="l" t="t" r="r" b="b"/>
              <a:pathLst>
                <a:path w="402" h="539" extrusionOk="0">
                  <a:moveTo>
                    <a:pt x="377" y="120"/>
                  </a:moveTo>
                  <a:cubicBezTo>
                    <a:pt x="325" y="30"/>
                    <a:pt x="210" y="0"/>
                    <a:pt x="120" y="51"/>
                  </a:cubicBezTo>
                  <a:cubicBezTo>
                    <a:pt x="31" y="103"/>
                    <a:pt x="0" y="218"/>
                    <a:pt x="52" y="308"/>
                  </a:cubicBezTo>
                  <a:cubicBezTo>
                    <a:pt x="69" y="338"/>
                    <a:pt x="94" y="361"/>
                    <a:pt x="122" y="377"/>
                  </a:cubicBezTo>
                  <a:cubicBezTo>
                    <a:pt x="122" y="377"/>
                    <a:pt x="122" y="377"/>
                    <a:pt x="122" y="377"/>
                  </a:cubicBezTo>
                  <a:cubicBezTo>
                    <a:pt x="402" y="539"/>
                    <a:pt x="402" y="539"/>
                    <a:pt x="402" y="539"/>
                  </a:cubicBezTo>
                  <a:cubicBezTo>
                    <a:pt x="402" y="215"/>
                    <a:pt x="402" y="215"/>
                    <a:pt x="402" y="215"/>
                  </a:cubicBezTo>
                  <a:cubicBezTo>
                    <a:pt x="402" y="215"/>
                    <a:pt x="402" y="215"/>
                    <a:pt x="402" y="215"/>
                  </a:cubicBezTo>
                  <a:cubicBezTo>
                    <a:pt x="402" y="183"/>
                    <a:pt x="394" y="150"/>
                    <a:pt x="377" y="12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6" name="Picture 6">
            <a:extLst>
              <a:ext uri="{FF2B5EF4-FFF2-40B4-BE49-F238E27FC236}">
                <a16:creationId xmlns:a16="http://schemas.microsoft.com/office/drawing/2014/main" id="{7B781535-47EF-00B4-2E55-4A23584ED0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64899" y="2345664"/>
            <a:ext cx="711858" cy="727736"/>
          </a:xfrm>
          <a:prstGeom prst="rect">
            <a:avLst/>
          </a:prstGeom>
        </p:spPr>
      </p:pic>
      <p:pic>
        <p:nvPicPr>
          <p:cNvPr id="47" name="Picture 7">
            <a:extLst>
              <a:ext uri="{FF2B5EF4-FFF2-40B4-BE49-F238E27FC236}">
                <a16:creationId xmlns:a16="http://schemas.microsoft.com/office/drawing/2014/main" id="{86C755FC-F297-6FB8-E90E-5A683557C4D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467344" y="268344"/>
            <a:ext cx="1418423" cy="1455471"/>
          </a:xfrm>
          <a:prstGeom prst="rect">
            <a:avLst/>
          </a:prstGeom>
        </p:spPr>
      </p:pic>
      <p:pic>
        <p:nvPicPr>
          <p:cNvPr id="48" name="Picture 9">
            <a:extLst>
              <a:ext uri="{FF2B5EF4-FFF2-40B4-BE49-F238E27FC236}">
                <a16:creationId xmlns:a16="http://schemas.microsoft.com/office/drawing/2014/main" id="{E92E4D60-2BF1-6BF5-E45A-19E4BCB3FB7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81871" y="161166"/>
            <a:ext cx="1455471" cy="1455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6814302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7" grpId="0"/>
      <p:bldP spid="2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0" name="Google Shape;920;p19"/>
          <p:cNvSpPr/>
          <p:nvPr/>
        </p:nvSpPr>
        <p:spPr>
          <a:xfrm>
            <a:off x="5659688" y="2561584"/>
            <a:ext cx="198765" cy="189788"/>
          </a:xfrm>
          <a:custGeom>
            <a:avLst/>
            <a:gdLst/>
            <a:ahLst/>
            <a:cxnLst/>
            <a:rect l="l" t="t" r="r" b="b"/>
            <a:pathLst>
              <a:path w="15144" h="14460" extrusionOk="0">
                <a:moveTo>
                  <a:pt x="7572" y="1"/>
                </a:moveTo>
                <a:lnTo>
                  <a:pt x="7499" y="25"/>
                </a:lnTo>
                <a:lnTo>
                  <a:pt x="7401" y="74"/>
                </a:lnTo>
                <a:lnTo>
                  <a:pt x="7328" y="172"/>
                </a:lnTo>
                <a:lnTo>
                  <a:pt x="7255" y="294"/>
                </a:lnTo>
                <a:lnTo>
                  <a:pt x="5594" y="4104"/>
                </a:lnTo>
                <a:lnTo>
                  <a:pt x="5521" y="4226"/>
                </a:lnTo>
                <a:lnTo>
                  <a:pt x="5398" y="4373"/>
                </a:lnTo>
                <a:lnTo>
                  <a:pt x="5276" y="4495"/>
                </a:lnTo>
                <a:lnTo>
                  <a:pt x="5130" y="4617"/>
                </a:lnTo>
                <a:lnTo>
                  <a:pt x="4983" y="4715"/>
                </a:lnTo>
                <a:lnTo>
                  <a:pt x="4812" y="4788"/>
                </a:lnTo>
                <a:lnTo>
                  <a:pt x="4666" y="4861"/>
                </a:lnTo>
                <a:lnTo>
                  <a:pt x="4495" y="4886"/>
                </a:lnTo>
                <a:lnTo>
                  <a:pt x="392" y="5301"/>
                </a:lnTo>
                <a:lnTo>
                  <a:pt x="245" y="5325"/>
                </a:lnTo>
                <a:lnTo>
                  <a:pt x="123" y="5374"/>
                </a:lnTo>
                <a:lnTo>
                  <a:pt x="50" y="5423"/>
                </a:lnTo>
                <a:lnTo>
                  <a:pt x="1" y="5521"/>
                </a:lnTo>
                <a:lnTo>
                  <a:pt x="1" y="5594"/>
                </a:lnTo>
                <a:lnTo>
                  <a:pt x="25" y="5692"/>
                </a:lnTo>
                <a:lnTo>
                  <a:pt x="74" y="5789"/>
                </a:lnTo>
                <a:lnTo>
                  <a:pt x="196" y="5911"/>
                </a:lnTo>
                <a:lnTo>
                  <a:pt x="3274" y="8647"/>
                </a:lnTo>
                <a:lnTo>
                  <a:pt x="3396" y="8769"/>
                </a:lnTo>
                <a:lnTo>
                  <a:pt x="3493" y="8915"/>
                </a:lnTo>
                <a:lnTo>
                  <a:pt x="3567" y="9086"/>
                </a:lnTo>
                <a:lnTo>
                  <a:pt x="3640" y="9257"/>
                </a:lnTo>
                <a:lnTo>
                  <a:pt x="3689" y="9428"/>
                </a:lnTo>
                <a:lnTo>
                  <a:pt x="3713" y="9599"/>
                </a:lnTo>
                <a:lnTo>
                  <a:pt x="3713" y="9770"/>
                </a:lnTo>
                <a:lnTo>
                  <a:pt x="3689" y="9941"/>
                </a:lnTo>
                <a:lnTo>
                  <a:pt x="2810" y="13995"/>
                </a:lnTo>
                <a:lnTo>
                  <a:pt x="2785" y="14142"/>
                </a:lnTo>
                <a:lnTo>
                  <a:pt x="2810" y="14240"/>
                </a:lnTo>
                <a:lnTo>
                  <a:pt x="2834" y="14337"/>
                </a:lnTo>
                <a:lnTo>
                  <a:pt x="2883" y="14411"/>
                </a:lnTo>
                <a:lnTo>
                  <a:pt x="2981" y="14435"/>
                </a:lnTo>
                <a:lnTo>
                  <a:pt x="3078" y="14459"/>
                </a:lnTo>
                <a:lnTo>
                  <a:pt x="3200" y="14411"/>
                </a:lnTo>
                <a:lnTo>
                  <a:pt x="3322" y="14362"/>
                </a:lnTo>
                <a:lnTo>
                  <a:pt x="6888" y="12261"/>
                </a:lnTo>
                <a:lnTo>
                  <a:pt x="7035" y="12188"/>
                </a:lnTo>
                <a:lnTo>
                  <a:pt x="7206" y="12139"/>
                </a:lnTo>
                <a:lnTo>
                  <a:pt x="7401" y="12115"/>
                </a:lnTo>
                <a:lnTo>
                  <a:pt x="7743" y="12115"/>
                </a:lnTo>
                <a:lnTo>
                  <a:pt x="7938" y="12139"/>
                </a:lnTo>
                <a:lnTo>
                  <a:pt x="8109" y="12188"/>
                </a:lnTo>
                <a:lnTo>
                  <a:pt x="8256" y="12261"/>
                </a:lnTo>
                <a:lnTo>
                  <a:pt x="11822" y="14362"/>
                </a:lnTo>
                <a:lnTo>
                  <a:pt x="11944" y="14411"/>
                </a:lnTo>
                <a:lnTo>
                  <a:pt x="12066" y="14459"/>
                </a:lnTo>
                <a:lnTo>
                  <a:pt x="12164" y="14435"/>
                </a:lnTo>
                <a:lnTo>
                  <a:pt x="12261" y="14411"/>
                </a:lnTo>
                <a:lnTo>
                  <a:pt x="12310" y="14337"/>
                </a:lnTo>
                <a:lnTo>
                  <a:pt x="12335" y="14240"/>
                </a:lnTo>
                <a:lnTo>
                  <a:pt x="12359" y="14142"/>
                </a:lnTo>
                <a:lnTo>
                  <a:pt x="12335" y="13995"/>
                </a:lnTo>
                <a:lnTo>
                  <a:pt x="11455" y="9941"/>
                </a:lnTo>
                <a:lnTo>
                  <a:pt x="11431" y="9770"/>
                </a:lnTo>
                <a:lnTo>
                  <a:pt x="11431" y="9599"/>
                </a:lnTo>
                <a:lnTo>
                  <a:pt x="11455" y="9428"/>
                </a:lnTo>
                <a:lnTo>
                  <a:pt x="11504" y="9257"/>
                </a:lnTo>
                <a:lnTo>
                  <a:pt x="11577" y="9086"/>
                </a:lnTo>
                <a:lnTo>
                  <a:pt x="11651" y="8915"/>
                </a:lnTo>
                <a:lnTo>
                  <a:pt x="11748" y="8769"/>
                </a:lnTo>
                <a:lnTo>
                  <a:pt x="11870" y="8647"/>
                </a:lnTo>
                <a:lnTo>
                  <a:pt x="14948" y="5911"/>
                </a:lnTo>
                <a:lnTo>
                  <a:pt x="15070" y="5789"/>
                </a:lnTo>
                <a:lnTo>
                  <a:pt x="15119" y="5692"/>
                </a:lnTo>
                <a:lnTo>
                  <a:pt x="15143" y="5594"/>
                </a:lnTo>
                <a:lnTo>
                  <a:pt x="15143" y="5521"/>
                </a:lnTo>
                <a:lnTo>
                  <a:pt x="15094" y="5423"/>
                </a:lnTo>
                <a:lnTo>
                  <a:pt x="15021" y="5374"/>
                </a:lnTo>
                <a:lnTo>
                  <a:pt x="14899" y="5325"/>
                </a:lnTo>
                <a:lnTo>
                  <a:pt x="14752" y="5301"/>
                </a:lnTo>
                <a:lnTo>
                  <a:pt x="10649" y="4886"/>
                </a:lnTo>
                <a:lnTo>
                  <a:pt x="10478" y="4861"/>
                </a:lnTo>
                <a:lnTo>
                  <a:pt x="10332" y="4788"/>
                </a:lnTo>
                <a:lnTo>
                  <a:pt x="10161" y="4715"/>
                </a:lnTo>
                <a:lnTo>
                  <a:pt x="10014" y="4617"/>
                </a:lnTo>
                <a:lnTo>
                  <a:pt x="9868" y="4495"/>
                </a:lnTo>
                <a:lnTo>
                  <a:pt x="9746" y="4373"/>
                </a:lnTo>
                <a:lnTo>
                  <a:pt x="9624" y="4226"/>
                </a:lnTo>
                <a:lnTo>
                  <a:pt x="9550" y="4104"/>
                </a:lnTo>
                <a:lnTo>
                  <a:pt x="7890" y="294"/>
                </a:lnTo>
                <a:lnTo>
                  <a:pt x="7816" y="172"/>
                </a:lnTo>
                <a:lnTo>
                  <a:pt x="7743" y="74"/>
                </a:lnTo>
                <a:lnTo>
                  <a:pt x="7645" y="25"/>
                </a:lnTo>
                <a:lnTo>
                  <a:pt x="7572" y="1"/>
                </a:lnTo>
                <a:close/>
              </a:path>
            </a:pathLst>
          </a:custGeom>
          <a:gradFill>
            <a:gsLst>
              <a:gs pos="0">
                <a:srgbClr val="FFFFFF"/>
              </a:gs>
              <a:gs pos="100000">
                <a:srgbClr val="82BAF9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21" name="Google Shape;921;p19"/>
          <p:cNvGrpSpPr/>
          <p:nvPr/>
        </p:nvGrpSpPr>
        <p:grpSpPr>
          <a:xfrm>
            <a:off x="7481164" y="3391361"/>
            <a:ext cx="1512402" cy="1512781"/>
            <a:chOff x="6654650" y="3665275"/>
            <a:chExt cx="409100" cy="409125"/>
          </a:xfrm>
        </p:grpSpPr>
        <p:sp>
          <p:nvSpPr>
            <p:cNvPr id="922" name="Google Shape;922;p19"/>
            <p:cNvSpPr/>
            <p:nvPr/>
          </p:nvSpPr>
          <p:spPr>
            <a:xfrm>
              <a:off x="6808525" y="3819150"/>
              <a:ext cx="211875" cy="211900"/>
            </a:xfrm>
            <a:custGeom>
              <a:avLst/>
              <a:gdLst/>
              <a:ahLst/>
              <a:cxnLst/>
              <a:rect l="l" t="t" r="r" b="b"/>
              <a:pathLst>
                <a:path w="8475" h="8476" extrusionOk="0">
                  <a:moveTo>
                    <a:pt x="8157" y="0"/>
                  </a:moveTo>
                  <a:lnTo>
                    <a:pt x="7327" y="1075"/>
                  </a:lnTo>
                  <a:lnTo>
                    <a:pt x="6399" y="2150"/>
                  </a:lnTo>
                  <a:lnTo>
                    <a:pt x="5422" y="3249"/>
                  </a:lnTo>
                  <a:lnTo>
                    <a:pt x="4347" y="4348"/>
                  </a:lnTo>
                  <a:lnTo>
                    <a:pt x="3248" y="5422"/>
                  </a:lnTo>
                  <a:lnTo>
                    <a:pt x="2149" y="6399"/>
                  </a:lnTo>
                  <a:lnTo>
                    <a:pt x="1075" y="7327"/>
                  </a:lnTo>
                  <a:lnTo>
                    <a:pt x="0" y="8158"/>
                  </a:lnTo>
                  <a:lnTo>
                    <a:pt x="440" y="8280"/>
                  </a:lnTo>
                  <a:lnTo>
                    <a:pt x="855" y="8377"/>
                  </a:lnTo>
                  <a:lnTo>
                    <a:pt x="1294" y="8426"/>
                  </a:lnTo>
                  <a:lnTo>
                    <a:pt x="1734" y="8475"/>
                  </a:lnTo>
                  <a:lnTo>
                    <a:pt x="2174" y="8475"/>
                  </a:lnTo>
                  <a:lnTo>
                    <a:pt x="2613" y="8451"/>
                  </a:lnTo>
                  <a:lnTo>
                    <a:pt x="3028" y="8402"/>
                  </a:lnTo>
                  <a:lnTo>
                    <a:pt x="3468" y="8304"/>
                  </a:lnTo>
                  <a:lnTo>
                    <a:pt x="3883" y="8207"/>
                  </a:lnTo>
                  <a:lnTo>
                    <a:pt x="4323" y="8060"/>
                  </a:lnTo>
                  <a:lnTo>
                    <a:pt x="4714" y="7889"/>
                  </a:lnTo>
                  <a:lnTo>
                    <a:pt x="5129" y="7694"/>
                  </a:lnTo>
                  <a:lnTo>
                    <a:pt x="5520" y="7449"/>
                  </a:lnTo>
                  <a:lnTo>
                    <a:pt x="5886" y="7205"/>
                  </a:lnTo>
                  <a:lnTo>
                    <a:pt x="6252" y="6912"/>
                  </a:lnTo>
                  <a:lnTo>
                    <a:pt x="6594" y="6595"/>
                  </a:lnTo>
                  <a:lnTo>
                    <a:pt x="6912" y="6253"/>
                  </a:lnTo>
                  <a:lnTo>
                    <a:pt x="7205" y="5886"/>
                  </a:lnTo>
                  <a:lnTo>
                    <a:pt x="7449" y="5520"/>
                  </a:lnTo>
                  <a:lnTo>
                    <a:pt x="7693" y="5129"/>
                  </a:lnTo>
                  <a:lnTo>
                    <a:pt x="7889" y="4714"/>
                  </a:lnTo>
                  <a:lnTo>
                    <a:pt x="8060" y="4323"/>
                  </a:lnTo>
                  <a:lnTo>
                    <a:pt x="8206" y="3884"/>
                  </a:lnTo>
                  <a:lnTo>
                    <a:pt x="8304" y="3468"/>
                  </a:lnTo>
                  <a:lnTo>
                    <a:pt x="8402" y="3029"/>
                  </a:lnTo>
                  <a:lnTo>
                    <a:pt x="8450" y="2614"/>
                  </a:lnTo>
                  <a:lnTo>
                    <a:pt x="8475" y="2174"/>
                  </a:lnTo>
                  <a:lnTo>
                    <a:pt x="8475" y="1734"/>
                  </a:lnTo>
                  <a:lnTo>
                    <a:pt x="8426" y="1295"/>
                  </a:lnTo>
                  <a:lnTo>
                    <a:pt x="8377" y="855"/>
                  </a:lnTo>
                  <a:lnTo>
                    <a:pt x="8279" y="440"/>
                  </a:lnTo>
                  <a:lnTo>
                    <a:pt x="8157" y="0"/>
                  </a:lnTo>
                  <a:close/>
                </a:path>
              </a:pathLst>
            </a:custGeom>
            <a:gradFill>
              <a:gsLst>
                <a:gs pos="0">
                  <a:srgbClr val="2A4B7A"/>
                </a:gs>
                <a:gs pos="100000">
                  <a:srgbClr val="0A1018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3" name="Google Shape;923;p19"/>
            <p:cNvSpPr/>
            <p:nvPr/>
          </p:nvSpPr>
          <p:spPr>
            <a:xfrm>
              <a:off x="6654650" y="3665275"/>
              <a:ext cx="409100" cy="409125"/>
            </a:xfrm>
            <a:custGeom>
              <a:avLst/>
              <a:gdLst/>
              <a:ahLst/>
              <a:cxnLst/>
              <a:rect l="l" t="t" r="r" b="b"/>
              <a:pathLst>
                <a:path w="16364" h="16365" extrusionOk="0">
                  <a:moveTo>
                    <a:pt x="13580" y="1686"/>
                  </a:moveTo>
                  <a:lnTo>
                    <a:pt x="13677" y="1735"/>
                  </a:lnTo>
                  <a:lnTo>
                    <a:pt x="13775" y="1759"/>
                  </a:lnTo>
                  <a:lnTo>
                    <a:pt x="13848" y="1832"/>
                  </a:lnTo>
                  <a:lnTo>
                    <a:pt x="13897" y="1906"/>
                  </a:lnTo>
                  <a:lnTo>
                    <a:pt x="13946" y="1979"/>
                  </a:lnTo>
                  <a:lnTo>
                    <a:pt x="13970" y="2077"/>
                  </a:lnTo>
                  <a:lnTo>
                    <a:pt x="13995" y="2174"/>
                  </a:lnTo>
                  <a:lnTo>
                    <a:pt x="13995" y="2419"/>
                  </a:lnTo>
                  <a:lnTo>
                    <a:pt x="13922" y="2687"/>
                  </a:lnTo>
                  <a:lnTo>
                    <a:pt x="13824" y="3029"/>
                  </a:lnTo>
                  <a:lnTo>
                    <a:pt x="13677" y="3371"/>
                  </a:lnTo>
                  <a:lnTo>
                    <a:pt x="13482" y="3762"/>
                  </a:lnTo>
                  <a:lnTo>
                    <a:pt x="13238" y="4177"/>
                  </a:lnTo>
                  <a:lnTo>
                    <a:pt x="12993" y="3908"/>
                  </a:lnTo>
                  <a:lnTo>
                    <a:pt x="12749" y="3615"/>
                  </a:lnTo>
                  <a:lnTo>
                    <a:pt x="12407" y="3298"/>
                  </a:lnTo>
                  <a:lnTo>
                    <a:pt x="12041" y="3029"/>
                  </a:lnTo>
                  <a:lnTo>
                    <a:pt x="11675" y="2761"/>
                  </a:lnTo>
                  <a:lnTo>
                    <a:pt x="11308" y="2541"/>
                  </a:lnTo>
                  <a:lnTo>
                    <a:pt x="11748" y="2272"/>
                  </a:lnTo>
                  <a:lnTo>
                    <a:pt x="12187" y="2052"/>
                  </a:lnTo>
                  <a:lnTo>
                    <a:pt x="12554" y="1881"/>
                  </a:lnTo>
                  <a:lnTo>
                    <a:pt x="12920" y="1759"/>
                  </a:lnTo>
                  <a:lnTo>
                    <a:pt x="13213" y="1686"/>
                  </a:lnTo>
                  <a:close/>
                  <a:moveTo>
                    <a:pt x="9721" y="3591"/>
                  </a:moveTo>
                  <a:lnTo>
                    <a:pt x="9794" y="3615"/>
                  </a:lnTo>
                  <a:lnTo>
                    <a:pt x="9916" y="3713"/>
                  </a:lnTo>
                  <a:lnTo>
                    <a:pt x="10014" y="3835"/>
                  </a:lnTo>
                  <a:lnTo>
                    <a:pt x="10038" y="3908"/>
                  </a:lnTo>
                  <a:lnTo>
                    <a:pt x="10038" y="3982"/>
                  </a:lnTo>
                  <a:lnTo>
                    <a:pt x="10038" y="4055"/>
                  </a:lnTo>
                  <a:lnTo>
                    <a:pt x="10014" y="4128"/>
                  </a:lnTo>
                  <a:lnTo>
                    <a:pt x="9916" y="4250"/>
                  </a:lnTo>
                  <a:lnTo>
                    <a:pt x="9794" y="4348"/>
                  </a:lnTo>
                  <a:lnTo>
                    <a:pt x="9721" y="4372"/>
                  </a:lnTo>
                  <a:lnTo>
                    <a:pt x="9574" y="4372"/>
                  </a:lnTo>
                  <a:lnTo>
                    <a:pt x="9501" y="4348"/>
                  </a:lnTo>
                  <a:lnTo>
                    <a:pt x="9379" y="4250"/>
                  </a:lnTo>
                  <a:lnTo>
                    <a:pt x="9281" y="4128"/>
                  </a:lnTo>
                  <a:lnTo>
                    <a:pt x="9257" y="4055"/>
                  </a:lnTo>
                  <a:lnTo>
                    <a:pt x="9257" y="3982"/>
                  </a:lnTo>
                  <a:lnTo>
                    <a:pt x="9257" y="3908"/>
                  </a:lnTo>
                  <a:lnTo>
                    <a:pt x="9281" y="3835"/>
                  </a:lnTo>
                  <a:lnTo>
                    <a:pt x="9379" y="3713"/>
                  </a:lnTo>
                  <a:lnTo>
                    <a:pt x="9501" y="3615"/>
                  </a:lnTo>
                  <a:lnTo>
                    <a:pt x="9574" y="3591"/>
                  </a:lnTo>
                  <a:close/>
                  <a:moveTo>
                    <a:pt x="8182" y="3322"/>
                  </a:moveTo>
                  <a:lnTo>
                    <a:pt x="8304" y="3347"/>
                  </a:lnTo>
                  <a:lnTo>
                    <a:pt x="8402" y="3371"/>
                  </a:lnTo>
                  <a:lnTo>
                    <a:pt x="8500" y="3420"/>
                  </a:lnTo>
                  <a:lnTo>
                    <a:pt x="8597" y="3493"/>
                  </a:lnTo>
                  <a:lnTo>
                    <a:pt x="8671" y="3591"/>
                  </a:lnTo>
                  <a:lnTo>
                    <a:pt x="8719" y="3689"/>
                  </a:lnTo>
                  <a:lnTo>
                    <a:pt x="8768" y="3786"/>
                  </a:lnTo>
                  <a:lnTo>
                    <a:pt x="8768" y="3908"/>
                  </a:lnTo>
                  <a:lnTo>
                    <a:pt x="8768" y="4031"/>
                  </a:lnTo>
                  <a:lnTo>
                    <a:pt x="8719" y="4153"/>
                  </a:lnTo>
                  <a:lnTo>
                    <a:pt x="8671" y="4250"/>
                  </a:lnTo>
                  <a:lnTo>
                    <a:pt x="8597" y="4324"/>
                  </a:lnTo>
                  <a:lnTo>
                    <a:pt x="8500" y="4397"/>
                  </a:lnTo>
                  <a:lnTo>
                    <a:pt x="8402" y="4446"/>
                  </a:lnTo>
                  <a:lnTo>
                    <a:pt x="8304" y="4495"/>
                  </a:lnTo>
                  <a:lnTo>
                    <a:pt x="8060" y="4495"/>
                  </a:lnTo>
                  <a:lnTo>
                    <a:pt x="7962" y="4446"/>
                  </a:lnTo>
                  <a:lnTo>
                    <a:pt x="7865" y="4397"/>
                  </a:lnTo>
                  <a:lnTo>
                    <a:pt x="7767" y="4324"/>
                  </a:lnTo>
                  <a:lnTo>
                    <a:pt x="7694" y="4250"/>
                  </a:lnTo>
                  <a:lnTo>
                    <a:pt x="7645" y="4153"/>
                  </a:lnTo>
                  <a:lnTo>
                    <a:pt x="7596" y="4031"/>
                  </a:lnTo>
                  <a:lnTo>
                    <a:pt x="7596" y="3908"/>
                  </a:lnTo>
                  <a:lnTo>
                    <a:pt x="7596" y="3786"/>
                  </a:lnTo>
                  <a:lnTo>
                    <a:pt x="7645" y="3689"/>
                  </a:lnTo>
                  <a:lnTo>
                    <a:pt x="7694" y="3591"/>
                  </a:lnTo>
                  <a:lnTo>
                    <a:pt x="7767" y="3493"/>
                  </a:lnTo>
                  <a:lnTo>
                    <a:pt x="7865" y="3420"/>
                  </a:lnTo>
                  <a:lnTo>
                    <a:pt x="7962" y="3371"/>
                  </a:lnTo>
                  <a:lnTo>
                    <a:pt x="8060" y="3347"/>
                  </a:lnTo>
                  <a:lnTo>
                    <a:pt x="8182" y="3322"/>
                  </a:lnTo>
                  <a:close/>
                  <a:moveTo>
                    <a:pt x="9086" y="4763"/>
                  </a:moveTo>
                  <a:lnTo>
                    <a:pt x="9159" y="4788"/>
                  </a:lnTo>
                  <a:lnTo>
                    <a:pt x="9281" y="4885"/>
                  </a:lnTo>
                  <a:lnTo>
                    <a:pt x="9354" y="5007"/>
                  </a:lnTo>
                  <a:lnTo>
                    <a:pt x="9379" y="5081"/>
                  </a:lnTo>
                  <a:lnTo>
                    <a:pt x="9379" y="5154"/>
                  </a:lnTo>
                  <a:lnTo>
                    <a:pt x="9379" y="5227"/>
                  </a:lnTo>
                  <a:lnTo>
                    <a:pt x="9354" y="5301"/>
                  </a:lnTo>
                  <a:lnTo>
                    <a:pt x="9281" y="5423"/>
                  </a:lnTo>
                  <a:lnTo>
                    <a:pt x="9159" y="5520"/>
                  </a:lnTo>
                  <a:lnTo>
                    <a:pt x="9086" y="5545"/>
                  </a:lnTo>
                  <a:lnTo>
                    <a:pt x="8915" y="5545"/>
                  </a:lnTo>
                  <a:lnTo>
                    <a:pt x="8842" y="5520"/>
                  </a:lnTo>
                  <a:lnTo>
                    <a:pt x="8719" y="5423"/>
                  </a:lnTo>
                  <a:lnTo>
                    <a:pt x="8646" y="5301"/>
                  </a:lnTo>
                  <a:lnTo>
                    <a:pt x="8622" y="5227"/>
                  </a:lnTo>
                  <a:lnTo>
                    <a:pt x="8597" y="5154"/>
                  </a:lnTo>
                  <a:lnTo>
                    <a:pt x="8622" y="5081"/>
                  </a:lnTo>
                  <a:lnTo>
                    <a:pt x="8646" y="5007"/>
                  </a:lnTo>
                  <a:lnTo>
                    <a:pt x="8719" y="4885"/>
                  </a:lnTo>
                  <a:lnTo>
                    <a:pt x="8842" y="4788"/>
                  </a:lnTo>
                  <a:lnTo>
                    <a:pt x="8915" y="4763"/>
                  </a:lnTo>
                  <a:close/>
                  <a:moveTo>
                    <a:pt x="2540" y="11309"/>
                  </a:moveTo>
                  <a:lnTo>
                    <a:pt x="2760" y="11675"/>
                  </a:lnTo>
                  <a:lnTo>
                    <a:pt x="3029" y="12041"/>
                  </a:lnTo>
                  <a:lnTo>
                    <a:pt x="3298" y="12408"/>
                  </a:lnTo>
                  <a:lnTo>
                    <a:pt x="3615" y="12750"/>
                  </a:lnTo>
                  <a:lnTo>
                    <a:pt x="3908" y="12994"/>
                  </a:lnTo>
                  <a:lnTo>
                    <a:pt x="4177" y="13238"/>
                  </a:lnTo>
                  <a:lnTo>
                    <a:pt x="3762" y="13482"/>
                  </a:lnTo>
                  <a:lnTo>
                    <a:pt x="3371" y="13678"/>
                  </a:lnTo>
                  <a:lnTo>
                    <a:pt x="3029" y="13824"/>
                  </a:lnTo>
                  <a:lnTo>
                    <a:pt x="2687" y="13922"/>
                  </a:lnTo>
                  <a:lnTo>
                    <a:pt x="2418" y="13995"/>
                  </a:lnTo>
                  <a:lnTo>
                    <a:pt x="2174" y="13995"/>
                  </a:lnTo>
                  <a:lnTo>
                    <a:pt x="2076" y="13971"/>
                  </a:lnTo>
                  <a:lnTo>
                    <a:pt x="1979" y="13946"/>
                  </a:lnTo>
                  <a:lnTo>
                    <a:pt x="1905" y="13897"/>
                  </a:lnTo>
                  <a:lnTo>
                    <a:pt x="1832" y="13849"/>
                  </a:lnTo>
                  <a:lnTo>
                    <a:pt x="1759" y="13775"/>
                  </a:lnTo>
                  <a:lnTo>
                    <a:pt x="1734" y="13678"/>
                  </a:lnTo>
                  <a:lnTo>
                    <a:pt x="1686" y="13580"/>
                  </a:lnTo>
                  <a:lnTo>
                    <a:pt x="1686" y="13482"/>
                  </a:lnTo>
                  <a:lnTo>
                    <a:pt x="1686" y="13214"/>
                  </a:lnTo>
                  <a:lnTo>
                    <a:pt x="1759" y="12921"/>
                  </a:lnTo>
                  <a:lnTo>
                    <a:pt x="1881" y="12554"/>
                  </a:lnTo>
                  <a:lnTo>
                    <a:pt x="2052" y="12188"/>
                  </a:lnTo>
                  <a:lnTo>
                    <a:pt x="2272" y="11748"/>
                  </a:lnTo>
                  <a:lnTo>
                    <a:pt x="2540" y="11309"/>
                  </a:lnTo>
                  <a:close/>
                  <a:moveTo>
                    <a:pt x="15362" y="1"/>
                  </a:moveTo>
                  <a:lnTo>
                    <a:pt x="15094" y="25"/>
                  </a:lnTo>
                  <a:lnTo>
                    <a:pt x="14801" y="74"/>
                  </a:lnTo>
                  <a:lnTo>
                    <a:pt x="14483" y="172"/>
                  </a:lnTo>
                  <a:lnTo>
                    <a:pt x="14141" y="294"/>
                  </a:lnTo>
                  <a:lnTo>
                    <a:pt x="13775" y="440"/>
                  </a:lnTo>
                  <a:lnTo>
                    <a:pt x="13384" y="611"/>
                  </a:lnTo>
                  <a:lnTo>
                    <a:pt x="12993" y="831"/>
                  </a:lnTo>
                  <a:lnTo>
                    <a:pt x="12578" y="1051"/>
                  </a:lnTo>
                  <a:lnTo>
                    <a:pt x="11699" y="1613"/>
                  </a:lnTo>
                  <a:lnTo>
                    <a:pt x="10747" y="2272"/>
                  </a:lnTo>
                  <a:lnTo>
                    <a:pt x="10307" y="2101"/>
                  </a:lnTo>
                  <a:lnTo>
                    <a:pt x="9843" y="1955"/>
                  </a:lnTo>
                  <a:lnTo>
                    <a:pt x="9379" y="1857"/>
                  </a:lnTo>
                  <a:lnTo>
                    <a:pt x="8915" y="1784"/>
                  </a:lnTo>
                  <a:lnTo>
                    <a:pt x="8451" y="1735"/>
                  </a:lnTo>
                  <a:lnTo>
                    <a:pt x="7962" y="1735"/>
                  </a:lnTo>
                  <a:lnTo>
                    <a:pt x="7498" y="1784"/>
                  </a:lnTo>
                  <a:lnTo>
                    <a:pt x="7034" y="1832"/>
                  </a:lnTo>
                  <a:lnTo>
                    <a:pt x="6570" y="1930"/>
                  </a:lnTo>
                  <a:lnTo>
                    <a:pt x="6106" y="2077"/>
                  </a:lnTo>
                  <a:lnTo>
                    <a:pt x="5667" y="2248"/>
                  </a:lnTo>
                  <a:lnTo>
                    <a:pt x="5227" y="2443"/>
                  </a:lnTo>
                  <a:lnTo>
                    <a:pt x="4787" y="2687"/>
                  </a:lnTo>
                  <a:lnTo>
                    <a:pt x="4397" y="2980"/>
                  </a:lnTo>
                  <a:lnTo>
                    <a:pt x="4006" y="3273"/>
                  </a:lnTo>
                  <a:lnTo>
                    <a:pt x="3615" y="3615"/>
                  </a:lnTo>
                  <a:lnTo>
                    <a:pt x="3273" y="4006"/>
                  </a:lnTo>
                  <a:lnTo>
                    <a:pt x="2980" y="4397"/>
                  </a:lnTo>
                  <a:lnTo>
                    <a:pt x="2687" y="4788"/>
                  </a:lnTo>
                  <a:lnTo>
                    <a:pt x="2443" y="5227"/>
                  </a:lnTo>
                  <a:lnTo>
                    <a:pt x="2247" y="5667"/>
                  </a:lnTo>
                  <a:lnTo>
                    <a:pt x="2076" y="6107"/>
                  </a:lnTo>
                  <a:lnTo>
                    <a:pt x="1930" y="6571"/>
                  </a:lnTo>
                  <a:lnTo>
                    <a:pt x="1832" y="7035"/>
                  </a:lnTo>
                  <a:lnTo>
                    <a:pt x="1783" y="7499"/>
                  </a:lnTo>
                  <a:lnTo>
                    <a:pt x="1734" y="7963"/>
                  </a:lnTo>
                  <a:lnTo>
                    <a:pt x="1734" y="8451"/>
                  </a:lnTo>
                  <a:lnTo>
                    <a:pt x="1783" y="8915"/>
                  </a:lnTo>
                  <a:lnTo>
                    <a:pt x="1857" y="9379"/>
                  </a:lnTo>
                  <a:lnTo>
                    <a:pt x="1954" y="9843"/>
                  </a:lnTo>
                  <a:lnTo>
                    <a:pt x="2101" y="10307"/>
                  </a:lnTo>
                  <a:lnTo>
                    <a:pt x="2272" y="10747"/>
                  </a:lnTo>
                  <a:lnTo>
                    <a:pt x="1612" y="11699"/>
                  </a:lnTo>
                  <a:lnTo>
                    <a:pt x="1051" y="12579"/>
                  </a:lnTo>
                  <a:lnTo>
                    <a:pt x="831" y="12994"/>
                  </a:lnTo>
                  <a:lnTo>
                    <a:pt x="611" y="13385"/>
                  </a:lnTo>
                  <a:lnTo>
                    <a:pt x="440" y="13775"/>
                  </a:lnTo>
                  <a:lnTo>
                    <a:pt x="293" y="14142"/>
                  </a:lnTo>
                  <a:lnTo>
                    <a:pt x="171" y="14484"/>
                  </a:lnTo>
                  <a:lnTo>
                    <a:pt x="74" y="14801"/>
                  </a:lnTo>
                  <a:lnTo>
                    <a:pt x="25" y="15094"/>
                  </a:lnTo>
                  <a:lnTo>
                    <a:pt x="0" y="15363"/>
                  </a:lnTo>
                  <a:lnTo>
                    <a:pt x="0" y="15583"/>
                  </a:lnTo>
                  <a:lnTo>
                    <a:pt x="49" y="15802"/>
                  </a:lnTo>
                  <a:lnTo>
                    <a:pt x="123" y="15973"/>
                  </a:lnTo>
                  <a:lnTo>
                    <a:pt x="245" y="16120"/>
                  </a:lnTo>
                  <a:lnTo>
                    <a:pt x="342" y="16218"/>
                  </a:lnTo>
                  <a:lnTo>
                    <a:pt x="489" y="16291"/>
                  </a:lnTo>
                  <a:lnTo>
                    <a:pt x="635" y="16340"/>
                  </a:lnTo>
                  <a:lnTo>
                    <a:pt x="806" y="16364"/>
                  </a:lnTo>
                  <a:lnTo>
                    <a:pt x="1173" y="16364"/>
                  </a:lnTo>
                  <a:lnTo>
                    <a:pt x="1393" y="16315"/>
                  </a:lnTo>
                  <a:lnTo>
                    <a:pt x="1637" y="16267"/>
                  </a:lnTo>
                  <a:lnTo>
                    <a:pt x="2150" y="16120"/>
                  </a:lnTo>
                  <a:lnTo>
                    <a:pt x="2711" y="15876"/>
                  </a:lnTo>
                  <a:lnTo>
                    <a:pt x="3322" y="15583"/>
                  </a:lnTo>
                  <a:lnTo>
                    <a:pt x="3957" y="15192"/>
                  </a:lnTo>
                  <a:lnTo>
                    <a:pt x="4665" y="14752"/>
                  </a:lnTo>
                  <a:lnTo>
                    <a:pt x="5373" y="14264"/>
                  </a:lnTo>
                  <a:lnTo>
                    <a:pt x="6131" y="13702"/>
                  </a:lnTo>
                  <a:lnTo>
                    <a:pt x="6912" y="13092"/>
                  </a:lnTo>
                  <a:lnTo>
                    <a:pt x="7718" y="12432"/>
                  </a:lnTo>
                  <a:lnTo>
                    <a:pt x="8524" y="11724"/>
                  </a:lnTo>
                  <a:lnTo>
                    <a:pt x="9330" y="10967"/>
                  </a:lnTo>
                  <a:lnTo>
                    <a:pt x="10160" y="10161"/>
                  </a:lnTo>
                  <a:lnTo>
                    <a:pt x="10966" y="9330"/>
                  </a:lnTo>
                  <a:lnTo>
                    <a:pt x="11723" y="8524"/>
                  </a:lnTo>
                  <a:lnTo>
                    <a:pt x="12432" y="7718"/>
                  </a:lnTo>
                  <a:lnTo>
                    <a:pt x="13091" y="6912"/>
                  </a:lnTo>
                  <a:lnTo>
                    <a:pt x="13702" y="6131"/>
                  </a:lnTo>
                  <a:lnTo>
                    <a:pt x="14263" y="5374"/>
                  </a:lnTo>
                  <a:lnTo>
                    <a:pt x="14752" y="4666"/>
                  </a:lnTo>
                  <a:lnTo>
                    <a:pt x="15192" y="3957"/>
                  </a:lnTo>
                  <a:lnTo>
                    <a:pt x="15582" y="3322"/>
                  </a:lnTo>
                  <a:lnTo>
                    <a:pt x="15875" y="2712"/>
                  </a:lnTo>
                  <a:lnTo>
                    <a:pt x="16120" y="2150"/>
                  </a:lnTo>
                  <a:lnTo>
                    <a:pt x="16266" y="1637"/>
                  </a:lnTo>
                  <a:lnTo>
                    <a:pt x="16315" y="1393"/>
                  </a:lnTo>
                  <a:lnTo>
                    <a:pt x="16364" y="1173"/>
                  </a:lnTo>
                  <a:lnTo>
                    <a:pt x="16364" y="978"/>
                  </a:lnTo>
                  <a:lnTo>
                    <a:pt x="16364" y="807"/>
                  </a:lnTo>
                  <a:lnTo>
                    <a:pt x="16339" y="636"/>
                  </a:lnTo>
                  <a:lnTo>
                    <a:pt x="16291" y="489"/>
                  </a:lnTo>
                  <a:lnTo>
                    <a:pt x="16217" y="343"/>
                  </a:lnTo>
                  <a:lnTo>
                    <a:pt x="16120" y="245"/>
                  </a:lnTo>
                  <a:lnTo>
                    <a:pt x="15973" y="123"/>
                  </a:lnTo>
                  <a:lnTo>
                    <a:pt x="15802" y="50"/>
                  </a:lnTo>
                  <a:lnTo>
                    <a:pt x="15582" y="1"/>
                  </a:lnTo>
                  <a:close/>
                </a:path>
              </a:pathLst>
            </a:custGeom>
            <a:gradFill>
              <a:gsLst>
                <a:gs pos="0">
                  <a:srgbClr val="2A4B7A"/>
                </a:gs>
                <a:gs pos="100000">
                  <a:srgbClr val="0A1018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24" name="Google Shape;924;p19"/>
          <p:cNvSpPr/>
          <p:nvPr/>
        </p:nvSpPr>
        <p:spPr>
          <a:xfrm rot="2466855">
            <a:off x="4650530" y="701259"/>
            <a:ext cx="276136" cy="263664"/>
          </a:xfrm>
          <a:custGeom>
            <a:avLst/>
            <a:gdLst/>
            <a:ahLst/>
            <a:cxnLst/>
            <a:rect l="l" t="t" r="r" b="b"/>
            <a:pathLst>
              <a:path w="15144" h="14460" extrusionOk="0">
                <a:moveTo>
                  <a:pt x="7572" y="1"/>
                </a:moveTo>
                <a:lnTo>
                  <a:pt x="7499" y="25"/>
                </a:lnTo>
                <a:lnTo>
                  <a:pt x="7401" y="74"/>
                </a:lnTo>
                <a:lnTo>
                  <a:pt x="7328" y="172"/>
                </a:lnTo>
                <a:lnTo>
                  <a:pt x="7255" y="294"/>
                </a:lnTo>
                <a:lnTo>
                  <a:pt x="5594" y="4104"/>
                </a:lnTo>
                <a:lnTo>
                  <a:pt x="5521" y="4226"/>
                </a:lnTo>
                <a:lnTo>
                  <a:pt x="5398" y="4373"/>
                </a:lnTo>
                <a:lnTo>
                  <a:pt x="5276" y="4495"/>
                </a:lnTo>
                <a:lnTo>
                  <a:pt x="5130" y="4617"/>
                </a:lnTo>
                <a:lnTo>
                  <a:pt x="4983" y="4715"/>
                </a:lnTo>
                <a:lnTo>
                  <a:pt x="4812" y="4788"/>
                </a:lnTo>
                <a:lnTo>
                  <a:pt x="4666" y="4861"/>
                </a:lnTo>
                <a:lnTo>
                  <a:pt x="4495" y="4886"/>
                </a:lnTo>
                <a:lnTo>
                  <a:pt x="392" y="5301"/>
                </a:lnTo>
                <a:lnTo>
                  <a:pt x="245" y="5325"/>
                </a:lnTo>
                <a:lnTo>
                  <a:pt x="123" y="5374"/>
                </a:lnTo>
                <a:lnTo>
                  <a:pt x="50" y="5423"/>
                </a:lnTo>
                <a:lnTo>
                  <a:pt x="1" y="5521"/>
                </a:lnTo>
                <a:lnTo>
                  <a:pt x="1" y="5594"/>
                </a:lnTo>
                <a:lnTo>
                  <a:pt x="25" y="5692"/>
                </a:lnTo>
                <a:lnTo>
                  <a:pt x="74" y="5789"/>
                </a:lnTo>
                <a:lnTo>
                  <a:pt x="196" y="5911"/>
                </a:lnTo>
                <a:lnTo>
                  <a:pt x="3274" y="8647"/>
                </a:lnTo>
                <a:lnTo>
                  <a:pt x="3396" y="8769"/>
                </a:lnTo>
                <a:lnTo>
                  <a:pt x="3493" y="8915"/>
                </a:lnTo>
                <a:lnTo>
                  <a:pt x="3567" y="9086"/>
                </a:lnTo>
                <a:lnTo>
                  <a:pt x="3640" y="9257"/>
                </a:lnTo>
                <a:lnTo>
                  <a:pt x="3689" y="9428"/>
                </a:lnTo>
                <a:lnTo>
                  <a:pt x="3713" y="9599"/>
                </a:lnTo>
                <a:lnTo>
                  <a:pt x="3713" y="9770"/>
                </a:lnTo>
                <a:lnTo>
                  <a:pt x="3689" y="9941"/>
                </a:lnTo>
                <a:lnTo>
                  <a:pt x="2810" y="13995"/>
                </a:lnTo>
                <a:lnTo>
                  <a:pt x="2785" y="14142"/>
                </a:lnTo>
                <a:lnTo>
                  <a:pt x="2810" y="14240"/>
                </a:lnTo>
                <a:lnTo>
                  <a:pt x="2834" y="14337"/>
                </a:lnTo>
                <a:lnTo>
                  <a:pt x="2883" y="14411"/>
                </a:lnTo>
                <a:lnTo>
                  <a:pt x="2981" y="14435"/>
                </a:lnTo>
                <a:lnTo>
                  <a:pt x="3078" y="14459"/>
                </a:lnTo>
                <a:lnTo>
                  <a:pt x="3200" y="14411"/>
                </a:lnTo>
                <a:lnTo>
                  <a:pt x="3322" y="14362"/>
                </a:lnTo>
                <a:lnTo>
                  <a:pt x="6888" y="12261"/>
                </a:lnTo>
                <a:lnTo>
                  <a:pt x="7035" y="12188"/>
                </a:lnTo>
                <a:lnTo>
                  <a:pt x="7206" y="12139"/>
                </a:lnTo>
                <a:lnTo>
                  <a:pt x="7401" y="12115"/>
                </a:lnTo>
                <a:lnTo>
                  <a:pt x="7743" y="12115"/>
                </a:lnTo>
                <a:lnTo>
                  <a:pt x="7938" y="12139"/>
                </a:lnTo>
                <a:lnTo>
                  <a:pt x="8109" y="12188"/>
                </a:lnTo>
                <a:lnTo>
                  <a:pt x="8256" y="12261"/>
                </a:lnTo>
                <a:lnTo>
                  <a:pt x="11822" y="14362"/>
                </a:lnTo>
                <a:lnTo>
                  <a:pt x="11944" y="14411"/>
                </a:lnTo>
                <a:lnTo>
                  <a:pt x="12066" y="14459"/>
                </a:lnTo>
                <a:lnTo>
                  <a:pt x="12164" y="14435"/>
                </a:lnTo>
                <a:lnTo>
                  <a:pt x="12261" y="14411"/>
                </a:lnTo>
                <a:lnTo>
                  <a:pt x="12310" y="14337"/>
                </a:lnTo>
                <a:lnTo>
                  <a:pt x="12335" y="14240"/>
                </a:lnTo>
                <a:lnTo>
                  <a:pt x="12359" y="14142"/>
                </a:lnTo>
                <a:lnTo>
                  <a:pt x="12335" y="13995"/>
                </a:lnTo>
                <a:lnTo>
                  <a:pt x="11455" y="9941"/>
                </a:lnTo>
                <a:lnTo>
                  <a:pt x="11431" y="9770"/>
                </a:lnTo>
                <a:lnTo>
                  <a:pt x="11431" y="9599"/>
                </a:lnTo>
                <a:lnTo>
                  <a:pt x="11455" y="9428"/>
                </a:lnTo>
                <a:lnTo>
                  <a:pt x="11504" y="9257"/>
                </a:lnTo>
                <a:lnTo>
                  <a:pt x="11577" y="9086"/>
                </a:lnTo>
                <a:lnTo>
                  <a:pt x="11651" y="8915"/>
                </a:lnTo>
                <a:lnTo>
                  <a:pt x="11748" y="8769"/>
                </a:lnTo>
                <a:lnTo>
                  <a:pt x="11870" y="8647"/>
                </a:lnTo>
                <a:lnTo>
                  <a:pt x="14948" y="5911"/>
                </a:lnTo>
                <a:lnTo>
                  <a:pt x="15070" y="5789"/>
                </a:lnTo>
                <a:lnTo>
                  <a:pt x="15119" y="5692"/>
                </a:lnTo>
                <a:lnTo>
                  <a:pt x="15143" y="5594"/>
                </a:lnTo>
                <a:lnTo>
                  <a:pt x="15143" y="5521"/>
                </a:lnTo>
                <a:lnTo>
                  <a:pt x="15094" y="5423"/>
                </a:lnTo>
                <a:lnTo>
                  <a:pt x="15021" y="5374"/>
                </a:lnTo>
                <a:lnTo>
                  <a:pt x="14899" y="5325"/>
                </a:lnTo>
                <a:lnTo>
                  <a:pt x="14752" y="5301"/>
                </a:lnTo>
                <a:lnTo>
                  <a:pt x="10649" y="4886"/>
                </a:lnTo>
                <a:lnTo>
                  <a:pt x="10478" y="4861"/>
                </a:lnTo>
                <a:lnTo>
                  <a:pt x="10332" y="4788"/>
                </a:lnTo>
                <a:lnTo>
                  <a:pt x="10161" y="4715"/>
                </a:lnTo>
                <a:lnTo>
                  <a:pt x="10014" y="4617"/>
                </a:lnTo>
                <a:lnTo>
                  <a:pt x="9868" y="4495"/>
                </a:lnTo>
                <a:lnTo>
                  <a:pt x="9746" y="4373"/>
                </a:lnTo>
                <a:lnTo>
                  <a:pt x="9624" y="4226"/>
                </a:lnTo>
                <a:lnTo>
                  <a:pt x="9550" y="4104"/>
                </a:lnTo>
                <a:lnTo>
                  <a:pt x="7890" y="294"/>
                </a:lnTo>
                <a:lnTo>
                  <a:pt x="7816" y="172"/>
                </a:lnTo>
                <a:lnTo>
                  <a:pt x="7743" y="74"/>
                </a:lnTo>
                <a:lnTo>
                  <a:pt x="7645" y="25"/>
                </a:lnTo>
                <a:lnTo>
                  <a:pt x="7572" y="1"/>
                </a:lnTo>
                <a:close/>
              </a:path>
            </a:pathLst>
          </a:custGeom>
          <a:gradFill>
            <a:gsLst>
              <a:gs pos="0">
                <a:srgbClr val="FFFFFF"/>
              </a:gs>
              <a:gs pos="100000">
                <a:srgbClr val="82BAF9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5" name="Google Shape;925;p19"/>
          <p:cNvSpPr/>
          <p:nvPr/>
        </p:nvSpPr>
        <p:spPr>
          <a:xfrm rot="-1609135">
            <a:off x="5050683" y="1057826"/>
            <a:ext cx="198710" cy="189735"/>
          </a:xfrm>
          <a:custGeom>
            <a:avLst/>
            <a:gdLst/>
            <a:ahLst/>
            <a:cxnLst/>
            <a:rect l="l" t="t" r="r" b="b"/>
            <a:pathLst>
              <a:path w="15144" h="14460" extrusionOk="0">
                <a:moveTo>
                  <a:pt x="7572" y="1"/>
                </a:moveTo>
                <a:lnTo>
                  <a:pt x="7499" y="25"/>
                </a:lnTo>
                <a:lnTo>
                  <a:pt x="7401" y="74"/>
                </a:lnTo>
                <a:lnTo>
                  <a:pt x="7328" y="172"/>
                </a:lnTo>
                <a:lnTo>
                  <a:pt x="7255" y="294"/>
                </a:lnTo>
                <a:lnTo>
                  <a:pt x="5594" y="4104"/>
                </a:lnTo>
                <a:lnTo>
                  <a:pt x="5521" y="4226"/>
                </a:lnTo>
                <a:lnTo>
                  <a:pt x="5398" y="4373"/>
                </a:lnTo>
                <a:lnTo>
                  <a:pt x="5276" y="4495"/>
                </a:lnTo>
                <a:lnTo>
                  <a:pt x="5130" y="4617"/>
                </a:lnTo>
                <a:lnTo>
                  <a:pt x="4983" y="4715"/>
                </a:lnTo>
                <a:lnTo>
                  <a:pt x="4812" y="4788"/>
                </a:lnTo>
                <a:lnTo>
                  <a:pt x="4666" y="4861"/>
                </a:lnTo>
                <a:lnTo>
                  <a:pt x="4495" y="4886"/>
                </a:lnTo>
                <a:lnTo>
                  <a:pt x="392" y="5301"/>
                </a:lnTo>
                <a:lnTo>
                  <a:pt x="245" y="5325"/>
                </a:lnTo>
                <a:lnTo>
                  <a:pt x="123" y="5374"/>
                </a:lnTo>
                <a:lnTo>
                  <a:pt x="50" y="5423"/>
                </a:lnTo>
                <a:lnTo>
                  <a:pt x="1" y="5521"/>
                </a:lnTo>
                <a:lnTo>
                  <a:pt x="1" y="5594"/>
                </a:lnTo>
                <a:lnTo>
                  <a:pt x="25" y="5692"/>
                </a:lnTo>
                <a:lnTo>
                  <a:pt x="74" y="5789"/>
                </a:lnTo>
                <a:lnTo>
                  <a:pt x="196" y="5911"/>
                </a:lnTo>
                <a:lnTo>
                  <a:pt x="3274" y="8647"/>
                </a:lnTo>
                <a:lnTo>
                  <a:pt x="3396" y="8769"/>
                </a:lnTo>
                <a:lnTo>
                  <a:pt x="3493" y="8915"/>
                </a:lnTo>
                <a:lnTo>
                  <a:pt x="3567" y="9086"/>
                </a:lnTo>
                <a:lnTo>
                  <a:pt x="3640" y="9257"/>
                </a:lnTo>
                <a:lnTo>
                  <a:pt x="3689" y="9428"/>
                </a:lnTo>
                <a:lnTo>
                  <a:pt x="3713" y="9599"/>
                </a:lnTo>
                <a:lnTo>
                  <a:pt x="3713" y="9770"/>
                </a:lnTo>
                <a:lnTo>
                  <a:pt x="3689" y="9941"/>
                </a:lnTo>
                <a:lnTo>
                  <a:pt x="2810" y="13995"/>
                </a:lnTo>
                <a:lnTo>
                  <a:pt x="2785" y="14142"/>
                </a:lnTo>
                <a:lnTo>
                  <a:pt x="2810" y="14240"/>
                </a:lnTo>
                <a:lnTo>
                  <a:pt x="2834" y="14337"/>
                </a:lnTo>
                <a:lnTo>
                  <a:pt x="2883" y="14411"/>
                </a:lnTo>
                <a:lnTo>
                  <a:pt x="2981" y="14435"/>
                </a:lnTo>
                <a:lnTo>
                  <a:pt x="3078" y="14459"/>
                </a:lnTo>
                <a:lnTo>
                  <a:pt x="3200" y="14411"/>
                </a:lnTo>
                <a:lnTo>
                  <a:pt x="3322" y="14362"/>
                </a:lnTo>
                <a:lnTo>
                  <a:pt x="6888" y="12261"/>
                </a:lnTo>
                <a:lnTo>
                  <a:pt x="7035" y="12188"/>
                </a:lnTo>
                <a:lnTo>
                  <a:pt x="7206" y="12139"/>
                </a:lnTo>
                <a:lnTo>
                  <a:pt x="7401" y="12115"/>
                </a:lnTo>
                <a:lnTo>
                  <a:pt x="7743" y="12115"/>
                </a:lnTo>
                <a:lnTo>
                  <a:pt x="7938" y="12139"/>
                </a:lnTo>
                <a:lnTo>
                  <a:pt x="8109" y="12188"/>
                </a:lnTo>
                <a:lnTo>
                  <a:pt x="8256" y="12261"/>
                </a:lnTo>
                <a:lnTo>
                  <a:pt x="11822" y="14362"/>
                </a:lnTo>
                <a:lnTo>
                  <a:pt x="11944" y="14411"/>
                </a:lnTo>
                <a:lnTo>
                  <a:pt x="12066" y="14459"/>
                </a:lnTo>
                <a:lnTo>
                  <a:pt x="12164" y="14435"/>
                </a:lnTo>
                <a:lnTo>
                  <a:pt x="12261" y="14411"/>
                </a:lnTo>
                <a:lnTo>
                  <a:pt x="12310" y="14337"/>
                </a:lnTo>
                <a:lnTo>
                  <a:pt x="12335" y="14240"/>
                </a:lnTo>
                <a:lnTo>
                  <a:pt x="12359" y="14142"/>
                </a:lnTo>
                <a:lnTo>
                  <a:pt x="12335" y="13995"/>
                </a:lnTo>
                <a:lnTo>
                  <a:pt x="11455" y="9941"/>
                </a:lnTo>
                <a:lnTo>
                  <a:pt x="11431" y="9770"/>
                </a:lnTo>
                <a:lnTo>
                  <a:pt x="11431" y="9599"/>
                </a:lnTo>
                <a:lnTo>
                  <a:pt x="11455" y="9428"/>
                </a:lnTo>
                <a:lnTo>
                  <a:pt x="11504" y="9257"/>
                </a:lnTo>
                <a:lnTo>
                  <a:pt x="11577" y="9086"/>
                </a:lnTo>
                <a:lnTo>
                  <a:pt x="11651" y="8915"/>
                </a:lnTo>
                <a:lnTo>
                  <a:pt x="11748" y="8769"/>
                </a:lnTo>
                <a:lnTo>
                  <a:pt x="11870" y="8647"/>
                </a:lnTo>
                <a:lnTo>
                  <a:pt x="14948" y="5911"/>
                </a:lnTo>
                <a:lnTo>
                  <a:pt x="15070" y="5789"/>
                </a:lnTo>
                <a:lnTo>
                  <a:pt x="15119" y="5692"/>
                </a:lnTo>
                <a:lnTo>
                  <a:pt x="15143" y="5594"/>
                </a:lnTo>
                <a:lnTo>
                  <a:pt x="15143" y="5521"/>
                </a:lnTo>
                <a:lnTo>
                  <a:pt x="15094" y="5423"/>
                </a:lnTo>
                <a:lnTo>
                  <a:pt x="15021" y="5374"/>
                </a:lnTo>
                <a:lnTo>
                  <a:pt x="14899" y="5325"/>
                </a:lnTo>
                <a:lnTo>
                  <a:pt x="14752" y="5301"/>
                </a:lnTo>
                <a:lnTo>
                  <a:pt x="10649" y="4886"/>
                </a:lnTo>
                <a:lnTo>
                  <a:pt x="10478" y="4861"/>
                </a:lnTo>
                <a:lnTo>
                  <a:pt x="10332" y="4788"/>
                </a:lnTo>
                <a:lnTo>
                  <a:pt x="10161" y="4715"/>
                </a:lnTo>
                <a:lnTo>
                  <a:pt x="10014" y="4617"/>
                </a:lnTo>
                <a:lnTo>
                  <a:pt x="9868" y="4495"/>
                </a:lnTo>
                <a:lnTo>
                  <a:pt x="9746" y="4373"/>
                </a:lnTo>
                <a:lnTo>
                  <a:pt x="9624" y="4226"/>
                </a:lnTo>
                <a:lnTo>
                  <a:pt x="9550" y="4104"/>
                </a:lnTo>
                <a:lnTo>
                  <a:pt x="7890" y="294"/>
                </a:lnTo>
                <a:lnTo>
                  <a:pt x="7816" y="172"/>
                </a:lnTo>
                <a:lnTo>
                  <a:pt x="7743" y="74"/>
                </a:lnTo>
                <a:lnTo>
                  <a:pt x="7645" y="25"/>
                </a:lnTo>
                <a:lnTo>
                  <a:pt x="7572" y="1"/>
                </a:lnTo>
                <a:close/>
              </a:path>
            </a:pathLst>
          </a:custGeom>
          <a:gradFill>
            <a:gsLst>
              <a:gs pos="0">
                <a:srgbClr val="FFFFFF"/>
              </a:gs>
              <a:gs pos="100000">
                <a:srgbClr val="82BAF9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6" name="Google Shape;926;p19"/>
          <p:cNvSpPr/>
          <p:nvPr/>
        </p:nvSpPr>
        <p:spPr>
          <a:xfrm rot="2925883">
            <a:off x="6612543" y="1861803"/>
            <a:ext cx="148820" cy="142099"/>
          </a:xfrm>
          <a:custGeom>
            <a:avLst/>
            <a:gdLst/>
            <a:ahLst/>
            <a:cxnLst/>
            <a:rect l="l" t="t" r="r" b="b"/>
            <a:pathLst>
              <a:path w="15144" h="14460" extrusionOk="0">
                <a:moveTo>
                  <a:pt x="7572" y="1"/>
                </a:moveTo>
                <a:lnTo>
                  <a:pt x="7499" y="25"/>
                </a:lnTo>
                <a:lnTo>
                  <a:pt x="7401" y="74"/>
                </a:lnTo>
                <a:lnTo>
                  <a:pt x="7328" y="172"/>
                </a:lnTo>
                <a:lnTo>
                  <a:pt x="7255" y="294"/>
                </a:lnTo>
                <a:lnTo>
                  <a:pt x="5594" y="4104"/>
                </a:lnTo>
                <a:lnTo>
                  <a:pt x="5521" y="4226"/>
                </a:lnTo>
                <a:lnTo>
                  <a:pt x="5398" y="4373"/>
                </a:lnTo>
                <a:lnTo>
                  <a:pt x="5276" y="4495"/>
                </a:lnTo>
                <a:lnTo>
                  <a:pt x="5130" y="4617"/>
                </a:lnTo>
                <a:lnTo>
                  <a:pt x="4983" y="4715"/>
                </a:lnTo>
                <a:lnTo>
                  <a:pt x="4812" y="4788"/>
                </a:lnTo>
                <a:lnTo>
                  <a:pt x="4666" y="4861"/>
                </a:lnTo>
                <a:lnTo>
                  <a:pt x="4495" y="4886"/>
                </a:lnTo>
                <a:lnTo>
                  <a:pt x="392" y="5301"/>
                </a:lnTo>
                <a:lnTo>
                  <a:pt x="245" y="5325"/>
                </a:lnTo>
                <a:lnTo>
                  <a:pt x="123" y="5374"/>
                </a:lnTo>
                <a:lnTo>
                  <a:pt x="50" y="5423"/>
                </a:lnTo>
                <a:lnTo>
                  <a:pt x="1" y="5521"/>
                </a:lnTo>
                <a:lnTo>
                  <a:pt x="1" y="5594"/>
                </a:lnTo>
                <a:lnTo>
                  <a:pt x="25" y="5692"/>
                </a:lnTo>
                <a:lnTo>
                  <a:pt x="74" y="5789"/>
                </a:lnTo>
                <a:lnTo>
                  <a:pt x="196" y="5911"/>
                </a:lnTo>
                <a:lnTo>
                  <a:pt x="3274" y="8647"/>
                </a:lnTo>
                <a:lnTo>
                  <a:pt x="3396" y="8769"/>
                </a:lnTo>
                <a:lnTo>
                  <a:pt x="3493" y="8915"/>
                </a:lnTo>
                <a:lnTo>
                  <a:pt x="3567" y="9086"/>
                </a:lnTo>
                <a:lnTo>
                  <a:pt x="3640" y="9257"/>
                </a:lnTo>
                <a:lnTo>
                  <a:pt x="3689" y="9428"/>
                </a:lnTo>
                <a:lnTo>
                  <a:pt x="3713" y="9599"/>
                </a:lnTo>
                <a:lnTo>
                  <a:pt x="3713" y="9770"/>
                </a:lnTo>
                <a:lnTo>
                  <a:pt x="3689" y="9941"/>
                </a:lnTo>
                <a:lnTo>
                  <a:pt x="2810" y="13995"/>
                </a:lnTo>
                <a:lnTo>
                  <a:pt x="2785" y="14142"/>
                </a:lnTo>
                <a:lnTo>
                  <a:pt x="2810" y="14240"/>
                </a:lnTo>
                <a:lnTo>
                  <a:pt x="2834" y="14337"/>
                </a:lnTo>
                <a:lnTo>
                  <a:pt x="2883" y="14411"/>
                </a:lnTo>
                <a:lnTo>
                  <a:pt x="2981" y="14435"/>
                </a:lnTo>
                <a:lnTo>
                  <a:pt x="3078" y="14459"/>
                </a:lnTo>
                <a:lnTo>
                  <a:pt x="3200" y="14411"/>
                </a:lnTo>
                <a:lnTo>
                  <a:pt x="3322" y="14362"/>
                </a:lnTo>
                <a:lnTo>
                  <a:pt x="6888" y="12261"/>
                </a:lnTo>
                <a:lnTo>
                  <a:pt x="7035" y="12188"/>
                </a:lnTo>
                <a:lnTo>
                  <a:pt x="7206" y="12139"/>
                </a:lnTo>
                <a:lnTo>
                  <a:pt x="7401" y="12115"/>
                </a:lnTo>
                <a:lnTo>
                  <a:pt x="7743" y="12115"/>
                </a:lnTo>
                <a:lnTo>
                  <a:pt x="7938" y="12139"/>
                </a:lnTo>
                <a:lnTo>
                  <a:pt x="8109" y="12188"/>
                </a:lnTo>
                <a:lnTo>
                  <a:pt x="8256" y="12261"/>
                </a:lnTo>
                <a:lnTo>
                  <a:pt x="11822" y="14362"/>
                </a:lnTo>
                <a:lnTo>
                  <a:pt x="11944" y="14411"/>
                </a:lnTo>
                <a:lnTo>
                  <a:pt x="12066" y="14459"/>
                </a:lnTo>
                <a:lnTo>
                  <a:pt x="12164" y="14435"/>
                </a:lnTo>
                <a:lnTo>
                  <a:pt x="12261" y="14411"/>
                </a:lnTo>
                <a:lnTo>
                  <a:pt x="12310" y="14337"/>
                </a:lnTo>
                <a:lnTo>
                  <a:pt x="12335" y="14240"/>
                </a:lnTo>
                <a:lnTo>
                  <a:pt x="12359" y="14142"/>
                </a:lnTo>
                <a:lnTo>
                  <a:pt x="12335" y="13995"/>
                </a:lnTo>
                <a:lnTo>
                  <a:pt x="11455" y="9941"/>
                </a:lnTo>
                <a:lnTo>
                  <a:pt x="11431" y="9770"/>
                </a:lnTo>
                <a:lnTo>
                  <a:pt x="11431" y="9599"/>
                </a:lnTo>
                <a:lnTo>
                  <a:pt x="11455" y="9428"/>
                </a:lnTo>
                <a:lnTo>
                  <a:pt x="11504" y="9257"/>
                </a:lnTo>
                <a:lnTo>
                  <a:pt x="11577" y="9086"/>
                </a:lnTo>
                <a:lnTo>
                  <a:pt x="11651" y="8915"/>
                </a:lnTo>
                <a:lnTo>
                  <a:pt x="11748" y="8769"/>
                </a:lnTo>
                <a:lnTo>
                  <a:pt x="11870" y="8647"/>
                </a:lnTo>
                <a:lnTo>
                  <a:pt x="14948" y="5911"/>
                </a:lnTo>
                <a:lnTo>
                  <a:pt x="15070" y="5789"/>
                </a:lnTo>
                <a:lnTo>
                  <a:pt x="15119" y="5692"/>
                </a:lnTo>
                <a:lnTo>
                  <a:pt x="15143" y="5594"/>
                </a:lnTo>
                <a:lnTo>
                  <a:pt x="15143" y="5521"/>
                </a:lnTo>
                <a:lnTo>
                  <a:pt x="15094" y="5423"/>
                </a:lnTo>
                <a:lnTo>
                  <a:pt x="15021" y="5374"/>
                </a:lnTo>
                <a:lnTo>
                  <a:pt x="14899" y="5325"/>
                </a:lnTo>
                <a:lnTo>
                  <a:pt x="14752" y="5301"/>
                </a:lnTo>
                <a:lnTo>
                  <a:pt x="10649" y="4886"/>
                </a:lnTo>
                <a:lnTo>
                  <a:pt x="10478" y="4861"/>
                </a:lnTo>
                <a:lnTo>
                  <a:pt x="10332" y="4788"/>
                </a:lnTo>
                <a:lnTo>
                  <a:pt x="10161" y="4715"/>
                </a:lnTo>
                <a:lnTo>
                  <a:pt x="10014" y="4617"/>
                </a:lnTo>
                <a:lnTo>
                  <a:pt x="9868" y="4495"/>
                </a:lnTo>
                <a:lnTo>
                  <a:pt x="9746" y="4373"/>
                </a:lnTo>
                <a:lnTo>
                  <a:pt x="9624" y="4226"/>
                </a:lnTo>
                <a:lnTo>
                  <a:pt x="9550" y="4104"/>
                </a:lnTo>
                <a:lnTo>
                  <a:pt x="7890" y="294"/>
                </a:lnTo>
                <a:lnTo>
                  <a:pt x="7816" y="172"/>
                </a:lnTo>
                <a:lnTo>
                  <a:pt x="7743" y="74"/>
                </a:lnTo>
                <a:lnTo>
                  <a:pt x="7645" y="25"/>
                </a:lnTo>
                <a:lnTo>
                  <a:pt x="7572" y="1"/>
                </a:lnTo>
                <a:close/>
              </a:path>
            </a:pathLst>
          </a:custGeom>
          <a:gradFill>
            <a:gsLst>
              <a:gs pos="0">
                <a:srgbClr val="FFFFFF"/>
              </a:gs>
              <a:gs pos="100000">
                <a:srgbClr val="82BAF9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7" name="Google Shape;927;p19"/>
          <p:cNvSpPr/>
          <p:nvPr/>
        </p:nvSpPr>
        <p:spPr>
          <a:xfrm rot="-1609533">
            <a:off x="5692051" y="666347"/>
            <a:ext cx="134065" cy="128010"/>
          </a:xfrm>
          <a:custGeom>
            <a:avLst/>
            <a:gdLst/>
            <a:ahLst/>
            <a:cxnLst/>
            <a:rect l="l" t="t" r="r" b="b"/>
            <a:pathLst>
              <a:path w="15144" h="14460" extrusionOk="0">
                <a:moveTo>
                  <a:pt x="7572" y="1"/>
                </a:moveTo>
                <a:lnTo>
                  <a:pt x="7499" y="25"/>
                </a:lnTo>
                <a:lnTo>
                  <a:pt x="7401" y="74"/>
                </a:lnTo>
                <a:lnTo>
                  <a:pt x="7328" y="172"/>
                </a:lnTo>
                <a:lnTo>
                  <a:pt x="7255" y="294"/>
                </a:lnTo>
                <a:lnTo>
                  <a:pt x="5594" y="4104"/>
                </a:lnTo>
                <a:lnTo>
                  <a:pt x="5521" y="4226"/>
                </a:lnTo>
                <a:lnTo>
                  <a:pt x="5398" y="4373"/>
                </a:lnTo>
                <a:lnTo>
                  <a:pt x="5276" y="4495"/>
                </a:lnTo>
                <a:lnTo>
                  <a:pt x="5130" y="4617"/>
                </a:lnTo>
                <a:lnTo>
                  <a:pt x="4983" y="4715"/>
                </a:lnTo>
                <a:lnTo>
                  <a:pt x="4812" y="4788"/>
                </a:lnTo>
                <a:lnTo>
                  <a:pt x="4666" y="4861"/>
                </a:lnTo>
                <a:lnTo>
                  <a:pt x="4495" y="4886"/>
                </a:lnTo>
                <a:lnTo>
                  <a:pt x="392" y="5301"/>
                </a:lnTo>
                <a:lnTo>
                  <a:pt x="245" y="5325"/>
                </a:lnTo>
                <a:lnTo>
                  <a:pt x="123" y="5374"/>
                </a:lnTo>
                <a:lnTo>
                  <a:pt x="50" y="5423"/>
                </a:lnTo>
                <a:lnTo>
                  <a:pt x="1" y="5521"/>
                </a:lnTo>
                <a:lnTo>
                  <a:pt x="1" y="5594"/>
                </a:lnTo>
                <a:lnTo>
                  <a:pt x="25" y="5692"/>
                </a:lnTo>
                <a:lnTo>
                  <a:pt x="74" y="5789"/>
                </a:lnTo>
                <a:lnTo>
                  <a:pt x="196" y="5911"/>
                </a:lnTo>
                <a:lnTo>
                  <a:pt x="3274" y="8647"/>
                </a:lnTo>
                <a:lnTo>
                  <a:pt x="3396" y="8769"/>
                </a:lnTo>
                <a:lnTo>
                  <a:pt x="3493" y="8915"/>
                </a:lnTo>
                <a:lnTo>
                  <a:pt x="3567" y="9086"/>
                </a:lnTo>
                <a:lnTo>
                  <a:pt x="3640" y="9257"/>
                </a:lnTo>
                <a:lnTo>
                  <a:pt x="3689" y="9428"/>
                </a:lnTo>
                <a:lnTo>
                  <a:pt x="3713" y="9599"/>
                </a:lnTo>
                <a:lnTo>
                  <a:pt x="3713" y="9770"/>
                </a:lnTo>
                <a:lnTo>
                  <a:pt x="3689" y="9941"/>
                </a:lnTo>
                <a:lnTo>
                  <a:pt x="2810" y="13995"/>
                </a:lnTo>
                <a:lnTo>
                  <a:pt x="2785" y="14142"/>
                </a:lnTo>
                <a:lnTo>
                  <a:pt x="2810" y="14240"/>
                </a:lnTo>
                <a:lnTo>
                  <a:pt x="2834" y="14337"/>
                </a:lnTo>
                <a:lnTo>
                  <a:pt x="2883" y="14411"/>
                </a:lnTo>
                <a:lnTo>
                  <a:pt x="2981" y="14435"/>
                </a:lnTo>
                <a:lnTo>
                  <a:pt x="3078" y="14459"/>
                </a:lnTo>
                <a:lnTo>
                  <a:pt x="3200" y="14411"/>
                </a:lnTo>
                <a:lnTo>
                  <a:pt x="3322" y="14362"/>
                </a:lnTo>
                <a:lnTo>
                  <a:pt x="6888" y="12261"/>
                </a:lnTo>
                <a:lnTo>
                  <a:pt x="7035" y="12188"/>
                </a:lnTo>
                <a:lnTo>
                  <a:pt x="7206" y="12139"/>
                </a:lnTo>
                <a:lnTo>
                  <a:pt x="7401" y="12115"/>
                </a:lnTo>
                <a:lnTo>
                  <a:pt x="7743" y="12115"/>
                </a:lnTo>
                <a:lnTo>
                  <a:pt x="7938" y="12139"/>
                </a:lnTo>
                <a:lnTo>
                  <a:pt x="8109" y="12188"/>
                </a:lnTo>
                <a:lnTo>
                  <a:pt x="8256" y="12261"/>
                </a:lnTo>
                <a:lnTo>
                  <a:pt x="11822" y="14362"/>
                </a:lnTo>
                <a:lnTo>
                  <a:pt x="11944" y="14411"/>
                </a:lnTo>
                <a:lnTo>
                  <a:pt x="12066" y="14459"/>
                </a:lnTo>
                <a:lnTo>
                  <a:pt x="12164" y="14435"/>
                </a:lnTo>
                <a:lnTo>
                  <a:pt x="12261" y="14411"/>
                </a:lnTo>
                <a:lnTo>
                  <a:pt x="12310" y="14337"/>
                </a:lnTo>
                <a:lnTo>
                  <a:pt x="12335" y="14240"/>
                </a:lnTo>
                <a:lnTo>
                  <a:pt x="12359" y="14142"/>
                </a:lnTo>
                <a:lnTo>
                  <a:pt x="12335" y="13995"/>
                </a:lnTo>
                <a:lnTo>
                  <a:pt x="11455" y="9941"/>
                </a:lnTo>
                <a:lnTo>
                  <a:pt x="11431" y="9770"/>
                </a:lnTo>
                <a:lnTo>
                  <a:pt x="11431" y="9599"/>
                </a:lnTo>
                <a:lnTo>
                  <a:pt x="11455" y="9428"/>
                </a:lnTo>
                <a:lnTo>
                  <a:pt x="11504" y="9257"/>
                </a:lnTo>
                <a:lnTo>
                  <a:pt x="11577" y="9086"/>
                </a:lnTo>
                <a:lnTo>
                  <a:pt x="11651" y="8915"/>
                </a:lnTo>
                <a:lnTo>
                  <a:pt x="11748" y="8769"/>
                </a:lnTo>
                <a:lnTo>
                  <a:pt x="11870" y="8647"/>
                </a:lnTo>
                <a:lnTo>
                  <a:pt x="14948" y="5911"/>
                </a:lnTo>
                <a:lnTo>
                  <a:pt x="15070" y="5789"/>
                </a:lnTo>
                <a:lnTo>
                  <a:pt x="15119" y="5692"/>
                </a:lnTo>
                <a:lnTo>
                  <a:pt x="15143" y="5594"/>
                </a:lnTo>
                <a:lnTo>
                  <a:pt x="15143" y="5521"/>
                </a:lnTo>
                <a:lnTo>
                  <a:pt x="15094" y="5423"/>
                </a:lnTo>
                <a:lnTo>
                  <a:pt x="15021" y="5374"/>
                </a:lnTo>
                <a:lnTo>
                  <a:pt x="14899" y="5325"/>
                </a:lnTo>
                <a:lnTo>
                  <a:pt x="14752" y="5301"/>
                </a:lnTo>
                <a:lnTo>
                  <a:pt x="10649" y="4886"/>
                </a:lnTo>
                <a:lnTo>
                  <a:pt x="10478" y="4861"/>
                </a:lnTo>
                <a:lnTo>
                  <a:pt x="10332" y="4788"/>
                </a:lnTo>
                <a:lnTo>
                  <a:pt x="10161" y="4715"/>
                </a:lnTo>
                <a:lnTo>
                  <a:pt x="10014" y="4617"/>
                </a:lnTo>
                <a:lnTo>
                  <a:pt x="9868" y="4495"/>
                </a:lnTo>
                <a:lnTo>
                  <a:pt x="9746" y="4373"/>
                </a:lnTo>
                <a:lnTo>
                  <a:pt x="9624" y="4226"/>
                </a:lnTo>
                <a:lnTo>
                  <a:pt x="9550" y="4104"/>
                </a:lnTo>
                <a:lnTo>
                  <a:pt x="7890" y="294"/>
                </a:lnTo>
                <a:lnTo>
                  <a:pt x="7816" y="172"/>
                </a:lnTo>
                <a:lnTo>
                  <a:pt x="7743" y="74"/>
                </a:lnTo>
                <a:lnTo>
                  <a:pt x="7645" y="25"/>
                </a:lnTo>
                <a:lnTo>
                  <a:pt x="7572" y="1"/>
                </a:lnTo>
                <a:close/>
              </a:path>
            </a:pathLst>
          </a:custGeom>
          <a:gradFill>
            <a:gsLst>
              <a:gs pos="0">
                <a:srgbClr val="FFFFFF"/>
              </a:gs>
              <a:gs pos="100000">
                <a:srgbClr val="82BAF9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29" name="Google Shape;929;p19"/>
          <p:cNvGrpSpPr/>
          <p:nvPr/>
        </p:nvGrpSpPr>
        <p:grpSpPr>
          <a:xfrm rot="5400000">
            <a:off x="2096860" y="-1285216"/>
            <a:ext cx="711327" cy="4441016"/>
            <a:chOff x="967895" y="415018"/>
            <a:chExt cx="628714" cy="3926280"/>
          </a:xfrm>
        </p:grpSpPr>
        <p:sp>
          <p:nvSpPr>
            <p:cNvPr id="930" name="Google Shape;930;p19"/>
            <p:cNvSpPr/>
            <p:nvPr/>
          </p:nvSpPr>
          <p:spPr>
            <a:xfrm>
              <a:off x="1207102" y="963599"/>
              <a:ext cx="150300" cy="3377700"/>
            </a:xfrm>
            <a:prstGeom prst="trapezoid">
              <a:avLst>
                <a:gd name="adj" fmla="val 25183"/>
              </a:avLst>
            </a:prstGeom>
            <a:gradFill>
              <a:gsLst>
                <a:gs pos="0">
                  <a:srgbClr val="FFFFFF">
                    <a:alpha val="50588"/>
                    <a:alpha val="16200"/>
                  </a:srgbClr>
                </a:gs>
                <a:gs pos="100000">
                  <a:srgbClr val="FFFFFF">
                    <a:alpha val="0"/>
                    <a:alpha val="1620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31" name="Google Shape;931;p19"/>
            <p:cNvGrpSpPr/>
            <p:nvPr/>
          </p:nvGrpSpPr>
          <p:grpSpPr>
            <a:xfrm>
              <a:off x="967895" y="415018"/>
              <a:ext cx="628714" cy="801374"/>
              <a:chOff x="1774126" y="766200"/>
              <a:chExt cx="1582467" cy="2017050"/>
            </a:xfrm>
          </p:grpSpPr>
          <p:sp>
            <p:nvSpPr>
              <p:cNvPr id="932" name="Google Shape;932;p19"/>
              <p:cNvSpPr/>
              <p:nvPr/>
            </p:nvSpPr>
            <p:spPr>
              <a:xfrm>
                <a:off x="2394628" y="2579744"/>
                <a:ext cx="341579" cy="203506"/>
              </a:xfrm>
              <a:custGeom>
                <a:avLst/>
                <a:gdLst/>
                <a:ahLst/>
                <a:cxnLst/>
                <a:rect l="l" t="t" r="r" b="b"/>
                <a:pathLst>
                  <a:path w="273811" h="163131" extrusionOk="0">
                    <a:moveTo>
                      <a:pt x="20002" y="0"/>
                    </a:moveTo>
                    <a:lnTo>
                      <a:pt x="0" y="120967"/>
                    </a:lnTo>
                    <a:cubicBezTo>
                      <a:pt x="0" y="120967"/>
                      <a:pt x="34798" y="163132"/>
                      <a:pt x="136906" y="163132"/>
                    </a:cubicBezTo>
                    <a:cubicBezTo>
                      <a:pt x="239014" y="163132"/>
                      <a:pt x="273812" y="120967"/>
                      <a:pt x="273812" y="120967"/>
                    </a:cubicBezTo>
                    <a:lnTo>
                      <a:pt x="253810" y="0"/>
                    </a:lnTo>
                    <a:close/>
                  </a:path>
                </a:pathLst>
              </a:custGeom>
              <a:gradFill>
                <a:gsLst>
                  <a:gs pos="0">
                    <a:srgbClr val="808CAD"/>
                  </a:gs>
                  <a:gs pos="100000">
                    <a:srgbClr val="A7AFCB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33" name="Google Shape;933;p19"/>
              <p:cNvSpPr/>
              <p:nvPr/>
            </p:nvSpPr>
            <p:spPr>
              <a:xfrm>
                <a:off x="1774126" y="1886912"/>
                <a:ext cx="638562" cy="840960"/>
              </a:xfrm>
              <a:custGeom>
                <a:avLst/>
                <a:gdLst/>
                <a:ahLst/>
                <a:cxnLst/>
                <a:rect l="l" t="t" r="r" b="b"/>
                <a:pathLst>
                  <a:path w="511873" h="674116" extrusionOk="0">
                    <a:moveTo>
                      <a:pt x="436626" y="414528"/>
                    </a:moveTo>
                    <a:lnTo>
                      <a:pt x="0" y="674116"/>
                    </a:lnTo>
                    <a:cubicBezTo>
                      <a:pt x="0" y="674116"/>
                      <a:pt x="55118" y="297752"/>
                      <a:pt x="230759" y="183261"/>
                    </a:cubicBezTo>
                    <a:lnTo>
                      <a:pt x="511873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34" name="Google Shape;934;p19"/>
              <p:cNvSpPr/>
              <p:nvPr/>
            </p:nvSpPr>
            <p:spPr>
              <a:xfrm>
                <a:off x="2718110" y="1886912"/>
                <a:ext cx="638483" cy="840960"/>
              </a:xfrm>
              <a:custGeom>
                <a:avLst/>
                <a:gdLst/>
                <a:ahLst/>
                <a:cxnLst/>
                <a:rect l="l" t="t" r="r" b="b"/>
                <a:pathLst>
                  <a:path w="511810" h="674116" extrusionOk="0">
                    <a:moveTo>
                      <a:pt x="75248" y="414528"/>
                    </a:moveTo>
                    <a:lnTo>
                      <a:pt x="511810" y="674116"/>
                    </a:lnTo>
                    <a:cubicBezTo>
                      <a:pt x="511810" y="674116"/>
                      <a:pt x="456755" y="297752"/>
                      <a:pt x="281114" y="18326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35" name="Google Shape;935;p19"/>
              <p:cNvSpPr/>
              <p:nvPr/>
            </p:nvSpPr>
            <p:spPr>
              <a:xfrm>
                <a:off x="2187286" y="766200"/>
                <a:ext cx="756210" cy="1882078"/>
              </a:xfrm>
              <a:custGeom>
                <a:avLst/>
                <a:gdLst/>
                <a:ahLst/>
                <a:cxnLst/>
                <a:rect l="l" t="t" r="r" b="b"/>
                <a:pathLst>
                  <a:path w="606180" h="1508680" extrusionOk="0">
                    <a:moveTo>
                      <a:pt x="366146" y="30147"/>
                    </a:moveTo>
                    <a:cubicBezTo>
                      <a:pt x="336237" y="-10049"/>
                      <a:pt x="269943" y="-10049"/>
                      <a:pt x="239971" y="30147"/>
                    </a:cubicBezTo>
                    <a:cubicBezTo>
                      <a:pt x="140276" y="164005"/>
                      <a:pt x="-38095" y="453882"/>
                      <a:pt x="7244" y="765794"/>
                    </a:cubicBezTo>
                    <a:lnTo>
                      <a:pt x="84968" y="1391460"/>
                    </a:lnTo>
                    <a:cubicBezTo>
                      <a:pt x="84968" y="1391460"/>
                      <a:pt x="140403" y="1508681"/>
                      <a:pt x="303090" y="1508681"/>
                    </a:cubicBezTo>
                    <a:cubicBezTo>
                      <a:pt x="465777" y="1508681"/>
                      <a:pt x="521213" y="1391460"/>
                      <a:pt x="521213" y="1391460"/>
                    </a:cubicBezTo>
                    <a:lnTo>
                      <a:pt x="598937" y="765794"/>
                    </a:lnTo>
                    <a:cubicBezTo>
                      <a:pt x="644276" y="453882"/>
                      <a:pt x="465904" y="164005"/>
                      <a:pt x="366146" y="30147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6"/>
                  </a:gs>
                  <a:gs pos="50000">
                    <a:schemeClr val="accent5"/>
                  </a:gs>
                  <a:gs pos="100000">
                    <a:schemeClr val="accent6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36" name="Google Shape;936;p19"/>
              <p:cNvSpPr/>
              <p:nvPr/>
            </p:nvSpPr>
            <p:spPr>
              <a:xfrm>
                <a:off x="2568529" y="766497"/>
                <a:ext cx="375239" cy="1881623"/>
              </a:xfrm>
              <a:custGeom>
                <a:avLst/>
                <a:gdLst/>
                <a:ahLst/>
                <a:cxnLst/>
                <a:rect l="l" t="t" r="r" b="b"/>
                <a:pathLst>
                  <a:path w="300793" h="1508315" extrusionOk="0">
                    <a:moveTo>
                      <a:pt x="60579" y="29909"/>
                    </a:moveTo>
                    <a:cubicBezTo>
                      <a:pt x="46025" y="11195"/>
                      <a:pt x="23705" y="178"/>
                      <a:pt x="0" y="0"/>
                    </a:cubicBezTo>
                    <a:lnTo>
                      <a:pt x="0" y="1508316"/>
                    </a:lnTo>
                    <a:cubicBezTo>
                      <a:pt x="160718" y="1507109"/>
                      <a:pt x="215900" y="1391222"/>
                      <a:pt x="215900" y="1391222"/>
                    </a:cubicBezTo>
                    <a:lnTo>
                      <a:pt x="293624" y="765556"/>
                    </a:lnTo>
                    <a:cubicBezTo>
                      <a:pt x="338709" y="453644"/>
                      <a:pt x="160338" y="163766"/>
                      <a:pt x="60579" y="29909"/>
                    </a:cubicBezTo>
                    <a:close/>
                  </a:path>
                </a:pathLst>
              </a:custGeom>
              <a:solidFill>
                <a:srgbClr val="FFFFFF">
                  <a:alpha val="162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37" name="Google Shape;937;p19"/>
              <p:cNvSpPr/>
              <p:nvPr/>
            </p:nvSpPr>
            <p:spPr>
              <a:xfrm>
                <a:off x="2353668" y="1074766"/>
                <a:ext cx="423489" cy="184811"/>
              </a:xfrm>
              <a:custGeom>
                <a:avLst/>
                <a:gdLst/>
                <a:ahLst/>
                <a:cxnLst/>
                <a:rect l="l" t="t" r="r" b="b"/>
                <a:pathLst>
                  <a:path w="339470" h="148145" extrusionOk="0">
                    <a:moveTo>
                      <a:pt x="169736" y="78295"/>
                    </a:moveTo>
                    <a:cubicBezTo>
                      <a:pt x="233236" y="78295"/>
                      <a:pt x="292036" y="104457"/>
                      <a:pt x="339471" y="148145"/>
                    </a:cubicBezTo>
                    <a:cubicBezTo>
                      <a:pt x="301752" y="58610"/>
                      <a:pt x="239839" y="0"/>
                      <a:pt x="169736" y="0"/>
                    </a:cubicBezTo>
                    <a:cubicBezTo>
                      <a:pt x="99632" y="0"/>
                      <a:pt x="37719" y="58610"/>
                      <a:pt x="0" y="148145"/>
                    </a:cubicBezTo>
                    <a:cubicBezTo>
                      <a:pt x="47371" y="104457"/>
                      <a:pt x="106045" y="78295"/>
                      <a:pt x="169736" y="78295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38" name="Google Shape;938;p19"/>
              <p:cNvSpPr/>
              <p:nvPr/>
            </p:nvSpPr>
            <p:spPr>
              <a:xfrm>
                <a:off x="2568529" y="1074924"/>
                <a:ext cx="208654" cy="184732"/>
              </a:xfrm>
              <a:custGeom>
                <a:avLst/>
                <a:gdLst/>
                <a:ahLst/>
                <a:cxnLst/>
                <a:rect l="l" t="t" r="r" b="b"/>
                <a:pathLst>
                  <a:path w="167258" h="148082" extrusionOk="0">
                    <a:moveTo>
                      <a:pt x="0" y="78232"/>
                    </a:moveTo>
                    <a:cubicBezTo>
                      <a:pt x="62738" y="78867"/>
                      <a:pt x="120650" y="104839"/>
                      <a:pt x="167259" y="148082"/>
                    </a:cubicBezTo>
                    <a:cubicBezTo>
                      <a:pt x="129985" y="59563"/>
                      <a:pt x="69088" y="1333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39" name="Google Shape;939;p19"/>
              <p:cNvSpPr/>
              <p:nvPr/>
            </p:nvSpPr>
            <p:spPr>
              <a:xfrm>
                <a:off x="2513864" y="1953303"/>
                <a:ext cx="103138" cy="765386"/>
              </a:xfrm>
              <a:custGeom>
                <a:avLst/>
                <a:gdLst/>
                <a:ahLst/>
                <a:cxnLst/>
                <a:rect l="l" t="t" r="r" b="b"/>
                <a:pathLst>
                  <a:path w="82676" h="613536" extrusionOk="0">
                    <a:moveTo>
                      <a:pt x="82677" y="414782"/>
                    </a:moveTo>
                    <a:cubicBezTo>
                      <a:pt x="82677" y="584200"/>
                      <a:pt x="41339" y="613537"/>
                      <a:pt x="41339" y="613537"/>
                    </a:cubicBezTo>
                    <a:cubicBezTo>
                      <a:pt x="41339" y="613537"/>
                      <a:pt x="0" y="584200"/>
                      <a:pt x="0" y="414782"/>
                    </a:cubicBezTo>
                    <a:cubicBezTo>
                      <a:pt x="0" y="245364"/>
                      <a:pt x="41339" y="0"/>
                      <a:pt x="41339" y="0"/>
                    </a:cubicBezTo>
                    <a:cubicBezTo>
                      <a:pt x="41339" y="0"/>
                      <a:pt x="82677" y="245364"/>
                      <a:pt x="82677" y="414782"/>
                    </a:cubicBezTo>
                    <a:close/>
                  </a:path>
                </a:pathLst>
              </a:custGeom>
              <a:gradFill>
                <a:gsLst>
                  <a:gs pos="0">
                    <a:srgbClr val="F8B1B1"/>
                  </a:gs>
                  <a:gs pos="100000">
                    <a:srgbClr val="E83F3F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F2F9502B-E50F-BFF7-864E-1DCE02430518}"/>
              </a:ext>
            </a:extLst>
          </p:cNvPr>
          <p:cNvSpPr txBox="1"/>
          <p:nvPr/>
        </p:nvSpPr>
        <p:spPr>
          <a:xfrm>
            <a:off x="801966" y="1572662"/>
            <a:ext cx="6896290" cy="19981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BÀI 2: CỘNG, TRỪ, NHÂN, CHIA SỐ HỮU TỈ</a:t>
            </a:r>
          </a:p>
        </p:txBody>
      </p:sp>
      <p:pic>
        <p:nvPicPr>
          <p:cNvPr id="22" name="Picture 29">
            <a:extLst>
              <a:ext uri="{FF2B5EF4-FFF2-40B4-BE49-F238E27FC236}">
                <a16:creationId xmlns:a16="http://schemas.microsoft.com/office/drawing/2014/main" id="{83158000-2D9F-4546-6528-8370A0C7ABC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6381" y="-205078"/>
            <a:ext cx="2127250" cy="2127250"/>
          </a:xfrm>
          <a:prstGeom prst="rect">
            <a:avLst/>
          </a:prstGeom>
        </p:spPr>
      </p:pic>
      <p:pic>
        <p:nvPicPr>
          <p:cNvPr id="23" name="Picture 10">
            <a:extLst>
              <a:ext uri="{FF2B5EF4-FFF2-40B4-BE49-F238E27FC236}">
                <a16:creationId xmlns:a16="http://schemas.microsoft.com/office/drawing/2014/main" id="{3500830A-39E0-E362-3ADB-2D25246DBA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238305" y="4320162"/>
            <a:ext cx="3416004" cy="792199"/>
          </a:xfrm>
          <a:prstGeom prst="rect">
            <a:avLst/>
          </a:prstGeom>
        </p:spPr>
      </p:pic>
      <p:pic>
        <p:nvPicPr>
          <p:cNvPr id="24" name="Picture 7">
            <a:extLst>
              <a:ext uri="{FF2B5EF4-FFF2-40B4-BE49-F238E27FC236}">
                <a16:creationId xmlns:a16="http://schemas.microsoft.com/office/drawing/2014/main" id="{321F2123-B1DF-EB7C-F332-24D400515AFD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92753" y="161433"/>
            <a:ext cx="1583707" cy="1874209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2">
            <a:extLst>
              <a:ext uri="{FF2B5EF4-FFF2-40B4-BE49-F238E27FC236}">
                <a16:creationId xmlns:a16="http://schemas.microsoft.com/office/drawing/2014/main" id="{737B9484-563E-B188-A16E-D6B560BFE85E}"/>
              </a:ext>
            </a:extLst>
          </p:cNvPr>
          <p:cNvSpPr txBox="1"/>
          <p:nvPr/>
        </p:nvSpPr>
        <p:spPr>
          <a:xfrm>
            <a:off x="1063852" y="1529479"/>
            <a:ext cx="7201468" cy="19058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CẢM ƠN CÁC EM ĐÃ LẮNG NGHE BÀI GIẢNG!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0540A43D-BFE8-E0D2-C87E-EFA73069F76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74465" y="256254"/>
            <a:ext cx="2014588" cy="1097950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61F23D5A-BEC0-804F-3B3C-55187DD82C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5770672" y="256254"/>
            <a:ext cx="3115231" cy="951562"/>
          </a:xfrm>
          <a:prstGeom prst="rect">
            <a:avLst/>
          </a:prstGeom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045D2586-9093-15EC-56DB-AD939F42C45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722672" y="4014685"/>
            <a:ext cx="1289711" cy="1165430"/>
          </a:xfrm>
          <a:prstGeom prst="rect">
            <a:avLst/>
          </a:prstGeom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71001518-120B-8F29-3E9A-F0180A003A8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4751264" y="3978071"/>
            <a:ext cx="1251926" cy="1165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804952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12">
            <a:extLst>
              <a:ext uri="{FF2B5EF4-FFF2-40B4-BE49-F238E27FC236}">
                <a16:creationId xmlns:a16="http://schemas.microsoft.com/office/drawing/2014/main" id="{E59E93E3-F73B-D6A9-EB6F-58C060DFC5B7}"/>
              </a:ext>
            </a:extLst>
          </p:cNvPr>
          <p:cNvSpPr txBox="1"/>
          <p:nvPr/>
        </p:nvSpPr>
        <p:spPr>
          <a:xfrm>
            <a:off x="447324" y="310453"/>
            <a:ext cx="7868351" cy="8209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200"/>
              </a:lnSpc>
            </a:pPr>
            <a:r>
              <a:rPr lang="en-US" sz="4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 DUNG BÀI HỌC</a:t>
            </a:r>
          </a:p>
        </p:txBody>
      </p:sp>
      <p:sp>
        <p:nvSpPr>
          <p:cNvPr id="3" name="Khối Hình cung 2">
            <a:extLst>
              <a:ext uri="{FF2B5EF4-FFF2-40B4-BE49-F238E27FC236}">
                <a16:creationId xmlns:a16="http://schemas.microsoft.com/office/drawing/2014/main" id="{E15AD519-A11B-AE5A-7DED-94ACF99FBF53}"/>
              </a:ext>
            </a:extLst>
          </p:cNvPr>
          <p:cNvSpPr/>
          <p:nvPr/>
        </p:nvSpPr>
        <p:spPr>
          <a:xfrm>
            <a:off x="-4266391" y="375093"/>
            <a:ext cx="5472816" cy="5472816"/>
          </a:xfrm>
          <a:prstGeom prst="blockArc">
            <a:avLst>
              <a:gd name="adj1" fmla="val 18900000"/>
              <a:gd name="adj2" fmla="val 2700000"/>
              <a:gd name="adj3" fmla="val 395"/>
            </a:avLst>
          </a:prstGeom>
        </p:spPr>
        <p:style>
          <a:lnRef idx="2">
            <a:schemeClr val="accent6">
              <a:hueOff val="0"/>
              <a:satOff val="0"/>
              <a:lumOff val="0"/>
              <a:alphaOff val="0"/>
            </a:schemeClr>
          </a:lnRef>
          <a:fillRef idx="0">
            <a:schemeClr val="accent6">
              <a:tint val="90000"/>
              <a:hueOff val="0"/>
              <a:satOff val="0"/>
              <a:lumOff val="0"/>
              <a:alphaOff val="0"/>
            </a:schemeClr>
          </a:fillRef>
          <a:effectRef idx="0">
            <a:schemeClr val="accent6">
              <a:tint val="9000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4" name="Hình tự do: Hình 3">
            <a:extLst>
              <a:ext uri="{FF2B5EF4-FFF2-40B4-BE49-F238E27FC236}">
                <a16:creationId xmlns:a16="http://schemas.microsoft.com/office/drawing/2014/main" id="{2118F870-8107-4690-F745-DDF9A582681E}"/>
              </a:ext>
            </a:extLst>
          </p:cNvPr>
          <p:cNvSpPr/>
          <p:nvPr/>
        </p:nvSpPr>
        <p:spPr>
          <a:xfrm>
            <a:off x="953574" y="1494028"/>
            <a:ext cx="7790696" cy="812800"/>
          </a:xfrm>
          <a:custGeom>
            <a:avLst/>
            <a:gdLst>
              <a:gd name="connsiteX0" fmla="*/ 0 w 7790696"/>
              <a:gd name="connsiteY0" fmla="*/ 135469 h 812800"/>
              <a:gd name="connsiteX1" fmla="*/ 135469 w 7790696"/>
              <a:gd name="connsiteY1" fmla="*/ 0 h 812800"/>
              <a:gd name="connsiteX2" fmla="*/ 7655227 w 7790696"/>
              <a:gd name="connsiteY2" fmla="*/ 0 h 812800"/>
              <a:gd name="connsiteX3" fmla="*/ 7790696 w 7790696"/>
              <a:gd name="connsiteY3" fmla="*/ 135469 h 812800"/>
              <a:gd name="connsiteX4" fmla="*/ 7790696 w 7790696"/>
              <a:gd name="connsiteY4" fmla="*/ 677331 h 812800"/>
              <a:gd name="connsiteX5" fmla="*/ 7655227 w 7790696"/>
              <a:gd name="connsiteY5" fmla="*/ 812800 h 812800"/>
              <a:gd name="connsiteX6" fmla="*/ 135469 w 7790696"/>
              <a:gd name="connsiteY6" fmla="*/ 812800 h 812800"/>
              <a:gd name="connsiteX7" fmla="*/ 0 w 7790696"/>
              <a:gd name="connsiteY7" fmla="*/ 677331 h 812800"/>
              <a:gd name="connsiteX8" fmla="*/ 0 w 7790696"/>
              <a:gd name="connsiteY8" fmla="*/ 135469 h 81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790696" h="812800">
                <a:moveTo>
                  <a:pt x="0" y="135469"/>
                </a:moveTo>
                <a:cubicBezTo>
                  <a:pt x="0" y="60652"/>
                  <a:pt x="60652" y="0"/>
                  <a:pt x="135469" y="0"/>
                </a:cubicBezTo>
                <a:lnTo>
                  <a:pt x="7655227" y="0"/>
                </a:lnTo>
                <a:cubicBezTo>
                  <a:pt x="7730044" y="0"/>
                  <a:pt x="7790696" y="60652"/>
                  <a:pt x="7790696" y="135469"/>
                </a:cubicBezTo>
                <a:lnTo>
                  <a:pt x="7790696" y="677331"/>
                </a:lnTo>
                <a:cubicBezTo>
                  <a:pt x="7790696" y="752148"/>
                  <a:pt x="7730044" y="812800"/>
                  <a:pt x="7655227" y="812800"/>
                </a:cubicBezTo>
                <a:lnTo>
                  <a:pt x="135469" y="812800"/>
                </a:lnTo>
                <a:cubicBezTo>
                  <a:pt x="60652" y="812800"/>
                  <a:pt x="0" y="752148"/>
                  <a:pt x="0" y="677331"/>
                </a:cubicBezTo>
                <a:lnTo>
                  <a:pt x="0" y="135469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0"/>
              <a:satOff val="0"/>
              <a:lumOff val="0"/>
              <a:alphaOff val="0"/>
            </a:schemeClr>
          </a:fillRef>
          <a:effectRef idx="0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84838" tIns="110798" rIns="110798" bIns="110798" numCol="1" spcCol="1270" anchor="ctr" anchorCtr="0">
            <a:noAutofit/>
          </a:bodyPr>
          <a:lstStyle/>
          <a:p>
            <a:pPr marL="0" lvl="0" indent="0" algn="l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800" kern="1200" dirty="0" err="1"/>
              <a:t>Cộng</a:t>
            </a:r>
            <a:r>
              <a:rPr lang="en-US" sz="2800" kern="1200" dirty="0"/>
              <a:t>, </a:t>
            </a:r>
            <a:r>
              <a:rPr lang="en-US" sz="2800" kern="1200" dirty="0" err="1"/>
              <a:t>trừ</a:t>
            </a:r>
            <a:r>
              <a:rPr lang="en-US" sz="2800" kern="1200" dirty="0"/>
              <a:t> </a:t>
            </a:r>
            <a:r>
              <a:rPr lang="en-US" sz="2800" kern="1200" dirty="0" err="1"/>
              <a:t>hai</a:t>
            </a:r>
            <a:r>
              <a:rPr lang="en-US" sz="2800" kern="1200" dirty="0"/>
              <a:t> </a:t>
            </a:r>
            <a:r>
              <a:rPr lang="en-US" sz="2800" kern="1200" dirty="0" err="1"/>
              <a:t>số</a:t>
            </a:r>
            <a:r>
              <a:rPr lang="en-US" sz="2800" kern="1200" dirty="0"/>
              <a:t> </a:t>
            </a:r>
            <a:r>
              <a:rPr lang="en-US" sz="2800" kern="1200" dirty="0" err="1"/>
              <a:t>hữu</a:t>
            </a:r>
            <a:r>
              <a:rPr lang="en-US" sz="2800" kern="1200" dirty="0"/>
              <a:t> </a:t>
            </a:r>
            <a:r>
              <a:rPr lang="en-US" sz="2800" kern="1200" dirty="0" err="1"/>
              <a:t>tỉ</a:t>
            </a:r>
            <a:r>
              <a:rPr lang="en-US" sz="2800" kern="1200" dirty="0"/>
              <a:t>. </a:t>
            </a:r>
            <a:r>
              <a:rPr lang="en-US" sz="2800" kern="1200" dirty="0" err="1"/>
              <a:t>Quy</a:t>
            </a:r>
            <a:r>
              <a:rPr lang="en-US" sz="2800" kern="1200" dirty="0"/>
              <a:t> </a:t>
            </a:r>
            <a:r>
              <a:rPr lang="en-US" sz="2800" kern="1200" dirty="0" err="1"/>
              <a:t>tắc</a:t>
            </a:r>
            <a:r>
              <a:rPr lang="en-US" sz="2800" kern="1200" dirty="0"/>
              <a:t> </a:t>
            </a:r>
            <a:r>
              <a:rPr lang="en-US" sz="2800" kern="1200" dirty="0" err="1"/>
              <a:t>chuyển</a:t>
            </a:r>
            <a:r>
              <a:rPr lang="en-US" sz="2800" kern="1200" dirty="0"/>
              <a:t> </a:t>
            </a:r>
            <a:r>
              <a:rPr lang="en-US" sz="2800" kern="1200" dirty="0" err="1"/>
              <a:t>vế</a:t>
            </a:r>
            <a:endParaRPr lang="en-US" sz="2800" kern="1200" dirty="0"/>
          </a:p>
        </p:txBody>
      </p:sp>
      <p:sp>
        <p:nvSpPr>
          <p:cNvPr id="5" name="Hình Bầu dục 4">
            <a:extLst>
              <a:ext uri="{FF2B5EF4-FFF2-40B4-BE49-F238E27FC236}">
                <a16:creationId xmlns:a16="http://schemas.microsoft.com/office/drawing/2014/main" id="{4CA5A35F-22D7-DB1E-968E-0938BE10960F}"/>
              </a:ext>
            </a:extLst>
          </p:cNvPr>
          <p:cNvSpPr/>
          <p:nvPr/>
        </p:nvSpPr>
        <p:spPr>
          <a:xfrm>
            <a:off x="384924" y="1384300"/>
            <a:ext cx="1016000" cy="1016000"/>
          </a:xfrm>
          <a:prstGeom prst="ellipse">
            <a:avLst/>
          </a:prstGeom>
        </p:spPr>
        <p:style>
          <a:lnRef idx="2">
            <a:schemeClr val="accent5"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6" name="Hình tự do: Hình 5">
            <a:extLst>
              <a:ext uri="{FF2B5EF4-FFF2-40B4-BE49-F238E27FC236}">
                <a16:creationId xmlns:a16="http://schemas.microsoft.com/office/drawing/2014/main" id="{222157A6-9F13-40E9-821B-2CF6203CBBCD}"/>
              </a:ext>
            </a:extLst>
          </p:cNvPr>
          <p:cNvSpPr/>
          <p:nvPr/>
        </p:nvSpPr>
        <p:spPr>
          <a:xfrm>
            <a:off x="1169903" y="2705099"/>
            <a:ext cx="5536035" cy="812800"/>
          </a:xfrm>
          <a:custGeom>
            <a:avLst/>
            <a:gdLst>
              <a:gd name="connsiteX0" fmla="*/ 0 w 5536035"/>
              <a:gd name="connsiteY0" fmla="*/ 135469 h 812800"/>
              <a:gd name="connsiteX1" fmla="*/ 135469 w 5536035"/>
              <a:gd name="connsiteY1" fmla="*/ 0 h 812800"/>
              <a:gd name="connsiteX2" fmla="*/ 5400566 w 5536035"/>
              <a:gd name="connsiteY2" fmla="*/ 0 h 812800"/>
              <a:gd name="connsiteX3" fmla="*/ 5536035 w 5536035"/>
              <a:gd name="connsiteY3" fmla="*/ 135469 h 812800"/>
              <a:gd name="connsiteX4" fmla="*/ 5536035 w 5536035"/>
              <a:gd name="connsiteY4" fmla="*/ 677331 h 812800"/>
              <a:gd name="connsiteX5" fmla="*/ 5400566 w 5536035"/>
              <a:gd name="connsiteY5" fmla="*/ 812800 h 812800"/>
              <a:gd name="connsiteX6" fmla="*/ 135469 w 5536035"/>
              <a:gd name="connsiteY6" fmla="*/ 812800 h 812800"/>
              <a:gd name="connsiteX7" fmla="*/ 0 w 5536035"/>
              <a:gd name="connsiteY7" fmla="*/ 677331 h 812800"/>
              <a:gd name="connsiteX8" fmla="*/ 0 w 5536035"/>
              <a:gd name="connsiteY8" fmla="*/ 135469 h 81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536035" h="812800">
                <a:moveTo>
                  <a:pt x="0" y="135469"/>
                </a:moveTo>
                <a:cubicBezTo>
                  <a:pt x="0" y="60652"/>
                  <a:pt x="60652" y="0"/>
                  <a:pt x="135469" y="0"/>
                </a:cubicBezTo>
                <a:lnTo>
                  <a:pt x="5400566" y="0"/>
                </a:lnTo>
                <a:cubicBezTo>
                  <a:pt x="5475383" y="0"/>
                  <a:pt x="5536035" y="60652"/>
                  <a:pt x="5536035" y="135469"/>
                </a:cubicBezTo>
                <a:lnTo>
                  <a:pt x="5536035" y="677331"/>
                </a:lnTo>
                <a:cubicBezTo>
                  <a:pt x="5536035" y="752148"/>
                  <a:pt x="5475383" y="812800"/>
                  <a:pt x="5400566" y="812800"/>
                </a:cubicBezTo>
                <a:lnTo>
                  <a:pt x="135469" y="812800"/>
                </a:lnTo>
                <a:cubicBezTo>
                  <a:pt x="60652" y="812800"/>
                  <a:pt x="0" y="752148"/>
                  <a:pt x="0" y="677331"/>
                </a:cubicBezTo>
                <a:lnTo>
                  <a:pt x="0" y="135469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-614298"/>
              <a:satOff val="-2313"/>
              <a:lumOff val="-883"/>
              <a:alphaOff val="0"/>
            </a:schemeClr>
          </a:fillRef>
          <a:effectRef idx="0">
            <a:schemeClr val="accent5">
              <a:hueOff val="-614298"/>
              <a:satOff val="-2313"/>
              <a:lumOff val="-883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84838" tIns="110798" rIns="110798" bIns="110798" numCol="1" spcCol="1270" anchor="ctr" anchorCtr="0">
            <a:noAutofit/>
          </a:bodyPr>
          <a:lstStyle/>
          <a:p>
            <a:pPr marL="0" lvl="0" indent="0" algn="l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800" kern="1200" dirty="0" err="1"/>
              <a:t>Nhân</a:t>
            </a:r>
            <a:r>
              <a:rPr lang="en-US" sz="2800" kern="1200" dirty="0"/>
              <a:t>, chia </a:t>
            </a:r>
            <a:r>
              <a:rPr lang="en-US" sz="2800" kern="1200" dirty="0" err="1"/>
              <a:t>hai</a:t>
            </a:r>
            <a:r>
              <a:rPr lang="en-US" sz="2800" kern="1200" dirty="0"/>
              <a:t> </a:t>
            </a:r>
            <a:r>
              <a:rPr lang="en-US" sz="2800" kern="1200" dirty="0" err="1"/>
              <a:t>số</a:t>
            </a:r>
            <a:r>
              <a:rPr lang="en-US" sz="2800" kern="1200" dirty="0"/>
              <a:t> </a:t>
            </a:r>
            <a:r>
              <a:rPr lang="en-US" sz="2800" kern="1200" dirty="0" err="1"/>
              <a:t>hữu</a:t>
            </a:r>
            <a:r>
              <a:rPr lang="en-US" sz="2800" kern="1200" dirty="0"/>
              <a:t> </a:t>
            </a:r>
            <a:r>
              <a:rPr lang="en-US" sz="2800" kern="1200" dirty="0" err="1"/>
              <a:t>tỉ</a:t>
            </a:r>
            <a:endParaRPr lang="en-US" sz="2800" kern="1200" dirty="0"/>
          </a:p>
        </p:txBody>
      </p:sp>
      <p:sp>
        <p:nvSpPr>
          <p:cNvPr id="11" name="Hình Bầu dục 10">
            <a:extLst>
              <a:ext uri="{FF2B5EF4-FFF2-40B4-BE49-F238E27FC236}">
                <a16:creationId xmlns:a16="http://schemas.microsoft.com/office/drawing/2014/main" id="{F8D92FB4-AC16-B0F8-AB90-30404407694F}"/>
              </a:ext>
            </a:extLst>
          </p:cNvPr>
          <p:cNvSpPr/>
          <p:nvPr/>
        </p:nvSpPr>
        <p:spPr>
          <a:xfrm>
            <a:off x="680377" y="2603499"/>
            <a:ext cx="1016000" cy="1016000"/>
          </a:xfrm>
          <a:prstGeom prst="ellipse">
            <a:avLst/>
          </a:prstGeom>
        </p:spPr>
        <p:style>
          <a:lnRef idx="2">
            <a:schemeClr val="accent5">
              <a:hueOff val="-614298"/>
              <a:satOff val="-2313"/>
              <a:lumOff val="-883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2" name="Hình tự do: Hình 11">
            <a:extLst>
              <a:ext uri="{FF2B5EF4-FFF2-40B4-BE49-F238E27FC236}">
                <a16:creationId xmlns:a16="http://schemas.microsoft.com/office/drawing/2014/main" id="{407CA58E-24C9-B27D-34DF-0775E745AB3D}"/>
              </a:ext>
            </a:extLst>
          </p:cNvPr>
          <p:cNvSpPr/>
          <p:nvPr/>
        </p:nvSpPr>
        <p:spPr>
          <a:xfrm>
            <a:off x="888902" y="3916172"/>
            <a:ext cx="3245426" cy="812800"/>
          </a:xfrm>
          <a:custGeom>
            <a:avLst/>
            <a:gdLst>
              <a:gd name="connsiteX0" fmla="*/ 0 w 3245426"/>
              <a:gd name="connsiteY0" fmla="*/ 135469 h 812800"/>
              <a:gd name="connsiteX1" fmla="*/ 135469 w 3245426"/>
              <a:gd name="connsiteY1" fmla="*/ 0 h 812800"/>
              <a:gd name="connsiteX2" fmla="*/ 3109957 w 3245426"/>
              <a:gd name="connsiteY2" fmla="*/ 0 h 812800"/>
              <a:gd name="connsiteX3" fmla="*/ 3245426 w 3245426"/>
              <a:gd name="connsiteY3" fmla="*/ 135469 h 812800"/>
              <a:gd name="connsiteX4" fmla="*/ 3245426 w 3245426"/>
              <a:gd name="connsiteY4" fmla="*/ 677331 h 812800"/>
              <a:gd name="connsiteX5" fmla="*/ 3109957 w 3245426"/>
              <a:gd name="connsiteY5" fmla="*/ 812800 h 812800"/>
              <a:gd name="connsiteX6" fmla="*/ 135469 w 3245426"/>
              <a:gd name="connsiteY6" fmla="*/ 812800 h 812800"/>
              <a:gd name="connsiteX7" fmla="*/ 0 w 3245426"/>
              <a:gd name="connsiteY7" fmla="*/ 677331 h 812800"/>
              <a:gd name="connsiteX8" fmla="*/ 0 w 3245426"/>
              <a:gd name="connsiteY8" fmla="*/ 135469 h 81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245426" h="812800">
                <a:moveTo>
                  <a:pt x="0" y="135469"/>
                </a:moveTo>
                <a:cubicBezTo>
                  <a:pt x="0" y="60652"/>
                  <a:pt x="60652" y="0"/>
                  <a:pt x="135469" y="0"/>
                </a:cubicBezTo>
                <a:lnTo>
                  <a:pt x="3109957" y="0"/>
                </a:lnTo>
                <a:cubicBezTo>
                  <a:pt x="3184774" y="0"/>
                  <a:pt x="3245426" y="60652"/>
                  <a:pt x="3245426" y="135469"/>
                </a:cubicBezTo>
                <a:lnTo>
                  <a:pt x="3245426" y="677331"/>
                </a:lnTo>
                <a:cubicBezTo>
                  <a:pt x="3245426" y="752148"/>
                  <a:pt x="3184774" y="812800"/>
                  <a:pt x="3109957" y="812800"/>
                </a:cubicBezTo>
                <a:lnTo>
                  <a:pt x="135469" y="812800"/>
                </a:lnTo>
                <a:cubicBezTo>
                  <a:pt x="60652" y="812800"/>
                  <a:pt x="0" y="752148"/>
                  <a:pt x="0" y="677331"/>
                </a:cubicBezTo>
                <a:lnTo>
                  <a:pt x="0" y="135469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-1228596"/>
              <a:satOff val="-4626"/>
              <a:lumOff val="-1765"/>
              <a:alphaOff val="0"/>
            </a:schemeClr>
          </a:fillRef>
          <a:effectRef idx="0">
            <a:schemeClr val="accent5">
              <a:hueOff val="-1228596"/>
              <a:satOff val="-4626"/>
              <a:lumOff val="-1765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84838" tIns="110798" rIns="110798" bIns="110798" numCol="1" spcCol="1270" anchor="ctr" anchorCtr="0">
            <a:noAutofit/>
          </a:bodyPr>
          <a:lstStyle/>
          <a:p>
            <a:pPr marL="0" lvl="0" indent="0" algn="l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800" kern="1200" dirty="0" err="1"/>
              <a:t>Luyện</a:t>
            </a:r>
            <a:r>
              <a:rPr lang="en-US" sz="2800" kern="1200" dirty="0"/>
              <a:t> </a:t>
            </a:r>
            <a:r>
              <a:rPr lang="en-US" sz="2800" kern="1200" dirty="0" err="1"/>
              <a:t>tập</a:t>
            </a:r>
            <a:endParaRPr lang="en-US" sz="2800" kern="1200" dirty="0"/>
          </a:p>
        </p:txBody>
      </p:sp>
      <p:sp>
        <p:nvSpPr>
          <p:cNvPr id="13" name="Hình Bầu dục 12">
            <a:extLst>
              <a:ext uri="{FF2B5EF4-FFF2-40B4-BE49-F238E27FC236}">
                <a16:creationId xmlns:a16="http://schemas.microsoft.com/office/drawing/2014/main" id="{A173A574-1D69-52BA-931E-36C0081BF319}"/>
              </a:ext>
            </a:extLst>
          </p:cNvPr>
          <p:cNvSpPr/>
          <p:nvPr/>
        </p:nvSpPr>
        <p:spPr>
          <a:xfrm>
            <a:off x="384924" y="3822700"/>
            <a:ext cx="1016000" cy="1016000"/>
          </a:xfrm>
          <a:prstGeom prst="ellipse">
            <a:avLst/>
          </a:prstGeom>
        </p:spPr>
        <p:style>
          <a:lnRef idx="2">
            <a:schemeClr val="accent5">
              <a:hueOff val="-1228596"/>
              <a:satOff val="-4626"/>
              <a:lumOff val="-1765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638ADD91-1811-D978-A15F-1A28B8529996}"/>
              </a:ext>
            </a:extLst>
          </p:cNvPr>
          <p:cNvSpPr txBox="1"/>
          <p:nvPr/>
        </p:nvSpPr>
        <p:spPr>
          <a:xfrm>
            <a:off x="707231" y="1608042"/>
            <a:ext cx="4122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1</a:t>
            </a:r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EF7AA3DB-8E46-20B5-BCC8-D22972154DEE}"/>
              </a:ext>
            </a:extLst>
          </p:cNvPr>
          <p:cNvSpPr txBox="1"/>
          <p:nvPr/>
        </p:nvSpPr>
        <p:spPr>
          <a:xfrm>
            <a:off x="990935" y="2813256"/>
            <a:ext cx="4122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2</a:t>
            </a:r>
          </a:p>
        </p:txBody>
      </p:sp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14B18DF4-85F9-46C1-FCF2-C54B645096CD}"/>
              </a:ext>
            </a:extLst>
          </p:cNvPr>
          <p:cNvSpPr txBox="1"/>
          <p:nvPr/>
        </p:nvSpPr>
        <p:spPr>
          <a:xfrm>
            <a:off x="707231" y="4018470"/>
            <a:ext cx="4122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3</a:t>
            </a:r>
          </a:p>
        </p:txBody>
      </p:sp>
      <p:pic>
        <p:nvPicPr>
          <p:cNvPr id="8" name="Picture 12">
            <a:extLst>
              <a:ext uri="{FF2B5EF4-FFF2-40B4-BE49-F238E27FC236}">
                <a16:creationId xmlns:a16="http://schemas.microsoft.com/office/drawing/2014/main" id="{DD3DB13C-D89C-A2E8-1C63-AE5629CF0C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949" y="3832393"/>
            <a:ext cx="1425393" cy="1311107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12" grpId="0" animBg="1"/>
      <p:bldP spid="10" grpId="0"/>
      <p:bldP spid="14" grpId="0"/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9421CF5A-2AEF-2167-9105-197D48B92BDF}"/>
              </a:ext>
            </a:extLst>
          </p:cNvPr>
          <p:cNvSpPr txBox="1"/>
          <p:nvPr/>
        </p:nvSpPr>
        <p:spPr>
          <a:xfrm>
            <a:off x="85725" y="235744"/>
            <a:ext cx="8586327" cy="52322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</a:rPr>
              <a:t>I. CỘNG, TRỪ SỐ HỮU TỈ. QUY TẮC CHUYỂN VẾ</a:t>
            </a: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8E368A84-0B10-E54C-1252-91A61D71895C}"/>
              </a:ext>
            </a:extLst>
          </p:cNvPr>
          <p:cNvSpPr txBox="1"/>
          <p:nvPr/>
        </p:nvSpPr>
        <p:spPr>
          <a:xfrm>
            <a:off x="85725" y="828734"/>
            <a:ext cx="5489165" cy="52322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/>
              <a:t>1. </a:t>
            </a:r>
            <a:r>
              <a:rPr lang="en-US" sz="2800" dirty="0" err="1"/>
              <a:t>Quy</a:t>
            </a:r>
            <a:r>
              <a:rPr lang="en-US" sz="2800" dirty="0"/>
              <a:t> </a:t>
            </a:r>
            <a:r>
              <a:rPr lang="en-US" sz="2800" dirty="0" err="1"/>
              <a:t>tắc</a:t>
            </a:r>
            <a:r>
              <a:rPr lang="en-US" sz="2800" dirty="0"/>
              <a:t> </a:t>
            </a:r>
            <a:r>
              <a:rPr lang="en-US" sz="2800" dirty="0" err="1"/>
              <a:t>cộng</a:t>
            </a:r>
            <a:r>
              <a:rPr lang="en-US" sz="2800" dirty="0"/>
              <a:t>, </a:t>
            </a:r>
            <a:r>
              <a:rPr lang="en-US" sz="2800" dirty="0" err="1"/>
              <a:t>trừ</a:t>
            </a:r>
            <a:r>
              <a:rPr lang="en-US" sz="2800" dirty="0"/>
              <a:t> </a:t>
            </a:r>
            <a:r>
              <a:rPr lang="en-US" sz="2800" dirty="0" err="1"/>
              <a:t>hai</a:t>
            </a:r>
            <a:r>
              <a:rPr lang="en-US" sz="2800" dirty="0"/>
              <a:t> </a:t>
            </a:r>
            <a:r>
              <a:rPr lang="en-US" sz="2800" dirty="0" err="1"/>
              <a:t>số</a:t>
            </a:r>
            <a:r>
              <a:rPr lang="en-US" sz="2800" dirty="0"/>
              <a:t> </a:t>
            </a:r>
            <a:r>
              <a:rPr lang="en-US" sz="2800" dirty="0" err="1"/>
              <a:t>hữu</a:t>
            </a:r>
            <a:r>
              <a:rPr lang="en-US" sz="2800" dirty="0"/>
              <a:t> </a:t>
            </a:r>
            <a:r>
              <a:rPr lang="en-US" sz="2800" dirty="0" err="1"/>
              <a:t>tỉ</a:t>
            </a:r>
            <a:endParaRPr lang="en-US" sz="2800" dirty="0"/>
          </a:p>
        </p:txBody>
      </p:sp>
      <p:sp>
        <p:nvSpPr>
          <p:cNvPr id="14" name="Rounded Rectangle 9">
            <a:extLst>
              <a:ext uri="{FF2B5EF4-FFF2-40B4-BE49-F238E27FC236}">
                <a16:creationId xmlns:a16="http://schemas.microsoft.com/office/drawing/2014/main" id="{BB08576A-16F6-08CC-DC0B-095683FA7C3C}"/>
              </a:ext>
            </a:extLst>
          </p:cNvPr>
          <p:cNvSpPr/>
          <p:nvPr/>
        </p:nvSpPr>
        <p:spPr>
          <a:xfrm>
            <a:off x="142875" y="1569359"/>
            <a:ext cx="1016000" cy="660400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HĐ1</a:t>
            </a: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779725D6-B675-3DC2-0844-76E99604FB4C}"/>
              </a:ext>
            </a:extLst>
          </p:cNvPr>
          <p:cNvSpPr txBox="1"/>
          <p:nvPr/>
        </p:nvSpPr>
        <p:spPr>
          <a:xfrm>
            <a:off x="1314450" y="1668726"/>
            <a:ext cx="36861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Thực</a:t>
            </a:r>
            <a:r>
              <a:rPr lang="en-US" sz="2400" dirty="0"/>
              <a:t> </a:t>
            </a:r>
            <a:r>
              <a:rPr lang="en-US" sz="2400" dirty="0" err="1"/>
              <a:t>hiện</a:t>
            </a:r>
            <a:r>
              <a:rPr lang="en-US" sz="2400" dirty="0"/>
              <a:t> </a:t>
            </a:r>
            <a:r>
              <a:rPr lang="en-US" sz="2400" dirty="0" err="1"/>
              <a:t>phép</a:t>
            </a:r>
            <a:r>
              <a:rPr lang="en-US" sz="2400" dirty="0"/>
              <a:t> </a:t>
            </a:r>
            <a:r>
              <a:rPr lang="en-US" sz="2400" dirty="0" err="1"/>
              <a:t>tính</a:t>
            </a:r>
            <a:endParaRPr lang="en-US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2D05F1DE-4C00-8846-E6DC-E76EDDEEA45C}"/>
                  </a:ext>
                </a:extLst>
              </p:cNvPr>
              <p:cNvSpPr txBox="1"/>
              <p:nvPr/>
            </p:nvSpPr>
            <p:spPr>
              <a:xfrm>
                <a:off x="660811" y="2651185"/>
                <a:ext cx="1020086" cy="6938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−2</m:t>
                          </m:r>
                        </m:num>
                        <m:den>
                          <m: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7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2D05F1DE-4C00-8846-E6DC-E76EDDEEA4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0811" y="2651185"/>
                <a:ext cx="1020086" cy="69384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id="{69FA7DF6-41FE-1E3D-1AAE-2A36812F3FF9}"/>
                  </a:ext>
                </a:extLst>
              </p:cNvPr>
              <p:cNvSpPr txBox="1"/>
              <p:nvPr/>
            </p:nvSpPr>
            <p:spPr>
              <a:xfrm>
                <a:off x="2139866" y="2650317"/>
                <a:ext cx="1359924" cy="70134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−14</m:t>
                          </m:r>
                        </m:num>
                        <m:den>
                          <m: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35</m:t>
                          </m:r>
                        </m:den>
                      </m:f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15</m:t>
                          </m:r>
                        </m:num>
                        <m:den>
                          <m: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35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id="{69FA7DF6-41FE-1E3D-1AAE-2A36812F3F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39866" y="2650317"/>
                <a:ext cx="1359924" cy="70134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Hộp Văn bản 11">
                <a:extLst>
                  <a:ext uri="{FF2B5EF4-FFF2-40B4-BE49-F238E27FC236}">
                    <a16:creationId xmlns:a16="http://schemas.microsoft.com/office/drawing/2014/main" id="{03B1717C-7DFD-EB2B-2DEE-759FD476910C}"/>
                  </a:ext>
                </a:extLst>
              </p:cNvPr>
              <p:cNvSpPr txBox="1"/>
              <p:nvPr/>
            </p:nvSpPr>
            <p:spPr>
              <a:xfrm>
                <a:off x="1753287" y="2828444"/>
                <a:ext cx="314189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2" name="Hộp Văn bản 11">
                <a:extLst>
                  <a:ext uri="{FF2B5EF4-FFF2-40B4-BE49-F238E27FC236}">
                    <a16:creationId xmlns:a16="http://schemas.microsoft.com/office/drawing/2014/main" id="{03B1717C-7DFD-EB2B-2DEE-759FD47691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53287" y="2828444"/>
                <a:ext cx="314189" cy="369332"/>
              </a:xfrm>
              <a:prstGeom prst="rect">
                <a:avLst/>
              </a:prstGeom>
              <a:blipFill>
                <a:blip r:embed="rId5"/>
                <a:stretch>
                  <a:fillRect l="-7843" r="-78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Hộp Văn bản 18">
                <a:extLst>
                  <a:ext uri="{FF2B5EF4-FFF2-40B4-BE49-F238E27FC236}">
                    <a16:creationId xmlns:a16="http://schemas.microsoft.com/office/drawing/2014/main" id="{0C13B5CD-6843-EA9D-816F-86F134E6B990}"/>
                  </a:ext>
                </a:extLst>
              </p:cNvPr>
              <p:cNvSpPr txBox="1"/>
              <p:nvPr/>
            </p:nvSpPr>
            <p:spPr>
              <a:xfrm>
                <a:off x="3552797" y="2829344"/>
                <a:ext cx="300058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9" name="Hộp Văn bản 18">
                <a:extLst>
                  <a:ext uri="{FF2B5EF4-FFF2-40B4-BE49-F238E27FC236}">
                    <a16:creationId xmlns:a16="http://schemas.microsoft.com/office/drawing/2014/main" id="{0C13B5CD-6843-EA9D-816F-86F134E6B99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52797" y="2829344"/>
                <a:ext cx="300058" cy="369332"/>
              </a:xfrm>
              <a:prstGeom prst="rect">
                <a:avLst/>
              </a:prstGeom>
              <a:blipFill>
                <a:blip r:embed="rId6"/>
                <a:stretch>
                  <a:fillRect l="-10204" r="-102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Hộp Văn bản 19">
                <a:extLst>
                  <a:ext uri="{FF2B5EF4-FFF2-40B4-BE49-F238E27FC236}">
                    <a16:creationId xmlns:a16="http://schemas.microsoft.com/office/drawing/2014/main" id="{D0DD3FB1-A590-0F28-159C-DE83D48F5050}"/>
                  </a:ext>
                </a:extLst>
              </p:cNvPr>
              <p:cNvSpPr txBox="1"/>
              <p:nvPr/>
            </p:nvSpPr>
            <p:spPr>
              <a:xfrm>
                <a:off x="3905862" y="2650317"/>
                <a:ext cx="424796" cy="6938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35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0" name="Hộp Văn bản 19">
                <a:extLst>
                  <a:ext uri="{FF2B5EF4-FFF2-40B4-BE49-F238E27FC236}">
                    <a16:creationId xmlns:a16="http://schemas.microsoft.com/office/drawing/2014/main" id="{D0DD3FB1-A590-0F28-159C-DE83D48F50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05862" y="2650317"/>
                <a:ext cx="424796" cy="693844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id="{E3DF5C64-32DF-7FCB-4E54-DC09E20875F9}"/>
                  </a:ext>
                </a:extLst>
              </p:cNvPr>
              <p:cNvSpPr txBox="1"/>
              <p:nvPr/>
            </p:nvSpPr>
            <p:spPr>
              <a:xfrm>
                <a:off x="660811" y="4130100"/>
                <a:ext cx="1935402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0,123−0,234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id="{E3DF5C64-32DF-7FCB-4E54-DC09E20875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0811" y="4130100"/>
                <a:ext cx="1935402" cy="369332"/>
              </a:xfrm>
              <a:prstGeom prst="rect">
                <a:avLst/>
              </a:prstGeom>
              <a:blipFill>
                <a:blip r:embed="rId8"/>
                <a:stretch>
                  <a:fillRect l="-2830" r="-3145"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Hộp Văn bản 21">
                <a:extLst>
                  <a:ext uri="{FF2B5EF4-FFF2-40B4-BE49-F238E27FC236}">
                    <a16:creationId xmlns:a16="http://schemas.microsoft.com/office/drawing/2014/main" id="{4A8D5EB6-BFFC-D25E-BFFC-957387E0ABBD}"/>
                  </a:ext>
                </a:extLst>
              </p:cNvPr>
              <p:cNvSpPr txBox="1"/>
              <p:nvPr/>
            </p:nvSpPr>
            <p:spPr>
              <a:xfrm>
                <a:off x="2596213" y="4130100"/>
                <a:ext cx="2734787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=−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0,234−0,123</m:t>
                          </m:r>
                        </m:e>
                      </m:d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2" name="Hộp Văn bản 21">
                <a:extLst>
                  <a:ext uri="{FF2B5EF4-FFF2-40B4-BE49-F238E27FC236}">
                    <a16:creationId xmlns:a16="http://schemas.microsoft.com/office/drawing/2014/main" id="{4A8D5EB6-BFFC-D25E-BFFC-957387E0ABB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96213" y="4130100"/>
                <a:ext cx="2734787" cy="369332"/>
              </a:xfrm>
              <a:prstGeom prst="rect">
                <a:avLst/>
              </a:prstGeom>
              <a:blipFill>
                <a:blip r:embed="rId9"/>
                <a:stretch>
                  <a:fillRect l="-445"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Hộp Văn bản 22">
                <a:extLst>
                  <a:ext uri="{FF2B5EF4-FFF2-40B4-BE49-F238E27FC236}">
                    <a16:creationId xmlns:a16="http://schemas.microsoft.com/office/drawing/2014/main" id="{663EDD66-B19A-2210-F033-C51B87B07E94}"/>
                  </a:ext>
                </a:extLst>
              </p:cNvPr>
              <p:cNvSpPr txBox="1"/>
              <p:nvPr/>
            </p:nvSpPr>
            <p:spPr>
              <a:xfrm>
                <a:off x="5331000" y="4130100"/>
                <a:ext cx="1371081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=−0,111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3" name="Hộp Văn bản 22">
                <a:extLst>
                  <a:ext uri="{FF2B5EF4-FFF2-40B4-BE49-F238E27FC236}">
                    <a16:creationId xmlns:a16="http://schemas.microsoft.com/office/drawing/2014/main" id="{663EDD66-B19A-2210-F033-C51B87B07E9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31000" y="4130100"/>
                <a:ext cx="1371081" cy="369332"/>
              </a:xfrm>
              <a:prstGeom prst="rect">
                <a:avLst/>
              </a:prstGeom>
              <a:blipFill>
                <a:blip r:embed="rId10"/>
                <a:stretch>
                  <a:fillRect l="-1339" r="-4911"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2835C0D8-398B-8578-AD4F-24F851EB4571}"/>
              </a:ext>
            </a:extLst>
          </p:cNvPr>
          <p:cNvSpPr txBox="1"/>
          <p:nvPr/>
        </p:nvSpPr>
        <p:spPr>
          <a:xfrm>
            <a:off x="85725" y="2766406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a)</a:t>
            </a:r>
          </a:p>
        </p:txBody>
      </p:sp>
      <p:sp>
        <p:nvSpPr>
          <p:cNvPr id="25" name="Hộp Văn bản 24">
            <a:extLst>
              <a:ext uri="{FF2B5EF4-FFF2-40B4-BE49-F238E27FC236}">
                <a16:creationId xmlns:a16="http://schemas.microsoft.com/office/drawing/2014/main" id="{198AACEF-AE43-86D5-1EE1-553AAD5BA869}"/>
              </a:ext>
            </a:extLst>
          </p:cNvPr>
          <p:cNvSpPr txBox="1"/>
          <p:nvPr/>
        </p:nvSpPr>
        <p:spPr>
          <a:xfrm>
            <a:off x="85725" y="4037767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b)</a:t>
            </a:r>
          </a:p>
        </p:txBody>
      </p:sp>
      <p:pic>
        <p:nvPicPr>
          <p:cNvPr id="16" name="Picture 19">
            <a:extLst>
              <a:ext uri="{FF2B5EF4-FFF2-40B4-BE49-F238E27FC236}">
                <a16:creationId xmlns:a16="http://schemas.microsoft.com/office/drawing/2014/main" id="{332CD37D-5623-1EC9-3629-901AF3CCA9D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6136806" y="919808"/>
            <a:ext cx="2259191" cy="3394958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4" grpId="0" animBg="1"/>
      <p:bldP spid="10" grpId="0"/>
      <p:bldP spid="11" grpId="0"/>
      <p:bldP spid="17" grpId="0"/>
      <p:bldP spid="12" grpId="0"/>
      <p:bldP spid="19" grpId="0"/>
      <p:bldP spid="20" grpId="0"/>
      <p:bldP spid="13" grpId="0"/>
      <p:bldP spid="22" grpId="0"/>
      <p:bldP spid="23" grpId="0"/>
      <p:bldP spid="15" grpId="0"/>
      <p:bldP spid="2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Hình chữ nhật: Góc Tròn 9">
            <a:extLst>
              <a:ext uri="{FF2B5EF4-FFF2-40B4-BE49-F238E27FC236}">
                <a16:creationId xmlns:a16="http://schemas.microsoft.com/office/drawing/2014/main" id="{F89DE5AC-FA50-6511-9D4A-0D15087D7103}"/>
              </a:ext>
            </a:extLst>
          </p:cNvPr>
          <p:cNvSpPr/>
          <p:nvPr/>
        </p:nvSpPr>
        <p:spPr>
          <a:xfrm>
            <a:off x="285750" y="1307306"/>
            <a:ext cx="8608219" cy="3707609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Vì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mọi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hữu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tỉ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đều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viết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dưới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dạng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phân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nên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ta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thể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cộng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trừ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hai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hữu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tỉ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bằng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cách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viết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chúng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dưới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dạng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phân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rồi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áp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dụng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quy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tắc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cộng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trừ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phân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.</a:t>
            </a: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Khi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hai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hữu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tỉ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cùng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viết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ở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dạng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thập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phân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(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với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hữu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hạn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chữ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khác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0 ở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phần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thập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phân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)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thì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ta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thể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cộng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trừ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hai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đó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theo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quy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tắc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cộng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trừ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thập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phân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.</a:t>
            </a:r>
          </a:p>
          <a:p>
            <a:pPr algn="ctr"/>
            <a:endParaRPr lang="en-US" dirty="0"/>
          </a:p>
        </p:txBody>
      </p:sp>
      <p:sp>
        <p:nvSpPr>
          <p:cNvPr id="12" name="Hình Bầu dục 11">
            <a:extLst>
              <a:ext uri="{FF2B5EF4-FFF2-40B4-BE49-F238E27FC236}">
                <a16:creationId xmlns:a16="http://schemas.microsoft.com/office/drawing/2014/main" id="{91F722CB-FCE8-9AE3-D7B8-2D8CAF167676}"/>
              </a:ext>
            </a:extLst>
          </p:cNvPr>
          <p:cNvSpPr/>
          <p:nvPr/>
        </p:nvSpPr>
        <p:spPr>
          <a:xfrm>
            <a:off x="2736056" y="185738"/>
            <a:ext cx="3086100" cy="964406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000000"/>
                </a:solidFill>
              </a:rPr>
              <a:t>Nhận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xét</a:t>
            </a:r>
            <a:endParaRPr lang="en-US" sz="28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4B843F8D-E96E-007C-C3B7-780ABA454BE4}"/>
              </a:ext>
            </a:extLst>
          </p:cNvPr>
          <p:cNvSpPr txBox="1"/>
          <p:nvPr/>
        </p:nvSpPr>
        <p:spPr>
          <a:xfrm>
            <a:off x="2174113" y="435713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/>
              <a:t>Tính</a:t>
            </a:r>
            <a:endParaRPr lang="en-US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02B99DB5-F459-1C37-F061-297CEDBC5DC3}"/>
                  </a:ext>
                </a:extLst>
              </p:cNvPr>
              <p:cNvSpPr txBox="1"/>
              <p:nvPr/>
            </p:nvSpPr>
            <p:spPr>
              <a:xfrm>
                <a:off x="779825" y="1334393"/>
                <a:ext cx="5178212" cy="8298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0,25</m:t>
                      </m:r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num>
                            <m:den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den>
                          </m:f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12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12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−5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12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02B99DB5-F459-1C37-F061-297CEDBC5D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9825" y="1334393"/>
                <a:ext cx="5178212" cy="829843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6083ED48-C821-6053-CE06-B6141B0347AE}"/>
              </a:ext>
            </a:extLst>
          </p:cNvPr>
          <p:cNvSpPr txBox="1"/>
          <p:nvPr/>
        </p:nvSpPr>
        <p:spPr>
          <a:xfrm>
            <a:off x="156739" y="1518481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2DB3903C-87F2-BAA9-963B-16B6449DD8C9}"/>
                  </a:ext>
                </a:extLst>
              </p:cNvPr>
              <p:cNvSpPr txBox="1"/>
              <p:nvPr/>
            </p:nvSpPr>
            <p:spPr>
              <a:xfrm>
                <a:off x="779825" y="2979265"/>
                <a:ext cx="5254131" cy="8298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num>
                            <m:den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20</m:t>
                              </m:r>
                            </m:den>
                          </m:f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−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−1,2</m:t>
                          </m:r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=−0,15+1,2=1,05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2DB3903C-87F2-BAA9-963B-16B6449DD8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9825" y="2979265"/>
                <a:ext cx="5254131" cy="82984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44A02280-6643-D7F8-E45F-F13D8C8F6344}"/>
              </a:ext>
            </a:extLst>
          </p:cNvPr>
          <p:cNvSpPr txBox="1"/>
          <p:nvPr/>
        </p:nvSpPr>
        <p:spPr>
          <a:xfrm>
            <a:off x="156739" y="3163353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b)</a:t>
            </a:r>
          </a:p>
        </p:txBody>
      </p:sp>
      <p:pic>
        <p:nvPicPr>
          <p:cNvPr id="12" name="Picture 14">
            <a:extLst>
              <a:ext uri="{FF2B5EF4-FFF2-40B4-BE49-F238E27FC236}">
                <a16:creationId xmlns:a16="http://schemas.microsoft.com/office/drawing/2014/main" id="{C686CB38-051D-E0FC-A3D3-3AA106603A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6430615" y="172494"/>
            <a:ext cx="2142052" cy="4971006"/>
          </a:xfrm>
          <a:prstGeom prst="rect">
            <a:avLst/>
          </a:prstGeom>
        </p:spPr>
      </p:pic>
      <p:sp>
        <p:nvSpPr>
          <p:cNvPr id="2" name="Hình Bầu dục 1">
            <a:extLst>
              <a:ext uri="{FF2B5EF4-FFF2-40B4-BE49-F238E27FC236}">
                <a16:creationId xmlns:a16="http://schemas.microsoft.com/office/drawing/2014/main" id="{19429E17-6C60-273D-AD38-B0CCB212BC33}"/>
              </a:ext>
            </a:extLst>
          </p:cNvPr>
          <p:cNvSpPr/>
          <p:nvPr/>
        </p:nvSpPr>
        <p:spPr>
          <a:xfrm>
            <a:off x="302342" y="222125"/>
            <a:ext cx="1799303" cy="888842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ysClr val="windowText" lastClr="000000"/>
                </a:solidFill>
              </a:rPr>
              <a:t>Ví</a:t>
            </a:r>
            <a:r>
              <a:rPr lang="en-US" sz="2400" b="1" dirty="0">
                <a:solidFill>
                  <a:sysClr val="windowText" lastClr="000000"/>
                </a:solidFill>
              </a:rPr>
              <a:t> </a:t>
            </a:r>
            <a:r>
              <a:rPr lang="en-US" sz="2400" b="1" dirty="0" err="1">
                <a:solidFill>
                  <a:sysClr val="windowText" lastClr="000000"/>
                </a:solidFill>
              </a:rPr>
              <a:t>dụ</a:t>
            </a:r>
            <a:r>
              <a:rPr lang="en-US" sz="2400" b="1" dirty="0">
                <a:solidFill>
                  <a:sysClr val="windowText" lastClr="000000"/>
                </a:solidFill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3876802443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3">
            <a:extLst>
              <a:ext uri="{FF2B5EF4-FFF2-40B4-BE49-F238E27FC236}">
                <a16:creationId xmlns:a16="http://schemas.microsoft.com/office/drawing/2014/main" id="{0B2A4652-35D5-40C7-0594-62B1EFCF8E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4767"/>
            <a:ext cx="1083598" cy="1083598"/>
          </a:xfrm>
          <a:prstGeom prst="rect">
            <a:avLst/>
          </a:prstGeom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904FFDCF-C1A8-618A-3347-4AD2F057496D}"/>
              </a:ext>
            </a:extLst>
          </p:cNvPr>
          <p:cNvSpPr txBox="1"/>
          <p:nvPr/>
        </p:nvSpPr>
        <p:spPr>
          <a:xfrm>
            <a:off x="1314451" y="215079"/>
            <a:ext cx="2324675" cy="739754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 err="1"/>
              <a:t>Luyện</a:t>
            </a:r>
            <a:r>
              <a:rPr lang="en-US" sz="3200" dirty="0"/>
              <a:t> </a:t>
            </a:r>
            <a:r>
              <a:rPr lang="en-US" sz="3200" dirty="0" err="1"/>
              <a:t>tập</a:t>
            </a:r>
            <a:r>
              <a:rPr lang="en-US" sz="3200" dirty="0"/>
              <a:t> 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9D545B29-BE13-AE06-3E52-313768CC0DA2}"/>
                  </a:ext>
                </a:extLst>
              </p:cNvPr>
              <p:cNvSpPr txBox="1"/>
              <p:nvPr/>
            </p:nvSpPr>
            <p:spPr>
              <a:xfrm>
                <a:off x="700087" y="1625202"/>
                <a:ext cx="1507977" cy="70006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5</m:t>
                          </m:r>
                        </m:num>
                        <m:den>
                          <m: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7</m:t>
                          </m:r>
                        </m:den>
                      </m:f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−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−3,9</m:t>
                          </m:r>
                        </m:e>
                      </m:d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9D545B29-BE13-AE06-3E52-313768CC0D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0087" y="1625202"/>
                <a:ext cx="1507977" cy="70006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id="{72DCDFBB-5C4F-C67B-3031-B08D37762DC8}"/>
                  </a:ext>
                </a:extLst>
              </p:cNvPr>
              <p:cNvSpPr txBox="1"/>
              <p:nvPr/>
            </p:nvSpPr>
            <p:spPr>
              <a:xfrm>
                <a:off x="2208064" y="1625201"/>
                <a:ext cx="5139740" cy="70134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5</m:t>
                          </m:r>
                        </m:num>
                        <m:den>
                          <m: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7</m:t>
                          </m:r>
                        </m:den>
                      </m:f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+3,9=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>
                              <a:latin typeface="Cambria Math" panose="02040503050406030204" pitchFamily="18" charset="0"/>
                            </a:rPr>
                            <m:t>5</m:t>
                          </m:r>
                        </m:num>
                        <m:den>
                          <m:r>
                            <a:rPr lang="en-US" sz="2400">
                              <a:latin typeface="Cambria Math" panose="02040503050406030204" pitchFamily="18" charset="0"/>
                            </a:rPr>
                            <m:t>7</m:t>
                          </m:r>
                        </m:den>
                      </m:f>
                      <m:r>
                        <a:rPr lang="en-US" sz="240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39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50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70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273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70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323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70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id="{72DCDFBB-5C4F-C67B-3031-B08D37762DC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08064" y="1625201"/>
                <a:ext cx="5139740" cy="70134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C44A3236-9BED-12C3-C0EC-4ED9A8874486}"/>
              </a:ext>
            </a:extLst>
          </p:cNvPr>
          <p:cNvSpPr txBox="1"/>
          <p:nvPr/>
        </p:nvSpPr>
        <p:spPr>
          <a:xfrm>
            <a:off x="83019" y="1744400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a)</a:t>
            </a:r>
          </a:p>
        </p:txBody>
      </p:sp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5B7A328C-DB66-CB17-7578-048EDC1BFE95}"/>
              </a:ext>
            </a:extLst>
          </p:cNvPr>
          <p:cNvSpPr txBox="1"/>
          <p:nvPr/>
        </p:nvSpPr>
        <p:spPr>
          <a:xfrm>
            <a:off x="83019" y="3096950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b)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id="{4566D900-F565-29E5-48DA-A12DAF4AF16D}"/>
                  </a:ext>
                </a:extLst>
              </p:cNvPr>
              <p:cNvSpPr txBox="1"/>
              <p:nvPr/>
            </p:nvSpPr>
            <p:spPr>
              <a:xfrm>
                <a:off x="696837" y="2977750"/>
                <a:ext cx="1900136" cy="69147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(−3,25)+4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id="{4566D900-F565-29E5-48DA-A12DAF4AF1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6837" y="2977750"/>
                <a:ext cx="1900136" cy="69147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id="{5486989E-E6CE-0E95-0788-1A4C98781F44}"/>
                  </a:ext>
                </a:extLst>
              </p:cNvPr>
              <p:cNvSpPr txBox="1"/>
              <p:nvPr/>
            </p:nvSpPr>
            <p:spPr>
              <a:xfrm>
                <a:off x="2596973" y="2996915"/>
                <a:ext cx="2978316" cy="69147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13</m:t>
                          </m:r>
                        </m:num>
                        <m:den>
                          <m: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19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6</m:t>
                          </m:r>
                        </m:num>
                        <m:den>
                          <m: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id="{5486989E-E6CE-0E95-0788-1A4C98781F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96973" y="2996915"/>
                <a:ext cx="2978316" cy="691471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Picture 4">
            <a:extLst>
              <a:ext uri="{FF2B5EF4-FFF2-40B4-BE49-F238E27FC236}">
                <a16:creationId xmlns:a16="http://schemas.microsoft.com/office/drawing/2014/main" id="{5BE3995A-2E6E-8769-4D82-36E6772F060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6087508" y="3714236"/>
            <a:ext cx="3056492" cy="1972826"/>
          </a:xfrm>
          <a:prstGeom prst="rect">
            <a:avLst/>
          </a:prstGeom>
        </p:spPr>
      </p:pic>
      <p:pic>
        <p:nvPicPr>
          <p:cNvPr id="18" name="Picture 5">
            <a:extLst>
              <a:ext uri="{FF2B5EF4-FFF2-40B4-BE49-F238E27FC236}">
                <a16:creationId xmlns:a16="http://schemas.microsoft.com/office/drawing/2014/main" id="{C2B951DA-D8A7-B592-838E-9196EAB6D0F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6783804" y="3558615"/>
            <a:ext cx="1310234" cy="2659146"/>
          </a:xfrm>
          <a:prstGeom prst="rect">
            <a:avLst/>
          </a:prstGeom>
        </p:spPr>
      </p:pic>
      <p:sp>
        <p:nvSpPr>
          <p:cNvPr id="20" name="Hộp Văn bản 19">
            <a:extLst>
              <a:ext uri="{FF2B5EF4-FFF2-40B4-BE49-F238E27FC236}">
                <a16:creationId xmlns:a16="http://schemas.microsoft.com/office/drawing/2014/main" id="{7009455D-334E-0D23-3220-AACE675B9BAA}"/>
              </a:ext>
            </a:extLst>
          </p:cNvPr>
          <p:cNvSpPr txBox="1"/>
          <p:nvPr/>
        </p:nvSpPr>
        <p:spPr>
          <a:xfrm>
            <a:off x="3756608" y="370058"/>
            <a:ext cx="102132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Tính</a:t>
            </a:r>
            <a:endParaRPr lang="en-US" dirty="0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13" grpId="0"/>
      <p:bldP spid="8" grpId="0"/>
      <p:bldP spid="15" grpId="0"/>
      <p:bldP spid="16" grpId="0"/>
      <p:bldP spid="17" grpId="0"/>
      <p:bldP spid="20" grpId="0"/>
    </p:bldLst>
  </p:timing>
</p:sld>
</file>

<file path=ppt/theme/theme1.xml><?xml version="1.0" encoding="utf-8"?>
<a:theme xmlns:a="http://schemas.openxmlformats.org/drawingml/2006/main" name="Bianca template">
  <a:themeElements>
    <a:clrScheme name="Custom 347">
      <a:dk1>
        <a:srgbClr val="192D49"/>
      </a:dk1>
      <a:lt1>
        <a:srgbClr val="FFFFFF"/>
      </a:lt1>
      <a:dk2>
        <a:srgbClr val="9199A0"/>
      </a:dk2>
      <a:lt2>
        <a:srgbClr val="E0E8F0"/>
      </a:lt2>
      <a:accent1>
        <a:srgbClr val="5B87C8"/>
      </a:accent1>
      <a:accent2>
        <a:srgbClr val="9DC0EA"/>
      </a:accent2>
      <a:accent3>
        <a:srgbClr val="C5E0FE"/>
      </a:accent3>
      <a:accent4>
        <a:srgbClr val="F8DB51"/>
      </a:accent4>
      <a:accent5>
        <a:srgbClr val="F7A479"/>
      </a:accent5>
      <a:accent6>
        <a:srgbClr val="F37474"/>
      </a:accent6>
      <a:hlink>
        <a:srgbClr val="224C8A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338</TotalTime>
  <Words>2061</Words>
  <Application>Microsoft Office PowerPoint</Application>
  <PresentationFormat>On-screen Show (16:9)</PresentationFormat>
  <Paragraphs>263</Paragraphs>
  <Slides>40</Slides>
  <Notes>36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7" baseType="lpstr">
      <vt:lpstr>Arial</vt:lpstr>
      <vt:lpstr>Calibri</vt:lpstr>
      <vt:lpstr>Space Grotesk Light</vt:lpstr>
      <vt:lpstr>Times New Roman</vt:lpstr>
      <vt:lpstr>Cambria Math</vt:lpstr>
      <vt:lpstr>Wingdings</vt:lpstr>
      <vt:lpstr>Bianca template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tailieugiaovien.edu.vn</dc:creator>
  <cp:lastModifiedBy>DELL</cp:lastModifiedBy>
  <cp:revision>2</cp:revision>
  <dcterms:modified xsi:type="dcterms:W3CDTF">2025-01-10T04:46:02Z</dcterms:modified>
</cp:coreProperties>
</file>