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0"/>
  </p:notesMasterIdLst>
  <p:sldIdLst>
    <p:sldId id="313" r:id="rId2"/>
    <p:sldId id="314" r:id="rId3"/>
    <p:sldId id="262" r:id="rId4"/>
    <p:sldId id="315" r:id="rId5"/>
    <p:sldId id="317" r:id="rId6"/>
    <p:sldId id="258" r:id="rId7"/>
    <p:sldId id="319" r:id="rId8"/>
    <p:sldId id="325" r:id="rId9"/>
    <p:sldId id="327" r:id="rId10"/>
    <p:sldId id="321" r:id="rId11"/>
    <p:sldId id="323" r:id="rId12"/>
    <p:sldId id="263" r:id="rId13"/>
    <p:sldId id="328" r:id="rId14"/>
    <p:sldId id="335" r:id="rId15"/>
    <p:sldId id="336" r:id="rId16"/>
    <p:sldId id="288" r:id="rId17"/>
    <p:sldId id="257" r:id="rId18"/>
    <p:sldId id="337" r:id="rId19"/>
    <p:sldId id="339" r:id="rId20"/>
    <p:sldId id="341" r:id="rId21"/>
    <p:sldId id="342" r:id="rId22"/>
    <p:sldId id="343" r:id="rId23"/>
    <p:sldId id="344" r:id="rId24"/>
    <p:sldId id="350" r:id="rId25"/>
    <p:sldId id="351" r:id="rId26"/>
    <p:sldId id="352" r:id="rId27"/>
    <p:sldId id="285" r:id="rId28"/>
    <p:sldId id="279" r:id="rId29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31"/>
      <p:bold r:id="rId32"/>
    </p:embeddedFont>
    <p:embeddedFont>
      <p:font typeface="Bitter" panose="020B0604020202020204" charset="0"/>
      <p:regular r:id="rId33"/>
      <p:bold r:id="rId34"/>
      <p:italic r:id="rId35"/>
      <p:boldItalic r:id="rId36"/>
    </p:embeddedFont>
    <p:embeddedFont>
      <p:font typeface="Bad Script" panose="020B0604020202020204" charset="0"/>
      <p:regular r:id="rId37"/>
    </p:embeddedFont>
    <p:embeddedFont>
      <p:font typeface="Bahnschrift" panose="020B0502040204020203" pitchFamily="34" charset="0"/>
      <p:regular r:id="rId38"/>
      <p:bold r:id="rId39"/>
    </p:embeddedFont>
    <p:embeddedFont>
      <p:font typeface="Raleway Thin" panose="020B0604020202020204" charset="0"/>
      <p:regular r:id="rId40"/>
      <p:bold r:id="rId41"/>
      <p:italic r:id="rId42"/>
      <p:boldItalic r:id="rId43"/>
    </p:embeddedFont>
    <p:embeddedFont>
      <p:font typeface="Segoe UI Black" panose="020B0A02040204020203" pitchFamily="34" charset="0"/>
      <p:bold r:id="rId44"/>
      <p:boldItalic r:id="rId45"/>
    </p:embeddedFont>
    <p:embeddedFont>
      <p:font typeface="Bahnschrift Light SemiCondensed" panose="020B0502040204020203" pitchFamily="34" charset="0"/>
      <p:regular r:id="rId46"/>
    </p:embeddedFont>
    <p:embeddedFont>
      <p:font typeface="Lato" panose="020B0604020202020204" charset="0"/>
      <p:regular r:id="rId47"/>
      <p:bold r:id="rId48"/>
      <p:italic r:id="rId49"/>
      <p:boldItalic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Bahnschrift SemiBold" panose="020B0502040204020203" pitchFamily="34" charset="0"/>
      <p:bold r:id="rId57"/>
    </p:embeddedFont>
    <p:embeddedFont>
      <p:font typeface="Cambria Math" panose="02040503050406030204" pitchFamily="18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7B0"/>
    <a:srgbClr val="040404"/>
    <a:srgbClr val="E2EE6D"/>
    <a:srgbClr val="68C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99470-C433-4CAF-8687-7745E61DB5F5}">
  <a:tblStyle styleId="{B7E99470-C433-4CAF-8687-7745E61DB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5044" autoAdjust="0"/>
  </p:normalViewPr>
  <p:slideViewPr>
    <p:cSldViewPr snapToGrid="0">
      <p:cViewPr varScale="1">
        <p:scale>
          <a:sx n="102" d="100"/>
          <a:sy n="102" d="100"/>
        </p:scale>
        <p:origin x="4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16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afead7cb4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afead7cb4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A6102-BB61-4E26-A882-9F6DB5DD972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55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d762304e39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d762304e39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39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d4a2f4a51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d4a2f4a51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d76cbbe960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d76cbbe960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5e6172f8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5e6172f8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30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1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88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18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193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3200400" y="1976000"/>
            <a:ext cx="56877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200400" y="796200"/>
            <a:ext cx="2492400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9100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3200400" y="3257075"/>
            <a:ext cx="3467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bg>
      <p:bgPr>
        <a:solidFill>
          <a:schemeClr val="dk2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>
            <a:spLocks noGrp="1"/>
          </p:cNvSpPr>
          <p:nvPr>
            <p:ph type="title"/>
          </p:nvPr>
        </p:nvSpPr>
        <p:spPr>
          <a:xfrm>
            <a:off x="4919850" y="1564225"/>
            <a:ext cx="3510900" cy="10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5326066" y="2723688"/>
            <a:ext cx="3108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3"/>
          <p:cNvSpPr/>
          <p:nvPr/>
        </p:nvSpPr>
        <p:spPr>
          <a:xfrm rot="-2469326" flipH="1">
            <a:off x="4275036" y="334757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94" name="Google Shape;594;p23"/>
          <p:cNvGrpSpPr/>
          <p:nvPr/>
        </p:nvGrpSpPr>
        <p:grpSpPr>
          <a:xfrm rot="1204455" flipH="1">
            <a:off x="701728" y="403693"/>
            <a:ext cx="704390" cy="700959"/>
            <a:chOff x="4636900" y="2064950"/>
            <a:chExt cx="179650" cy="178775"/>
          </a:xfrm>
        </p:grpSpPr>
        <p:sp>
          <p:nvSpPr>
            <p:cNvPr id="595" name="Google Shape;59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3"/>
          <p:cNvGrpSpPr/>
          <p:nvPr/>
        </p:nvGrpSpPr>
        <p:grpSpPr>
          <a:xfrm rot="10800000" flipH="1">
            <a:off x="578459" y="4135791"/>
            <a:ext cx="950930" cy="1016401"/>
            <a:chOff x="319900" y="315700"/>
            <a:chExt cx="342123" cy="365691"/>
          </a:xfrm>
        </p:grpSpPr>
        <p:sp>
          <p:nvSpPr>
            <p:cNvPr id="599" name="Google Shape;599;p2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10800000" flipH="1">
            <a:off x="-319068" y="3131904"/>
            <a:ext cx="625919" cy="622906"/>
            <a:chOff x="4636900" y="2064950"/>
            <a:chExt cx="179650" cy="178775"/>
          </a:xfrm>
        </p:grpSpPr>
        <p:sp>
          <p:nvSpPr>
            <p:cNvPr id="605" name="Google Shape;60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3"/>
          <p:cNvGrpSpPr/>
          <p:nvPr/>
        </p:nvGrpSpPr>
        <p:grpSpPr>
          <a:xfrm rot="8932695" flipH="1">
            <a:off x="1381899" y="2491064"/>
            <a:ext cx="448214" cy="606624"/>
            <a:chOff x="5408700" y="2855000"/>
            <a:chExt cx="121525" cy="164475"/>
          </a:xfrm>
        </p:grpSpPr>
        <p:sp>
          <p:nvSpPr>
            <p:cNvPr id="609" name="Google Shape;609;p2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3"/>
          <p:cNvSpPr/>
          <p:nvPr/>
        </p:nvSpPr>
        <p:spPr>
          <a:xfrm flipH="1">
            <a:off x="-534915" y="-5257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dk2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/>
          <p:nvPr/>
        </p:nvSpPr>
        <p:spPr>
          <a:xfrm rot="-157606">
            <a:off x="2443105" y="106867"/>
            <a:ext cx="4772014" cy="470594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0"/>
          <p:cNvSpPr/>
          <p:nvPr/>
        </p:nvSpPr>
        <p:spPr>
          <a:xfrm rot="1105">
            <a:off x="6888445" y="3306929"/>
            <a:ext cx="933000" cy="447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0"/>
          <p:cNvSpPr/>
          <p:nvPr/>
        </p:nvSpPr>
        <p:spPr>
          <a:xfrm>
            <a:off x="2185950" y="-97225"/>
            <a:ext cx="4772100" cy="4705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0"/>
          <p:cNvSpPr txBox="1"/>
          <p:nvPr/>
        </p:nvSpPr>
        <p:spPr>
          <a:xfrm>
            <a:off x="3032550" y="3507850"/>
            <a:ext cx="30789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</a:rPr>
              <a:t>.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44" name="Google Shape;744;p30"/>
          <p:cNvSpPr txBox="1">
            <a:spLocks noGrp="1"/>
          </p:cNvSpPr>
          <p:nvPr>
            <p:ph type="subTitle" idx="1"/>
          </p:nvPr>
        </p:nvSpPr>
        <p:spPr>
          <a:xfrm>
            <a:off x="3157050" y="14736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30"/>
          <p:cNvSpPr txBox="1">
            <a:spLocks noGrp="1"/>
          </p:cNvSpPr>
          <p:nvPr>
            <p:ph type="title"/>
          </p:nvPr>
        </p:nvSpPr>
        <p:spPr>
          <a:xfrm>
            <a:off x="2599800" y="7313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46" name="Google Shape;746;p30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47" name="Google Shape;747;p30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 rot="10800000">
            <a:off x="302551" y="257476"/>
            <a:ext cx="983296" cy="978525"/>
            <a:chOff x="4636900" y="2064950"/>
            <a:chExt cx="179650" cy="178775"/>
          </a:xfrm>
        </p:grpSpPr>
        <p:sp>
          <p:nvSpPr>
            <p:cNvPr id="753" name="Google Shape;753;p30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0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57" name="Google Shape;757;p30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08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230300" y="2202100"/>
            <a:ext cx="3009600" cy="225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4895850" y="2202100"/>
            <a:ext cx="3009600" cy="225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559400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000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1559400" y="33372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5234285" y="2977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5224948" y="33372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400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8355152" y="744802"/>
            <a:ext cx="658687" cy="655425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731622" y="1161160"/>
            <a:ext cx="606945" cy="821455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8159823" y="4367415"/>
            <a:ext cx="838616" cy="763331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60752" y="375553"/>
            <a:ext cx="1097696" cy="577952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7167060" y="761953"/>
            <a:ext cx="968199" cy="741927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253716" y="4254464"/>
            <a:ext cx="711755" cy="708217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3_1">
    <p:bg>
      <p:bgPr>
        <a:solidFill>
          <a:schemeClr val="dk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0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0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0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0"/>
          <p:cNvSpPr/>
          <p:nvPr/>
        </p:nvSpPr>
        <p:spPr>
          <a:xfrm>
            <a:off x="-209552" y="316317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0"/>
          <p:cNvSpPr/>
          <p:nvPr/>
        </p:nvSpPr>
        <p:spPr>
          <a:xfrm>
            <a:off x="-209552" y="189718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0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0"/>
          <p:cNvSpPr/>
          <p:nvPr/>
        </p:nvSpPr>
        <p:spPr>
          <a:xfrm rot="-145334">
            <a:off x="4055962" y="808601"/>
            <a:ext cx="4003477" cy="4800673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0"/>
          <p:cNvSpPr/>
          <p:nvPr/>
        </p:nvSpPr>
        <p:spPr>
          <a:xfrm rot="348634">
            <a:off x="4392087" y="594874"/>
            <a:ext cx="4003369" cy="48006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0"/>
          <p:cNvSpPr txBox="1">
            <a:spLocks noGrp="1"/>
          </p:cNvSpPr>
          <p:nvPr>
            <p:ph type="subTitle" idx="1"/>
          </p:nvPr>
        </p:nvSpPr>
        <p:spPr>
          <a:xfrm rot="348788">
            <a:off x="4656464" y="2830591"/>
            <a:ext cx="3619513" cy="502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0"/>
          <p:cNvSpPr txBox="1">
            <a:spLocks noGrp="1"/>
          </p:cNvSpPr>
          <p:nvPr>
            <p:ph type="subTitle" idx="2"/>
          </p:nvPr>
        </p:nvSpPr>
        <p:spPr>
          <a:xfrm rot="348788">
            <a:off x="4532237" y="4050963"/>
            <a:ext cx="3619513" cy="502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subTitle" idx="3"/>
          </p:nvPr>
        </p:nvSpPr>
        <p:spPr>
          <a:xfrm rot="348788">
            <a:off x="4780605" y="1611051"/>
            <a:ext cx="3619513" cy="502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0"/>
          <p:cNvSpPr txBox="1">
            <a:spLocks noGrp="1"/>
          </p:cNvSpPr>
          <p:nvPr>
            <p:ph type="title"/>
          </p:nvPr>
        </p:nvSpPr>
        <p:spPr>
          <a:xfrm>
            <a:off x="720000" y="387100"/>
            <a:ext cx="32934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0"/>
          <p:cNvSpPr txBox="1">
            <a:spLocks noGrp="1"/>
          </p:cNvSpPr>
          <p:nvPr>
            <p:ph type="title" idx="4" hasCustomPrompt="1"/>
          </p:nvPr>
        </p:nvSpPr>
        <p:spPr>
          <a:xfrm rot="348706">
            <a:off x="4716502" y="2007887"/>
            <a:ext cx="3398167" cy="80454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20"/>
          <p:cNvSpPr txBox="1">
            <a:spLocks noGrp="1"/>
          </p:cNvSpPr>
          <p:nvPr>
            <p:ph type="title" idx="5" hasCustomPrompt="1"/>
          </p:nvPr>
        </p:nvSpPr>
        <p:spPr>
          <a:xfrm rot="348706">
            <a:off x="4840794" y="788361"/>
            <a:ext cx="3398167" cy="8036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20"/>
          <p:cNvSpPr txBox="1">
            <a:spLocks noGrp="1"/>
          </p:cNvSpPr>
          <p:nvPr>
            <p:ph type="title" idx="6" hasCustomPrompt="1"/>
          </p:nvPr>
        </p:nvSpPr>
        <p:spPr>
          <a:xfrm rot="348583">
            <a:off x="4592429" y="3228272"/>
            <a:ext cx="3399361" cy="8036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/>
              <a:buNone/>
              <a:defRPr sz="40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3" r:id="rId8"/>
    <p:sldLayoutId id="2147483666" r:id="rId9"/>
    <p:sldLayoutId id="2147483668" r:id="rId10"/>
    <p:sldLayoutId id="2147483669" r:id="rId11"/>
    <p:sldLayoutId id="2147483676" r:id="rId12"/>
    <p:sldLayoutId id="2147483677" r:id="rId13"/>
    <p:sldLayoutId id="2147483678" r:id="rId14"/>
    <p:sldLayoutId id="2147483679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r>
              <a:rPr lang="en" dirty="0" smtClean="0"/>
              <a:t>th </a:t>
            </a:r>
            <a:r>
              <a:rPr lang="en" dirty="0"/>
              <a:t>Grade</a:t>
            </a:r>
            <a:endParaRPr dirty="0"/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379230" y="3955234"/>
            <a:ext cx="2079605" cy="2082974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481678" y="2569554"/>
            <a:ext cx="1453166" cy="1855413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510183" y="2462323"/>
            <a:ext cx="1961234" cy="988167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826;p36"/>
          <p:cNvSpPr txBox="1">
            <a:spLocks/>
          </p:cNvSpPr>
          <p:nvPr/>
        </p:nvSpPr>
        <p:spPr>
          <a:xfrm>
            <a:off x="1636077" y="1208536"/>
            <a:ext cx="6084507" cy="2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aleway Thin"/>
              <a:buNone/>
              <a:defRPr sz="5500" b="0" i="0" u="none" strike="noStrike" cap="non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6000" dirty="0" err="1" smtClean="0">
                <a:solidFill>
                  <a:schemeClr val="tx1"/>
                </a:solidFill>
              </a:rPr>
              <a:t>Tiết</a:t>
            </a:r>
            <a:r>
              <a:rPr lang="en-US" sz="6000" dirty="0" smtClean="0">
                <a:solidFill>
                  <a:schemeClr val="tx1"/>
                </a:solidFill>
              </a:rPr>
              <a:t> 8+9 – </a:t>
            </a:r>
            <a:r>
              <a:rPr lang="en-US" sz="6000" dirty="0" err="1" smtClean="0">
                <a:solidFill>
                  <a:schemeClr val="tx1"/>
                </a:solidFill>
              </a:rPr>
              <a:t>Bài</a:t>
            </a:r>
            <a:r>
              <a:rPr lang="en-US" sz="6000" dirty="0" smtClean="0">
                <a:solidFill>
                  <a:schemeClr val="tx1"/>
                </a:solidFill>
              </a:rPr>
              <a:t> 5: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chemeClr val="accent3"/>
                </a:solidFill>
                <a:highlight>
                  <a:schemeClr val="accent1"/>
                </a:highlight>
              </a:rPr>
              <a:t>ĐO CHIỀU DÀI</a:t>
            </a:r>
            <a:endParaRPr lang="en-US" sz="6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352" name="Google Shape;829;p36"/>
          <p:cNvSpPr/>
          <p:nvPr/>
        </p:nvSpPr>
        <p:spPr>
          <a:xfrm rot="10800000" flipH="1">
            <a:off x="5806310" y="3390495"/>
            <a:ext cx="2053370" cy="104138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53" name="Google Shape;827;p36"/>
          <p:cNvSpPr txBox="1">
            <a:spLocks noGrp="1"/>
          </p:cNvSpPr>
          <p:nvPr>
            <p:ph type="subTitle" idx="1"/>
          </p:nvPr>
        </p:nvSpPr>
        <p:spPr>
          <a:xfrm>
            <a:off x="6114298" y="3649988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Bad Script" panose="020B0604020202020204" charset="0"/>
              </a:rPr>
              <a:t>Ms. </a:t>
            </a:r>
            <a:r>
              <a:rPr lang="en-US" dirty="0" err="1" smtClean="0">
                <a:latin typeface="Bad Script" panose="020B0604020202020204" charset="0"/>
              </a:rPr>
              <a:t>Ngan</a:t>
            </a:r>
            <a:endParaRPr dirty="0">
              <a:latin typeface="Bad Scrip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II. </a:t>
            </a:r>
            <a:r>
              <a:rPr 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Dụng</a:t>
            </a:r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cụ</a:t>
            </a:r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đo</a:t>
            </a:r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độ</a:t>
            </a:r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dài</a:t>
            </a: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24322"/>
            <a:ext cx="7704000" cy="3352500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vi-VN" b="1" i="1" dirty="0">
                <a:solidFill>
                  <a:srgbClr val="FF0000"/>
                </a:solidFill>
                <a:effectLst/>
              </a:rPr>
              <a:t>Giới hạn đo (GHĐ) là độ dài lớn nhất ghi trên dụng cụ đo.</a:t>
            </a:r>
            <a:endParaRPr lang="en-US" b="1" dirty="0">
              <a:solidFill>
                <a:srgbClr val="FF0000"/>
              </a:solidFill>
              <a:effectLst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b="1" i="1" dirty="0">
                <a:solidFill>
                  <a:srgbClr val="FF0000"/>
                </a:solidFill>
                <a:effectLst/>
              </a:rPr>
              <a:t>Độ chia nhỏ nhất (ĐCNN) là độ dài giữa hai vạch chia liên tiếp trên dụng cụ đo</a:t>
            </a:r>
            <a:r>
              <a:rPr lang="vi-VN" b="1" i="1" dirty="0" smtClean="0">
                <a:solidFill>
                  <a:srgbClr val="FF0000"/>
                </a:solidFill>
                <a:effectLst/>
              </a:rPr>
              <a:t>.</a:t>
            </a:r>
            <a:endParaRPr lang="en-US" dirty="0" smtClean="0"/>
          </a:p>
          <a:p>
            <a:pPr marL="1054100" lvl="2" indent="0">
              <a:buNone/>
            </a:pPr>
            <a:r>
              <a:rPr lang="en-US" sz="2800" dirty="0" smtClean="0"/>
              <a:t>	ĐCNN =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38432" y="2345091"/>
            <a:ext cx="1658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089">
            <a:off x="1728491" y="2888979"/>
            <a:ext cx="5878086" cy="2914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7085" y="2554925"/>
            <a:ext cx="1548246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65818" y="3253736"/>
            <a:ext cx="261267" cy="747989"/>
          </a:xfrm>
          <a:prstGeom prst="straightConnector1">
            <a:avLst/>
          </a:prstGeom>
          <a:ln w="57150" cmpd="sng">
            <a:solidFill>
              <a:srgbClr val="FFFF6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52" y="2886794"/>
            <a:ext cx="1150854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1653106" y="3406167"/>
            <a:ext cx="370229" cy="352983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ý thuyết vật lý lớ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52" y="2547018"/>
            <a:ext cx="1682434" cy="7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97964" y="669303"/>
            <a:ext cx="8672660" cy="4260916"/>
            <a:chOff x="254503" y="268253"/>
            <a:chExt cx="8513996" cy="4594800"/>
          </a:xfrm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1007557" y="248403"/>
            <a:ext cx="71072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Vận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dụng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5" y="1404104"/>
            <a:ext cx="5664217" cy="3370328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80005" y="981793"/>
            <a:ext cx="5910592" cy="49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GHĐ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ĐCNN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endParaRPr lang="vi-VN" altLang="vi-VN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963582" y="1454971"/>
            <a:ext cx="2687670" cy="8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100cm    </a:t>
            </a:r>
            <a:endParaRPr lang="en-US" altLang="vi-VN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0,5cm </a:t>
            </a:r>
            <a:endParaRPr lang="vi-VN" altLang="vi-VN" sz="1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963582" y="2573361"/>
            <a:ext cx="2687670" cy="8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0,5cm </a:t>
            </a:r>
            <a:endParaRPr lang="vi-VN" altLang="vi-VN" sz="1400" b="1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963582" y="3691188"/>
            <a:ext cx="2687670" cy="8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  <a:endParaRPr lang="en-US" altLang="vi-VN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0,1cm </a:t>
            </a:r>
            <a:endParaRPr lang="vi-VN" altLang="vi-VN" sz="1400" b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" name="Google Shape;1432;p43"/>
          <p:cNvGrpSpPr/>
          <p:nvPr/>
        </p:nvGrpSpPr>
        <p:grpSpPr>
          <a:xfrm rot="1526913" flipH="1">
            <a:off x="1720339" y="436484"/>
            <a:ext cx="2691745" cy="1555175"/>
            <a:chOff x="4050400" y="864870"/>
            <a:chExt cx="3759000" cy="2392200"/>
          </a:xfrm>
        </p:grpSpPr>
        <p:sp>
          <p:nvSpPr>
            <p:cNvPr id="1433" name="Google Shape;1433;p43"/>
            <p:cNvSpPr/>
            <p:nvPr/>
          </p:nvSpPr>
          <p:spPr>
            <a:xfrm rot="381417">
              <a:off x="4539720" y="915050"/>
              <a:ext cx="417609" cy="381782"/>
            </a:xfrm>
            <a:custGeom>
              <a:avLst/>
              <a:gdLst/>
              <a:ahLst/>
              <a:cxnLst/>
              <a:rect l="l" t="t" r="r" b="b"/>
              <a:pathLst>
                <a:path w="17699" h="15265" extrusionOk="0">
                  <a:moveTo>
                    <a:pt x="8936" y="0"/>
                  </a:moveTo>
                  <a:cubicBezTo>
                    <a:pt x="7104" y="3663"/>
                    <a:pt x="5221" y="7335"/>
                    <a:pt x="2840" y="10668"/>
                  </a:cubicBezTo>
                  <a:cubicBezTo>
                    <a:pt x="1939" y="11929"/>
                    <a:pt x="-520" y="13091"/>
                    <a:pt x="173" y="14478"/>
                  </a:cubicBezTo>
                  <a:cubicBezTo>
                    <a:pt x="1027" y="16186"/>
                    <a:pt x="4016" y="14471"/>
                    <a:pt x="5888" y="14097"/>
                  </a:cubicBezTo>
                  <a:cubicBezTo>
                    <a:pt x="9767" y="13321"/>
                    <a:pt x="13744" y="12954"/>
                    <a:pt x="17699" y="12954"/>
                  </a:cubicBezTo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434" name="Google Shape;1434;p43"/>
            <p:cNvSpPr/>
            <p:nvPr/>
          </p:nvSpPr>
          <p:spPr>
            <a:xfrm>
              <a:off x="4050400" y="864870"/>
              <a:ext cx="3759000" cy="2392200"/>
            </a:xfrm>
            <a:prstGeom prst="arc">
              <a:avLst>
                <a:gd name="adj1" fmla="val 12973513"/>
                <a:gd name="adj2" fmla="val 1661112"/>
              </a:avLst>
            </a:prstGeom>
            <a:noFill/>
            <a:ln w="28575" cap="flat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7" name="Google Shape;1437;p43"/>
          <p:cNvSpPr/>
          <p:nvPr/>
        </p:nvSpPr>
        <p:spPr>
          <a:xfrm>
            <a:off x="4928815" y="931025"/>
            <a:ext cx="3763135" cy="3609081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43"/>
          <p:cNvSpPr/>
          <p:nvPr/>
        </p:nvSpPr>
        <p:spPr>
          <a:xfrm rot="10391622" flipH="1">
            <a:off x="4112692" y="4494257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1440" name="Google Shape;1440;p43"/>
          <p:cNvGrpSpPr/>
          <p:nvPr/>
        </p:nvGrpSpPr>
        <p:grpSpPr>
          <a:xfrm rot="-1973065">
            <a:off x="7836090" y="4331493"/>
            <a:ext cx="1018987" cy="554146"/>
            <a:chOff x="1449934" y="4565833"/>
            <a:chExt cx="320467" cy="168684"/>
          </a:xfrm>
        </p:grpSpPr>
        <p:sp>
          <p:nvSpPr>
            <p:cNvPr id="1441" name="Google Shape;1441;p4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6</a:t>
            </a:r>
            <a:r>
              <a:rPr lang="en" sz="1300" dirty="0" smtClean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TH </a:t>
            </a: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GRADE</a:t>
            </a:r>
            <a:endParaRPr sz="130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9220" name="Picture 4" descr="https://i3.wp.com/conkec.com/sites/default/files/screenshot_11_9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2" r="6172"/>
          <a:stretch/>
        </p:blipFill>
        <p:spPr bwMode="auto">
          <a:xfrm>
            <a:off x="5102684" y="1106253"/>
            <a:ext cx="3418554" cy="324659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" name="Google Shape;1435;p43"/>
          <p:cNvSpPr txBox="1">
            <a:spLocks noGrp="1"/>
          </p:cNvSpPr>
          <p:nvPr>
            <p:ph type="title"/>
          </p:nvPr>
        </p:nvSpPr>
        <p:spPr>
          <a:xfrm>
            <a:off x="331400" y="1372989"/>
            <a:ext cx="4388309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III. Cách đo chiều dài</a:t>
            </a:r>
            <a:endParaRPr sz="5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74" name="Google Shape;2613;p73"/>
          <p:cNvGrpSpPr/>
          <p:nvPr/>
        </p:nvGrpSpPr>
        <p:grpSpPr>
          <a:xfrm>
            <a:off x="4354240" y="316416"/>
            <a:ext cx="1564069" cy="2353345"/>
            <a:chOff x="4739010" y="1150217"/>
            <a:chExt cx="597469" cy="887155"/>
          </a:xfrm>
        </p:grpSpPr>
        <p:sp>
          <p:nvSpPr>
            <p:cNvPr id="175" name="Google Shape;2614;p73"/>
            <p:cNvSpPr/>
            <p:nvPr/>
          </p:nvSpPr>
          <p:spPr>
            <a:xfrm>
              <a:off x="4739010" y="1150217"/>
              <a:ext cx="597469" cy="887155"/>
            </a:xfrm>
            <a:custGeom>
              <a:avLst/>
              <a:gdLst/>
              <a:ahLst/>
              <a:cxnLst/>
              <a:rect l="l" t="t" r="r" b="b"/>
              <a:pathLst>
                <a:path w="22219" h="32992" extrusionOk="0">
                  <a:moveTo>
                    <a:pt x="11085" y="1"/>
                  </a:moveTo>
                  <a:cubicBezTo>
                    <a:pt x="10404" y="1"/>
                    <a:pt x="9724" y="53"/>
                    <a:pt x="9055" y="154"/>
                  </a:cubicBezTo>
                  <a:cubicBezTo>
                    <a:pt x="6031" y="608"/>
                    <a:pt x="3217" y="2007"/>
                    <a:pt x="490" y="4105"/>
                  </a:cubicBezTo>
                  <a:cubicBezTo>
                    <a:pt x="1661" y="5783"/>
                    <a:pt x="2832" y="7461"/>
                    <a:pt x="4108" y="9314"/>
                  </a:cubicBezTo>
                  <a:cubicBezTo>
                    <a:pt x="5594" y="7811"/>
                    <a:pt x="7622" y="6849"/>
                    <a:pt x="9720" y="6639"/>
                  </a:cubicBezTo>
                  <a:cubicBezTo>
                    <a:pt x="9922" y="6621"/>
                    <a:pt x="10127" y="6610"/>
                    <a:pt x="10332" y="6610"/>
                  </a:cubicBezTo>
                  <a:cubicBezTo>
                    <a:pt x="11103" y="6610"/>
                    <a:pt x="11874" y="6761"/>
                    <a:pt x="12482" y="7216"/>
                  </a:cubicBezTo>
                  <a:cubicBezTo>
                    <a:pt x="13443" y="7968"/>
                    <a:pt x="13688" y="9419"/>
                    <a:pt x="13233" y="10555"/>
                  </a:cubicBezTo>
                  <a:cubicBezTo>
                    <a:pt x="12796" y="11709"/>
                    <a:pt x="11783" y="12548"/>
                    <a:pt x="10664" y="13055"/>
                  </a:cubicBezTo>
                  <a:cubicBezTo>
                    <a:pt x="9545" y="13562"/>
                    <a:pt x="8321" y="13754"/>
                    <a:pt x="6958" y="13947"/>
                  </a:cubicBezTo>
                  <a:cubicBezTo>
                    <a:pt x="7028" y="15642"/>
                    <a:pt x="7080" y="17338"/>
                    <a:pt x="7115" y="19173"/>
                  </a:cubicBezTo>
                  <a:cubicBezTo>
                    <a:pt x="7530" y="19160"/>
                    <a:pt x="7948" y="19149"/>
                    <a:pt x="8365" y="19149"/>
                  </a:cubicBezTo>
                  <a:cubicBezTo>
                    <a:pt x="9636" y="19149"/>
                    <a:pt x="10900" y="19259"/>
                    <a:pt x="12045" y="19785"/>
                  </a:cubicBezTo>
                  <a:cubicBezTo>
                    <a:pt x="13566" y="20485"/>
                    <a:pt x="14772" y="22163"/>
                    <a:pt x="14352" y="23771"/>
                  </a:cubicBezTo>
                  <a:cubicBezTo>
                    <a:pt x="14108" y="24750"/>
                    <a:pt x="13321" y="25537"/>
                    <a:pt x="12394" y="25939"/>
                  </a:cubicBezTo>
                  <a:cubicBezTo>
                    <a:pt x="11680" y="26249"/>
                    <a:pt x="10903" y="26372"/>
                    <a:pt x="10120" y="26372"/>
                  </a:cubicBezTo>
                  <a:cubicBezTo>
                    <a:pt x="9888" y="26372"/>
                    <a:pt x="9655" y="26361"/>
                    <a:pt x="9423" y="26341"/>
                  </a:cubicBezTo>
                  <a:cubicBezTo>
                    <a:pt x="7028" y="26183"/>
                    <a:pt x="4685" y="25170"/>
                    <a:pt x="2692" y="23491"/>
                  </a:cubicBezTo>
                  <a:cubicBezTo>
                    <a:pt x="1538" y="25100"/>
                    <a:pt x="612" y="26865"/>
                    <a:pt x="0" y="28806"/>
                  </a:cubicBezTo>
                  <a:cubicBezTo>
                    <a:pt x="2552" y="30781"/>
                    <a:pt x="5507" y="32319"/>
                    <a:pt x="8688" y="32826"/>
                  </a:cubicBezTo>
                  <a:cubicBezTo>
                    <a:pt x="9400" y="32936"/>
                    <a:pt x="10124" y="32992"/>
                    <a:pt x="10847" y="32992"/>
                  </a:cubicBezTo>
                  <a:cubicBezTo>
                    <a:pt x="13356" y="32992"/>
                    <a:pt x="15866" y="32316"/>
                    <a:pt x="17901" y="30851"/>
                  </a:cubicBezTo>
                  <a:cubicBezTo>
                    <a:pt x="20523" y="28980"/>
                    <a:pt x="22219" y="25746"/>
                    <a:pt x="21904" y="22530"/>
                  </a:cubicBezTo>
                  <a:cubicBezTo>
                    <a:pt x="21572" y="19331"/>
                    <a:pt x="19037" y="16376"/>
                    <a:pt x="15786" y="16062"/>
                  </a:cubicBezTo>
                  <a:cubicBezTo>
                    <a:pt x="18810" y="15695"/>
                    <a:pt x="21257" y="12915"/>
                    <a:pt x="21572" y="9873"/>
                  </a:cubicBezTo>
                  <a:cubicBezTo>
                    <a:pt x="21887" y="6832"/>
                    <a:pt x="20278" y="3772"/>
                    <a:pt x="17779" y="2007"/>
                  </a:cubicBezTo>
                  <a:cubicBezTo>
                    <a:pt x="15848" y="634"/>
                    <a:pt x="13464" y="1"/>
                    <a:pt x="110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28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15;p73"/>
            <p:cNvSpPr/>
            <p:nvPr/>
          </p:nvSpPr>
          <p:spPr>
            <a:xfrm>
              <a:off x="4793057" y="1776707"/>
              <a:ext cx="193689" cy="193205"/>
            </a:xfrm>
            <a:custGeom>
              <a:avLst/>
              <a:gdLst/>
              <a:ahLst/>
              <a:cxnLst/>
              <a:rect l="l" t="t" r="r" b="b"/>
              <a:pathLst>
                <a:path w="7203" h="7185" extrusionOk="0">
                  <a:moveTo>
                    <a:pt x="1993" y="0"/>
                  </a:moveTo>
                  <a:cubicBezTo>
                    <a:pt x="1172" y="1399"/>
                    <a:pt x="507" y="3024"/>
                    <a:pt x="0" y="4947"/>
                  </a:cubicBezTo>
                  <a:cubicBezTo>
                    <a:pt x="1696" y="6346"/>
                    <a:pt x="3881" y="7150"/>
                    <a:pt x="6084" y="7185"/>
                  </a:cubicBezTo>
                  <a:cubicBezTo>
                    <a:pt x="6451" y="5611"/>
                    <a:pt x="6836" y="3741"/>
                    <a:pt x="7203" y="1871"/>
                  </a:cubicBezTo>
                  <a:cubicBezTo>
                    <a:pt x="5420" y="1224"/>
                    <a:pt x="3706" y="612"/>
                    <a:pt x="1993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16;p73"/>
            <p:cNvSpPr/>
            <p:nvPr/>
          </p:nvSpPr>
          <p:spPr>
            <a:xfrm>
              <a:off x="4932182" y="1771706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3" y="1"/>
                  </a:moveTo>
                  <a:cubicBezTo>
                    <a:pt x="147" y="1"/>
                    <a:pt x="64" y="54"/>
                    <a:pt x="36" y="151"/>
                  </a:cubicBezTo>
                  <a:cubicBezTo>
                    <a:pt x="1" y="256"/>
                    <a:pt x="53" y="378"/>
                    <a:pt x="176" y="413"/>
                  </a:cubicBezTo>
                  <a:cubicBezTo>
                    <a:pt x="194" y="419"/>
                    <a:pt x="213" y="422"/>
                    <a:pt x="233" y="422"/>
                  </a:cubicBezTo>
                  <a:cubicBezTo>
                    <a:pt x="321" y="422"/>
                    <a:pt x="409" y="360"/>
                    <a:pt x="438" y="273"/>
                  </a:cubicBezTo>
                  <a:cubicBezTo>
                    <a:pt x="473" y="169"/>
                    <a:pt x="420" y="46"/>
                    <a:pt x="298" y="11"/>
                  </a:cubicBezTo>
                  <a:cubicBezTo>
                    <a:pt x="277" y="4"/>
                    <a:pt x="255" y="1"/>
                    <a:pt x="23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17;p73"/>
            <p:cNvSpPr/>
            <p:nvPr/>
          </p:nvSpPr>
          <p:spPr>
            <a:xfrm>
              <a:off x="4837236" y="1767511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52" y="1"/>
                  </a:moveTo>
                  <a:cubicBezTo>
                    <a:pt x="157" y="1"/>
                    <a:pt x="79" y="63"/>
                    <a:pt x="36" y="150"/>
                  </a:cubicBezTo>
                  <a:cubicBezTo>
                    <a:pt x="1" y="255"/>
                    <a:pt x="71" y="377"/>
                    <a:pt x="176" y="412"/>
                  </a:cubicBezTo>
                  <a:cubicBezTo>
                    <a:pt x="197" y="419"/>
                    <a:pt x="219" y="423"/>
                    <a:pt x="241" y="423"/>
                  </a:cubicBezTo>
                  <a:cubicBezTo>
                    <a:pt x="327" y="423"/>
                    <a:pt x="410" y="369"/>
                    <a:pt x="438" y="272"/>
                  </a:cubicBezTo>
                  <a:cubicBezTo>
                    <a:pt x="473" y="167"/>
                    <a:pt x="420" y="45"/>
                    <a:pt x="315" y="10"/>
                  </a:cubicBezTo>
                  <a:cubicBezTo>
                    <a:pt x="294" y="4"/>
                    <a:pt x="273" y="1"/>
                    <a:pt x="25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18;p73"/>
            <p:cNvSpPr/>
            <p:nvPr/>
          </p:nvSpPr>
          <p:spPr>
            <a:xfrm>
              <a:off x="4862162" y="1775927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0" y="1"/>
                  </a:moveTo>
                  <a:cubicBezTo>
                    <a:pt x="145" y="1"/>
                    <a:pt x="63" y="51"/>
                    <a:pt x="35" y="134"/>
                  </a:cubicBezTo>
                  <a:cubicBezTo>
                    <a:pt x="0" y="256"/>
                    <a:pt x="53" y="361"/>
                    <a:pt x="175" y="414"/>
                  </a:cubicBezTo>
                  <a:cubicBezTo>
                    <a:pt x="194" y="420"/>
                    <a:pt x="213" y="423"/>
                    <a:pt x="232" y="423"/>
                  </a:cubicBezTo>
                  <a:cubicBezTo>
                    <a:pt x="321" y="423"/>
                    <a:pt x="408" y="360"/>
                    <a:pt x="437" y="274"/>
                  </a:cubicBezTo>
                  <a:cubicBezTo>
                    <a:pt x="472" y="169"/>
                    <a:pt x="402" y="46"/>
                    <a:pt x="297" y="12"/>
                  </a:cubicBezTo>
                  <a:cubicBezTo>
                    <a:pt x="275" y="4"/>
                    <a:pt x="253" y="1"/>
                    <a:pt x="2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19;p73"/>
            <p:cNvSpPr/>
            <p:nvPr/>
          </p:nvSpPr>
          <p:spPr>
            <a:xfrm>
              <a:off x="4792116" y="1780176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31" y="0"/>
                  </a:moveTo>
                  <a:cubicBezTo>
                    <a:pt x="146" y="0"/>
                    <a:pt x="63" y="50"/>
                    <a:pt x="35" y="133"/>
                  </a:cubicBezTo>
                  <a:cubicBezTo>
                    <a:pt x="0" y="238"/>
                    <a:pt x="53" y="360"/>
                    <a:pt x="175" y="395"/>
                  </a:cubicBezTo>
                  <a:cubicBezTo>
                    <a:pt x="197" y="403"/>
                    <a:pt x="220" y="406"/>
                    <a:pt x="242" y="406"/>
                  </a:cubicBezTo>
                  <a:cubicBezTo>
                    <a:pt x="327" y="406"/>
                    <a:pt x="410" y="356"/>
                    <a:pt x="438" y="273"/>
                  </a:cubicBezTo>
                  <a:cubicBezTo>
                    <a:pt x="472" y="151"/>
                    <a:pt x="403" y="46"/>
                    <a:pt x="298" y="11"/>
                  </a:cubicBezTo>
                  <a:cubicBezTo>
                    <a:pt x="276" y="4"/>
                    <a:pt x="253" y="0"/>
                    <a:pt x="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20;p73"/>
            <p:cNvSpPr/>
            <p:nvPr/>
          </p:nvSpPr>
          <p:spPr>
            <a:xfrm>
              <a:off x="4817015" y="1788162"/>
              <a:ext cx="12262" cy="11401"/>
            </a:xfrm>
            <a:custGeom>
              <a:avLst/>
              <a:gdLst/>
              <a:ahLst/>
              <a:cxnLst/>
              <a:rect l="l" t="t" r="r" b="b"/>
              <a:pathLst>
                <a:path w="456" h="424" extrusionOk="0">
                  <a:moveTo>
                    <a:pt x="226" y="0"/>
                  </a:moveTo>
                  <a:cubicBezTo>
                    <a:pt x="136" y="0"/>
                    <a:pt x="64" y="54"/>
                    <a:pt x="36" y="151"/>
                  </a:cubicBezTo>
                  <a:cubicBezTo>
                    <a:pt x="1" y="256"/>
                    <a:pt x="53" y="378"/>
                    <a:pt x="158" y="413"/>
                  </a:cubicBezTo>
                  <a:cubicBezTo>
                    <a:pt x="180" y="420"/>
                    <a:pt x="202" y="424"/>
                    <a:pt x="224" y="424"/>
                  </a:cubicBezTo>
                  <a:cubicBezTo>
                    <a:pt x="310" y="424"/>
                    <a:pt x="393" y="371"/>
                    <a:pt x="421" y="273"/>
                  </a:cubicBezTo>
                  <a:cubicBezTo>
                    <a:pt x="456" y="168"/>
                    <a:pt x="403" y="46"/>
                    <a:pt x="298" y="11"/>
                  </a:cubicBezTo>
                  <a:cubicBezTo>
                    <a:pt x="273" y="4"/>
                    <a:pt x="249" y="0"/>
                    <a:pt x="22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21;p73"/>
            <p:cNvSpPr/>
            <p:nvPr/>
          </p:nvSpPr>
          <p:spPr>
            <a:xfrm>
              <a:off x="4841484" y="1796605"/>
              <a:ext cx="12692" cy="10971"/>
            </a:xfrm>
            <a:custGeom>
              <a:avLst/>
              <a:gdLst/>
              <a:ahLst/>
              <a:cxnLst/>
              <a:rect l="l" t="t" r="r" b="b"/>
              <a:pathLst>
                <a:path w="472" h="408" extrusionOk="0">
                  <a:moveTo>
                    <a:pt x="230" y="1"/>
                  </a:moveTo>
                  <a:cubicBezTo>
                    <a:pt x="145" y="1"/>
                    <a:pt x="63" y="51"/>
                    <a:pt x="35" y="134"/>
                  </a:cubicBezTo>
                  <a:cubicBezTo>
                    <a:pt x="0" y="256"/>
                    <a:pt x="70" y="361"/>
                    <a:pt x="175" y="396"/>
                  </a:cubicBezTo>
                  <a:cubicBezTo>
                    <a:pt x="197" y="404"/>
                    <a:pt x="219" y="407"/>
                    <a:pt x="242" y="407"/>
                  </a:cubicBezTo>
                  <a:cubicBezTo>
                    <a:pt x="327" y="407"/>
                    <a:pt x="409" y="357"/>
                    <a:pt x="437" y="274"/>
                  </a:cubicBezTo>
                  <a:cubicBezTo>
                    <a:pt x="472" y="169"/>
                    <a:pt x="420" y="47"/>
                    <a:pt x="297" y="12"/>
                  </a:cubicBezTo>
                  <a:cubicBezTo>
                    <a:pt x="275" y="4"/>
                    <a:pt x="253" y="1"/>
                    <a:pt x="2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22;p73"/>
            <p:cNvSpPr/>
            <p:nvPr/>
          </p:nvSpPr>
          <p:spPr>
            <a:xfrm>
              <a:off x="4866384" y="1804645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1"/>
                  </a:moveTo>
                  <a:cubicBezTo>
                    <a:pt x="152" y="1"/>
                    <a:pt x="64" y="63"/>
                    <a:pt x="35" y="150"/>
                  </a:cubicBezTo>
                  <a:cubicBezTo>
                    <a:pt x="1" y="255"/>
                    <a:pt x="53" y="377"/>
                    <a:pt x="158" y="412"/>
                  </a:cubicBezTo>
                  <a:cubicBezTo>
                    <a:pt x="183" y="419"/>
                    <a:pt x="207" y="423"/>
                    <a:pt x="230" y="423"/>
                  </a:cubicBezTo>
                  <a:cubicBezTo>
                    <a:pt x="321" y="423"/>
                    <a:pt x="396" y="369"/>
                    <a:pt x="438" y="272"/>
                  </a:cubicBezTo>
                  <a:cubicBezTo>
                    <a:pt x="473" y="167"/>
                    <a:pt x="403" y="45"/>
                    <a:pt x="298" y="10"/>
                  </a:cubicBezTo>
                  <a:cubicBezTo>
                    <a:pt x="279" y="4"/>
                    <a:pt x="260" y="1"/>
                    <a:pt x="2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23;p73"/>
            <p:cNvSpPr/>
            <p:nvPr/>
          </p:nvSpPr>
          <p:spPr>
            <a:xfrm>
              <a:off x="4890826" y="1813061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41" y="1"/>
                  </a:moveTo>
                  <a:cubicBezTo>
                    <a:pt x="151" y="1"/>
                    <a:pt x="77" y="51"/>
                    <a:pt x="36" y="134"/>
                  </a:cubicBezTo>
                  <a:cubicBezTo>
                    <a:pt x="1" y="256"/>
                    <a:pt x="70" y="361"/>
                    <a:pt x="175" y="396"/>
                  </a:cubicBezTo>
                  <a:cubicBezTo>
                    <a:pt x="200" y="408"/>
                    <a:pt x="225" y="414"/>
                    <a:pt x="250" y="414"/>
                  </a:cubicBezTo>
                  <a:cubicBezTo>
                    <a:pt x="333" y="414"/>
                    <a:pt x="411" y="354"/>
                    <a:pt x="438" y="274"/>
                  </a:cubicBezTo>
                  <a:cubicBezTo>
                    <a:pt x="473" y="169"/>
                    <a:pt x="420" y="47"/>
                    <a:pt x="315" y="12"/>
                  </a:cubicBezTo>
                  <a:cubicBezTo>
                    <a:pt x="290" y="4"/>
                    <a:pt x="265" y="1"/>
                    <a:pt x="2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24;p73"/>
            <p:cNvSpPr/>
            <p:nvPr/>
          </p:nvSpPr>
          <p:spPr>
            <a:xfrm>
              <a:off x="4915752" y="1821101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0" y="1"/>
                  </a:moveTo>
                  <a:cubicBezTo>
                    <a:pt x="152" y="1"/>
                    <a:pt x="64" y="63"/>
                    <a:pt x="35" y="150"/>
                  </a:cubicBezTo>
                  <a:cubicBezTo>
                    <a:pt x="0" y="254"/>
                    <a:pt x="53" y="377"/>
                    <a:pt x="175" y="412"/>
                  </a:cubicBezTo>
                  <a:cubicBezTo>
                    <a:pt x="196" y="419"/>
                    <a:pt x="218" y="422"/>
                    <a:pt x="240" y="422"/>
                  </a:cubicBezTo>
                  <a:cubicBezTo>
                    <a:pt x="326" y="422"/>
                    <a:pt x="409" y="369"/>
                    <a:pt x="437" y="272"/>
                  </a:cubicBezTo>
                  <a:cubicBezTo>
                    <a:pt x="472" y="167"/>
                    <a:pt x="402" y="45"/>
                    <a:pt x="297" y="10"/>
                  </a:cubicBezTo>
                  <a:cubicBezTo>
                    <a:pt x="279" y="4"/>
                    <a:pt x="260" y="1"/>
                    <a:pt x="2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25;p73"/>
            <p:cNvSpPr/>
            <p:nvPr/>
          </p:nvSpPr>
          <p:spPr>
            <a:xfrm>
              <a:off x="4887062" y="1783967"/>
              <a:ext cx="12262" cy="11374"/>
            </a:xfrm>
            <a:custGeom>
              <a:avLst/>
              <a:gdLst/>
              <a:ahLst/>
              <a:cxnLst/>
              <a:rect l="l" t="t" r="r" b="b"/>
              <a:pathLst>
                <a:path w="456" h="423" extrusionOk="0">
                  <a:moveTo>
                    <a:pt x="241" y="1"/>
                  </a:moveTo>
                  <a:cubicBezTo>
                    <a:pt x="152" y="1"/>
                    <a:pt x="64" y="63"/>
                    <a:pt x="36" y="150"/>
                  </a:cubicBezTo>
                  <a:cubicBezTo>
                    <a:pt x="1" y="254"/>
                    <a:pt x="53" y="377"/>
                    <a:pt x="158" y="412"/>
                  </a:cubicBezTo>
                  <a:cubicBezTo>
                    <a:pt x="183" y="419"/>
                    <a:pt x="207" y="422"/>
                    <a:pt x="230" y="422"/>
                  </a:cubicBezTo>
                  <a:cubicBezTo>
                    <a:pt x="320" y="422"/>
                    <a:pt x="392" y="369"/>
                    <a:pt x="420" y="272"/>
                  </a:cubicBezTo>
                  <a:cubicBezTo>
                    <a:pt x="455" y="167"/>
                    <a:pt x="403" y="45"/>
                    <a:pt x="298" y="10"/>
                  </a:cubicBezTo>
                  <a:cubicBezTo>
                    <a:pt x="279" y="4"/>
                    <a:pt x="260" y="1"/>
                    <a:pt x="2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26;p73"/>
            <p:cNvSpPr/>
            <p:nvPr/>
          </p:nvSpPr>
          <p:spPr>
            <a:xfrm>
              <a:off x="4911504" y="179238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1" y="1"/>
                  </a:moveTo>
                  <a:cubicBezTo>
                    <a:pt x="146" y="1"/>
                    <a:pt x="63" y="51"/>
                    <a:pt x="36" y="134"/>
                  </a:cubicBezTo>
                  <a:cubicBezTo>
                    <a:pt x="1" y="256"/>
                    <a:pt x="71" y="361"/>
                    <a:pt x="176" y="413"/>
                  </a:cubicBezTo>
                  <a:cubicBezTo>
                    <a:pt x="194" y="420"/>
                    <a:pt x="213" y="423"/>
                    <a:pt x="232" y="423"/>
                  </a:cubicBezTo>
                  <a:cubicBezTo>
                    <a:pt x="321" y="423"/>
                    <a:pt x="409" y="360"/>
                    <a:pt x="438" y="274"/>
                  </a:cubicBezTo>
                  <a:cubicBezTo>
                    <a:pt x="473" y="169"/>
                    <a:pt x="420" y="46"/>
                    <a:pt x="298" y="11"/>
                  </a:cubicBezTo>
                  <a:cubicBezTo>
                    <a:pt x="276" y="4"/>
                    <a:pt x="253" y="1"/>
                    <a:pt x="2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27;p73"/>
            <p:cNvSpPr/>
            <p:nvPr/>
          </p:nvSpPr>
          <p:spPr>
            <a:xfrm>
              <a:off x="4936430" y="180042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0" y="254"/>
                    <a:pt x="53" y="377"/>
                    <a:pt x="158" y="412"/>
                  </a:cubicBezTo>
                  <a:cubicBezTo>
                    <a:pt x="183" y="419"/>
                    <a:pt x="209" y="422"/>
                    <a:pt x="233" y="422"/>
                  </a:cubicBezTo>
                  <a:cubicBezTo>
                    <a:pt x="327" y="422"/>
                    <a:pt x="410" y="372"/>
                    <a:pt x="437" y="289"/>
                  </a:cubicBezTo>
                  <a:cubicBezTo>
                    <a:pt x="472" y="167"/>
                    <a:pt x="402" y="45"/>
                    <a:pt x="297" y="10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28;p73"/>
            <p:cNvSpPr/>
            <p:nvPr/>
          </p:nvSpPr>
          <p:spPr>
            <a:xfrm>
              <a:off x="4820780" y="1817122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31" y="0"/>
                  </a:moveTo>
                  <a:cubicBezTo>
                    <a:pt x="141" y="0"/>
                    <a:pt x="63" y="60"/>
                    <a:pt x="36" y="140"/>
                  </a:cubicBezTo>
                  <a:cubicBezTo>
                    <a:pt x="1" y="245"/>
                    <a:pt x="71" y="368"/>
                    <a:pt x="176" y="402"/>
                  </a:cubicBezTo>
                  <a:cubicBezTo>
                    <a:pt x="198" y="410"/>
                    <a:pt x="220" y="413"/>
                    <a:pt x="243" y="413"/>
                  </a:cubicBezTo>
                  <a:cubicBezTo>
                    <a:pt x="328" y="413"/>
                    <a:pt x="410" y="363"/>
                    <a:pt x="438" y="280"/>
                  </a:cubicBezTo>
                  <a:cubicBezTo>
                    <a:pt x="473" y="158"/>
                    <a:pt x="420" y="53"/>
                    <a:pt x="316" y="18"/>
                  </a:cubicBezTo>
                  <a:cubicBezTo>
                    <a:pt x="287" y="6"/>
                    <a:pt x="258" y="0"/>
                    <a:pt x="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29;p73"/>
            <p:cNvSpPr/>
            <p:nvPr/>
          </p:nvSpPr>
          <p:spPr>
            <a:xfrm>
              <a:off x="4845706" y="1825296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2" y="0"/>
                  </a:moveTo>
                  <a:cubicBezTo>
                    <a:pt x="146" y="0"/>
                    <a:pt x="63" y="54"/>
                    <a:pt x="35" y="151"/>
                  </a:cubicBezTo>
                  <a:cubicBezTo>
                    <a:pt x="0" y="256"/>
                    <a:pt x="53" y="378"/>
                    <a:pt x="175" y="413"/>
                  </a:cubicBezTo>
                  <a:cubicBezTo>
                    <a:pt x="194" y="419"/>
                    <a:pt x="213" y="422"/>
                    <a:pt x="232" y="422"/>
                  </a:cubicBezTo>
                  <a:cubicBezTo>
                    <a:pt x="321" y="422"/>
                    <a:pt x="409" y="360"/>
                    <a:pt x="437" y="273"/>
                  </a:cubicBezTo>
                  <a:cubicBezTo>
                    <a:pt x="472" y="168"/>
                    <a:pt x="402" y="46"/>
                    <a:pt x="298" y="11"/>
                  </a:cubicBezTo>
                  <a:cubicBezTo>
                    <a:pt x="276" y="4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30;p73"/>
            <p:cNvSpPr/>
            <p:nvPr/>
          </p:nvSpPr>
          <p:spPr>
            <a:xfrm>
              <a:off x="4800102" y="1837557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52" y="0"/>
                  </a:moveTo>
                  <a:cubicBezTo>
                    <a:pt x="158" y="0"/>
                    <a:pt x="82" y="63"/>
                    <a:pt x="53" y="149"/>
                  </a:cubicBezTo>
                  <a:cubicBezTo>
                    <a:pt x="1" y="254"/>
                    <a:pt x="71" y="377"/>
                    <a:pt x="175" y="412"/>
                  </a:cubicBezTo>
                  <a:cubicBezTo>
                    <a:pt x="197" y="419"/>
                    <a:pt x="220" y="422"/>
                    <a:pt x="242" y="422"/>
                  </a:cubicBezTo>
                  <a:cubicBezTo>
                    <a:pt x="328" y="422"/>
                    <a:pt x="410" y="372"/>
                    <a:pt x="438" y="289"/>
                  </a:cubicBezTo>
                  <a:cubicBezTo>
                    <a:pt x="473" y="167"/>
                    <a:pt x="420" y="45"/>
                    <a:pt x="315" y="10"/>
                  </a:cubicBezTo>
                  <a:cubicBezTo>
                    <a:pt x="294" y="3"/>
                    <a:pt x="273" y="0"/>
                    <a:pt x="2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31;p73"/>
            <p:cNvSpPr/>
            <p:nvPr/>
          </p:nvSpPr>
          <p:spPr>
            <a:xfrm>
              <a:off x="4825028" y="184597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0" y="0"/>
                  </a:moveTo>
                  <a:cubicBezTo>
                    <a:pt x="145" y="0"/>
                    <a:pt x="63" y="51"/>
                    <a:pt x="35" y="134"/>
                  </a:cubicBezTo>
                  <a:cubicBezTo>
                    <a:pt x="0" y="256"/>
                    <a:pt x="53" y="378"/>
                    <a:pt x="175" y="413"/>
                  </a:cubicBezTo>
                  <a:cubicBezTo>
                    <a:pt x="194" y="419"/>
                    <a:pt x="213" y="422"/>
                    <a:pt x="232" y="422"/>
                  </a:cubicBezTo>
                  <a:cubicBezTo>
                    <a:pt x="320" y="422"/>
                    <a:pt x="408" y="360"/>
                    <a:pt x="437" y="273"/>
                  </a:cubicBezTo>
                  <a:cubicBezTo>
                    <a:pt x="472" y="169"/>
                    <a:pt x="420" y="46"/>
                    <a:pt x="297" y="11"/>
                  </a:cubicBezTo>
                  <a:cubicBezTo>
                    <a:pt x="275" y="4"/>
                    <a:pt x="253" y="0"/>
                    <a:pt x="23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32;p73"/>
            <p:cNvSpPr/>
            <p:nvPr/>
          </p:nvSpPr>
          <p:spPr>
            <a:xfrm>
              <a:off x="4849928" y="185401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6" y="149"/>
                  </a:cubicBezTo>
                  <a:cubicBezTo>
                    <a:pt x="1" y="254"/>
                    <a:pt x="53" y="377"/>
                    <a:pt x="158" y="411"/>
                  </a:cubicBezTo>
                  <a:cubicBezTo>
                    <a:pt x="184" y="419"/>
                    <a:pt x="208" y="422"/>
                    <a:pt x="232" y="422"/>
                  </a:cubicBezTo>
                  <a:cubicBezTo>
                    <a:pt x="321" y="422"/>
                    <a:pt x="393" y="372"/>
                    <a:pt x="420" y="289"/>
                  </a:cubicBezTo>
                  <a:cubicBezTo>
                    <a:pt x="473" y="167"/>
                    <a:pt x="403" y="62"/>
                    <a:pt x="298" y="9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33;p73"/>
            <p:cNvSpPr/>
            <p:nvPr/>
          </p:nvSpPr>
          <p:spPr>
            <a:xfrm>
              <a:off x="4874370" y="1862430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3" y="0"/>
                  </a:moveTo>
                  <a:cubicBezTo>
                    <a:pt x="152" y="0"/>
                    <a:pt x="77" y="54"/>
                    <a:pt x="36" y="151"/>
                  </a:cubicBezTo>
                  <a:cubicBezTo>
                    <a:pt x="1" y="256"/>
                    <a:pt x="71" y="378"/>
                    <a:pt x="176" y="413"/>
                  </a:cubicBezTo>
                  <a:cubicBezTo>
                    <a:pt x="194" y="419"/>
                    <a:pt x="213" y="422"/>
                    <a:pt x="232" y="422"/>
                  </a:cubicBezTo>
                  <a:cubicBezTo>
                    <a:pt x="321" y="422"/>
                    <a:pt x="409" y="360"/>
                    <a:pt x="438" y="273"/>
                  </a:cubicBezTo>
                  <a:cubicBezTo>
                    <a:pt x="473" y="168"/>
                    <a:pt x="420" y="46"/>
                    <a:pt x="315" y="11"/>
                  </a:cubicBezTo>
                  <a:cubicBezTo>
                    <a:pt x="290" y="4"/>
                    <a:pt x="266" y="0"/>
                    <a:pt x="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34;p73"/>
            <p:cNvSpPr/>
            <p:nvPr/>
          </p:nvSpPr>
          <p:spPr>
            <a:xfrm>
              <a:off x="4899296" y="1870470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0" y="254"/>
                    <a:pt x="53" y="376"/>
                    <a:pt x="175" y="411"/>
                  </a:cubicBezTo>
                  <a:cubicBezTo>
                    <a:pt x="197" y="419"/>
                    <a:pt x="220" y="422"/>
                    <a:pt x="242" y="422"/>
                  </a:cubicBezTo>
                  <a:cubicBezTo>
                    <a:pt x="327" y="422"/>
                    <a:pt x="410" y="372"/>
                    <a:pt x="437" y="289"/>
                  </a:cubicBezTo>
                  <a:cubicBezTo>
                    <a:pt x="472" y="167"/>
                    <a:pt x="402" y="62"/>
                    <a:pt x="297" y="9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35;p73"/>
            <p:cNvSpPr/>
            <p:nvPr/>
          </p:nvSpPr>
          <p:spPr>
            <a:xfrm>
              <a:off x="4796338" y="1808840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2" y="1"/>
                  </a:moveTo>
                  <a:cubicBezTo>
                    <a:pt x="147" y="1"/>
                    <a:pt x="64" y="54"/>
                    <a:pt x="36" y="151"/>
                  </a:cubicBezTo>
                  <a:cubicBezTo>
                    <a:pt x="1" y="256"/>
                    <a:pt x="53" y="378"/>
                    <a:pt x="158" y="413"/>
                  </a:cubicBezTo>
                  <a:cubicBezTo>
                    <a:pt x="180" y="419"/>
                    <a:pt x="201" y="422"/>
                    <a:pt x="221" y="422"/>
                  </a:cubicBezTo>
                  <a:cubicBezTo>
                    <a:pt x="315" y="422"/>
                    <a:pt x="392" y="360"/>
                    <a:pt x="420" y="273"/>
                  </a:cubicBezTo>
                  <a:cubicBezTo>
                    <a:pt x="473" y="169"/>
                    <a:pt x="403" y="46"/>
                    <a:pt x="298" y="11"/>
                  </a:cubicBezTo>
                  <a:cubicBezTo>
                    <a:pt x="277" y="4"/>
                    <a:pt x="254" y="1"/>
                    <a:pt x="23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36;p73"/>
            <p:cNvSpPr/>
            <p:nvPr/>
          </p:nvSpPr>
          <p:spPr>
            <a:xfrm>
              <a:off x="4870605" y="1833551"/>
              <a:ext cx="12262" cy="11159"/>
            </a:xfrm>
            <a:custGeom>
              <a:avLst/>
              <a:gdLst/>
              <a:ahLst/>
              <a:cxnLst/>
              <a:rect l="l" t="t" r="r" b="b"/>
              <a:pathLst>
                <a:path w="456" h="415" extrusionOk="0">
                  <a:moveTo>
                    <a:pt x="216" y="1"/>
                  </a:moveTo>
                  <a:cubicBezTo>
                    <a:pt x="130" y="1"/>
                    <a:pt x="63" y="61"/>
                    <a:pt x="36" y="141"/>
                  </a:cubicBezTo>
                  <a:cubicBezTo>
                    <a:pt x="1" y="246"/>
                    <a:pt x="53" y="368"/>
                    <a:pt x="158" y="403"/>
                  </a:cubicBezTo>
                  <a:cubicBezTo>
                    <a:pt x="180" y="411"/>
                    <a:pt x="203" y="414"/>
                    <a:pt x="225" y="414"/>
                  </a:cubicBezTo>
                  <a:cubicBezTo>
                    <a:pt x="310" y="414"/>
                    <a:pt x="393" y="364"/>
                    <a:pt x="420" y="281"/>
                  </a:cubicBezTo>
                  <a:cubicBezTo>
                    <a:pt x="455" y="159"/>
                    <a:pt x="403" y="54"/>
                    <a:pt x="298" y="19"/>
                  </a:cubicBezTo>
                  <a:cubicBezTo>
                    <a:pt x="269" y="6"/>
                    <a:pt x="242" y="1"/>
                    <a:pt x="2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37;p73"/>
            <p:cNvSpPr/>
            <p:nvPr/>
          </p:nvSpPr>
          <p:spPr>
            <a:xfrm>
              <a:off x="4895048" y="1841752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3" y="0"/>
                  </a:moveTo>
                  <a:cubicBezTo>
                    <a:pt x="147" y="0"/>
                    <a:pt x="64" y="53"/>
                    <a:pt x="36" y="151"/>
                  </a:cubicBezTo>
                  <a:cubicBezTo>
                    <a:pt x="1" y="256"/>
                    <a:pt x="71" y="378"/>
                    <a:pt x="176" y="413"/>
                  </a:cubicBezTo>
                  <a:cubicBezTo>
                    <a:pt x="194" y="419"/>
                    <a:pt x="213" y="422"/>
                    <a:pt x="233" y="422"/>
                  </a:cubicBezTo>
                  <a:cubicBezTo>
                    <a:pt x="321" y="422"/>
                    <a:pt x="409" y="359"/>
                    <a:pt x="438" y="273"/>
                  </a:cubicBezTo>
                  <a:cubicBezTo>
                    <a:pt x="473" y="168"/>
                    <a:pt x="420" y="46"/>
                    <a:pt x="298" y="11"/>
                  </a:cubicBezTo>
                  <a:cubicBezTo>
                    <a:pt x="277" y="4"/>
                    <a:pt x="255" y="0"/>
                    <a:pt x="23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38;p73"/>
            <p:cNvSpPr/>
            <p:nvPr/>
          </p:nvSpPr>
          <p:spPr>
            <a:xfrm>
              <a:off x="4919974" y="1850195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31" y="1"/>
                  </a:moveTo>
                  <a:cubicBezTo>
                    <a:pt x="145" y="1"/>
                    <a:pt x="63" y="51"/>
                    <a:pt x="35" y="134"/>
                  </a:cubicBezTo>
                  <a:cubicBezTo>
                    <a:pt x="0" y="239"/>
                    <a:pt x="53" y="361"/>
                    <a:pt x="158" y="396"/>
                  </a:cubicBezTo>
                  <a:cubicBezTo>
                    <a:pt x="183" y="403"/>
                    <a:pt x="208" y="407"/>
                    <a:pt x="232" y="407"/>
                  </a:cubicBezTo>
                  <a:cubicBezTo>
                    <a:pt x="322" y="407"/>
                    <a:pt x="396" y="357"/>
                    <a:pt x="437" y="274"/>
                  </a:cubicBezTo>
                  <a:cubicBezTo>
                    <a:pt x="472" y="151"/>
                    <a:pt x="402" y="47"/>
                    <a:pt x="298" y="12"/>
                  </a:cubicBezTo>
                  <a:cubicBezTo>
                    <a:pt x="276" y="4"/>
                    <a:pt x="253" y="1"/>
                    <a:pt x="2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39;p73"/>
            <p:cNvSpPr/>
            <p:nvPr/>
          </p:nvSpPr>
          <p:spPr>
            <a:xfrm>
              <a:off x="4804324" y="1866652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31" y="1"/>
                  </a:moveTo>
                  <a:cubicBezTo>
                    <a:pt x="146" y="1"/>
                    <a:pt x="64" y="51"/>
                    <a:pt x="36" y="134"/>
                  </a:cubicBezTo>
                  <a:cubicBezTo>
                    <a:pt x="1" y="256"/>
                    <a:pt x="71" y="361"/>
                    <a:pt x="176" y="396"/>
                  </a:cubicBezTo>
                  <a:cubicBezTo>
                    <a:pt x="200" y="408"/>
                    <a:pt x="226" y="414"/>
                    <a:pt x="251" y="414"/>
                  </a:cubicBezTo>
                  <a:cubicBezTo>
                    <a:pt x="333" y="414"/>
                    <a:pt x="411" y="354"/>
                    <a:pt x="438" y="274"/>
                  </a:cubicBezTo>
                  <a:cubicBezTo>
                    <a:pt x="473" y="169"/>
                    <a:pt x="421" y="46"/>
                    <a:pt x="298" y="11"/>
                  </a:cubicBezTo>
                  <a:cubicBezTo>
                    <a:pt x="276" y="4"/>
                    <a:pt x="254" y="1"/>
                    <a:pt x="2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40;p73"/>
            <p:cNvSpPr/>
            <p:nvPr/>
          </p:nvSpPr>
          <p:spPr>
            <a:xfrm>
              <a:off x="4829250" y="1874691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1" y="254"/>
                    <a:pt x="53" y="377"/>
                    <a:pt x="175" y="412"/>
                  </a:cubicBezTo>
                  <a:cubicBezTo>
                    <a:pt x="197" y="419"/>
                    <a:pt x="219" y="422"/>
                    <a:pt x="241" y="422"/>
                  </a:cubicBezTo>
                  <a:cubicBezTo>
                    <a:pt x="327" y="422"/>
                    <a:pt x="410" y="369"/>
                    <a:pt x="438" y="272"/>
                  </a:cubicBezTo>
                  <a:cubicBezTo>
                    <a:pt x="473" y="167"/>
                    <a:pt x="403" y="45"/>
                    <a:pt x="298" y="10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41;p73"/>
            <p:cNvSpPr/>
            <p:nvPr/>
          </p:nvSpPr>
          <p:spPr>
            <a:xfrm>
              <a:off x="4783646" y="1887329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42" y="1"/>
                  </a:moveTo>
                  <a:cubicBezTo>
                    <a:pt x="152" y="1"/>
                    <a:pt x="81" y="51"/>
                    <a:pt x="53" y="134"/>
                  </a:cubicBezTo>
                  <a:cubicBezTo>
                    <a:pt x="1" y="239"/>
                    <a:pt x="71" y="361"/>
                    <a:pt x="176" y="396"/>
                  </a:cubicBezTo>
                  <a:cubicBezTo>
                    <a:pt x="198" y="403"/>
                    <a:pt x="220" y="407"/>
                    <a:pt x="243" y="407"/>
                  </a:cubicBezTo>
                  <a:cubicBezTo>
                    <a:pt x="328" y="407"/>
                    <a:pt x="410" y="357"/>
                    <a:pt x="438" y="274"/>
                  </a:cubicBezTo>
                  <a:cubicBezTo>
                    <a:pt x="473" y="151"/>
                    <a:pt x="420" y="47"/>
                    <a:pt x="315" y="12"/>
                  </a:cubicBezTo>
                  <a:cubicBezTo>
                    <a:pt x="290" y="4"/>
                    <a:pt x="265" y="1"/>
                    <a:pt x="2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42;p73"/>
            <p:cNvSpPr/>
            <p:nvPr/>
          </p:nvSpPr>
          <p:spPr>
            <a:xfrm>
              <a:off x="4808572" y="1895342"/>
              <a:ext cx="12719" cy="11401"/>
            </a:xfrm>
            <a:custGeom>
              <a:avLst/>
              <a:gdLst/>
              <a:ahLst/>
              <a:cxnLst/>
              <a:rect l="l" t="t" r="r" b="b"/>
              <a:pathLst>
                <a:path w="473" h="424" extrusionOk="0">
                  <a:moveTo>
                    <a:pt x="232" y="0"/>
                  </a:moveTo>
                  <a:cubicBezTo>
                    <a:pt x="146" y="0"/>
                    <a:pt x="63" y="53"/>
                    <a:pt x="35" y="151"/>
                  </a:cubicBezTo>
                  <a:cubicBezTo>
                    <a:pt x="0" y="256"/>
                    <a:pt x="53" y="378"/>
                    <a:pt x="175" y="413"/>
                  </a:cubicBezTo>
                  <a:cubicBezTo>
                    <a:pt x="197" y="420"/>
                    <a:pt x="219" y="423"/>
                    <a:pt x="241" y="423"/>
                  </a:cubicBezTo>
                  <a:cubicBezTo>
                    <a:pt x="326" y="423"/>
                    <a:pt x="410" y="370"/>
                    <a:pt x="437" y="273"/>
                  </a:cubicBezTo>
                  <a:cubicBezTo>
                    <a:pt x="472" y="168"/>
                    <a:pt x="420" y="46"/>
                    <a:pt x="298" y="11"/>
                  </a:cubicBezTo>
                  <a:cubicBezTo>
                    <a:pt x="276" y="4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43;p73"/>
            <p:cNvSpPr/>
            <p:nvPr/>
          </p:nvSpPr>
          <p:spPr>
            <a:xfrm>
              <a:off x="4833472" y="1903785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31" y="1"/>
                  </a:moveTo>
                  <a:cubicBezTo>
                    <a:pt x="146" y="1"/>
                    <a:pt x="63" y="51"/>
                    <a:pt x="36" y="134"/>
                  </a:cubicBezTo>
                  <a:cubicBezTo>
                    <a:pt x="1" y="239"/>
                    <a:pt x="53" y="361"/>
                    <a:pt x="158" y="396"/>
                  </a:cubicBezTo>
                  <a:cubicBezTo>
                    <a:pt x="184" y="403"/>
                    <a:pt x="208" y="407"/>
                    <a:pt x="232" y="407"/>
                  </a:cubicBezTo>
                  <a:cubicBezTo>
                    <a:pt x="321" y="407"/>
                    <a:pt x="393" y="357"/>
                    <a:pt x="420" y="274"/>
                  </a:cubicBezTo>
                  <a:cubicBezTo>
                    <a:pt x="473" y="169"/>
                    <a:pt x="403" y="46"/>
                    <a:pt x="298" y="11"/>
                  </a:cubicBezTo>
                  <a:cubicBezTo>
                    <a:pt x="276" y="4"/>
                    <a:pt x="253" y="1"/>
                    <a:pt x="2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44;p73"/>
            <p:cNvSpPr/>
            <p:nvPr/>
          </p:nvSpPr>
          <p:spPr>
            <a:xfrm>
              <a:off x="4857914" y="1911772"/>
              <a:ext cx="12719" cy="11428"/>
            </a:xfrm>
            <a:custGeom>
              <a:avLst/>
              <a:gdLst/>
              <a:ahLst/>
              <a:cxnLst/>
              <a:rect l="l" t="t" r="r" b="b"/>
              <a:pathLst>
                <a:path w="473" h="425" extrusionOk="0">
                  <a:moveTo>
                    <a:pt x="233" y="1"/>
                  </a:moveTo>
                  <a:cubicBezTo>
                    <a:pt x="147" y="1"/>
                    <a:pt x="64" y="54"/>
                    <a:pt x="36" y="151"/>
                  </a:cubicBezTo>
                  <a:cubicBezTo>
                    <a:pt x="1" y="256"/>
                    <a:pt x="71" y="379"/>
                    <a:pt x="176" y="414"/>
                  </a:cubicBezTo>
                  <a:cubicBezTo>
                    <a:pt x="197" y="421"/>
                    <a:pt x="219" y="424"/>
                    <a:pt x="241" y="424"/>
                  </a:cubicBezTo>
                  <a:cubicBezTo>
                    <a:pt x="327" y="424"/>
                    <a:pt x="410" y="371"/>
                    <a:pt x="438" y="274"/>
                  </a:cubicBezTo>
                  <a:cubicBezTo>
                    <a:pt x="473" y="169"/>
                    <a:pt x="420" y="47"/>
                    <a:pt x="298" y="12"/>
                  </a:cubicBezTo>
                  <a:cubicBezTo>
                    <a:pt x="277" y="4"/>
                    <a:pt x="254" y="1"/>
                    <a:pt x="23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45;p73"/>
            <p:cNvSpPr/>
            <p:nvPr/>
          </p:nvSpPr>
          <p:spPr>
            <a:xfrm>
              <a:off x="4882840" y="1920242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31" y="0"/>
                  </a:moveTo>
                  <a:cubicBezTo>
                    <a:pt x="145" y="0"/>
                    <a:pt x="63" y="51"/>
                    <a:pt x="35" y="134"/>
                  </a:cubicBezTo>
                  <a:cubicBezTo>
                    <a:pt x="0" y="256"/>
                    <a:pt x="53" y="361"/>
                    <a:pt x="175" y="396"/>
                  </a:cubicBezTo>
                  <a:cubicBezTo>
                    <a:pt x="197" y="403"/>
                    <a:pt x="220" y="407"/>
                    <a:pt x="242" y="407"/>
                  </a:cubicBezTo>
                  <a:cubicBezTo>
                    <a:pt x="327" y="407"/>
                    <a:pt x="410" y="356"/>
                    <a:pt x="437" y="273"/>
                  </a:cubicBezTo>
                  <a:cubicBezTo>
                    <a:pt x="472" y="169"/>
                    <a:pt x="402" y="46"/>
                    <a:pt x="298" y="11"/>
                  </a:cubicBezTo>
                  <a:cubicBezTo>
                    <a:pt x="276" y="4"/>
                    <a:pt x="253" y="0"/>
                    <a:pt x="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46;p73"/>
            <p:cNvSpPr/>
            <p:nvPr/>
          </p:nvSpPr>
          <p:spPr>
            <a:xfrm>
              <a:off x="4853692" y="1883108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41" y="0"/>
                  </a:moveTo>
                  <a:cubicBezTo>
                    <a:pt x="152" y="0"/>
                    <a:pt x="81" y="51"/>
                    <a:pt x="53" y="134"/>
                  </a:cubicBezTo>
                  <a:cubicBezTo>
                    <a:pt x="1" y="256"/>
                    <a:pt x="70" y="361"/>
                    <a:pt x="175" y="396"/>
                  </a:cubicBezTo>
                  <a:cubicBezTo>
                    <a:pt x="200" y="408"/>
                    <a:pt x="225" y="414"/>
                    <a:pt x="250" y="414"/>
                  </a:cubicBezTo>
                  <a:cubicBezTo>
                    <a:pt x="333" y="414"/>
                    <a:pt x="411" y="354"/>
                    <a:pt x="438" y="273"/>
                  </a:cubicBezTo>
                  <a:cubicBezTo>
                    <a:pt x="473" y="169"/>
                    <a:pt x="420" y="46"/>
                    <a:pt x="315" y="11"/>
                  </a:cubicBezTo>
                  <a:cubicBezTo>
                    <a:pt x="290" y="4"/>
                    <a:pt x="265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47;p73"/>
            <p:cNvSpPr/>
            <p:nvPr/>
          </p:nvSpPr>
          <p:spPr>
            <a:xfrm>
              <a:off x="4878618" y="1891148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0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0" y="254"/>
                    <a:pt x="70" y="377"/>
                    <a:pt x="175" y="412"/>
                  </a:cubicBezTo>
                  <a:cubicBezTo>
                    <a:pt x="196" y="419"/>
                    <a:pt x="218" y="422"/>
                    <a:pt x="240" y="422"/>
                  </a:cubicBezTo>
                  <a:cubicBezTo>
                    <a:pt x="326" y="422"/>
                    <a:pt x="409" y="369"/>
                    <a:pt x="437" y="272"/>
                  </a:cubicBezTo>
                  <a:cubicBezTo>
                    <a:pt x="472" y="167"/>
                    <a:pt x="420" y="44"/>
                    <a:pt x="297" y="9"/>
                  </a:cubicBezTo>
                  <a:cubicBezTo>
                    <a:pt x="279" y="3"/>
                    <a:pt x="260" y="0"/>
                    <a:pt x="2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48;p73"/>
            <p:cNvSpPr/>
            <p:nvPr/>
          </p:nvSpPr>
          <p:spPr>
            <a:xfrm>
              <a:off x="4903518" y="189956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1" y="0"/>
                  </a:moveTo>
                  <a:cubicBezTo>
                    <a:pt x="146" y="0"/>
                    <a:pt x="63" y="50"/>
                    <a:pt x="36" y="133"/>
                  </a:cubicBezTo>
                  <a:cubicBezTo>
                    <a:pt x="1" y="256"/>
                    <a:pt x="53" y="361"/>
                    <a:pt x="158" y="413"/>
                  </a:cubicBezTo>
                  <a:cubicBezTo>
                    <a:pt x="180" y="419"/>
                    <a:pt x="201" y="422"/>
                    <a:pt x="221" y="422"/>
                  </a:cubicBezTo>
                  <a:cubicBezTo>
                    <a:pt x="316" y="422"/>
                    <a:pt x="394" y="360"/>
                    <a:pt x="438" y="273"/>
                  </a:cubicBezTo>
                  <a:cubicBezTo>
                    <a:pt x="473" y="168"/>
                    <a:pt x="403" y="46"/>
                    <a:pt x="298" y="11"/>
                  </a:cubicBezTo>
                  <a:cubicBezTo>
                    <a:pt x="276" y="4"/>
                    <a:pt x="253" y="0"/>
                    <a:pt x="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49;p73"/>
            <p:cNvSpPr/>
            <p:nvPr/>
          </p:nvSpPr>
          <p:spPr>
            <a:xfrm>
              <a:off x="4787894" y="1916020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2" y="0"/>
                  </a:moveTo>
                  <a:cubicBezTo>
                    <a:pt x="146" y="0"/>
                    <a:pt x="63" y="53"/>
                    <a:pt x="35" y="151"/>
                  </a:cubicBezTo>
                  <a:cubicBezTo>
                    <a:pt x="0" y="256"/>
                    <a:pt x="70" y="378"/>
                    <a:pt x="175" y="413"/>
                  </a:cubicBezTo>
                  <a:cubicBezTo>
                    <a:pt x="194" y="419"/>
                    <a:pt x="213" y="422"/>
                    <a:pt x="232" y="422"/>
                  </a:cubicBezTo>
                  <a:cubicBezTo>
                    <a:pt x="320" y="422"/>
                    <a:pt x="408" y="359"/>
                    <a:pt x="437" y="273"/>
                  </a:cubicBezTo>
                  <a:cubicBezTo>
                    <a:pt x="472" y="168"/>
                    <a:pt x="420" y="46"/>
                    <a:pt x="297" y="11"/>
                  </a:cubicBezTo>
                  <a:cubicBezTo>
                    <a:pt x="276" y="4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50;p73"/>
            <p:cNvSpPr/>
            <p:nvPr/>
          </p:nvSpPr>
          <p:spPr>
            <a:xfrm>
              <a:off x="4812794" y="1924275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23" y="1"/>
                  </a:moveTo>
                  <a:cubicBezTo>
                    <a:pt x="141" y="1"/>
                    <a:pt x="62" y="61"/>
                    <a:pt x="36" y="141"/>
                  </a:cubicBezTo>
                  <a:cubicBezTo>
                    <a:pt x="1" y="246"/>
                    <a:pt x="53" y="368"/>
                    <a:pt x="158" y="403"/>
                  </a:cubicBezTo>
                  <a:cubicBezTo>
                    <a:pt x="184" y="410"/>
                    <a:pt x="209" y="414"/>
                    <a:pt x="234" y="414"/>
                  </a:cubicBezTo>
                  <a:cubicBezTo>
                    <a:pt x="328" y="414"/>
                    <a:pt x="410" y="364"/>
                    <a:pt x="438" y="281"/>
                  </a:cubicBezTo>
                  <a:cubicBezTo>
                    <a:pt x="473" y="158"/>
                    <a:pt x="403" y="54"/>
                    <a:pt x="298" y="19"/>
                  </a:cubicBezTo>
                  <a:cubicBezTo>
                    <a:pt x="273" y="6"/>
                    <a:pt x="248" y="1"/>
                    <a:pt x="2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51;p73"/>
            <p:cNvSpPr/>
            <p:nvPr/>
          </p:nvSpPr>
          <p:spPr>
            <a:xfrm>
              <a:off x="4792116" y="1944738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0" y="254"/>
                    <a:pt x="53" y="376"/>
                    <a:pt x="175" y="411"/>
                  </a:cubicBezTo>
                  <a:cubicBezTo>
                    <a:pt x="197" y="419"/>
                    <a:pt x="219" y="422"/>
                    <a:pt x="241" y="422"/>
                  </a:cubicBezTo>
                  <a:cubicBezTo>
                    <a:pt x="327" y="422"/>
                    <a:pt x="410" y="369"/>
                    <a:pt x="438" y="272"/>
                  </a:cubicBezTo>
                  <a:cubicBezTo>
                    <a:pt x="472" y="167"/>
                    <a:pt x="403" y="44"/>
                    <a:pt x="298" y="9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52;p73"/>
            <p:cNvSpPr/>
            <p:nvPr/>
          </p:nvSpPr>
          <p:spPr>
            <a:xfrm>
              <a:off x="4817015" y="1953154"/>
              <a:ext cx="12262" cy="11374"/>
            </a:xfrm>
            <a:custGeom>
              <a:avLst/>
              <a:gdLst/>
              <a:ahLst/>
              <a:cxnLst/>
              <a:rect l="l" t="t" r="r" b="b"/>
              <a:pathLst>
                <a:path w="456" h="423" extrusionOk="0">
                  <a:moveTo>
                    <a:pt x="231" y="0"/>
                  </a:moveTo>
                  <a:cubicBezTo>
                    <a:pt x="146" y="0"/>
                    <a:pt x="64" y="50"/>
                    <a:pt x="36" y="133"/>
                  </a:cubicBezTo>
                  <a:cubicBezTo>
                    <a:pt x="1" y="256"/>
                    <a:pt x="53" y="361"/>
                    <a:pt x="158" y="413"/>
                  </a:cubicBezTo>
                  <a:cubicBezTo>
                    <a:pt x="180" y="419"/>
                    <a:pt x="201" y="422"/>
                    <a:pt x="221" y="422"/>
                  </a:cubicBezTo>
                  <a:cubicBezTo>
                    <a:pt x="316" y="422"/>
                    <a:pt x="392" y="359"/>
                    <a:pt x="421" y="273"/>
                  </a:cubicBezTo>
                  <a:cubicBezTo>
                    <a:pt x="456" y="168"/>
                    <a:pt x="403" y="46"/>
                    <a:pt x="298" y="11"/>
                  </a:cubicBezTo>
                  <a:cubicBezTo>
                    <a:pt x="276" y="4"/>
                    <a:pt x="254" y="0"/>
                    <a:pt x="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53;p73"/>
            <p:cNvSpPr/>
            <p:nvPr/>
          </p:nvSpPr>
          <p:spPr>
            <a:xfrm>
              <a:off x="4841484" y="1961194"/>
              <a:ext cx="12692" cy="11348"/>
            </a:xfrm>
            <a:custGeom>
              <a:avLst/>
              <a:gdLst/>
              <a:ahLst/>
              <a:cxnLst/>
              <a:rect l="l" t="t" r="r" b="b"/>
              <a:pathLst>
                <a:path w="472" h="422" extrusionOk="0">
                  <a:moveTo>
                    <a:pt x="240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0" y="254"/>
                    <a:pt x="70" y="376"/>
                    <a:pt x="175" y="411"/>
                  </a:cubicBezTo>
                  <a:cubicBezTo>
                    <a:pt x="197" y="419"/>
                    <a:pt x="219" y="422"/>
                    <a:pt x="242" y="422"/>
                  </a:cubicBezTo>
                  <a:cubicBezTo>
                    <a:pt x="327" y="422"/>
                    <a:pt x="409" y="372"/>
                    <a:pt x="437" y="289"/>
                  </a:cubicBezTo>
                  <a:cubicBezTo>
                    <a:pt x="472" y="166"/>
                    <a:pt x="420" y="62"/>
                    <a:pt x="297" y="9"/>
                  </a:cubicBezTo>
                  <a:cubicBezTo>
                    <a:pt x="279" y="3"/>
                    <a:pt x="259" y="0"/>
                    <a:pt x="2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54;p73"/>
            <p:cNvSpPr/>
            <p:nvPr/>
          </p:nvSpPr>
          <p:spPr>
            <a:xfrm>
              <a:off x="4866384" y="1969610"/>
              <a:ext cx="12719" cy="11348"/>
            </a:xfrm>
            <a:custGeom>
              <a:avLst/>
              <a:gdLst/>
              <a:ahLst/>
              <a:cxnLst/>
              <a:rect l="l" t="t" r="r" b="b"/>
              <a:pathLst>
                <a:path w="473" h="422" extrusionOk="0">
                  <a:moveTo>
                    <a:pt x="232" y="0"/>
                  </a:moveTo>
                  <a:cubicBezTo>
                    <a:pt x="147" y="0"/>
                    <a:pt x="63" y="53"/>
                    <a:pt x="35" y="151"/>
                  </a:cubicBezTo>
                  <a:cubicBezTo>
                    <a:pt x="1" y="256"/>
                    <a:pt x="53" y="378"/>
                    <a:pt x="158" y="413"/>
                  </a:cubicBezTo>
                  <a:cubicBezTo>
                    <a:pt x="180" y="419"/>
                    <a:pt x="201" y="422"/>
                    <a:pt x="222" y="422"/>
                  </a:cubicBezTo>
                  <a:cubicBezTo>
                    <a:pt x="321" y="422"/>
                    <a:pt x="409" y="359"/>
                    <a:pt x="438" y="273"/>
                  </a:cubicBezTo>
                  <a:cubicBezTo>
                    <a:pt x="473" y="168"/>
                    <a:pt x="403" y="46"/>
                    <a:pt x="298" y="11"/>
                  </a:cubicBezTo>
                  <a:cubicBezTo>
                    <a:pt x="276" y="4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55;p73"/>
            <p:cNvSpPr/>
            <p:nvPr/>
          </p:nvSpPr>
          <p:spPr>
            <a:xfrm>
              <a:off x="4837236" y="1932476"/>
              <a:ext cx="12719" cy="11348"/>
            </a:xfrm>
            <a:custGeom>
              <a:avLst/>
              <a:gdLst/>
              <a:ahLst/>
              <a:cxnLst/>
              <a:rect l="l" t="t" r="r" b="b"/>
              <a:pathLst>
                <a:path w="473" h="422" extrusionOk="0">
                  <a:moveTo>
                    <a:pt x="243" y="0"/>
                  </a:moveTo>
                  <a:cubicBezTo>
                    <a:pt x="153" y="0"/>
                    <a:pt x="81" y="53"/>
                    <a:pt x="53" y="151"/>
                  </a:cubicBezTo>
                  <a:cubicBezTo>
                    <a:pt x="1" y="256"/>
                    <a:pt x="71" y="378"/>
                    <a:pt x="176" y="413"/>
                  </a:cubicBezTo>
                  <a:cubicBezTo>
                    <a:pt x="194" y="419"/>
                    <a:pt x="213" y="422"/>
                    <a:pt x="232" y="422"/>
                  </a:cubicBezTo>
                  <a:cubicBezTo>
                    <a:pt x="321" y="422"/>
                    <a:pt x="409" y="359"/>
                    <a:pt x="438" y="273"/>
                  </a:cubicBezTo>
                  <a:cubicBezTo>
                    <a:pt x="473" y="168"/>
                    <a:pt x="420" y="46"/>
                    <a:pt x="315" y="11"/>
                  </a:cubicBezTo>
                  <a:cubicBezTo>
                    <a:pt x="290" y="4"/>
                    <a:pt x="266" y="0"/>
                    <a:pt x="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56;p73"/>
            <p:cNvSpPr/>
            <p:nvPr/>
          </p:nvSpPr>
          <p:spPr>
            <a:xfrm>
              <a:off x="4862162" y="1940731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22" y="1"/>
                  </a:moveTo>
                  <a:cubicBezTo>
                    <a:pt x="140" y="1"/>
                    <a:pt x="62" y="60"/>
                    <a:pt x="35" y="141"/>
                  </a:cubicBezTo>
                  <a:cubicBezTo>
                    <a:pt x="0" y="246"/>
                    <a:pt x="53" y="368"/>
                    <a:pt x="175" y="403"/>
                  </a:cubicBezTo>
                  <a:cubicBezTo>
                    <a:pt x="197" y="410"/>
                    <a:pt x="220" y="414"/>
                    <a:pt x="242" y="414"/>
                  </a:cubicBezTo>
                  <a:cubicBezTo>
                    <a:pt x="327" y="414"/>
                    <a:pt x="410" y="364"/>
                    <a:pt x="437" y="281"/>
                  </a:cubicBezTo>
                  <a:cubicBezTo>
                    <a:pt x="472" y="158"/>
                    <a:pt x="420" y="53"/>
                    <a:pt x="297" y="18"/>
                  </a:cubicBezTo>
                  <a:cubicBezTo>
                    <a:pt x="273" y="6"/>
                    <a:pt x="247" y="1"/>
                    <a:pt x="22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57;p73"/>
            <p:cNvSpPr/>
            <p:nvPr/>
          </p:nvSpPr>
          <p:spPr>
            <a:xfrm>
              <a:off x="4887062" y="1948932"/>
              <a:ext cx="12719" cy="11348"/>
            </a:xfrm>
            <a:custGeom>
              <a:avLst/>
              <a:gdLst/>
              <a:ahLst/>
              <a:cxnLst/>
              <a:rect l="l" t="t" r="r" b="b"/>
              <a:pathLst>
                <a:path w="473" h="422" extrusionOk="0">
                  <a:moveTo>
                    <a:pt x="232" y="0"/>
                  </a:moveTo>
                  <a:cubicBezTo>
                    <a:pt x="147" y="0"/>
                    <a:pt x="63" y="53"/>
                    <a:pt x="36" y="150"/>
                  </a:cubicBezTo>
                  <a:cubicBezTo>
                    <a:pt x="1" y="255"/>
                    <a:pt x="53" y="378"/>
                    <a:pt x="158" y="413"/>
                  </a:cubicBezTo>
                  <a:cubicBezTo>
                    <a:pt x="180" y="419"/>
                    <a:pt x="201" y="422"/>
                    <a:pt x="221" y="422"/>
                  </a:cubicBezTo>
                  <a:cubicBezTo>
                    <a:pt x="315" y="422"/>
                    <a:pt x="391" y="359"/>
                    <a:pt x="420" y="273"/>
                  </a:cubicBezTo>
                  <a:cubicBezTo>
                    <a:pt x="473" y="168"/>
                    <a:pt x="403" y="46"/>
                    <a:pt x="298" y="11"/>
                  </a:cubicBezTo>
                  <a:cubicBezTo>
                    <a:pt x="276" y="3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58;p73"/>
            <p:cNvSpPr/>
            <p:nvPr/>
          </p:nvSpPr>
          <p:spPr>
            <a:xfrm>
              <a:off x="4957108" y="1779988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23" y="0"/>
                  </a:moveTo>
                  <a:cubicBezTo>
                    <a:pt x="140" y="0"/>
                    <a:pt x="62" y="60"/>
                    <a:pt x="35" y="140"/>
                  </a:cubicBezTo>
                  <a:cubicBezTo>
                    <a:pt x="0" y="245"/>
                    <a:pt x="53" y="367"/>
                    <a:pt x="158" y="402"/>
                  </a:cubicBezTo>
                  <a:cubicBezTo>
                    <a:pt x="183" y="410"/>
                    <a:pt x="208" y="413"/>
                    <a:pt x="232" y="413"/>
                  </a:cubicBezTo>
                  <a:cubicBezTo>
                    <a:pt x="321" y="413"/>
                    <a:pt x="392" y="363"/>
                    <a:pt x="420" y="280"/>
                  </a:cubicBezTo>
                  <a:cubicBezTo>
                    <a:pt x="472" y="158"/>
                    <a:pt x="402" y="53"/>
                    <a:pt x="298" y="18"/>
                  </a:cubicBezTo>
                  <a:cubicBezTo>
                    <a:pt x="273" y="6"/>
                    <a:pt x="248" y="0"/>
                    <a:pt x="22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59;p73"/>
            <p:cNvSpPr/>
            <p:nvPr/>
          </p:nvSpPr>
          <p:spPr>
            <a:xfrm>
              <a:off x="4940652" y="1829518"/>
              <a:ext cx="12262" cy="11132"/>
            </a:xfrm>
            <a:custGeom>
              <a:avLst/>
              <a:gdLst/>
              <a:ahLst/>
              <a:cxnLst/>
              <a:rect l="l" t="t" r="r" b="b"/>
              <a:pathLst>
                <a:path w="456" h="414" extrusionOk="0">
                  <a:moveTo>
                    <a:pt x="231" y="1"/>
                  </a:moveTo>
                  <a:cubicBezTo>
                    <a:pt x="146" y="1"/>
                    <a:pt x="63" y="51"/>
                    <a:pt x="36" y="134"/>
                  </a:cubicBezTo>
                  <a:cubicBezTo>
                    <a:pt x="1" y="256"/>
                    <a:pt x="53" y="361"/>
                    <a:pt x="158" y="396"/>
                  </a:cubicBezTo>
                  <a:cubicBezTo>
                    <a:pt x="187" y="408"/>
                    <a:pt x="214" y="414"/>
                    <a:pt x="240" y="414"/>
                  </a:cubicBezTo>
                  <a:cubicBezTo>
                    <a:pt x="326" y="414"/>
                    <a:pt x="393" y="354"/>
                    <a:pt x="420" y="274"/>
                  </a:cubicBezTo>
                  <a:cubicBezTo>
                    <a:pt x="455" y="169"/>
                    <a:pt x="403" y="46"/>
                    <a:pt x="298" y="11"/>
                  </a:cubicBezTo>
                  <a:cubicBezTo>
                    <a:pt x="276" y="4"/>
                    <a:pt x="253" y="1"/>
                    <a:pt x="2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660;p73"/>
            <p:cNvSpPr/>
            <p:nvPr/>
          </p:nvSpPr>
          <p:spPr>
            <a:xfrm>
              <a:off x="4936430" y="180042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0" y="254"/>
                    <a:pt x="53" y="377"/>
                    <a:pt x="158" y="412"/>
                  </a:cubicBezTo>
                  <a:cubicBezTo>
                    <a:pt x="183" y="419"/>
                    <a:pt x="209" y="422"/>
                    <a:pt x="233" y="422"/>
                  </a:cubicBezTo>
                  <a:cubicBezTo>
                    <a:pt x="327" y="422"/>
                    <a:pt x="410" y="372"/>
                    <a:pt x="437" y="289"/>
                  </a:cubicBezTo>
                  <a:cubicBezTo>
                    <a:pt x="472" y="167"/>
                    <a:pt x="402" y="45"/>
                    <a:pt x="297" y="10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661;p73"/>
            <p:cNvSpPr/>
            <p:nvPr/>
          </p:nvSpPr>
          <p:spPr>
            <a:xfrm>
              <a:off x="4960873" y="1808840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80" y="51"/>
                    <a:pt x="53" y="134"/>
                  </a:cubicBezTo>
                  <a:cubicBezTo>
                    <a:pt x="0" y="256"/>
                    <a:pt x="70" y="378"/>
                    <a:pt x="175" y="413"/>
                  </a:cubicBezTo>
                  <a:cubicBezTo>
                    <a:pt x="194" y="419"/>
                    <a:pt x="213" y="422"/>
                    <a:pt x="232" y="422"/>
                  </a:cubicBezTo>
                  <a:cubicBezTo>
                    <a:pt x="321" y="422"/>
                    <a:pt x="409" y="360"/>
                    <a:pt x="437" y="273"/>
                  </a:cubicBezTo>
                  <a:cubicBezTo>
                    <a:pt x="472" y="169"/>
                    <a:pt x="420" y="46"/>
                    <a:pt x="315" y="11"/>
                  </a:cubicBezTo>
                  <a:cubicBezTo>
                    <a:pt x="289" y="4"/>
                    <a:pt x="265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662;p73"/>
            <p:cNvSpPr/>
            <p:nvPr/>
          </p:nvSpPr>
          <p:spPr>
            <a:xfrm>
              <a:off x="4924196" y="1878886"/>
              <a:ext cx="12262" cy="11374"/>
            </a:xfrm>
            <a:custGeom>
              <a:avLst/>
              <a:gdLst/>
              <a:ahLst/>
              <a:cxnLst/>
              <a:rect l="l" t="t" r="r" b="b"/>
              <a:pathLst>
                <a:path w="456" h="423" extrusionOk="0">
                  <a:moveTo>
                    <a:pt x="232" y="0"/>
                  </a:moveTo>
                  <a:cubicBezTo>
                    <a:pt x="147" y="0"/>
                    <a:pt x="64" y="53"/>
                    <a:pt x="36" y="151"/>
                  </a:cubicBezTo>
                  <a:cubicBezTo>
                    <a:pt x="1" y="256"/>
                    <a:pt x="53" y="378"/>
                    <a:pt x="158" y="413"/>
                  </a:cubicBezTo>
                  <a:cubicBezTo>
                    <a:pt x="177" y="419"/>
                    <a:pt x="196" y="422"/>
                    <a:pt x="215" y="422"/>
                  </a:cubicBezTo>
                  <a:cubicBezTo>
                    <a:pt x="304" y="422"/>
                    <a:pt x="392" y="359"/>
                    <a:pt x="420" y="273"/>
                  </a:cubicBezTo>
                  <a:cubicBezTo>
                    <a:pt x="455" y="168"/>
                    <a:pt x="403" y="46"/>
                    <a:pt x="298" y="11"/>
                  </a:cubicBezTo>
                  <a:cubicBezTo>
                    <a:pt x="277" y="4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663;p73"/>
            <p:cNvSpPr/>
            <p:nvPr/>
          </p:nvSpPr>
          <p:spPr>
            <a:xfrm>
              <a:off x="4919974" y="1850195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31" y="1"/>
                  </a:moveTo>
                  <a:cubicBezTo>
                    <a:pt x="145" y="1"/>
                    <a:pt x="63" y="51"/>
                    <a:pt x="35" y="134"/>
                  </a:cubicBezTo>
                  <a:cubicBezTo>
                    <a:pt x="0" y="239"/>
                    <a:pt x="53" y="361"/>
                    <a:pt x="158" y="396"/>
                  </a:cubicBezTo>
                  <a:cubicBezTo>
                    <a:pt x="183" y="403"/>
                    <a:pt x="208" y="407"/>
                    <a:pt x="232" y="407"/>
                  </a:cubicBezTo>
                  <a:cubicBezTo>
                    <a:pt x="322" y="407"/>
                    <a:pt x="396" y="357"/>
                    <a:pt x="437" y="274"/>
                  </a:cubicBezTo>
                  <a:cubicBezTo>
                    <a:pt x="472" y="151"/>
                    <a:pt x="402" y="47"/>
                    <a:pt x="298" y="12"/>
                  </a:cubicBezTo>
                  <a:cubicBezTo>
                    <a:pt x="276" y="4"/>
                    <a:pt x="253" y="1"/>
                    <a:pt x="2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664;p73"/>
            <p:cNvSpPr/>
            <p:nvPr/>
          </p:nvSpPr>
          <p:spPr>
            <a:xfrm>
              <a:off x="4944416" y="1858208"/>
              <a:ext cx="12719" cy="11401"/>
            </a:xfrm>
            <a:custGeom>
              <a:avLst/>
              <a:gdLst/>
              <a:ahLst/>
              <a:cxnLst/>
              <a:rect l="l" t="t" r="r" b="b"/>
              <a:pathLst>
                <a:path w="473" h="424" extrusionOk="0">
                  <a:moveTo>
                    <a:pt x="243" y="0"/>
                  </a:moveTo>
                  <a:cubicBezTo>
                    <a:pt x="152" y="0"/>
                    <a:pt x="77" y="53"/>
                    <a:pt x="35" y="151"/>
                  </a:cubicBezTo>
                  <a:cubicBezTo>
                    <a:pt x="0" y="255"/>
                    <a:pt x="70" y="378"/>
                    <a:pt x="175" y="413"/>
                  </a:cubicBezTo>
                  <a:cubicBezTo>
                    <a:pt x="197" y="420"/>
                    <a:pt x="219" y="423"/>
                    <a:pt x="241" y="423"/>
                  </a:cubicBezTo>
                  <a:cubicBezTo>
                    <a:pt x="326" y="423"/>
                    <a:pt x="410" y="370"/>
                    <a:pt x="437" y="273"/>
                  </a:cubicBezTo>
                  <a:cubicBezTo>
                    <a:pt x="472" y="168"/>
                    <a:pt x="420" y="46"/>
                    <a:pt x="315" y="11"/>
                  </a:cubicBezTo>
                  <a:cubicBezTo>
                    <a:pt x="290" y="4"/>
                    <a:pt x="266" y="0"/>
                    <a:pt x="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665;p73"/>
            <p:cNvSpPr/>
            <p:nvPr/>
          </p:nvSpPr>
          <p:spPr>
            <a:xfrm>
              <a:off x="4907739" y="1928281"/>
              <a:ext cx="12262" cy="11374"/>
            </a:xfrm>
            <a:custGeom>
              <a:avLst/>
              <a:gdLst/>
              <a:ahLst/>
              <a:cxnLst/>
              <a:rect l="l" t="t" r="r" b="b"/>
              <a:pathLst>
                <a:path w="456" h="423" extrusionOk="0">
                  <a:moveTo>
                    <a:pt x="235" y="0"/>
                  </a:moveTo>
                  <a:cubicBezTo>
                    <a:pt x="141" y="0"/>
                    <a:pt x="65" y="63"/>
                    <a:pt x="36" y="149"/>
                  </a:cubicBezTo>
                  <a:cubicBezTo>
                    <a:pt x="1" y="254"/>
                    <a:pt x="53" y="377"/>
                    <a:pt x="158" y="412"/>
                  </a:cubicBezTo>
                  <a:cubicBezTo>
                    <a:pt x="180" y="419"/>
                    <a:pt x="202" y="422"/>
                    <a:pt x="224" y="422"/>
                  </a:cubicBezTo>
                  <a:cubicBezTo>
                    <a:pt x="309" y="422"/>
                    <a:pt x="393" y="369"/>
                    <a:pt x="420" y="272"/>
                  </a:cubicBezTo>
                  <a:cubicBezTo>
                    <a:pt x="455" y="167"/>
                    <a:pt x="403" y="44"/>
                    <a:pt x="298" y="9"/>
                  </a:cubicBezTo>
                  <a:cubicBezTo>
                    <a:pt x="276" y="3"/>
                    <a:pt x="255" y="0"/>
                    <a:pt x="2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666;p73"/>
            <p:cNvSpPr/>
            <p:nvPr/>
          </p:nvSpPr>
          <p:spPr>
            <a:xfrm>
              <a:off x="4903518" y="189956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1" y="0"/>
                  </a:moveTo>
                  <a:cubicBezTo>
                    <a:pt x="146" y="0"/>
                    <a:pt x="63" y="50"/>
                    <a:pt x="36" y="133"/>
                  </a:cubicBezTo>
                  <a:cubicBezTo>
                    <a:pt x="1" y="256"/>
                    <a:pt x="53" y="361"/>
                    <a:pt x="158" y="413"/>
                  </a:cubicBezTo>
                  <a:cubicBezTo>
                    <a:pt x="180" y="419"/>
                    <a:pt x="201" y="422"/>
                    <a:pt x="221" y="422"/>
                  </a:cubicBezTo>
                  <a:cubicBezTo>
                    <a:pt x="316" y="422"/>
                    <a:pt x="394" y="360"/>
                    <a:pt x="438" y="273"/>
                  </a:cubicBezTo>
                  <a:cubicBezTo>
                    <a:pt x="473" y="168"/>
                    <a:pt x="403" y="46"/>
                    <a:pt x="298" y="11"/>
                  </a:cubicBezTo>
                  <a:cubicBezTo>
                    <a:pt x="276" y="4"/>
                    <a:pt x="253" y="0"/>
                    <a:pt x="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667;p73"/>
            <p:cNvSpPr/>
            <p:nvPr/>
          </p:nvSpPr>
          <p:spPr>
            <a:xfrm>
              <a:off x="4927960" y="1907604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52" y="0"/>
                  </a:moveTo>
                  <a:cubicBezTo>
                    <a:pt x="157" y="0"/>
                    <a:pt x="79" y="63"/>
                    <a:pt x="36" y="149"/>
                  </a:cubicBezTo>
                  <a:cubicBezTo>
                    <a:pt x="1" y="254"/>
                    <a:pt x="71" y="376"/>
                    <a:pt x="175" y="411"/>
                  </a:cubicBezTo>
                  <a:cubicBezTo>
                    <a:pt x="197" y="419"/>
                    <a:pt x="220" y="422"/>
                    <a:pt x="242" y="422"/>
                  </a:cubicBezTo>
                  <a:cubicBezTo>
                    <a:pt x="328" y="422"/>
                    <a:pt x="410" y="372"/>
                    <a:pt x="438" y="289"/>
                  </a:cubicBezTo>
                  <a:cubicBezTo>
                    <a:pt x="473" y="167"/>
                    <a:pt x="420" y="44"/>
                    <a:pt x="315" y="9"/>
                  </a:cubicBezTo>
                  <a:cubicBezTo>
                    <a:pt x="294" y="3"/>
                    <a:pt x="272" y="0"/>
                    <a:pt x="2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668;p73"/>
            <p:cNvSpPr/>
            <p:nvPr/>
          </p:nvSpPr>
          <p:spPr>
            <a:xfrm>
              <a:off x="4887062" y="1948932"/>
              <a:ext cx="12719" cy="11348"/>
            </a:xfrm>
            <a:custGeom>
              <a:avLst/>
              <a:gdLst/>
              <a:ahLst/>
              <a:cxnLst/>
              <a:rect l="l" t="t" r="r" b="b"/>
              <a:pathLst>
                <a:path w="473" h="422" extrusionOk="0">
                  <a:moveTo>
                    <a:pt x="232" y="0"/>
                  </a:moveTo>
                  <a:cubicBezTo>
                    <a:pt x="147" y="0"/>
                    <a:pt x="63" y="53"/>
                    <a:pt x="36" y="150"/>
                  </a:cubicBezTo>
                  <a:cubicBezTo>
                    <a:pt x="1" y="255"/>
                    <a:pt x="53" y="378"/>
                    <a:pt x="158" y="413"/>
                  </a:cubicBezTo>
                  <a:cubicBezTo>
                    <a:pt x="180" y="419"/>
                    <a:pt x="201" y="422"/>
                    <a:pt x="221" y="422"/>
                  </a:cubicBezTo>
                  <a:cubicBezTo>
                    <a:pt x="315" y="422"/>
                    <a:pt x="391" y="359"/>
                    <a:pt x="420" y="273"/>
                  </a:cubicBezTo>
                  <a:cubicBezTo>
                    <a:pt x="473" y="168"/>
                    <a:pt x="403" y="46"/>
                    <a:pt x="298" y="11"/>
                  </a:cubicBezTo>
                  <a:cubicBezTo>
                    <a:pt x="276" y="3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669;p73"/>
            <p:cNvSpPr/>
            <p:nvPr/>
          </p:nvSpPr>
          <p:spPr>
            <a:xfrm>
              <a:off x="4911504" y="1957376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40" y="1"/>
                  </a:moveTo>
                  <a:cubicBezTo>
                    <a:pt x="146" y="1"/>
                    <a:pt x="63" y="51"/>
                    <a:pt x="36" y="134"/>
                  </a:cubicBezTo>
                  <a:cubicBezTo>
                    <a:pt x="1" y="239"/>
                    <a:pt x="71" y="361"/>
                    <a:pt x="176" y="396"/>
                  </a:cubicBezTo>
                  <a:cubicBezTo>
                    <a:pt x="197" y="403"/>
                    <a:pt x="220" y="407"/>
                    <a:pt x="243" y="407"/>
                  </a:cubicBezTo>
                  <a:cubicBezTo>
                    <a:pt x="328" y="407"/>
                    <a:pt x="410" y="357"/>
                    <a:pt x="438" y="274"/>
                  </a:cubicBezTo>
                  <a:cubicBezTo>
                    <a:pt x="473" y="151"/>
                    <a:pt x="420" y="46"/>
                    <a:pt x="315" y="11"/>
                  </a:cubicBezTo>
                  <a:cubicBezTo>
                    <a:pt x="290" y="4"/>
                    <a:pt x="264" y="1"/>
                    <a:pt x="2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670;p73"/>
            <p:cNvSpPr/>
            <p:nvPr/>
          </p:nvSpPr>
          <p:spPr>
            <a:xfrm>
              <a:off x="4981550" y="1788162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2" y="0"/>
                  </a:moveTo>
                  <a:cubicBezTo>
                    <a:pt x="146" y="0"/>
                    <a:pt x="63" y="54"/>
                    <a:pt x="35" y="151"/>
                  </a:cubicBezTo>
                  <a:cubicBezTo>
                    <a:pt x="0" y="256"/>
                    <a:pt x="70" y="378"/>
                    <a:pt x="175" y="413"/>
                  </a:cubicBezTo>
                  <a:cubicBezTo>
                    <a:pt x="194" y="419"/>
                    <a:pt x="213" y="422"/>
                    <a:pt x="232" y="422"/>
                  </a:cubicBezTo>
                  <a:cubicBezTo>
                    <a:pt x="321" y="422"/>
                    <a:pt x="409" y="360"/>
                    <a:pt x="437" y="273"/>
                  </a:cubicBezTo>
                  <a:cubicBezTo>
                    <a:pt x="472" y="168"/>
                    <a:pt x="420" y="46"/>
                    <a:pt x="298" y="11"/>
                  </a:cubicBezTo>
                  <a:cubicBezTo>
                    <a:pt x="276" y="4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671;p73"/>
            <p:cNvSpPr/>
            <p:nvPr/>
          </p:nvSpPr>
          <p:spPr>
            <a:xfrm>
              <a:off x="4965094" y="1837557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6" y="149"/>
                  </a:cubicBezTo>
                  <a:cubicBezTo>
                    <a:pt x="1" y="254"/>
                    <a:pt x="71" y="377"/>
                    <a:pt x="175" y="412"/>
                  </a:cubicBezTo>
                  <a:cubicBezTo>
                    <a:pt x="197" y="419"/>
                    <a:pt x="219" y="422"/>
                    <a:pt x="241" y="422"/>
                  </a:cubicBezTo>
                  <a:cubicBezTo>
                    <a:pt x="327" y="422"/>
                    <a:pt x="410" y="369"/>
                    <a:pt x="438" y="272"/>
                  </a:cubicBezTo>
                  <a:cubicBezTo>
                    <a:pt x="473" y="167"/>
                    <a:pt x="420" y="45"/>
                    <a:pt x="298" y="10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672;p73"/>
            <p:cNvSpPr/>
            <p:nvPr/>
          </p:nvSpPr>
          <p:spPr>
            <a:xfrm>
              <a:off x="4985772" y="1816880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5" y="63"/>
                    <a:pt x="36" y="149"/>
                  </a:cubicBezTo>
                  <a:cubicBezTo>
                    <a:pt x="1" y="254"/>
                    <a:pt x="53" y="377"/>
                    <a:pt x="176" y="411"/>
                  </a:cubicBezTo>
                  <a:cubicBezTo>
                    <a:pt x="197" y="419"/>
                    <a:pt x="220" y="422"/>
                    <a:pt x="243" y="422"/>
                  </a:cubicBezTo>
                  <a:cubicBezTo>
                    <a:pt x="328" y="422"/>
                    <a:pt x="410" y="372"/>
                    <a:pt x="438" y="289"/>
                  </a:cubicBezTo>
                  <a:cubicBezTo>
                    <a:pt x="473" y="167"/>
                    <a:pt x="420" y="62"/>
                    <a:pt x="298" y="9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673;p73"/>
            <p:cNvSpPr/>
            <p:nvPr/>
          </p:nvSpPr>
          <p:spPr>
            <a:xfrm>
              <a:off x="4948638" y="1887141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23" y="1"/>
                  </a:moveTo>
                  <a:cubicBezTo>
                    <a:pt x="141" y="1"/>
                    <a:pt x="63" y="61"/>
                    <a:pt x="36" y="141"/>
                  </a:cubicBezTo>
                  <a:cubicBezTo>
                    <a:pt x="1" y="246"/>
                    <a:pt x="71" y="368"/>
                    <a:pt x="176" y="403"/>
                  </a:cubicBezTo>
                  <a:cubicBezTo>
                    <a:pt x="197" y="410"/>
                    <a:pt x="220" y="414"/>
                    <a:pt x="243" y="414"/>
                  </a:cubicBezTo>
                  <a:cubicBezTo>
                    <a:pt x="328" y="414"/>
                    <a:pt x="410" y="364"/>
                    <a:pt x="438" y="281"/>
                  </a:cubicBezTo>
                  <a:cubicBezTo>
                    <a:pt x="473" y="158"/>
                    <a:pt x="420" y="54"/>
                    <a:pt x="298" y="19"/>
                  </a:cubicBezTo>
                  <a:cubicBezTo>
                    <a:pt x="273" y="6"/>
                    <a:pt x="248" y="1"/>
                    <a:pt x="2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674;p73"/>
            <p:cNvSpPr/>
            <p:nvPr/>
          </p:nvSpPr>
          <p:spPr>
            <a:xfrm>
              <a:off x="4969316" y="1866652"/>
              <a:ext cx="12719" cy="10944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231" y="1"/>
                  </a:moveTo>
                  <a:cubicBezTo>
                    <a:pt x="146" y="1"/>
                    <a:pt x="64" y="51"/>
                    <a:pt x="36" y="134"/>
                  </a:cubicBezTo>
                  <a:cubicBezTo>
                    <a:pt x="1" y="256"/>
                    <a:pt x="53" y="361"/>
                    <a:pt x="176" y="396"/>
                  </a:cubicBezTo>
                  <a:cubicBezTo>
                    <a:pt x="198" y="403"/>
                    <a:pt x="220" y="407"/>
                    <a:pt x="243" y="407"/>
                  </a:cubicBezTo>
                  <a:cubicBezTo>
                    <a:pt x="328" y="407"/>
                    <a:pt x="410" y="357"/>
                    <a:pt x="438" y="274"/>
                  </a:cubicBezTo>
                  <a:cubicBezTo>
                    <a:pt x="473" y="169"/>
                    <a:pt x="403" y="46"/>
                    <a:pt x="298" y="11"/>
                  </a:cubicBezTo>
                  <a:cubicBezTo>
                    <a:pt x="276" y="4"/>
                    <a:pt x="254" y="1"/>
                    <a:pt x="2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675;p73"/>
            <p:cNvSpPr/>
            <p:nvPr/>
          </p:nvSpPr>
          <p:spPr>
            <a:xfrm>
              <a:off x="4932182" y="1936698"/>
              <a:ext cx="12719" cy="11132"/>
            </a:xfrm>
            <a:custGeom>
              <a:avLst/>
              <a:gdLst/>
              <a:ahLst/>
              <a:cxnLst/>
              <a:rect l="l" t="t" r="r" b="b"/>
              <a:pathLst>
                <a:path w="473" h="414" extrusionOk="0">
                  <a:moveTo>
                    <a:pt x="231" y="0"/>
                  </a:moveTo>
                  <a:cubicBezTo>
                    <a:pt x="146" y="0"/>
                    <a:pt x="64" y="50"/>
                    <a:pt x="36" y="133"/>
                  </a:cubicBezTo>
                  <a:cubicBezTo>
                    <a:pt x="1" y="256"/>
                    <a:pt x="71" y="361"/>
                    <a:pt x="176" y="396"/>
                  </a:cubicBezTo>
                  <a:cubicBezTo>
                    <a:pt x="200" y="408"/>
                    <a:pt x="226" y="414"/>
                    <a:pt x="251" y="414"/>
                  </a:cubicBezTo>
                  <a:cubicBezTo>
                    <a:pt x="333" y="414"/>
                    <a:pt x="411" y="354"/>
                    <a:pt x="438" y="273"/>
                  </a:cubicBezTo>
                  <a:cubicBezTo>
                    <a:pt x="473" y="168"/>
                    <a:pt x="420" y="46"/>
                    <a:pt x="298" y="11"/>
                  </a:cubicBezTo>
                  <a:cubicBezTo>
                    <a:pt x="276" y="4"/>
                    <a:pt x="254" y="0"/>
                    <a:pt x="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676;p73"/>
            <p:cNvSpPr/>
            <p:nvPr/>
          </p:nvSpPr>
          <p:spPr>
            <a:xfrm>
              <a:off x="4952886" y="1916020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30" y="0"/>
                  </a:moveTo>
                  <a:cubicBezTo>
                    <a:pt x="145" y="0"/>
                    <a:pt x="63" y="50"/>
                    <a:pt x="35" y="133"/>
                  </a:cubicBezTo>
                  <a:cubicBezTo>
                    <a:pt x="0" y="256"/>
                    <a:pt x="53" y="378"/>
                    <a:pt x="175" y="413"/>
                  </a:cubicBezTo>
                  <a:cubicBezTo>
                    <a:pt x="193" y="419"/>
                    <a:pt x="213" y="422"/>
                    <a:pt x="232" y="422"/>
                  </a:cubicBezTo>
                  <a:cubicBezTo>
                    <a:pt x="320" y="422"/>
                    <a:pt x="408" y="359"/>
                    <a:pt x="437" y="273"/>
                  </a:cubicBezTo>
                  <a:cubicBezTo>
                    <a:pt x="472" y="168"/>
                    <a:pt x="402" y="46"/>
                    <a:pt x="297" y="11"/>
                  </a:cubicBezTo>
                  <a:cubicBezTo>
                    <a:pt x="275" y="4"/>
                    <a:pt x="253" y="0"/>
                    <a:pt x="23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677;p73"/>
            <p:cNvSpPr/>
            <p:nvPr/>
          </p:nvSpPr>
          <p:spPr>
            <a:xfrm>
              <a:off x="4936430" y="1965362"/>
              <a:ext cx="12719" cy="11428"/>
            </a:xfrm>
            <a:custGeom>
              <a:avLst/>
              <a:gdLst/>
              <a:ahLst/>
              <a:cxnLst/>
              <a:rect l="l" t="t" r="r" b="b"/>
              <a:pathLst>
                <a:path w="473" h="425" extrusionOk="0">
                  <a:moveTo>
                    <a:pt x="232" y="1"/>
                  </a:moveTo>
                  <a:cubicBezTo>
                    <a:pt x="146" y="1"/>
                    <a:pt x="63" y="54"/>
                    <a:pt x="35" y="151"/>
                  </a:cubicBezTo>
                  <a:cubicBezTo>
                    <a:pt x="0" y="256"/>
                    <a:pt x="53" y="379"/>
                    <a:pt x="175" y="414"/>
                  </a:cubicBezTo>
                  <a:cubicBezTo>
                    <a:pt x="196" y="421"/>
                    <a:pt x="219" y="424"/>
                    <a:pt x="241" y="424"/>
                  </a:cubicBezTo>
                  <a:cubicBezTo>
                    <a:pt x="326" y="424"/>
                    <a:pt x="409" y="371"/>
                    <a:pt x="437" y="274"/>
                  </a:cubicBezTo>
                  <a:cubicBezTo>
                    <a:pt x="472" y="169"/>
                    <a:pt x="402" y="46"/>
                    <a:pt x="297" y="11"/>
                  </a:cubicBezTo>
                  <a:cubicBezTo>
                    <a:pt x="276" y="4"/>
                    <a:pt x="254" y="1"/>
                    <a:pt x="23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678;p73"/>
            <p:cNvSpPr/>
            <p:nvPr/>
          </p:nvSpPr>
          <p:spPr>
            <a:xfrm>
              <a:off x="4973564" y="1895342"/>
              <a:ext cx="12719" cy="11348"/>
            </a:xfrm>
            <a:custGeom>
              <a:avLst/>
              <a:gdLst/>
              <a:ahLst/>
              <a:cxnLst/>
              <a:rect l="l" t="t" r="r" b="b"/>
              <a:pathLst>
                <a:path w="473" h="422" extrusionOk="0">
                  <a:moveTo>
                    <a:pt x="232" y="0"/>
                  </a:moveTo>
                  <a:cubicBezTo>
                    <a:pt x="146" y="0"/>
                    <a:pt x="63" y="53"/>
                    <a:pt x="35" y="151"/>
                  </a:cubicBezTo>
                  <a:cubicBezTo>
                    <a:pt x="0" y="256"/>
                    <a:pt x="53" y="378"/>
                    <a:pt x="158" y="413"/>
                  </a:cubicBezTo>
                  <a:cubicBezTo>
                    <a:pt x="179" y="419"/>
                    <a:pt x="200" y="422"/>
                    <a:pt x="221" y="422"/>
                  </a:cubicBezTo>
                  <a:cubicBezTo>
                    <a:pt x="315" y="422"/>
                    <a:pt x="394" y="359"/>
                    <a:pt x="437" y="273"/>
                  </a:cubicBezTo>
                  <a:cubicBezTo>
                    <a:pt x="472" y="168"/>
                    <a:pt x="402" y="46"/>
                    <a:pt x="297" y="11"/>
                  </a:cubicBezTo>
                  <a:cubicBezTo>
                    <a:pt x="276" y="4"/>
                    <a:pt x="254" y="0"/>
                    <a:pt x="2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679;p73"/>
            <p:cNvSpPr/>
            <p:nvPr/>
          </p:nvSpPr>
          <p:spPr>
            <a:xfrm>
              <a:off x="4957108" y="1944738"/>
              <a:ext cx="12719" cy="11374"/>
            </a:xfrm>
            <a:custGeom>
              <a:avLst/>
              <a:gdLst/>
              <a:ahLst/>
              <a:cxnLst/>
              <a:rect l="l" t="t" r="r" b="b"/>
              <a:pathLst>
                <a:path w="473" h="423" extrusionOk="0">
                  <a:moveTo>
                    <a:pt x="241" y="0"/>
                  </a:moveTo>
                  <a:cubicBezTo>
                    <a:pt x="152" y="0"/>
                    <a:pt x="64" y="63"/>
                    <a:pt x="35" y="149"/>
                  </a:cubicBezTo>
                  <a:cubicBezTo>
                    <a:pt x="0" y="254"/>
                    <a:pt x="53" y="376"/>
                    <a:pt x="158" y="411"/>
                  </a:cubicBezTo>
                  <a:cubicBezTo>
                    <a:pt x="183" y="419"/>
                    <a:pt x="207" y="422"/>
                    <a:pt x="230" y="422"/>
                  </a:cubicBezTo>
                  <a:cubicBezTo>
                    <a:pt x="321" y="422"/>
                    <a:pt x="396" y="369"/>
                    <a:pt x="437" y="272"/>
                  </a:cubicBezTo>
                  <a:cubicBezTo>
                    <a:pt x="472" y="167"/>
                    <a:pt x="402" y="44"/>
                    <a:pt x="298" y="9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680;p73"/>
            <p:cNvSpPr/>
            <p:nvPr/>
          </p:nvSpPr>
          <p:spPr>
            <a:xfrm>
              <a:off x="4977786" y="1924060"/>
              <a:ext cx="12262" cy="11348"/>
            </a:xfrm>
            <a:custGeom>
              <a:avLst/>
              <a:gdLst/>
              <a:ahLst/>
              <a:cxnLst/>
              <a:rect l="l" t="t" r="r" b="b"/>
              <a:pathLst>
                <a:path w="456" h="422" extrusionOk="0">
                  <a:moveTo>
                    <a:pt x="241" y="0"/>
                  </a:moveTo>
                  <a:cubicBezTo>
                    <a:pt x="152" y="0"/>
                    <a:pt x="64" y="63"/>
                    <a:pt x="36" y="149"/>
                  </a:cubicBezTo>
                  <a:cubicBezTo>
                    <a:pt x="1" y="254"/>
                    <a:pt x="53" y="376"/>
                    <a:pt x="158" y="411"/>
                  </a:cubicBezTo>
                  <a:cubicBezTo>
                    <a:pt x="180" y="418"/>
                    <a:pt x="202" y="422"/>
                    <a:pt x="225" y="422"/>
                  </a:cubicBezTo>
                  <a:cubicBezTo>
                    <a:pt x="310" y="422"/>
                    <a:pt x="392" y="372"/>
                    <a:pt x="420" y="289"/>
                  </a:cubicBezTo>
                  <a:cubicBezTo>
                    <a:pt x="455" y="166"/>
                    <a:pt x="403" y="62"/>
                    <a:pt x="298" y="9"/>
                  </a:cubicBezTo>
                  <a:cubicBezTo>
                    <a:pt x="279" y="3"/>
                    <a:pt x="260" y="0"/>
                    <a:pt x="2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681;p73"/>
            <p:cNvSpPr/>
            <p:nvPr/>
          </p:nvSpPr>
          <p:spPr>
            <a:xfrm>
              <a:off x="4752159" y="1150217"/>
              <a:ext cx="575392" cy="461540"/>
            </a:xfrm>
            <a:custGeom>
              <a:avLst/>
              <a:gdLst/>
              <a:ahLst/>
              <a:cxnLst/>
              <a:rect l="l" t="t" r="r" b="b"/>
              <a:pathLst>
                <a:path w="21398" h="17164" extrusionOk="0">
                  <a:moveTo>
                    <a:pt x="10596" y="1"/>
                  </a:moveTo>
                  <a:cubicBezTo>
                    <a:pt x="9915" y="1"/>
                    <a:pt x="9235" y="53"/>
                    <a:pt x="8566" y="154"/>
                  </a:cubicBezTo>
                  <a:cubicBezTo>
                    <a:pt x="5542" y="608"/>
                    <a:pt x="2728" y="2007"/>
                    <a:pt x="1" y="4105"/>
                  </a:cubicBezTo>
                  <a:cubicBezTo>
                    <a:pt x="1172" y="5783"/>
                    <a:pt x="2343" y="7461"/>
                    <a:pt x="3619" y="9314"/>
                  </a:cubicBezTo>
                  <a:cubicBezTo>
                    <a:pt x="5105" y="7811"/>
                    <a:pt x="7133" y="6849"/>
                    <a:pt x="9231" y="6639"/>
                  </a:cubicBezTo>
                  <a:cubicBezTo>
                    <a:pt x="9433" y="6621"/>
                    <a:pt x="9638" y="6610"/>
                    <a:pt x="9843" y="6610"/>
                  </a:cubicBezTo>
                  <a:cubicBezTo>
                    <a:pt x="10614" y="6610"/>
                    <a:pt x="11385" y="6761"/>
                    <a:pt x="11993" y="7216"/>
                  </a:cubicBezTo>
                  <a:cubicBezTo>
                    <a:pt x="12954" y="7968"/>
                    <a:pt x="13199" y="9419"/>
                    <a:pt x="12744" y="10555"/>
                  </a:cubicBezTo>
                  <a:cubicBezTo>
                    <a:pt x="12307" y="11709"/>
                    <a:pt x="11294" y="12548"/>
                    <a:pt x="10175" y="13055"/>
                  </a:cubicBezTo>
                  <a:cubicBezTo>
                    <a:pt x="9056" y="13562"/>
                    <a:pt x="7832" y="13754"/>
                    <a:pt x="6469" y="13947"/>
                  </a:cubicBezTo>
                  <a:cubicBezTo>
                    <a:pt x="6521" y="15013"/>
                    <a:pt x="6556" y="16062"/>
                    <a:pt x="6574" y="17163"/>
                  </a:cubicBezTo>
                  <a:cubicBezTo>
                    <a:pt x="9982" y="16936"/>
                    <a:pt x="13321" y="16499"/>
                    <a:pt x="16538" y="15765"/>
                  </a:cubicBezTo>
                  <a:cubicBezTo>
                    <a:pt x="18968" y="14891"/>
                    <a:pt x="20821" y="12478"/>
                    <a:pt x="21083" y="9873"/>
                  </a:cubicBezTo>
                  <a:cubicBezTo>
                    <a:pt x="21398" y="6832"/>
                    <a:pt x="19789" y="3772"/>
                    <a:pt x="17290" y="2007"/>
                  </a:cubicBezTo>
                  <a:cubicBezTo>
                    <a:pt x="15359" y="634"/>
                    <a:pt x="12975" y="1"/>
                    <a:pt x="10596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682;p73"/>
            <p:cNvSpPr/>
            <p:nvPr/>
          </p:nvSpPr>
          <p:spPr>
            <a:xfrm>
              <a:off x="5126806" y="1768694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683;p73"/>
            <p:cNvGrpSpPr/>
            <p:nvPr/>
          </p:nvGrpSpPr>
          <p:grpSpPr>
            <a:xfrm>
              <a:off x="5005775" y="1746197"/>
              <a:ext cx="250104" cy="263737"/>
              <a:chOff x="7464950" y="1849500"/>
              <a:chExt cx="232525" cy="245200"/>
            </a:xfrm>
          </p:grpSpPr>
          <p:sp>
            <p:nvSpPr>
              <p:cNvPr id="245" name="Google Shape;2684;p73"/>
              <p:cNvSpPr/>
              <p:nvPr/>
            </p:nvSpPr>
            <p:spPr>
              <a:xfrm>
                <a:off x="7474550" y="1887100"/>
                <a:ext cx="222925" cy="2076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8304" extrusionOk="0">
                    <a:moveTo>
                      <a:pt x="8759" y="0"/>
                    </a:moveTo>
                    <a:cubicBezTo>
                      <a:pt x="8671" y="0"/>
                      <a:pt x="8601" y="70"/>
                      <a:pt x="8619" y="157"/>
                    </a:cubicBezTo>
                    <a:cubicBezTo>
                      <a:pt x="8619" y="315"/>
                      <a:pt x="8636" y="472"/>
                      <a:pt x="8636" y="629"/>
                    </a:cubicBezTo>
                    <a:cubicBezTo>
                      <a:pt x="8636" y="962"/>
                      <a:pt x="8601" y="1276"/>
                      <a:pt x="8566" y="1608"/>
                    </a:cubicBezTo>
                    <a:cubicBezTo>
                      <a:pt x="8549" y="1696"/>
                      <a:pt x="8601" y="1766"/>
                      <a:pt x="8689" y="1783"/>
                    </a:cubicBezTo>
                    <a:cubicBezTo>
                      <a:pt x="8759" y="1783"/>
                      <a:pt x="8846" y="1731"/>
                      <a:pt x="8846" y="1643"/>
                    </a:cubicBezTo>
                    <a:cubicBezTo>
                      <a:pt x="8899" y="1311"/>
                      <a:pt x="8916" y="962"/>
                      <a:pt x="8916" y="629"/>
                    </a:cubicBezTo>
                    <a:cubicBezTo>
                      <a:pt x="8916" y="455"/>
                      <a:pt x="8916" y="297"/>
                      <a:pt x="8899" y="140"/>
                    </a:cubicBezTo>
                    <a:cubicBezTo>
                      <a:pt x="8899" y="53"/>
                      <a:pt x="8829" y="0"/>
                      <a:pt x="8759" y="0"/>
                    </a:cubicBezTo>
                    <a:close/>
                    <a:moveTo>
                      <a:pt x="8372" y="2933"/>
                    </a:moveTo>
                    <a:cubicBezTo>
                      <a:pt x="8311" y="2933"/>
                      <a:pt x="8246" y="2966"/>
                      <a:pt x="8217" y="3024"/>
                    </a:cubicBezTo>
                    <a:cubicBezTo>
                      <a:pt x="8059" y="3496"/>
                      <a:pt x="7867" y="3933"/>
                      <a:pt x="7622" y="4353"/>
                    </a:cubicBezTo>
                    <a:cubicBezTo>
                      <a:pt x="7570" y="4423"/>
                      <a:pt x="7605" y="4510"/>
                      <a:pt x="7675" y="4563"/>
                    </a:cubicBezTo>
                    <a:cubicBezTo>
                      <a:pt x="7698" y="4574"/>
                      <a:pt x="7723" y="4580"/>
                      <a:pt x="7748" y="4580"/>
                    </a:cubicBezTo>
                    <a:cubicBezTo>
                      <a:pt x="7797" y="4580"/>
                      <a:pt x="7844" y="4557"/>
                      <a:pt x="7867" y="4510"/>
                    </a:cubicBezTo>
                    <a:cubicBezTo>
                      <a:pt x="8129" y="4073"/>
                      <a:pt x="8339" y="3601"/>
                      <a:pt x="8497" y="3129"/>
                    </a:cubicBezTo>
                    <a:cubicBezTo>
                      <a:pt x="8531" y="3042"/>
                      <a:pt x="8479" y="2972"/>
                      <a:pt x="8409" y="2937"/>
                    </a:cubicBezTo>
                    <a:cubicBezTo>
                      <a:pt x="8397" y="2934"/>
                      <a:pt x="8385" y="2933"/>
                      <a:pt x="8372" y="2933"/>
                    </a:cubicBezTo>
                    <a:close/>
                    <a:moveTo>
                      <a:pt x="6882" y="5493"/>
                    </a:moveTo>
                    <a:cubicBezTo>
                      <a:pt x="6839" y="5493"/>
                      <a:pt x="6796" y="5511"/>
                      <a:pt x="6766" y="5542"/>
                    </a:cubicBezTo>
                    <a:cubicBezTo>
                      <a:pt x="6469" y="5891"/>
                      <a:pt x="6137" y="6206"/>
                      <a:pt x="5787" y="6468"/>
                    </a:cubicBezTo>
                    <a:cubicBezTo>
                      <a:pt x="5752" y="6503"/>
                      <a:pt x="5734" y="6521"/>
                      <a:pt x="5700" y="6538"/>
                    </a:cubicBezTo>
                    <a:cubicBezTo>
                      <a:pt x="5647" y="6591"/>
                      <a:pt x="5630" y="6678"/>
                      <a:pt x="5682" y="6748"/>
                    </a:cubicBezTo>
                    <a:cubicBezTo>
                      <a:pt x="5702" y="6778"/>
                      <a:pt x="5746" y="6797"/>
                      <a:pt x="5790" y="6797"/>
                    </a:cubicBezTo>
                    <a:cubicBezTo>
                      <a:pt x="5821" y="6797"/>
                      <a:pt x="5852" y="6787"/>
                      <a:pt x="5874" y="6765"/>
                    </a:cubicBezTo>
                    <a:cubicBezTo>
                      <a:pt x="5909" y="6748"/>
                      <a:pt x="5927" y="6730"/>
                      <a:pt x="5962" y="6713"/>
                    </a:cubicBezTo>
                    <a:cubicBezTo>
                      <a:pt x="6329" y="6416"/>
                      <a:pt x="6678" y="6084"/>
                      <a:pt x="6993" y="5734"/>
                    </a:cubicBezTo>
                    <a:cubicBezTo>
                      <a:pt x="7046" y="5682"/>
                      <a:pt x="7028" y="5577"/>
                      <a:pt x="6976" y="5524"/>
                    </a:cubicBezTo>
                    <a:cubicBezTo>
                      <a:pt x="6946" y="5502"/>
                      <a:pt x="6914" y="5493"/>
                      <a:pt x="6882" y="5493"/>
                    </a:cubicBezTo>
                    <a:close/>
                    <a:moveTo>
                      <a:pt x="4517" y="7276"/>
                    </a:moveTo>
                    <a:cubicBezTo>
                      <a:pt x="4497" y="7276"/>
                      <a:pt x="4477" y="7280"/>
                      <a:pt x="4458" y="7290"/>
                    </a:cubicBezTo>
                    <a:cubicBezTo>
                      <a:pt x="4021" y="7500"/>
                      <a:pt x="3549" y="7657"/>
                      <a:pt x="3077" y="7779"/>
                    </a:cubicBezTo>
                    <a:cubicBezTo>
                      <a:pt x="3007" y="7797"/>
                      <a:pt x="2955" y="7884"/>
                      <a:pt x="2972" y="7954"/>
                    </a:cubicBezTo>
                    <a:cubicBezTo>
                      <a:pt x="2987" y="8027"/>
                      <a:pt x="3050" y="8063"/>
                      <a:pt x="3111" y="8063"/>
                    </a:cubicBezTo>
                    <a:cubicBezTo>
                      <a:pt x="3123" y="8063"/>
                      <a:pt x="3136" y="8062"/>
                      <a:pt x="3147" y="8059"/>
                    </a:cubicBezTo>
                    <a:cubicBezTo>
                      <a:pt x="3637" y="7937"/>
                      <a:pt x="4126" y="7762"/>
                      <a:pt x="4581" y="7552"/>
                    </a:cubicBezTo>
                    <a:cubicBezTo>
                      <a:pt x="4651" y="7517"/>
                      <a:pt x="4686" y="7430"/>
                      <a:pt x="4651" y="7360"/>
                    </a:cubicBezTo>
                    <a:cubicBezTo>
                      <a:pt x="4625" y="7309"/>
                      <a:pt x="4571" y="7276"/>
                      <a:pt x="4517" y="7276"/>
                    </a:cubicBezTo>
                    <a:close/>
                    <a:moveTo>
                      <a:pt x="175" y="7937"/>
                    </a:moveTo>
                    <a:cubicBezTo>
                      <a:pt x="105" y="7937"/>
                      <a:pt x="36" y="7989"/>
                      <a:pt x="18" y="8059"/>
                    </a:cubicBezTo>
                    <a:cubicBezTo>
                      <a:pt x="1" y="8146"/>
                      <a:pt x="53" y="8216"/>
                      <a:pt x="140" y="8234"/>
                    </a:cubicBezTo>
                    <a:cubicBezTo>
                      <a:pt x="490" y="8286"/>
                      <a:pt x="857" y="8304"/>
                      <a:pt x="1207" y="8304"/>
                    </a:cubicBezTo>
                    <a:cubicBezTo>
                      <a:pt x="1364" y="8304"/>
                      <a:pt x="1504" y="8304"/>
                      <a:pt x="1661" y="8286"/>
                    </a:cubicBezTo>
                    <a:cubicBezTo>
                      <a:pt x="1731" y="8286"/>
                      <a:pt x="1801" y="8216"/>
                      <a:pt x="1801" y="8146"/>
                    </a:cubicBezTo>
                    <a:cubicBezTo>
                      <a:pt x="1786" y="8068"/>
                      <a:pt x="1728" y="8004"/>
                      <a:pt x="1666" y="8004"/>
                    </a:cubicBezTo>
                    <a:cubicBezTo>
                      <a:pt x="1658" y="8004"/>
                      <a:pt x="1651" y="8005"/>
                      <a:pt x="1644" y="8007"/>
                    </a:cubicBezTo>
                    <a:lnTo>
                      <a:pt x="1207" y="8007"/>
                    </a:lnTo>
                    <a:cubicBezTo>
                      <a:pt x="875" y="8007"/>
                      <a:pt x="525" y="7989"/>
                      <a:pt x="175" y="7937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685;p73"/>
              <p:cNvSpPr/>
              <p:nvPr/>
            </p:nvSpPr>
            <p:spPr>
              <a:xfrm>
                <a:off x="7464950" y="1849500"/>
                <a:ext cx="354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435" extrusionOk="0">
                    <a:moveTo>
                      <a:pt x="734" y="298"/>
                    </a:moveTo>
                    <a:cubicBezTo>
                      <a:pt x="839" y="298"/>
                      <a:pt x="927" y="333"/>
                      <a:pt x="996" y="385"/>
                    </a:cubicBezTo>
                    <a:cubicBezTo>
                      <a:pt x="1066" y="455"/>
                      <a:pt x="1119" y="578"/>
                      <a:pt x="1119" y="717"/>
                    </a:cubicBezTo>
                    <a:cubicBezTo>
                      <a:pt x="1119" y="822"/>
                      <a:pt x="1084" y="927"/>
                      <a:pt x="1031" y="997"/>
                    </a:cubicBezTo>
                    <a:cubicBezTo>
                      <a:pt x="979" y="1085"/>
                      <a:pt x="892" y="1137"/>
                      <a:pt x="734" y="1137"/>
                    </a:cubicBezTo>
                    <a:lnTo>
                      <a:pt x="717" y="1137"/>
                    </a:lnTo>
                    <a:cubicBezTo>
                      <a:pt x="612" y="1137"/>
                      <a:pt x="507" y="1085"/>
                      <a:pt x="420" y="997"/>
                    </a:cubicBezTo>
                    <a:cubicBezTo>
                      <a:pt x="332" y="910"/>
                      <a:pt x="280" y="787"/>
                      <a:pt x="280" y="682"/>
                    </a:cubicBezTo>
                    <a:cubicBezTo>
                      <a:pt x="280" y="648"/>
                      <a:pt x="297" y="613"/>
                      <a:pt x="315" y="578"/>
                    </a:cubicBezTo>
                    <a:cubicBezTo>
                      <a:pt x="332" y="490"/>
                      <a:pt x="385" y="420"/>
                      <a:pt x="472" y="385"/>
                    </a:cubicBezTo>
                    <a:cubicBezTo>
                      <a:pt x="542" y="333"/>
                      <a:pt x="647" y="298"/>
                      <a:pt x="734" y="298"/>
                    </a:cubicBezTo>
                    <a:close/>
                    <a:moveTo>
                      <a:pt x="734" y="1"/>
                    </a:moveTo>
                    <a:cubicBezTo>
                      <a:pt x="594" y="18"/>
                      <a:pt x="437" y="53"/>
                      <a:pt x="315" y="123"/>
                    </a:cubicBezTo>
                    <a:cubicBezTo>
                      <a:pt x="192" y="210"/>
                      <a:pt x="87" y="333"/>
                      <a:pt x="35" y="473"/>
                    </a:cubicBezTo>
                    <a:cubicBezTo>
                      <a:pt x="0" y="543"/>
                      <a:pt x="0" y="613"/>
                      <a:pt x="0" y="682"/>
                    </a:cubicBezTo>
                    <a:cubicBezTo>
                      <a:pt x="0" y="875"/>
                      <a:pt x="87" y="1067"/>
                      <a:pt x="210" y="1207"/>
                    </a:cubicBezTo>
                    <a:cubicBezTo>
                      <a:pt x="332" y="1329"/>
                      <a:pt x="524" y="1434"/>
                      <a:pt x="717" y="1434"/>
                    </a:cubicBezTo>
                    <a:lnTo>
                      <a:pt x="752" y="1434"/>
                    </a:lnTo>
                    <a:cubicBezTo>
                      <a:pt x="979" y="1417"/>
                      <a:pt x="1154" y="1329"/>
                      <a:pt x="1259" y="1189"/>
                    </a:cubicBezTo>
                    <a:cubicBezTo>
                      <a:pt x="1364" y="1050"/>
                      <a:pt x="1416" y="875"/>
                      <a:pt x="1416" y="717"/>
                    </a:cubicBezTo>
                    <a:cubicBezTo>
                      <a:pt x="1416" y="508"/>
                      <a:pt x="1346" y="315"/>
                      <a:pt x="1189" y="176"/>
                    </a:cubicBezTo>
                    <a:cubicBezTo>
                      <a:pt x="1066" y="53"/>
                      <a:pt x="892" y="1"/>
                      <a:pt x="73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686;p73"/>
              <p:cNvSpPr/>
              <p:nvPr/>
            </p:nvSpPr>
            <p:spPr>
              <a:xfrm>
                <a:off x="7489850" y="1873000"/>
                <a:ext cx="167850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5841" extrusionOk="0">
                    <a:moveTo>
                      <a:pt x="149" y="0"/>
                    </a:moveTo>
                    <a:cubicBezTo>
                      <a:pt x="114" y="0"/>
                      <a:pt x="79" y="13"/>
                      <a:pt x="53" y="40"/>
                    </a:cubicBezTo>
                    <a:cubicBezTo>
                      <a:pt x="0" y="110"/>
                      <a:pt x="0" y="197"/>
                      <a:pt x="70" y="249"/>
                    </a:cubicBezTo>
                    <a:cubicBezTo>
                      <a:pt x="2133" y="2033"/>
                      <a:pt x="4423" y="4043"/>
                      <a:pt x="6469" y="5808"/>
                    </a:cubicBezTo>
                    <a:cubicBezTo>
                      <a:pt x="6491" y="5830"/>
                      <a:pt x="6519" y="5840"/>
                      <a:pt x="6548" y="5840"/>
                    </a:cubicBezTo>
                    <a:cubicBezTo>
                      <a:pt x="6588" y="5840"/>
                      <a:pt x="6630" y="5821"/>
                      <a:pt x="6661" y="5791"/>
                    </a:cubicBezTo>
                    <a:cubicBezTo>
                      <a:pt x="6713" y="5721"/>
                      <a:pt x="6713" y="5634"/>
                      <a:pt x="6643" y="5581"/>
                    </a:cubicBezTo>
                    <a:cubicBezTo>
                      <a:pt x="4616" y="3833"/>
                      <a:pt x="2325" y="1823"/>
                      <a:pt x="245" y="40"/>
                    </a:cubicBezTo>
                    <a:cubicBezTo>
                      <a:pt x="219" y="13"/>
                      <a:pt x="184" y="0"/>
                      <a:pt x="14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687;p73"/>
              <p:cNvSpPr/>
              <p:nvPr/>
            </p:nvSpPr>
            <p:spPr>
              <a:xfrm>
                <a:off x="7609600" y="1969700"/>
                <a:ext cx="476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76" extrusionOk="0">
                    <a:moveTo>
                      <a:pt x="1591" y="0"/>
                    </a:moveTo>
                    <a:cubicBezTo>
                      <a:pt x="1504" y="18"/>
                      <a:pt x="1451" y="87"/>
                      <a:pt x="1451" y="157"/>
                    </a:cubicBezTo>
                    <a:lnTo>
                      <a:pt x="1609" y="1661"/>
                    </a:lnTo>
                    <a:lnTo>
                      <a:pt x="140" y="1678"/>
                    </a:lnTo>
                    <a:cubicBezTo>
                      <a:pt x="70" y="1678"/>
                      <a:pt x="0" y="1748"/>
                      <a:pt x="0" y="1818"/>
                    </a:cubicBezTo>
                    <a:cubicBezTo>
                      <a:pt x="0" y="1906"/>
                      <a:pt x="70" y="1975"/>
                      <a:pt x="140" y="1975"/>
                    </a:cubicBezTo>
                    <a:lnTo>
                      <a:pt x="1766" y="1958"/>
                    </a:lnTo>
                    <a:cubicBezTo>
                      <a:pt x="1801" y="1958"/>
                      <a:pt x="1853" y="1940"/>
                      <a:pt x="1871" y="1906"/>
                    </a:cubicBezTo>
                    <a:cubicBezTo>
                      <a:pt x="1906" y="1871"/>
                      <a:pt x="1906" y="1836"/>
                      <a:pt x="1906" y="1801"/>
                    </a:cubicBezTo>
                    <a:lnTo>
                      <a:pt x="1748" y="140"/>
                    </a:lnTo>
                    <a:cubicBezTo>
                      <a:pt x="1748" y="53"/>
                      <a:pt x="1679" y="0"/>
                      <a:pt x="159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" name="Google Shape;2370;p72"/>
          <p:cNvGrpSpPr/>
          <p:nvPr/>
        </p:nvGrpSpPr>
        <p:grpSpPr>
          <a:xfrm>
            <a:off x="988570" y="3303042"/>
            <a:ext cx="2367688" cy="1600437"/>
            <a:chOff x="1551164" y="2554966"/>
            <a:chExt cx="2367688" cy="1600437"/>
          </a:xfrm>
        </p:grpSpPr>
        <p:sp>
          <p:nvSpPr>
            <p:cNvPr id="250" name="Google Shape;2371;p72"/>
            <p:cNvSpPr/>
            <p:nvPr/>
          </p:nvSpPr>
          <p:spPr>
            <a:xfrm>
              <a:off x="3083198" y="3349665"/>
              <a:ext cx="21892" cy="11039"/>
            </a:xfrm>
            <a:custGeom>
              <a:avLst/>
              <a:gdLst/>
              <a:ahLst/>
              <a:cxnLst/>
              <a:rect l="l" t="t" r="r" b="b"/>
              <a:pathLst>
                <a:path w="1184" h="597" extrusionOk="0">
                  <a:moveTo>
                    <a:pt x="86" y="1"/>
                  </a:moveTo>
                  <a:cubicBezTo>
                    <a:pt x="12" y="1"/>
                    <a:pt x="0" y="47"/>
                    <a:pt x="104" y="83"/>
                  </a:cubicBezTo>
                  <a:cubicBezTo>
                    <a:pt x="312" y="158"/>
                    <a:pt x="526" y="214"/>
                    <a:pt x="745" y="248"/>
                  </a:cubicBezTo>
                  <a:cubicBezTo>
                    <a:pt x="725" y="288"/>
                    <a:pt x="700" y="324"/>
                    <a:pt x="667" y="354"/>
                  </a:cubicBezTo>
                  <a:cubicBezTo>
                    <a:pt x="613" y="403"/>
                    <a:pt x="515" y="435"/>
                    <a:pt x="543" y="507"/>
                  </a:cubicBezTo>
                  <a:cubicBezTo>
                    <a:pt x="559" y="547"/>
                    <a:pt x="692" y="597"/>
                    <a:pt x="773" y="597"/>
                  </a:cubicBezTo>
                  <a:cubicBezTo>
                    <a:pt x="774" y="597"/>
                    <a:pt x="775" y="597"/>
                    <a:pt x="776" y="597"/>
                  </a:cubicBezTo>
                  <a:cubicBezTo>
                    <a:pt x="1108" y="597"/>
                    <a:pt x="1164" y="379"/>
                    <a:pt x="1177" y="247"/>
                  </a:cubicBezTo>
                  <a:cubicBezTo>
                    <a:pt x="1183" y="191"/>
                    <a:pt x="1005" y="121"/>
                    <a:pt x="884" y="119"/>
                  </a:cubicBezTo>
                  <a:cubicBezTo>
                    <a:pt x="640" y="115"/>
                    <a:pt x="397" y="79"/>
                    <a:pt x="162" y="13"/>
                  </a:cubicBezTo>
                  <a:cubicBezTo>
                    <a:pt x="133" y="5"/>
                    <a:pt x="107" y="1"/>
                    <a:pt x="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372;p72"/>
            <p:cNvGrpSpPr/>
            <p:nvPr/>
          </p:nvGrpSpPr>
          <p:grpSpPr>
            <a:xfrm>
              <a:off x="1551164" y="2554966"/>
              <a:ext cx="2367688" cy="1600437"/>
              <a:chOff x="1790044" y="2826379"/>
              <a:chExt cx="1720328" cy="1162855"/>
            </a:xfrm>
          </p:grpSpPr>
          <p:sp>
            <p:nvSpPr>
              <p:cNvPr id="252" name="Google Shape;2373;p72"/>
              <p:cNvSpPr/>
              <p:nvPr/>
            </p:nvSpPr>
            <p:spPr>
              <a:xfrm>
                <a:off x="1790044" y="3013313"/>
                <a:ext cx="1640211" cy="975921"/>
              </a:xfrm>
              <a:custGeom>
                <a:avLst/>
                <a:gdLst/>
                <a:ahLst/>
                <a:cxnLst/>
                <a:rect l="l" t="t" r="r" b="b"/>
                <a:pathLst>
                  <a:path w="88708" h="52781" extrusionOk="0">
                    <a:moveTo>
                      <a:pt x="36925" y="0"/>
                    </a:moveTo>
                    <a:lnTo>
                      <a:pt x="1" y="14868"/>
                    </a:lnTo>
                    <a:cubicBezTo>
                      <a:pt x="1" y="14868"/>
                      <a:pt x="19950" y="45045"/>
                      <a:pt x="20578" y="47524"/>
                    </a:cubicBezTo>
                    <a:cubicBezTo>
                      <a:pt x="21206" y="50002"/>
                      <a:pt x="20685" y="52780"/>
                      <a:pt x="20685" y="52780"/>
                    </a:cubicBezTo>
                    <a:cubicBezTo>
                      <a:pt x="20685" y="52780"/>
                      <a:pt x="79511" y="43556"/>
                      <a:pt x="84110" y="42631"/>
                    </a:cubicBezTo>
                    <a:cubicBezTo>
                      <a:pt x="88708" y="41708"/>
                      <a:pt x="84780" y="40126"/>
                      <a:pt x="80380" y="36619"/>
                    </a:cubicBezTo>
                    <a:cubicBezTo>
                      <a:pt x="75979" y="33110"/>
                      <a:pt x="36925" y="0"/>
                      <a:pt x="36925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374;p72"/>
              <p:cNvSpPr/>
              <p:nvPr/>
            </p:nvSpPr>
            <p:spPr>
              <a:xfrm>
                <a:off x="1791135" y="2937578"/>
                <a:ext cx="1629764" cy="1010959"/>
              </a:xfrm>
              <a:custGeom>
                <a:avLst/>
                <a:gdLst/>
                <a:ahLst/>
                <a:cxnLst/>
                <a:rect l="l" t="t" r="r" b="b"/>
                <a:pathLst>
                  <a:path w="88143" h="54676" extrusionOk="0">
                    <a:moveTo>
                      <a:pt x="37220" y="1"/>
                    </a:moveTo>
                    <a:lnTo>
                      <a:pt x="0" y="14715"/>
                    </a:lnTo>
                    <a:cubicBezTo>
                      <a:pt x="0" y="14715"/>
                      <a:pt x="19331" y="46596"/>
                      <a:pt x="19909" y="49193"/>
                    </a:cubicBezTo>
                    <a:cubicBezTo>
                      <a:pt x="20486" y="51789"/>
                      <a:pt x="19909" y="54675"/>
                      <a:pt x="19909" y="54675"/>
                    </a:cubicBezTo>
                    <a:cubicBezTo>
                      <a:pt x="19909" y="54675"/>
                      <a:pt x="78910" y="46307"/>
                      <a:pt x="83526" y="45443"/>
                    </a:cubicBezTo>
                    <a:cubicBezTo>
                      <a:pt x="88142" y="44577"/>
                      <a:pt x="84248" y="42846"/>
                      <a:pt x="79919" y="39095"/>
                    </a:cubicBezTo>
                    <a:cubicBezTo>
                      <a:pt x="75592" y="35344"/>
                      <a:pt x="37220" y="1"/>
                      <a:pt x="37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375;p72"/>
              <p:cNvSpPr/>
              <p:nvPr/>
            </p:nvSpPr>
            <p:spPr>
              <a:xfrm>
                <a:off x="1948208" y="2948524"/>
                <a:ext cx="1499687" cy="894102"/>
              </a:xfrm>
              <a:custGeom>
                <a:avLst/>
                <a:gdLst/>
                <a:ahLst/>
                <a:cxnLst/>
                <a:rect l="l" t="t" r="r" b="b"/>
                <a:pathLst>
                  <a:path w="81108" h="48356" extrusionOk="0">
                    <a:moveTo>
                      <a:pt x="22292" y="0"/>
                    </a:moveTo>
                    <a:lnTo>
                      <a:pt x="0" y="9602"/>
                    </a:lnTo>
                    <a:lnTo>
                      <a:pt x="17833" y="48356"/>
                    </a:lnTo>
                    <a:cubicBezTo>
                      <a:pt x="17833" y="48356"/>
                      <a:pt x="67904" y="42011"/>
                      <a:pt x="81107" y="35323"/>
                    </a:cubicBezTo>
                    <a:cubicBezTo>
                      <a:pt x="62761" y="29322"/>
                      <a:pt x="22292" y="0"/>
                      <a:pt x="22292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376;p72"/>
              <p:cNvSpPr/>
              <p:nvPr/>
            </p:nvSpPr>
            <p:spPr>
              <a:xfrm>
                <a:off x="1914427" y="2861695"/>
                <a:ext cx="1595946" cy="957597"/>
              </a:xfrm>
              <a:custGeom>
                <a:avLst/>
                <a:gdLst/>
                <a:ahLst/>
                <a:cxnLst/>
                <a:rect l="l" t="t" r="r" b="b"/>
                <a:pathLst>
                  <a:path w="86314" h="51790" extrusionOk="0">
                    <a:moveTo>
                      <a:pt x="30135" y="1"/>
                    </a:moveTo>
                    <a:lnTo>
                      <a:pt x="0" y="10298"/>
                    </a:lnTo>
                    <a:cubicBezTo>
                      <a:pt x="0" y="10298"/>
                      <a:pt x="13024" y="27258"/>
                      <a:pt x="16961" y="37707"/>
                    </a:cubicBezTo>
                    <a:cubicBezTo>
                      <a:pt x="20898" y="48155"/>
                      <a:pt x="21048" y="51789"/>
                      <a:pt x="21048" y="51789"/>
                    </a:cubicBezTo>
                    <a:cubicBezTo>
                      <a:pt x="21048" y="51789"/>
                      <a:pt x="65115" y="44370"/>
                      <a:pt x="74503" y="40735"/>
                    </a:cubicBezTo>
                    <a:cubicBezTo>
                      <a:pt x="83891" y="37100"/>
                      <a:pt x="86314" y="28015"/>
                      <a:pt x="86314" y="28015"/>
                    </a:cubicBezTo>
                    <a:lnTo>
                      <a:pt x="86314" y="28015"/>
                    </a:lnTo>
                    <a:cubicBezTo>
                      <a:pt x="86314" y="28015"/>
                      <a:pt x="83682" y="28673"/>
                      <a:pt x="80936" y="28673"/>
                    </a:cubicBezTo>
                    <a:cubicBezTo>
                      <a:pt x="79314" y="28673"/>
                      <a:pt x="77653" y="28443"/>
                      <a:pt x="76471" y="27712"/>
                    </a:cubicBezTo>
                    <a:cubicBezTo>
                      <a:pt x="73292" y="25745"/>
                      <a:pt x="30135" y="1"/>
                      <a:pt x="301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377;p72"/>
              <p:cNvSpPr/>
              <p:nvPr/>
            </p:nvSpPr>
            <p:spPr>
              <a:xfrm>
                <a:off x="2173712" y="3289314"/>
                <a:ext cx="211655" cy="48388"/>
              </a:xfrm>
              <a:custGeom>
                <a:avLst/>
                <a:gdLst/>
                <a:ahLst/>
                <a:cxnLst/>
                <a:rect l="l" t="t" r="r" b="b"/>
                <a:pathLst>
                  <a:path w="11447" h="2617" extrusionOk="0">
                    <a:moveTo>
                      <a:pt x="11296" y="1"/>
                    </a:moveTo>
                    <a:lnTo>
                      <a:pt x="11225" y="124"/>
                    </a:lnTo>
                    <a:cubicBezTo>
                      <a:pt x="11302" y="169"/>
                      <a:pt x="11296" y="204"/>
                      <a:pt x="11294" y="215"/>
                    </a:cubicBezTo>
                    <a:cubicBezTo>
                      <a:pt x="11273" y="342"/>
                      <a:pt x="10926" y="593"/>
                      <a:pt x="10009" y="917"/>
                    </a:cubicBezTo>
                    <a:cubicBezTo>
                      <a:pt x="9174" y="1214"/>
                      <a:pt x="8006" y="1524"/>
                      <a:pt x="6723" y="1790"/>
                    </a:cubicBezTo>
                    <a:cubicBezTo>
                      <a:pt x="5227" y="2098"/>
                      <a:pt x="3708" y="2324"/>
                      <a:pt x="2445" y="2423"/>
                    </a:cubicBezTo>
                    <a:cubicBezTo>
                      <a:pt x="1994" y="2458"/>
                      <a:pt x="1593" y="2475"/>
                      <a:pt x="1251" y="2475"/>
                    </a:cubicBezTo>
                    <a:cubicBezTo>
                      <a:pt x="659" y="2475"/>
                      <a:pt x="247" y="2423"/>
                      <a:pt x="73" y="2322"/>
                    </a:cubicBezTo>
                    <a:lnTo>
                      <a:pt x="1" y="2445"/>
                    </a:lnTo>
                    <a:cubicBezTo>
                      <a:pt x="228" y="2576"/>
                      <a:pt x="724" y="2616"/>
                      <a:pt x="1249" y="2616"/>
                    </a:cubicBezTo>
                    <a:cubicBezTo>
                      <a:pt x="1677" y="2616"/>
                      <a:pt x="2124" y="2590"/>
                      <a:pt x="2456" y="2565"/>
                    </a:cubicBezTo>
                    <a:cubicBezTo>
                      <a:pt x="3725" y="2466"/>
                      <a:pt x="5250" y="2240"/>
                      <a:pt x="6753" y="1929"/>
                    </a:cubicBezTo>
                    <a:cubicBezTo>
                      <a:pt x="8042" y="1662"/>
                      <a:pt x="9215" y="1350"/>
                      <a:pt x="10057" y="1052"/>
                    </a:cubicBezTo>
                    <a:cubicBezTo>
                      <a:pt x="10470" y="905"/>
                      <a:pt x="10797" y="764"/>
                      <a:pt x="11027" y="634"/>
                    </a:cubicBezTo>
                    <a:cubicBezTo>
                      <a:pt x="11281" y="490"/>
                      <a:pt x="11415" y="361"/>
                      <a:pt x="11435" y="238"/>
                    </a:cubicBezTo>
                    <a:cubicBezTo>
                      <a:pt x="11446" y="174"/>
                      <a:pt x="11430" y="79"/>
                      <a:pt x="1129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378;p72"/>
              <p:cNvSpPr/>
              <p:nvPr/>
            </p:nvSpPr>
            <p:spPr>
              <a:xfrm>
                <a:off x="2170439" y="3327865"/>
                <a:ext cx="5787" cy="684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0" extrusionOk="0">
                    <a:moveTo>
                      <a:pt x="131" y="0"/>
                    </a:moveTo>
                    <a:cubicBezTo>
                      <a:pt x="109" y="0"/>
                      <a:pt x="87" y="11"/>
                      <a:pt x="72" y="36"/>
                    </a:cubicBezTo>
                    <a:cubicBezTo>
                      <a:pt x="1" y="161"/>
                      <a:pt x="40" y="278"/>
                      <a:pt x="178" y="360"/>
                    </a:cubicBezTo>
                    <a:cubicBezTo>
                      <a:pt x="189" y="366"/>
                      <a:pt x="201" y="369"/>
                      <a:pt x="214" y="369"/>
                    </a:cubicBezTo>
                    <a:cubicBezTo>
                      <a:pt x="286" y="369"/>
                      <a:pt x="313" y="274"/>
                      <a:pt x="250" y="237"/>
                    </a:cubicBezTo>
                    <a:cubicBezTo>
                      <a:pt x="161" y="185"/>
                      <a:pt x="173" y="146"/>
                      <a:pt x="195" y="107"/>
                    </a:cubicBezTo>
                    <a:cubicBezTo>
                      <a:pt x="228" y="51"/>
                      <a:pt x="180" y="0"/>
                      <a:pt x="13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379;p72"/>
              <p:cNvSpPr/>
              <p:nvPr/>
            </p:nvSpPr>
            <p:spPr>
              <a:xfrm>
                <a:off x="2179000" y="3286115"/>
                <a:ext cx="189966" cy="38367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2075" extrusionOk="0">
                    <a:moveTo>
                      <a:pt x="9755" y="1"/>
                    </a:moveTo>
                    <a:cubicBezTo>
                      <a:pt x="9716" y="1"/>
                      <a:pt x="9676" y="1"/>
                      <a:pt x="9635" y="1"/>
                    </a:cubicBezTo>
                    <a:cubicBezTo>
                      <a:pt x="9539" y="2"/>
                      <a:pt x="9541" y="144"/>
                      <a:pt x="9636" y="144"/>
                    </a:cubicBezTo>
                    <a:cubicBezTo>
                      <a:pt x="9687" y="143"/>
                      <a:pt x="9738" y="143"/>
                      <a:pt x="9787" y="143"/>
                    </a:cubicBezTo>
                    <a:cubicBezTo>
                      <a:pt x="9926" y="143"/>
                      <a:pt x="10056" y="146"/>
                      <a:pt x="10175" y="152"/>
                    </a:cubicBezTo>
                    <a:lnTo>
                      <a:pt x="10178" y="152"/>
                    </a:lnTo>
                    <a:cubicBezTo>
                      <a:pt x="10270" y="152"/>
                      <a:pt x="10274" y="16"/>
                      <a:pt x="10182" y="10"/>
                    </a:cubicBezTo>
                    <a:cubicBezTo>
                      <a:pt x="10052" y="4"/>
                      <a:pt x="9909" y="1"/>
                      <a:pt x="9755" y="1"/>
                    </a:cubicBezTo>
                    <a:close/>
                    <a:moveTo>
                      <a:pt x="9094" y="19"/>
                    </a:moveTo>
                    <a:cubicBezTo>
                      <a:pt x="9092" y="19"/>
                      <a:pt x="9090" y="19"/>
                      <a:pt x="9088" y="20"/>
                    </a:cubicBezTo>
                    <a:cubicBezTo>
                      <a:pt x="8916" y="28"/>
                      <a:pt x="8733" y="40"/>
                      <a:pt x="8545" y="55"/>
                    </a:cubicBezTo>
                    <a:cubicBezTo>
                      <a:pt x="8455" y="63"/>
                      <a:pt x="8459" y="196"/>
                      <a:pt x="8550" y="197"/>
                    </a:cubicBezTo>
                    <a:lnTo>
                      <a:pt x="8556" y="197"/>
                    </a:lnTo>
                    <a:cubicBezTo>
                      <a:pt x="8743" y="182"/>
                      <a:pt x="8924" y="170"/>
                      <a:pt x="9096" y="161"/>
                    </a:cubicBezTo>
                    <a:cubicBezTo>
                      <a:pt x="9136" y="160"/>
                      <a:pt x="9167" y="127"/>
                      <a:pt x="9166" y="86"/>
                    </a:cubicBezTo>
                    <a:cubicBezTo>
                      <a:pt x="9164" y="48"/>
                      <a:pt x="9132" y="19"/>
                      <a:pt x="9094" y="19"/>
                    </a:cubicBezTo>
                    <a:close/>
                    <a:moveTo>
                      <a:pt x="8008" y="103"/>
                    </a:moveTo>
                    <a:cubicBezTo>
                      <a:pt x="8006" y="103"/>
                      <a:pt x="8003" y="104"/>
                      <a:pt x="8001" y="104"/>
                    </a:cubicBezTo>
                    <a:cubicBezTo>
                      <a:pt x="7826" y="122"/>
                      <a:pt x="7644" y="142"/>
                      <a:pt x="7460" y="164"/>
                    </a:cubicBezTo>
                    <a:cubicBezTo>
                      <a:pt x="7373" y="175"/>
                      <a:pt x="7381" y="304"/>
                      <a:pt x="7468" y="305"/>
                    </a:cubicBezTo>
                    <a:lnTo>
                      <a:pt x="7477" y="305"/>
                    </a:lnTo>
                    <a:cubicBezTo>
                      <a:pt x="7660" y="283"/>
                      <a:pt x="7842" y="263"/>
                      <a:pt x="8016" y="245"/>
                    </a:cubicBezTo>
                    <a:cubicBezTo>
                      <a:pt x="8055" y="241"/>
                      <a:pt x="8084" y="206"/>
                      <a:pt x="8079" y="167"/>
                    </a:cubicBezTo>
                    <a:cubicBezTo>
                      <a:pt x="8076" y="130"/>
                      <a:pt x="8044" y="103"/>
                      <a:pt x="8008" y="103"/>
                    </a:cubicBezTo>
                    <a:close/>
                    <a:moveTo>
                      <a:pt x="6928" y="232"/>
                    </a:moveTo>
                    <a:cubicBezTo>
                      <a:pt x="6925" y="232"/>
                      <a:pt x="6923" y="232"/>
                      <a:pt x="6920" y="233"/>
                    </a:cubicBezTo>
                    <a:cubicBezTo>
                      <a:pt x="6743" y="257"/>
                      <a:pt x="6562" y="283"/>
                      <a:pt x="6381" y="310"/>
                    </a:cubicBezTo>
                    <a:cubicBezTo>
                      <a:pt x="6295" y="324"/>
                      <a:pt x="6304" y="450"/>
                      <a:pt x="6392" y="451"/>
                    </a:cubicBezTo>
                    <a:lnTo>
                      <a:pt x="6393" y="451"/>
                    </a:lnTo>
                    <a:cubicBezTo>
                      <a:pt x="6396" y="451"/>
                      <a:pt x="6400" y="451"/>
                      <a:pt x="6402" y="450"/>
                    </a:cubicBezTo>
                    <a:cubicBezTo>
                      <a:pt x="6582" y="424"/>
                      <a:pt x="6762" y="397"/>
                      <a:pt x="6940" y="373"/>
                    </a:cubicBezTo>
                    <a:cubicBezTo>
                      <a:pt x="7026" y="357"/>
                      <a:pt x="7012" y="232"/>
                      <a:pt x="6928" y="232"/>
                    </a:cubicBezTo>
                    <a:close/>
                    <a:moveTo>
                      <a:pt x="5858" y="394"/>
                    </a:moveTo>
                    <a:cubicBezTo>
                      <a:pt x="5853" y="394"/>
                      <a:pt x="5849" y="394"/>
                      <a:pt x="5844" y="395"/>
                    </a:cubicBezTo>
                    <a:cubicBezTo>
                      <a:pt x="5667" y="425"/>
                      <a:pt x="5486" y="456"/>
                      <a:pt x="5307" y="487"/>
                    </a:cubicBezTo>
                    <a:cubicBezTo>
                      <a:pt x="5222" y="503"/>
                      <a:pt x="5234" y="629"/>
                      <a:pt x="5320" y="629"/>
                    </a:cubicBezTo>
                    <a:cubicBezTo>
                      <a:pt x="5325" y="629"/>
                      <a:pt x="5328" y="629"/>
                      <a:pt x="5333" y="628"/>
                    </a:cubicBezTo>
                    <a:cubicBezTo>
                      <a:pt x="5510" y="595"/>
                      <a:pt x="5691" y="564"/>
                      <a:pt x="5867" y="535"/>
                    </a:cubicBezTo>
                    <a:cubicBezTo>
                      <a:pt x="5907" y="531"/>
                      <a:pt x="5935" y="493"/>
                      <a:pt x="5928" y="454"/>
                    </a:cubicBezTo>
                    <a:cubicBezTo>
                      <a:pt x="5923" y="418"/>
                      <a:pt x="5892" y="394"/>
                      <a:pt x="5858" y="394"/>
                    </a:cubicBezTo>
                    <a:close/>
                    <a:moveTo>
                      <a:pt x="4787" y="586"/>
                    </a:moveTo>
                    <a:cubicBezTo>
                      <a:pt x="4782" y="586"/>
                      <a:pt x="4777" y="586"/>
                      <a:pt x="4772" y="587"/>
                    </a:cubicBezTo>
                    <a:cubicBezTo>
                      <a:pt x="4602" y="621"/>
                      <a:pt x="4429" y="655"/>
                      <a:pt x="4260" y="690"/>
                    </a:cubicBezTo>
                    <a:lnTo>
                      <a:pt x="4238" y="694"/>
                    </a:lnTo>
                    <a:cubicBezTo>
                      <a:pt x="4155" y="712"/>
                      <a:pt x="4168" y="835"/>
                      <a:pt x="4253" y="835"/>
                    </a:cubicBezTo>
                    <a:lnTo>
                      <a:pt x="4254" y="835"/>
                    </a:lnTo>
                    <a:cubicBezTo>
                      <a:pt x="4259" y="835"/>
                      <a:pt x="4263" y="835"/>
                      <a:pt x="4267" y="834"/>
                    </a:cubicBezTo>
                    <a:lnTo>
                      <a:pt x="4289" y="829"/>
                    </a:lnTo>
                    <a:cubicBezTo>
                      <a:pt x="4457" y="794"/>
                      <a:pt x="4629" y="760"/>
                      <a:pt x="4800" y="727"/>
                    </a:cubicBezTo>
                    <a:cubicBezTo>
                      <a:pt x="4886" y="709"/>
                      <a:pt x="4867" y="586"/>
                      <a:pt x="4787" y="586"/>
                    </a:cubicBezTo>
                    <a:close/>
                    <a:moveTo>
                      <a:pt x="3723" y="806"/>
                    </a:moveTo>
                    <a:cubicBezTo>
                      <a:pt x="3717" y="806"/>
                      <a:pt x="3712" y="807"/>
                      <a:pt x="3706" y="808"/>
                    </a:cubicBezTo>
                    <a:cubicBezTo>
                      <a:pt x="3526" y="849"/>
                      <a:pt x="3348" y="890"/>
                      <a:pt x="3175" y="930"/>
                    </a:cubicBezTo>
                    <a:cubicBezTo>
                      <a:pt x="3095" y="951"/>
                      <a:pt x="3109" y="1071"/>
                      <a:pt x="3193" y="1071"/>
                    </a:cubicBezTo>
                    <a:lnTo>
                      <a:pt x="3193" y="1072"/>
                    </a:lnTo>
                    <a:cubicBezTo>
                      <a:pt x="3198" y="1072"/>
                      <a:pt x="3204" y="1071"/>
                      <a:pt x="3209" y="1068"/>
                    </a:cubicBezTo>
                    <a:cubicBezTo>
                      <a:pt x="3380" y="1028"/>
                      <a:pt x="3559" y="987"/>
                      <a:pt x="3737" y="948"/>
                    </a:cubicBezTo>
                    <a:cubicBezTo>
                      <a:pt x="3776" y="939"/>
                      <a:pt x="3802" y="901"/>
                      <a:pt x="3794" y="862"/>
                    </a:cubicBezTo>
                    <a:cubicBezTo>
                      <a:pt x="3786" y="829"/>
                      <a:pt x="3756" y="806"/>
                      <a:pt x="3723" y="806"/>
                    </a:cubicBezTo>
                    <a:close/>
                    <a:moveTo>
                      <a:pt x="2667" y="1059"/>
                    </a:moveTo>
                    <a:cubicBezTo>
                      <a:pt x="2661" y="1059"/>
                      <a:pt x="2654" y="1059"/>
                      <a:pt x="2647" y="1062"/>
                    </a:cubicBezTo>
                    <a:cubicBezTo>
                      <a:pt x="2467" y="1108"/>
                      <a:pt x="2290" y="1156"/>
                      <a:pt x="2121" y="1203"/>
                    </a:cubicBezTo>
                    <a:cubicBezTo>
                      <a:pt x="2043" y="1225"/>
                      <a:pt x="2058" y="1341"/>
                      <a:pt x="2140" y="1342"/>
                    </a:cubicBezTo>
                    <a:cubicBezTo>
                      <a:pt x="2147" y="1342"/>
                      <a:pt x="2153" y="1341"/>
                      <a:pt x="2159" y="1339"/>
                    </a:cubicBezTo>
                    <a:cubicBezTo>
                      <a:pt x="2328" y="1293"/>
                      <a:pt x="2503" y="1246"/>
                      <a:pt x="2683" y="1200"/>
                    </a:cubicBezTo>
                    <a:cubicBezTo>
                      <a:pt x="2722" y="1190"/>
                      <a:pt x="2747" y="1151"/>
                      <a:pt x="2737" y="1112"/>
                    </a:cubicBezTo>
                    <a:cubicBezTo>
                      <a:pt x="2728" y="1080"/>
                      <a:pt x="2699" y="1059"/>
                      <a:pt x="2667" y="1059"/>
                    </a:cubicBezTo>
                    <a:close/>
                    <a:moveTo>
                      <a:pt x="1621" y="1351"/>
                    </a:moveTo>
                    <a:cubicBezTo>
                      <a:pt x="1613" y="1351"/>
                      <a:pt x="1606" y="1353"/>
                      <a:pt x="1598" y="1355"/>
                    </a:cubicBezTo>
                    <a:cubicBezTo>
                      <a:pt x="1415" y="1411"/>
                      <a:pt x="1241" y="1468"/>
                      <a:pt x="1079" y="1523"/>
                    </a:cubicBezTo>
                    <a:cubicBezTo>
                      <a:pt x="1003" y="1550"/>
                      <a:pt x="1021" y="1661"/>
                      <a:pt x="1102" y="1662"/>
                    </a:cubicBezTo>
                    <a:cubicBezTo>
                      <a:pt x="1110" y="1661"/>
                      <a:pt x="1118" y="1660"/>
                      <a:pt x="1125" y="1658"/>
                    </a:cubicBezTo>
                    <a:cubicBezTo>
                      <a:pt x="1285" y="1603"/>
                      <a:pt x="1459" y="1547"/>
                      <a:pt x="1640" y="1491"/>
                    </a:cubicBezTo>
                    <a:cubicBezTo>
                      <a:pt x="1679" y="1481"/>
                      <a:pt x="1701" y="1440"/>
                      <a:pt x="1689" y="1402"/>
                    </a:cubicBezTo>
                    <a:cubicBezTo>
                      <a:pt x="1679" y="1371"/>
                      <a:pt x="1651" y="1351"/>
                      <a:pt x="1621" y="1351"/>
                    </a:cubicBezTo>
                    <a:close/>
                    <a:moveTo>
                      <a:pt x="594" y="1709"/>
                    </a:moveTo>
                    <a:cubicBezTo>
                      <a:pt x="586" y="1709"/>
                      <a:pt x="576" y="1711"/>
                      <a:pt x="567" y="1714"/>
                    </a:cubicBezTo>
                    <a:cubicBezTo>
                      <a:pt x="395" y="1781"/>
                      <a:pt x="228" y="1857"/>
                      <a:pt x="66" y="1941"/>
                    </a:cubicBezTo>
                    <a:cubicBezTo>
                      <a:pt x="0" y="1976"/>
                      <a:pt x="25" y="2075"/>
                      <a:pt x="98" y="2075"/>
                    </a:cubicBezTo>
                    <a:cubicBezTo>
                      <a:pt x="110" y="2075"/>
                      <a:pt x="121" y="2072"/>
                      <a:pt x="132" y="2066"/>
                    </a:cubicBezTo>
                    <a:cubicBezTo>
                      <a:pt x="290" y="1985"/>
                      <a:pt x="453" y="1911"/>
                      <a:pt x="620" y="1845"/>
                    </a:cubicBezTo>
                    <a:cubicBezTo>
                      <a:pt x="694" y="1813"/>
                      <a:pt x="663" y="1709"/>
                      <a:pt x="594" y="1709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380;p72"/>
              <p:cNvSpPr/>
              <p:nvPr/>
            </p:nvSpPr>
            <p:spPr>
              <a:xfrm>
                <a:off x="2375290" y="3287483"/>
                <a:ext cx="8450" cy="430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33" extrusionOk="0">
                    <a:moveTo>
                      <a:pt x="99" y="1"/>
                    </a:moveTo>
                    <a:cubicBezTo>
                      <a:pt x="22" y="1"/>
                      <a:pt x="0" y="120"/>
                      <a:pt x="85" y="140"/>
                    </a:cubicBezTo>
                    <a:cubicBezTo>
                      <a:pt x="188" y="163"/>
                      <a:pt x="268" y="191"/>
                      <a:pt x="323" y="222"/>
                    </a:cubicBezTo>
                    <a:cubicBezTo>
                      <a:pt x="333" y="229"/>
                      <a:pt x="346" y="232"/>
                      <a:pt x="359" y="232"/>
                    </a:cubicBezTo>
                    <a:cubicBezTo>
                      <a:pt x="431" y="231"/>
                      <a:pt x="457" y="136"/>
                      <a:pt x="394" y="100"/>
                    </a:cubicBezTo>
                    <a:cubicBezTo>
                      <a:pt x="326" y="60"/>
                      <a:pt x="234" y="27"/>
                      <a:pt x="115" y="2"/>
                    </a:cubicBezTo>
                    <a:cubicBezTo>
                      <a:pt x="109" y="1"/>
                      <a:pt x="104" y="1"/>
                      <a:pt x="9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381;p72"/>
              <p:cNvSpPr/>
              <p:nvPr/>
            </p:nvSpPr>
            <p:spPr>
              <a:xfrm>
                <a:off x="2065712" y="3184475"/>
                <a:ext cx="316623" cy="149695"/>
              </a:xfrm>
              <a:custGeom>
                <a:avLst/>
                <a:gdLst/>
                <a:ahLst/>
                <a:cxnLst/>
                <a:rect l="l" t="t" r="r" b="b"/>
                <a:pathLst>
                  <a:path w="17124" h="8096" extrusionOk="0">
                    <a:moveTo>
                      <a:pt x="1" y="0"/>
                    </a:moveTo>
                    <a:lnTo>
                      <a:pt x="5820" y="8095"/>
                    </a:lnTo>
                    <a:lnTo>
                      <a:pt x="5936" y="8012"/>
                    </a:lnTo>
                    <a:lnTo>
                      <a:pt x="373" y="272"/>
                    </a:lnTo>
                    <a:lnTo>
                      <a:pt x="17079" y="5800"/>
                    </a:lnTo>
                    <a:lnTo>
                      <a:pt x="17124" y="56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382;p72"/>
              <p:cNvSpPr/>
              <p:nvPr/>
            </p:nvSpPr>
            <p:spPr>
              <a:xfrm>
                <a:off x="2133977" y="3219939"/>
                <a:ext cx="189726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10261" h="5322" extrusionOk="0">
                    <a:moveTo>
                      <a:pt x="1836" y="1"/>
                    </a:moveTo>
                    <a:cubicBezTo>
                      <a:pt x="1830" y="1"/>
                      <a:pt x="1825" y="1"/>
                      <a:pt x="1821" y="1"/>
                    </a:cubicBezTo>
                    <a:cubicBezTo>
                      <a:pt x="1" y="128"/>
                      <a:pt x="4710" y="4788"/>
                      <a:pt x="4710" y="4788"/>
                    </a:cubicBezTo>
                    <a:lnTo>
                      <a:pt x="10260" y="5322"/>
                    </a:lnTo>
                    <a:cubicBezTo>
                      <a:pt x="10260" y="5322"/>
                      <a:pt x="2770" y="1"/>
                      <a:pt x="183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383;p72"/>
              <p:cNvSpPr/>
              <p:nvPr/>
            </p:nvSpPr>
            <p:spPr>
              <a:xfrm>
                <a:off x="2740708" y="3351495"/>
                <a:ext cx="361498" cy="57042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3085" extrusionOk="0">
                    <a:moveTo>
                      <a:pt x="19529" y="1"/>
                    </a:moveTo>
                    <a:lnTo>
                      <a:pt x="0" y="2944"/>
                    </a:lnTo>
                    <a:lnTo>
                      <a:pt x="22" y="3085"/>
                    </a:lnTo>
                    <a:lnTo>
                      <a:pt x="19551" y="141"/>
                    </a:lnTo>
                    <a:lnTo>
                      <a:pt x="19529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384;p72"/>
              <p:cNvSpPr/>
              <p:nvPr/>
            </p:nvSpPr>
            <p:spPr>
              <a:xfrm>
                <a:off x="2685256" y="3290201"/>
                <a:ext cx="309208" cy="193479"/>
              </a:xfrm>
              <a:custGeom>
                <a:avLst/>
                <a:gdLst/>
                <a:ahLst/>
                <a:cxnLst/>
                <a:rect l="l" t="t" r="r" b="b"/>
                <a:pathLst>
                  <a:path w="16723" h="10464" extrusionOk="0">
                    <a:moveTo>
                      <a:pt x="75" y="0"/>
                    </a:moveTo>
                    <a:lnTo>
                      <a:pt x="0" y="121"/>
                    </a:lnTo>
                    <a:lnTo>
                      <a:pt x="16648" y="10463"/>
                    </a:lnTo>
                    <a:lnTo>
                      <a:pt x="16722" y="1034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385;p72"/>
              <p:cNvSpPr/>
              <p:nvPr/>
            </p:nvSpPr>
            <p:spPr>
              <a:xfrm>
                <a:off x="2694279" y="3319674"/>
                <a:ext cx="354231" cy="115544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6249" extrusionOk="0">
                    <a:moveTo>
                      <a:pt x="15914" y="1"/>
                    </a:moveTo>
                    <a:cubicBezTo>
                      <a:pt x="15598" y="26"/>
                      <a:pt x="15417" y="117"/>
                      <a:pt x="15362" y="279"/>
                    </a:cubicBezTo>
                    <a:cubicBezTo>
                      <a:pt x="15217" y="711"/>
                      <a:pt x="16081" y="1483"/>
                      <a:pt x="17082" y="2379"/>
                    </a:cubicBezTo>
                    <a:cubicBezTo>
                      <a:pt x="17984" y="3185"/>
                      <a:pt x="19005" y="4098"/>
                      <a:pt x="18940" y="4548"/>
                    </a:cubicBezTo>
                    <a:cubicBezTo>
                      <a:pt x="18926" y="4638"/>
                      <a:pt x="18866" y="4707"/>
                      <a:pt x="18756" y="4758"/>
                    </a:cubicBezTo>
                    <a:cubicBezTo>
                      <a:pt x="18641" y="4812"/>
                      <a:pt x="18494" y="4837"/>
                      <a:pt x="18319" y="4837"/>
                    </a:cubicBezTo>
                    <a:cubicBezTo>
                      <a:pt x="17251" y="4837"/>
                      <a:pt x="15150" y="3909"/>
                      <a:pt x="13109" y="3006"/>
                    </a:cubicBezTo>
                    <a:cubicBezTo>
                      <a:pt x="11122" y="2128"/>
                      <a:pt x="9068" y="1221"/>
                      <a:pt x="7746" y="1045"/>
                    </a:cubicBezTo>
                    <a:cubicBezTo>
                      <a:pt x="7636" y="1030"/>
                      <a:pt x="7536" y="1023"/>
                      <a:pt x="7447" y="1023"/>
                    </a:cubicBezTo>
                    <a:cubicBezTo>
                      <a:pt x="7171" y="1023"/>
                      <a:pt x="6994" y="1093"/>
                      <a:pt x="6909" y="1235"/>
                    </a:cubicBezTo>
                    <a:cubicBezTo>
                      <a:pt x="6662" y="1649"/>
                      <a:pt x="7295" y="2519"/>
                      <a:pt x="8030" y="3528"/>
                    </a:cubicBezTo>
                    <a:cubicBezTo>
                      <a:pt x="8681" y="4425"/>
                      <a:pt x="9421" y="5440"/>
                      <a:pt x="9247" y="5875"/>
                    </a:cubicBezTo>
                    <a:cubicBezTo>
                      <a:pt x="9201" y="5989"/>
                      <a:pt x="9090" y="6062"/>
                      <a:pt x="8908" y="6094"/>
                    </a:cubicBezTo>
                    <a:cubicBezTo>
                      <a:pt x="8863" y="6102"/>
                      <a:pt x="8810" y="6106"/>
                      <a:pt x="8750" y="6106"/>
                    </a:cubicBezTo>
                    <a:cubicBezTo>
                      <a:pt x="8084" y="6106"/>
                      <a:pt x="6485" y="5610"/>
                      <a:pt x="4092" y="4659"/>
                    </a:cubicBezTo>
                    <a:cubicBezTo>
                      <a:pt x="2059" y="3851"/>
                      <a:pt x="174" y="3001"/>
                      <a:pt x="65" y="2944"/>
                    </a:cubicBezTo>
                    <a:lnTo>
                      <a:pt x="0" y="3071"/>
                    </a:lnTo>
                    <a:cubicBezTo>
                      <a:pt x="110" y="3127"/>
                      <a:pt x="2002" y="3983"/>
                      <a:pt x="4040" y="4792"/>
                    </a:cubicBezTo>
                    <a:cubicBezTo>
                      <a:pt x="6476" y="5759"/>
                      <a:pt x="8059" y="6248"/>
                      <a:pt x="8755" y="6248"/>
                    </a:cubicBezTo>
                    <a:cubicBezTo>
                      <a:pt x="8815" y="6248"/>
                      <a:pt x="8875" y="6243"/>
                      <a:pt x="8934" y="6234"/>
                    </a:cubicBezTo>
                    <a:cubicBezTo>
                      <a:pt x="9164" y="6192"/>
                      <a:pt x="9313" y="6089"/>
                      <a:pt x="9378" y="5928"/>
                    </a:cubicBezTo>
                    <a:cubicBezTo>
                      <a:pt x="9582" y="5420"/>
                      <a:pt x="8884" y="4460"/>
                      <a:pt x="8144" y="3444"/>
                    </a:cubicBezTo>
                    <a:cubicBezTo>
                      <a:pt x="7799" y="2969"/>
                      <a:pt x="7473" y="2520"/>
                      <a:pt x="7252" y="2134"/>
                    </a:cubicBezTo>
                    <a:cubicBezTo>
                      <a:pt x="7021" y="1727"/>
                      <a:pt x="6947" y="1450"/>
                      <a:pt x="7032" y="1308"/>
                    </a:cubicBezTo>
                    <a:cubicBezTo>
                      <a:pt x="7089" y="1212"/>
                      <a:pt x="7227" y="1164"/>
                      <a:pt x="7445" y="1164"/>
                    </a:cubicBezTo>
                    <a:cubicBezTo>
                      <a:pt x="7527" y="1164"/>
                      <a:pt x="7622" y="1171"/>
                      <a:pt x="7727" y="1185"/>
                    </a:cubicBezTo>
                    <a:cubicBezTo>
                      <a:pt x="9029" y="1358"/>
                      <a:pt x="11075" y="2263"/>
                      <a:pt x="13051" y="3136"/>
                    </a:cubicBezTo>
                    <a:cubicBezTo>
                      <a:pt x="15185" y="4079"/>
                      <a:pt x="17218" y="4978"/>
                      <a:pt x="18319" y="4978"/>
                    </a:cubicBezTo>
                    <a:cubicBezTo>
                      <a:pt x="18516" y="4978"/>
                      <a:pt x="18683" y="4950"/>
                      <a:pt x="18815" y="4887"/>
                    </a:cubicBezTo>
                    <a:cubicBezTo>
                      <a:pt x="18971" y="4815"/>
                      <a:pt x="19059" y="4708"/>
                      <a:pt x="19080" y="4568"/>
                    </a:cubicBezTo>
                    <a:cubicBezTo>
                      <a:pt x="19157" y="4042"/>
                      <a:pt x="18195" y="3182"/>
                      <a:pt x="17177" y="2273"/>
                    </a:cubicBezTo>
                    <a:cubicBezTo>
                      <a:pt x="16336" y="1520"/>
                      <a:pt x="15381" y="667"/>
                      <a:pt x="15497" y="325"/>
                    </a:cubicBezTo>
                    <a:cubicBezTo>
                      <a:pt x="15531" y="224"/>
                      <a:pt x="15675" y="162"/>
                      <a:pt x="15926" y="142"/>
                    </a:cubicBezTo>
                    <a:lnTo>
                      <a:pt x="15914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386;p72"/>
              <p:cNvSpPr/>
              <p:nvPr/>
            </p:nvSpPr>
            <p:spPr>
              <a:xfrm>
                <a:off x="2386291" y="3609154"/>
                <a:ext cx="35834" cy="17861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966" extrusionOk="0">
                    <a:moveTo>
                      <a:pt x="775" y="1"/>
                    </a:moveTo>
                    <a:cubicBezTo>
                      <a:pt x="750" y="1"/>
                      <a:pt x="725" y="3"/>
                      <a:pt x="701" y="8"/>
                    </a:cubicBezTo>
                    <a:cubicBezTo>
                      <a:pt x="678" y="10"/>
                      <a:pt x="656" y="15"/>
                      <a:pt x="634" y="21"/>
                    </a:cubicBezTo>
                    <a:cubicBezTo>
                      <a:pt x="584" y="36"/>
                      <a:pt x="574" y="61"/>
                      <a:pt x="602" y="95"/>
                    </a:cubicBezTo>
                    <a:cubicBezTo>
                      <a:pt x="616" y="112"/>
                      <a:pt x="629" y="129"/>
                      <a:pt x="641" y="145"/>
                    </a:cubicBezTo>
                    <a:cubicBezTo>
                      <a:pt x="654" y="161"/>
                      <a:pt x="664" y="177"/>
                      <a:pt x="674" y="194"/>
                    </a:cubicBezTo>
                    <a:cubicBezTo>
                      <a:pt x="685" y="214"/>
                      <a:pt x="694" y="232"/>
                      <a:pt x="703" y="252"/>
                    </a:cubicBezTo>
                    <a:cubicBezTo>
                      <a:pt x="712" y="270"/>
                      <a:pt x="721" y="290"/>
                      <a:pt x="732" y="309"/>
                    </a:cubicBezTo>
                    <a:cubicBezTo>
                      <a:pt x="736" y="313"/>
                      <a:pt x="736" y="320"/>
                      <a:pt x="732" y="323"/>
                    </a:cubicBezTo>
                    <a:cubicBezTo>
                      <a:pt x="728" y="328"/>
                      <a:pt x="725" y="333"/>
                      <a:pt x="724" y="339"/>
                    </a:cubicBezTo>
                    <a:cubicBezTo>
                      <a:pt x="527" y="295"/>
                      <a:pt x="378" y="233"/>
                      <a:pt x="282" y="154"/>
                    </a:cubicBezTo>
                    <a:cubicBezTo>
                      <a:pt x="264" y="139"/>
                      <a:pt x="244" y="127"/>
                      <a:pt x="222" y="120"/>
                    </a:cubicBezTo>
                    <a:cubicBezTo>
                      <a:pt x="205" y="116"/>
                      <a:pt x="188" y="114"/>
                      <a:pt x="170" y="114"/>
                    </a:cubicBezTo>
                    <a:cubicBezTo>
                      <a:pt x="164" y="114"/>
                      <a:pt x="158" y="114"/>
                      <a:pt x="152" y="115"/>
                    </a:cubicBezTo>
                    <a:cubicBezTo>
                      <a:pt x="148" y="114"/>
                      <a:pt x="144" y="114"/>
                      <a:pt x="140" y="114"/>
                    </a:cubicBezTo>
                    <a:cubicBezTo>
                      <a:pt x="122" y="114"/>
                      <a:pt x="104" y="117"/>
                      <a:pt x="86" y="120"/>
                    </a:cubicBezTo>
                    <a:cubicBezTo>
                      <a:pt x="69" y="124"/>
                      <a:pt x="53" y="130"/>
                      <a:pt x="35" y="135"/>
                    </a:cubicBezTo>
                    <a:cubicBezTo>
                      <a:pt x="3" y="152"/>
                      <a:pt x="1" y="175"/>
                      <a:pt x="30" y="206"/>
                    </a:cubicBezTo>
                    <a:cubicBezTo>
                      <a:pt x="63" y="237"/>
                      <a:pt x="101" y="263"/>
                      <a:pt x="141" y="283"/>
                    </a:cubicBezTo>
                    <a:cubicBezTo>
                      <a:pt x="195" y="310"/>
                      <a:pt x="251" y="333"/>
                      <a:pt x="308" y="354"/>
                    </a:cubicBezTo>
                    <a:cubicBezTo>
                      <a:pt x="369" y="376"/>
                      <a:pt x="431" y="394"/>
                      <a:pt x="494" y="408"/>
                    </a:cubicBezTo>
                    <a:cubicBezTo>
                      <a:pt x="552" y="423"/>
                      <a:pt x="611" y="431"/>
                      <a:pt x="671" y="436"/>
                    </a:cubicBezTo>
                    <a:cubicBezTo>
                      <a:pt x="694" y="439"/>
                      <a:pt x="718" y="441"/>
                      <a:pt x="742" y="441"/>
                    </a:cubicBezTo>
                    <a:cubicBezTo>
                      <a:pt x="761" y="441"/>
                      <a:pt x="781" y="440"/>
                      <a:pt x="801" y="437"/>
                    </a:cubicBezTo>
                    <a:cubicBezTo>
                      <a:pt x="900" y="428"/>
                      <a:pt x="967" y="405"/>
                      <a:pt x="1002" y="367"/>
                    </a:cubicBezTo>
                    <a:cubicBezTo>
                      <a:pt x="1017" y="359"/>
                      <a:pt x="1030" y="347"/>
                      <a:pt x="1039" y="333"/>
                    </a:cubicBezTo>
                    <a:cubicBezTo>
                      <a:pt x="1065" y="344"/>
                      <a:pt x="1090" y="356"/>
                      <a:pt x="1112" y="371"/>
                    </a:cubicBezTo>
                    <a:cubicBezTo>
                      <a:pt x="1130" y="384"/>
                      <a:pt x="1149" y="397"/>
                      <a:pt x="1167" y="408"/>
                    </a:cubicBezTo>
                    <a:lnTo>
                      <a:pt x="1321" y="515"/>
                    </a:lnTo>
                    <a:cubicBezTo>
                      <a:pt x="1372" y="550"/>
                      <a:pt x="1424" y="587"/>
                      <a:pt x="1475" y="624"/>
                    </a:cubicBezTo>
                    <a:cubicBezTo>
                      <a:pt x="1569" y="690"/>
                      <a:pt x="1592" y="749"/>
                      <a:pt x="1547" y="801"/>
                    </a:cubicBezTo>
                    <a:cubicBezTo>
                      <a:pt x="1530" y="820"/>
                      <a:pt x="1510" y="839"/>
                      <a:pt x="1490" y="856"/>
                    </a:cubicBezTo>
                    <a:cubicBezTo>
                      <a:pt x="1469" y="874"/>
                      <a:pt x="1444" y="891"/>
                      <a:pt x="1418" y="903"/>
                    </a:cubicBezTo>
                    <a:cubicBezTo>
                      <a:pt x="1409" y="907"/>
                      <a:pt x="1402" y="912"/>
                      <a:pt x="1396" y="921"/>
                    </a:cubicBezTo>
                    <a:cubicBezTo>
                      <a:pt x="1391" y="927"/>
                      <a:pt x="1395" y="935"/>
                      <a:pt x="1408" y="946"/>
                    </a:cubicBezTo>
                    <a:cubicBezTo>
                      <a:pt x="1421" y="955"/>
                      <a:pt x="1438" y="960"/>
                      <a:pt x="1452" y="961"/>
                    </a:cubicBezTo>
                    <a:cubicBezTo>
                      <a:pt x="1478" y="963"/>
                      <a:pt x="1503" y="965"/>
                      <a:pt x="1528" y="965"/>
                    </a:cubicBezTo>
                    <a:cubicBezTo>
                      <a:pt x="1570" y="965"/>
                      <a:pt x="1611" y="961"/>
                      <a:pt x="1650" y="950"/>
                    </a:cubicBezTo>
                    <a:cubicBezTo>
                      <a:pt x="1680" y="942"/>
                      <a:pt x="1709" y="931"/>
                      <a:pt x="1737" y="918"/>
                    </a:cubicBezTo>
                    <a:cubicBezTo>
                      <a:pt x="1759" y="903"/>
                      <a:pt x="1781" y="888"/>
                      <a:pt x="1804" y="873"/>
                    </a:cubicBezTo>
                    <a:cubicBezTo>
                      <a:pt x="1828" y="860"/>
                      <a:pt x="1848" y="843"/>
                      <a:pt x="1869" y="828"/>
                    </a:cubicBezTo>
                    <a:cubicBezTo>
                      <a:pt x="1881" y="823"/>
                      <a:pt x="1891" y="813"/>
                      <a:pt x="1900" y="804"/>
                    </a:cubicBezTo>
                    <a:cubicBezTo>
                      <a:pt x="1907" y="794"/>
                      <a:pt x="1914" y="784"/>
                      <a:pt x="1920" y="773"/>
                    </a:cubicBezTo>
                    <a:cubicBezTo>
                      <a:pt x="1936" y="750"/>
                      <a:pt x="1937" y="720"/>
                      <a:pt x="1924" y="696"/>
                    </a:cubicBezTo>
                    <a:cubicBezTo>
                      <a:pt x="1911" y="667"/>
                      <a:pt x="1882" y="638"/>
                      <a:pt x="1838" y="607"/>
                    </a:cubicBezTo>
                    <a:cubicBezTo>
                      <a:pt x="1824" y="596"/>
                      <a:pt x="1808" y="584"/>
                      <a:pt x="1792" y="573"/>
                    </a:cubicBezTo>
                    <a:cubicBezTo>
                      <a:pt x="1776" y="561"/>
                      <a:pt x="1759" y="550"/>
                      <a:pt x="1740" y="537"/>
                    </a:cubicBezTo>
                    <a:cubicBezTo>
                      <a:pt x="1686" y="501"/>
                      <a:pt x="1631" y="465"/>
                      <a:pt x="1577" y="429"/>
                    </a:cubicBezTo>
                    <a:cubicBezTo>
                      <a:pt x="1522" y="392"/>
                      <a:pt x="1466" y="356"/>
                      <a:pt x="1410" y="321"/>
                    </a:cubicBezTo>
                    <a:cubicBezTo>
                      <a:pt x="1337" y="276"/>
                      <a:pt x="1266" y="231"/>
                      <a:pt x="1196" y="188"/>
                    </a:cubicBezTo>
                    <a:cubicBezTo>
                      <a:pt x="1126" y="145"/>
                      <a:pt x="1050" y="102"/>
                      <a:pt x="968" y="58"/>
                    </a:cubicBezTo>
                    <a:cubicBezTo>
                      <a:pt x="931" y="36"/>
                      <a:pt x="891" y="19"/>
                      <a:pt x="848" y="8"/>
                    </a:cubicBezTo>
                    <a:cubicBezTo>
                      <a:pt x="824" y="3"/>
                      <a:pt x="799" y="1"/>
                      <a:pt x="77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387;p72"/>
              <p:cNvSpPr/>
              <p:nvPr/>
            </p:nvSpPr>
            <p:spPr>
              <a:xfrm>
                <a:off x="2428245" y="3601258"/>
                <a:ext cx="30656" cy="1394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754" extrusionOk="0">
                    <a:moveTo>
                      <a:pt x="544" y="1"/>
                    </a:moveTo>
                    <a:cubicBezTo>
                      <a:pt x="532" y="2"/>
                      <a:pt x="519" y="4"/>
                      <a:pt x="506" y="8"/>
                    </a:cubicBezTo>
                    <a:cubicBezTo>
                      <a:pt x="495" y="11"/>
                      <a:pt x="484" y="13"/>
                      <a:pt x="474" y="17"/>
                    </a:cubicBezTo>
                    <a:cubicBezTo>
                      <a:pt x="469" y="21"/>
                      <a:pt x="465" y="25"/>
                      <a:pt x="461" y="29"/>
                    </a:cubicBezTo>
                    <a:cubicBezTo>
                      <a:pt x="457" y="33"/>
                      <a:pt x="457" y="39"/>
                      <a:pt x="458" y="44"/>
                    </a:cubicBezTo>
                    <a:cubicBezTo>
                      <a:pt x="462" y="58"/>
                      <a:pt x="467" y="73"/>
                      <a:pt x="472" y="87"/>
                    </a:cubicBezTo>
                    <a:cubicBezTo>
                      <a:pt x="476" y="101"/>
                      <a:pt x="480" y="115"/>
                      <a:pt x="484" y="128"/>
                    </a:cubicBezTo>
                    <a:cubicBezTo>
                      <a:pt x="487" y="135"/>
                      <a:pt x="489" y="142"/>
                      <a:pt x="491" y="149"/>
                    </a:cubicBezTo>
                    <a:cubicBezTo>
                      <a:pt x="494" y="157"/>
                      <a:pt x="494" y="164"/>
                      <a:pt x="492" y="172"/>
                    </a:cubicBezTo>
                    <a:cubicBezTo>
                      <a:pt x="477" y="168"/>
                      <a:pt x="464" y="164"/>
                      <a:pt x="456" y="162"/>
                    </a:cubicBezTo>
                    <a:cubicBezTo>
                      <a:pt x="446" y="159"/>
                      <a:pt x="438" y="158"/>
                      <a:pt x="429" y="157"/>
                    </a:cubicBezTo>
                    <a:cubicBezTo>
                      <a:pt x="400" y="147"/>
                      <a:pt x="373" y="138"/>
                      <a:pt x="345" y="131"/>
                    </a:cubicBezTo>
                    <a:cubicBezTo>
                      <a:pt x="319" y="123"/>
                      <a:pt x="289" y="113"/>
                      <a:pt x="259" y="104"/>
                    </a:cubicBezTo>
                    <a:cubicBezTo>
                      <a:pt x="214" y="91"/>
                      <a:pt x="168" y="85"/>
                      <a:pt x="122" y="85"/>
                    </a:cubicBezTo>
                    <a:cubicBezTo>
                      <a:pt x="114" y="85"/>
                      <a:pt x="106" y="85"/>
                      <a:pt x="99" y="86"/>
                    </a:cubicBezTo>
                    <a:cubicBezTo>
                      <a:pt x="49" y="89"/>
                      <a:pt x="18" y="101"/>
                      <a:pt x="4" y="120"/>
                    </a:cubicBezTo>
                    <a:cubicBezTo>
                      <a:pt x="1" y="134"/>
                      <a:pt x="13" y="147"/>
                      <a:pt x="43" y="157"/>
                    </a:cubicBezTo>
                    <a:lnTo>
                      <a:pt x="107" y="183"/>
                    </a:lnTo>
                    <a:cubicBezTo>
                      <a:pt x="127" y="189"/>
                      <a:pt x="148" y="197"/>
                      <a:pt x="169" y="204"/>
                    </a:cubicBezTo>
                    <a:cubicBezTo>
                      <a:pt x="223" y="223"/>
                      <a:pt x="276" y="242"/>
                      <a:pt x="331" y="262"/>
                    </a:cubicBezTo>
                    <a:cubicBezTo>
                      <a:pt x="385" y="282"/>
                      <a:pt x="437" y="300"/>
                      <a:pt x="487" y="318"/>
                    </a:cubicBezTo>
                    <a:cubicBezTo>
                      <a:pt x="499" y="323"/>
                      <a:pt x="512" y="329"/>
                      <a:pt x="526" y="336"/>
                    </a:cubicBezTo>
                    <a:cubicBezTo>
                      <a:pt x="540" y="341"/>
                      <a:pt x="553" y="348"/>
                      <a:pt x="567" y="353"/>
                    </a:cubicBezTo>
                    <a:cubicBezTo>
                      <a:pt x="583" y="395"/>
                      <a:pt x="601" y="438"/>
                      <a:pt x="619" y="481"/>
                    </a:cubicBezTo>
                    <a:cubicBezTo>
                      <a:pt x="636" y="524"/>
                      <a:pt x="655" y="566"/>
                      <a:pt x="673" y="608"/>
                    </a:cubicBezTo>
                    <a:cubicBezTo>
                      <a:pt x="679" y="623"/>
                      <a:pt x="686" y="637"/>
                      <a:pt x="694" y="651"/>
                    </a:cubicBezTo>
                    <a:cubicBezTo>
                      <a:pt x="702" y="666"/>
                      <a:pt x="712" y="681"/>
                      <a:pt x="723" y="695"/>
                    </a:cubicBezTo>
                    <a:cubicBezTo>
                      <a:pt x="725" y="704"/>
                      <a:pt x="730" y="712"/>
                      <a:pt x="734" y="720"/>
                    </a:cubicBezTo>
                    <a:cubicBezTo>
                      <a:pt x="740" y="729"/>
                      <a:pt x="755" y="736"/>
                      <a:pt x="778" y="743"/>
                    </a:cubicBezTo>
                    <a:cubicBezTo>
                      <a:pt x="795" y="750"/>
                      <a:pt x="813" y="753"/>
                      <a:pt x="832" y="753"/>
                    </a:cubicBezTo>
                    <a:cubicBezTo>
                      <a:pt x="836" y="753"/>
                      <a:pt x="841" y="753"/>
                      <a:pt x="846" y="752"/>
                    </a:cubicBezTo>
                    <a:lnTo>
                      <a:pt x="895" y="742"/>
                    </a:lnTo>
                    <a:cubicBezTo>
                      <a:pt x="931" y="735"/>
                      <a:pt x="940" y="720"/>
                      <a:pt x="921" y="698"/>
                    </a:cubicBezTo>
                    <a:cubicBezTo>
                      <a:pt x="910" y="688"/>
                      <a:pt x="901" y="676"/>
                      <a:pt x="893" y="664"/>
                    </a:cubicBezTo>
                    <a:cubicBezTo>
                      <a:pt x="886" y="652"/>
                      <a:pt x="880" y="641"/>
                      <a:pt x="875" y="630"/>
                    </a:cubicBezTo>
                    <a:cubicBezTo>
                      <a:pt x="864" y="605"/>
                      <a:pt x="853" y="577"/>
                      <a:pt x="841" y="550"/>
                    </a:cubicBezTo>
                    <a:cubicBezTo>
                      <a:pt x="831" y="522"/>
                      <a:pt x="820" y="494"/>
                      <a:pt x="811" y="468"/>
                    </a:cubicBezTo>
                    <a:cubicBezTo>
                      <a:pt x="812" y="461"/>
                      <a:pt x="815" y="455"/>
                      <a:pt x="818" y="450"/>
                    </a:cubicBezTo>
                    <a:lnTo>
                      <a:pt x="863" y="466"/>
                    </a:lnTo>
                    <a:lnTo>
                      <a:pt x="901" y="481"/>
                    </a:lnTo>
                    <a:cubicBezTo>
                      <a:pt x="977" y="508"/>
                      <a:pt x="1053" y="537"/>
                      <a:pt x="1129" y="565"/>
                    </a:cubicBezTo>
                    <a:cubicBezTo>
                      <a:pt x="1205" y="593"/>
                      <a:pt x="1280" y="620"/>
                      <a:pt x="1355" y="648"/>
                    </a:cubicBezTo>
                    <a:cubicBezTo>
                      <a:pt x="1371" y="655"/>
                      <a:pt x="1388" y="661"/>
                      <a:pt x="1406" y="667"/>
                    </a:cubicBezTo>
                    <a:cubicBezTo>
                      <a:pt x="1427" y="674"/>
                      <a:pt x="1448" y="678"/>
                      <a:pt x="1469" y="680"/>
                    </a:cubicBezTo>
                    <a:cubicBezTo>
                      <a:pt x="1480" y="681"/>
                      <a:pt x="1491" y="682"/>
                      <a:pt x="1502" y="682"/>
                    </a:cubicBezTo>
                    <a:cubicBezTo>
                      <a:pt x="1510" y="682"/>
                      <a:pt x="1517" y="681"/>
                      <a:pt x="1525" y="681"/>
                    </a:cubicBezTo>
                    <a:cubicBezTo>
                      <a:pt x="1545" y="680"/>
                      <a:pt x="1563" y="678"/>
                      <a:pt x="1581" y="674"/>
                    </a:cubicBezTo>
                    <a:cubicBezTo>
                      <a:pt x="1598" y="671"/>
                      <a:pt x="1612" y="666"/>
                      <a:pt x="1627" y="660"/>
                    </a:cubicBezTo>
                    <a:cubicBezTo>
                      <a:pt x="1638" y="657"/>
                      <a:pt x="1647" y="650"/>
                      <a:pt x="1654" y="642"/>
                    </a:cubicBezTo>
                    <a:cubicBezTo>
                      <a:pt x="1657" y="633"/>
                      <a:pt x="1648" y="623"/>
                      <a:pt x="1629" y="613"/>
                    </a:cubicBezTo>
                    <a:cubicBezTo>
                      <a:pt x="1622" y="611"/>
                      <a:pt x="1615" y="608"/>
                      <a:pt x="1607" y="606"/>
                    </a:cubicBezTo>
                    <a:cubicBezTo>
                      <a:pt x="1599" y="603"/>
                      <a:pt x="1591" y="600"/>
                      <a:pt x="1584" y="597"/>
                    </a:cubicBezTo>
                    <a:cubicBezTo>
                      <a:pt x="1324" y="494"/>
                      <a:pt x="1062" y="392"/>
                      <a:pt x="802" y="287"/>
                    </a:cubicBezTo>
                    <a:cubicBezTo>
                      <a:pt x="789" y="284"/>
                      <a:pt x="778" y="278"/>
                      <a:pt x="765" y="273"/>
                    </a:cubicBezTo>
                    <a:cubicBezTo>
                      <a:pt x="751" y="268"/>
                      <a:pt x="740" y="263"/>
                      <a:pt x="727" y="258"/>
                    </a:cubicBezTo>
                    <a:cubicBezTo>
                      <a:pt x="719" y="238"/>
                      <a:pt x="711" y="217"/>
                      <a:pt x="703" y="196"/>
                    </a:cubicBezTo>
                    <a:cubicBezTo>
                      <a:pt x="696" y="174"/>
                      <a:pt x="687" y="154"/>
                      <a:pt x="678" y="134"/>
                    </a:cubicBezTo>
                    <a:cubicBezTo>
                      <a:pt x="667" y="115"/>
                      <a:pt x="660" y="94"/>
                      <a:pt x="656" y="73"/>
                    </a:cubicBezTo>
                    <a:cubicBezTo>
                      <a:pt x="650" y="48"/>
                      <a:pt x="639" y="25"/>
                      <a:pt x="621" y="6"/>
                    </a:cubicBezTo>
                    <a:cubicBezTo>
                      <a:pt x="606" y="5"/>
                      <a:pt x="593" y="4"/>
                      <a:pt x="579" y="2"/>
                    </a:cubicBezTo>
                    <a:cubicBezTo>
                      <a:pt x="567" y="1"/>
                      <a:pt x="556" y="1"/>
                      <a:pt x="54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388;p72"/>
              <p:cNvSpPr/>
              <p:nvPr/>
            </p:nvSpPr>
            <p:spPr>
              <a:xfrm>
                <a:off x="2411105" y="3607175"/>
                <a:ext cx="19821" cy="623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337" extrusionOk="0">
                    <a:moveTo>
                      <a:pt x="752" y="1"/>
                    </a:moveTo>
                    <a:cubicBezTo>
                      <a:pt x="591" y="1"/>
                      <a:pt x="516" y="38"/>
                      <a:pt x="402" y="77"/>
                    </a:cubicBezTo>
                    <a:cubicBezTo>
                      <a:pt x="282" y="116"/>
                      <a:pt x="165" y="157"/>
                      <a:pt x="70" y="209"/>
                    </a:cubicBezTo>
                    <a:cubicBezTo>
                      <a:pt x="1" y="248"/>
                      <a:pt x="201" y="336"/>
                      <a:pt x="315" y="336"/>
                    </a:cubicBezTo>
                    <a:cubicBezTo>
                      <a:pt x="323" y="336"/>
                      <a:pt x="331" y="336"/>
                      <a:pt x="338" y="335"/>
                    </a:cubicBezTo>
                    <a:cubicBezTo>
                      <a:pt x="486" y="314"/>
                      <a:pt x="632" y="284"/>
                      <a:pt x="776" y="245"/>
                    </a:cubicBezTo>
                    <a:cubicBezTo>
                      <a:pt x="901" y="211"/>
                      <a:pt x="1043" y="195"/>
                      <a:pt x="1060" y="119"/>
                    </a:cubicBezTo>
                    <a:cubicBezTo>
                      <a:pt x="1072" y="71"/>
                      <a:pt x="916" y="6"/>
                      <a:pt x="806" y="2"/>
                    </a:cubicBezTo>
                    <a:cubicBezTo>
                      <a:pt x="787" y="1"/>
                      <a:pt x="769" y="1"/>
                      <a:pt x="752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389;p72"/>
              <p:cNvSpPr/>
              <p:nvPr/>
            </p:nvSpPr>
            <p:spPr>
              <a:xfrm>
                <a:off x="2421922" y="3612482"/>
                <a:ext cx="19008" cy="5824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15" extrusionOk="0">
                    <a:moveTo>
                      <a:pt x="679" y="0"/>
                    </a:moveTo>
                    <a:cubicBezTo>
                      <a:pt x="661" y="0"/>
                      <a:pt x="645" y="1"/>
                      <a:pt x="631" y="4"/>
                    </a:cubicBezTo>
                    <a:cubicBezTo>
                      <a:pt x="413" y="41"/>
                      <a:pt x="285" y="135"/>
                      <a:pt x="108" y="194"/>
                    </a:cubicBezTo>
                    <a:cubicBezTo>
                      <a:pt x="1" y="229"/>
                      <a:pt x="196" y="315"/>
                      <a:pt x="323" y="315"/>
                    </a:cubicBezTo>
                    <a:cubicBezTo>
                      <a:pt x="335" y="315"/>
                      <a:pt x="347" y="314"/>
                      <a:pt x="358" y="312"/>
                    </a:cubicBezTo>
                    <a:cubicBezTo>
                      <a:pt x="585" y="278"/>
                      <a:pt x="883" y="242"/>
                      <a:pt x="973" y="140"/>
                    </a:cubicBezTo>
                    <a:cubicBezTo>
                      <a:pt x="1028" y="78"/>
                      <a:pt x="819" y="0"/>
                      <a:pt x="679" y="0"/>
                    </a:cubicBezTo>
                    <a:close/>
                  </a:path>
                </a:pathLst>
              </a:custGeom>
              <a:solidFill>
                <a:srgbClr val="F13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390;p72"/>
              <p:cNvSpPr/>
              <p:nvPr/>
            </p:nvSpPr>
            <p:spPr>
              <a:xfrm>
                <a:off x="2427949" y="3590405"/>
                <a:ext cx="27495" cy="1041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63" extrusionOk="0">
                    <a:moveTo>
                      <a:pt x="364" y="1"/>
                    </a:moveTo>
                    <a:cubicBezTo>
                      <a:pt x="243" y="1"/>
                      <a:pt x="145" y="34"/>
                      <a:pt x="66" y="64"/>
                    </a:cubicBezTo>
                    <a:cubicBezTo>
                      <a:pt x="1" y="89"/>
                      <a:pt x="63" y="149"/>
                      <a:pt x="181" y="178"/>
                    </a:cubicBezTo>
                    <a:cubicBezTo>
                      <a:pt x="240" y="193"/>
                      <a:pt x="299" y="203"/>
                      <a:pt x="359" y="209"/>
                    </a:cubicBezTo>
                    <a:cubicBezTo>
                      <a:pt x="368" y="210"/>
                      <a:pt x="377" y="210"/>
                      <a:pt x="384" y="210"/>
                    </a:cubicBezTo>
                    <a:cubicBezTo>
                      <a:pt x="432" y="210"/>
                      <a:pt x="442" y="193"/>
                      <a:pt x="428" y="172"/>
                    </a:cubicBezTo>
                    <a:cubicBezTo>
                      <a:pt x="452" y="167"/>
                      <a:pt x="476" y="164"/>
                      <a:pt x="501" y="163"/>
                    </a:cubicBezTo>
                    <a:lnTo>
                      <a:pt x="501" y="163"/>
                    </a:lnTo>
                    <a:cubicBezTo>
                      <a:pt x="466" y="171"/>
                      <a:pt x="486" y="266"/>
                      <a:pt x="486" y="289"/>
                    </a:cubicBezTo>
                    <a:cubicBezTo>
                      <a:pt x="486" y="356"/>
                      <a:pt x="492" y="438"/>
                      <a:pt x="660" y="507"/>
                    </a:cubicBezTo>
                    <a:cubicBezTo>
                      <a:pt x="761" y="549"/>
                      <a:pt x="853" y="562"/>
                      <a:pt x="936" y="562"/>
                    </a:cubicBezTo>
                    <a:cubicBezTo>
                      <a:pt x="986" y="562"/>
                      <a:pt x="1034" y="557"/>
                      <a:pt x="1078" y="551"/>
                    </a:cubicBezTo>
                    <a:cubicBezTo>
                      <a:pt x="1249" y="525"/>
                      <a:pt x="1486" y="491"/>
                      <a:pt x="1487" y="394"/>
                    </a:cubicBezTo>
                    <a:cubicBezTo>
                      <a:pt x="1487" y="341"/>
                      <a:pt x="1341" y="288"/>
                      <a:pt x="1233" y="288"/>
                    </a:cubicBezTo>
                    <a:cubicBezTo>
                      <a:pt x="1231" y="288"/>
                      <a:pt x="1229" y="288"/>
                      <a:pt x="1227" y="288"/>
                    </a:cubicBezTo>
                    <a:cubicBezTo>
                      <a:pt x="1104" y="291"/>
                      <a:pt x="1062" y="312"/>
                      <a:pt x="973" y="338"/>
                    </a:cubicBezTo>
                    <a:cubicBezTo>
                      <a:pt x="957" y="342"/>
                      <a:pt x="923" y="353"/>
                      <a:pt x="887" y="361"/>
                    </a:cubicBezTo>
                    <a:cubicBezTo>
                      <a:pt x="891" y="318"/>
                      <a:pt x="896" y="272"/>
                      <a:pt x="891" y="257"/>
                    </a:cubicBezTo>
                    <a:cubicBezTo>
                      <a:pt x="866" y="200"/>
                      <a:pt x="812" y="135"/>
                      <a:pt x="694" y="80"/>
                    </a:cubicBezTo>
                    <a:cubicBezTo>
                      <a:pt x="569" y="21"/>
                      <a:pt x="459" y="1"/>
                      <a:pt x="3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391;p72"/>
              <p:cNvSpPr/>
              <p:nvPr/>
            </p:nvSpPr>
            <p:spPr>
              <a:xfrm>
                <a:off x="2487931" y="3195958"/>
                <a:ext cx="329584" cy="55119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2981" extrusionOk="0">
                    <a:moveTo>
                      <a:pt x="15293" y="142"/>
                    </a:moveTo>
                    <a:cubicBezTo>
                      <a:pt x="16540" y="142"/>
                      <a:pt x="17366" y="230"/>
                      <a:pt x="17615" y="397"/>
                    </a:cubicBezTo>
                    <a:cubicBezTo>
                      <a:pt x="17681" y="439"/>
                      <a:pt x="17674" y="467"/>
                      <a:pt x="17671" y="476"/>
                    </a:cubicBezTo>
                    <a:cubicBezTo>
                      <a:pt x="17659" y="530"/>
                      <a:pt x="17497" y="823"/>
                      <a:pt x="15512" y="1303"/>
                    </a:cubicBezTo>
                    <a:cubicBezTo>
                      <a:pt x="14127" y="1638"/>
                      <a:pt x="12221" y="1974"/>
                      <a:pt x="10145" y="2247"/>
                    </a:cubicBezTo>
                    <a:cubicBezTo>
                      <a:pt x="7812" y="2555"/>
                      <a:pt x="5490" y="2758"/>
                      <a:pt x="3606" y="2819"/>
                    </a:cubicBezTo>
                    <a:cubicBezTo>
                      <a:pt x="3218" y="2832"/>
                      <a:pt x="2856" y="2838"/>
                      <a:pt x="2524" y="2838"/>
                    </a:cubicBezTo>
                    <a:cubicBezTo>
                      <a:pt x="1282" y="2838"/>
                      <a:pt x="458" y="2749"/>
                      <a:pt x="209" y="2584"/>
                    </a:cubicBezTo>
                    <a:cubicBezTo>
                      <a:pt x="145" y="2540"/>
                      <a:pt x="152" y="2513"/>
                      <a:pt x="153" y="2504"/>
                    </a:cubicBezTo>
                    <a:cubicBezTo>
                      <a:pt x="165" y="2449"/>
                      <a:pt x="329" y="2157"/>
                      <a:pt x="2313" y="1677"/>
                    </a:cubicBezTo>
                    <a:cubicBezTo>
                      <a:pt x="3698" y="1342"/>
                      <a:pt x="5605" y="1006"/>
                      <a:pt x="7680" y="733"/>
                    </a:cubicBezTo>
                    <a:cubicBezTo>
                      <a:pt x="10013" y="426"/>
                      <a:pt x="12335" y="222"/>
                      <a:pt x="14219" y="161"/>
                    </a:cubicBezTo>
                    <a:cubicBezTo>
                      <a:pt x="14605" y="148"/>
                      <a:pt x="14963" y="142"/>
                      <a:pt x="15293" y="142"/>
                    </a:cubicBezTo>
                    <a:close/>
                    <a:moveTo>
                      <a:pt x="15286" y="1"/>
                    </a:moveTo>
                    <a:cubicBezTo>
                      <a:pt x="14898" y="1"/>
                      <a:pt x="14524" y="9"/>
                      <a:pt x="14214" y="19"/>
                    </a:cubicBezTo>
                    <a:cubicBezTo>
                      <a:pt x="12327" y="80"/>
                      <a:pt x="9999" y="284"/>
                      <a:pt x="7662" y="593"/>
                    </a:cubicBezTo>
                    <a:cubicBezTo>
                      <a:pt x="5581" y="867"/>
                      <a:pt x="3670" y="1203"/>
                      <a:pt x="2280" y="1539"/>
                    </a:cubicBezTo>
                    <a:cubicBezTo>
                      <a:pt x="1601" y="1703"/>
                      <a:pt x="1063" y="1863"/>
                      <a:pt x="682" y="2013"/>
                    </a:cubicBezTo>
                    <a:cubicBezTo>
                      <a:pt x="130" y="2231"/>
                      <a:pt x="36" y="2379"/>
                      <a:pt x="16" y="2471"/>
                    </a:cubicBezTo>
                    <a:cubicBezTo>
                      <a:pt x="1" y="2532"/>
                      <a:pt x="9" y="2621"/>
                      <a:pt x="131" y="2702"/>
                    </a:cubicBezTo>
                    <a:cubicBezTo>
                      <a:pt x="465" y="2925"/>
                      <a:pt x="1553" y="2980"/>
                      <a:pt x="2545" y="2980"/>
                    </a:cubicBezTo>
                    <a:cubicBezTo>
                      <a:pt x="2931" y="2980"/>
                      <a:pt x="3302" y="2972"/>
                      <a:pt x="3611" y="2962"/>
                    </a:cubicBezTo>
                    <a:cubicBezTo>
                      <a:pt x="5499" y="2900"/>
                      <a:pt x="7827" y="2696"/>
                      <a:pt x="10163" y="2388"/>
                    </a:cubicBezTo>
                    <a:cubicBezTo>
                      <a:pt x="12245" y="2113"/>
                      <a:pt x="14156" y="1777"/>
                      <a:pt x="15545" y="1441"/>
                    </a:cubicBezTo>
                    <a:cubicBezTo>
                      <a:pt x="16224" y="1276"/>
                      <a:pt x="16762" y="1117"/>
                      <a:pt x="17143" y="967"/>
                    </a:cubicBezTo>
                    <a:cubicBezTo>
                      <a:pt x="17696" y="749"/>
                      <a:pt x="17789" y="601"/>
                      <a:pt x="17810" y="508"/>
                    </a:cubicBezTo>
                    <a:cubicBezTo>
                      <a:pt x="17825" y="447"/>
                      <a:pt x="17817" y="359"/>
                      <a:pt x="17695" y="278"/>
                    </a:cubicBezTo>
                    <a:cubicBezTo>
                      <a:pt x="17361" y="56"/>
                      <a:pt x="16278" y="1"/>
                      <a:pt x="1528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392;p72"/>
              <p:cNvSpPr/>
              <p:nvPr/>
            </p:nvSpPr>
            <p:spPr>
              <a:xfrm>
                <a:off x="2650976" y="3200857"/>
                <a:ext cx="165190" cy="30545"/>
              </a:xfrm>
              <a:custGeom>
                <a:avLst/>
                <a:gdLst/>
                <a:ahLst/>
                <a:cxnLst/>
                <a:rect l="l" t="t" r="r" b="b"/>
                <a:pathLst>
                  <a:path w="8934" h="1652" extrusionOk="0">
                    <a:moveTo>
                      <a:pt x="8837" y="0"/>
                    </a:moveTo>
                    <a:cubicBezTo>
                      <a:pt x="8834" y="0"/>
                      <a:pt x="8831" y="0"/>
                      <a:pt x="8828" y="1"/>
                    </a:cubicBezTo>
                    <a:lnTo>
                      <a:pt x="8282" y="73"/>
                    </a:lnTo>
                    <a:cubicBezTo>
                      <a:pt x="8194" y="85"/>
                      <a:pt x="8203" y="215"/>
                      <a:pt x="8292" y="215"/>
                    </a:cubicBezTo>
                    <a:cubicBezTo>
                      <a:pt x="8295" y="215"/>
                      <a:pt x="8299" y="215"/>
                      <a:pt x="8301" y="214"/>
                    </a:cubicBezTo>
                    <a:lnTo>
                      <a:pt x="8847" y="142"/>
                    </a:lnTo>
                    <a:cubicBezTo>
                      <a:pt x="8933" y="128"/>
                      <a:pt x="8920" y="0"/>
                      <a:pt x="8837" y="0"/>
                    </a:cubicBezTo>
                    <a:close/>
                    <a:moveTo>
                      <a:pt x="7746" y="144"/>
                    </a:moveTo>
                    <a:cubicBezTo>
                      <a:pt x="7743" y="144"/>
                      <a:pt x="7741" y="144"/>
                      <a:pt x="7738" y="144"/>
                    </a:cubicBezTo>
                    <a:lnTo>
                      <a:pt x="7192" y="217"/>
                    </a:lnTo>
                    <a:cubicBezTo>
                      <a:pt x="7105" y="230"/>
                      <a:pt x="7114" y="357"/>
                      <a:pt x="7202" y="359"/>
                    </a:cubicBezTo>
                    <a:cubicBezTo>
                      <a:pt x="7205" y="359"/>
                      <a:pt x="7207" y="359"/>
                      <a:pt x="7211" y="357"/>
                    </a:cubicBezTo>
                    <a:lnTo>
                      <a:pt x="7756" y="286"/>
                    </a:lnTo>
                    <a:cubicBezTo>
                      <a:pt x="7844" y="272"/>
                      <a:pt x="7830" y="144"/>
                      <a:pt x="7746" y="144"/>
                    </a:cubicBezTo>
                    <a:close/>
                    <a:moveTo>
                      <a:pt x="6654" y="288"/>
                    </a:moveTo>
                    <a:cubicBezTo>
                      <a:pt x="6652" y="288"/>
                      <a:pt x="6649" y="288"/>
                      <a:pt x="6647" y="288"/>
                    </a:cubicBezTo>
                    <a:lnTo>
                      <a:pt x="6102" y="361"/>
                    </a:lnTo>
                    <a:cubicBezTo>
                      <a:pt x="6015" y="374"/>
                      <a:pt x="6023" y="501"/>
                      <a:pt x="6111" y="503"/>
                    </a:cubicBezTo>
                    <a:cubicBezTo>
                      <a:pt x="6114" y="503"/>
                      <a:pt x="6117" y="503"/>
                      <a:pt x="6121" y="501"/>
                    </a:cubicBezTo>
                    <a:lnTo>
                      <a:pt x="6665" y="430"/>
                    </a:lnTo>
                    <a:cubicBezTo>
                      <a:pt x="6753" y="415"/>
                      <a:pt x="6740" y="288"/>
                      <a:pt x="6654" y="288"/>
                    </a:cubicBezTo>
                    <a:close/>
                    <a:moveTo>
                      <a:pt x="5564" y="432"/>
                    </a:moveTo>
                    <a:cubicBezTo>
                      <a:pt x="5562" y="432"/>
                      <a:pt x="5559" y="432"/>
                      <a:pt x="5556" y="432"/>
                    </a:cubicBezTo>
                    <a:lnTo>
                      <a:pt x="5012" y="505"/>
                    </a:lnTo>
                    <a:cubicBezTo>
                      <a:pt x="4924" y="517"/>
                      <a:pt x="4933" y="645"/>
                      <a:pt x="5021" y="646"/>
                    </a:cubicBezTo>
                    <a:cubicBezTo>
                      <a:pt x="5023" y="646"/>
                      <a:pt x="5027" y="646"/>
                      <a:pt x="5030" y="645"/>
                    </a:cubicBezTo>
                    <a:lnTo>
                      <a:pt x="5575" y="574"/>
                    </a:lnTo>
                    <a:cubicBezTo>
                      <a:pt x="5663" y="559"/>
                      <a:pt x="5648" y="432"/>
                      <a:pt x="5564" y="432"/>
                    </a:cubicBezTo>
                    <a:close/>
                    <a:moveTo>
                      <a:pt x="4475" y="576"/>
                    </a:moveTo>
                    <a:cubicBezTo>
                      <a:pt x="4472" y="576"/>
                      <a:pt x="4469" y="576"/>
                      <a:pt x="4466" y="576"/>
                    </a:cubicBezTo>
                    <a:lnTo>
                      <a:pt x="3921" y="649"/>
                    </a:lnTo>
                    <a:cubicBezTo>
                      <a:pt x="3834" y="661"/>
                      <a:pt x="3842" y="789"/>
                      <a:pt x="3930" y="790"/>
                    </a:cubicBezTo>
                    <a:lnTo>
                      <a:pt x="3940" y="790"/>
                    </a:lnTo>
                    <a:lnTo>
                      <a:pt x="4486" y="719"/>
                    </a:lnTo>
                    <a:cubicBezTo>
                      <a:pt x="4525" y="713"/>
                      <a:pt x="4551" y="677"/>
                      <a:pt x="4547" y="638"/>
                    </a:cubicBezTo>
                    <a:cubicBezTo>
                      <a:pt x="4542" y="602"/>
                      <a:pt x="4511" y="576"/>
                      <a:pt x="4475" y="576"/>
                    </a:cubicBezTo>
                    <a:close/>
                    <a:moveTo>
                      <a:pt x="3385" y="720"/>
                    </a:moveTo>
                    <a:cubicBezTo>
                      <a:pt x="3382" y="720"/>
                      <a:pt x="3379" y="720"/>
                      <a:pt x="3376" y="720"/>
                    </a:cubicBezTo>
                    <a:lnTo>
                      <a:pt x="2830" y="793"/>
                    </a:lnTo>
                    <a:cubicBezTo>
                      <a:pt x="2742" y="804"/>
                      <a:pt x="2751" y="934"/>
                      <a:pt x="2840" y="934"/>
                    </a:cubicBezTo>
                    <a:cubicBezTo>
                      <a:pt x="2843" y="934"/>
                      <a:pt x="2847" y="934"/>
                      <a:pt x="2849" y="933"/>
                    </a:cubicBezTo>
                    <a:lnTo>
                      <a:pt x="3395" y="862"/>
                    </a:lnTo>
                    <a:cubicBezTo>
                      <a:pt x="3481" y="847"/>
                      <a:pt x="3468" y="720"/>
                      <a:pt x="3385" y="720"/>
                    </a:cubicBezTo>
                    <a:close/>
                    <a:moveTo>
                      <a:pt x="2295" y="864"/>
                    </a:moveTo>
                    <a:cubicBezTo>
                      <a:pt x="2292" y="864"/>
                      <a:pt x="2289" y="864"/>
                      <a:pt x="2286" y="864"/>
                    </a:cubicBezTo>
                    <a:lnTo>
                      <a:pt x="1740" y="937"/>
                    </a:lnTo>
                    <a:cubicBezTo>
                      <a:pt x="1654" y="949"/>
                      <a:pt x="1662" y="1077"/>
                      <a:pt x="1750" y="1078"/>
                    </a:cubicBezTo>
                    <a:cubicBezTo>
                      <a:pt x="1753" y="1078"/>
                      <a:pt x="1755" y="1078"/>
                      <a:pt x="1759" y="1077"/>
                    </a:cubicBezTo>
                    <a:lnTo>
                      <a:pt x="2304" y="1006"/>
                    </a:lnTo>
                    <a:cubicBezTo>
                      <a:pt x="2392" y="991"/>
                      <a:pt x="2378" y="864"/>
                      <a:pt x="2295" y="864"/>
                    </a:cubicBezTo>
                    <a:close/>
                    <a:moveTo>
                      <a:pt x="1203" y="1007"/>
                    </a:moveTo>
                    <a:cubicBezTo>
                      <a:pt x="1201" y="1007"/>
                      <a:pt x="1198" y="1008"/>
                      <a:pt x="1195" y="1008"/>
                    </a:cubicBezTo>
                    <a:lnTo>
                      <a:pt x="650" y="1080"/>
                    </a:lnTo>
                    <a:cubicBezTo>
                      <a:pt x="595" y="1087"/>
                      <a:pt x="568" y="1152"/>
                      <a:pt x="604" y="1196"/>
                    </a:cubicBezTo>
                    <a:lnTo>
                      <a:pt x="144" y="1158"/>
                    </a:lnTo>
                    <a:cubicBezTo>
                      <a:pt x="134" y="1153"/>
                      <a:pt x="124" y="1151"/>
                      <a:pt x="114" y="1151"/>
                    </a:cubicBezTo>
                    <a:cubicBezTo>
                      <a:pt x="111" y="1151"/>
                      <a:pt x="108" y="1152"/>
                      <a:pt x="104" y="1152"/>
                    </a:cubicBezTo>
                    <a:lnTo>
                      <a:pt x="85" y="1154"/>
                    </a:lnTo>
                    <a:cubicBezTo>
                      <a:pt x="1" y="1166"/>
                      <a:pt x="4" y="1289"/>
                      <a:pt x="88" y="1296"/>
                    </a:cubicBezTo>
                    <a:lnTo>
                      <a:pt x="617" y="1339"/>
                    </a:lnTo>
                    <a:lnTo>
                      <a:pt x="622" y="1339"/>
                    </a:lnTo>
                    <a:cubicBezTo>
                      <a:pt x="685" y="1338"/>
                      <a:pt x="717" y="1266"/>
                      <a:pt x="675" y="1220"/>
                    </a:cubicBezTo>
                    <a:lnTo>
                      <a:pt x="1213" y="1149"/>
                    </a:lnTo>
                    <a:cubicBezTo>
                      <a:pt x="1301" y="1134"/>
                      <a:pt x="1288" y="1007"/>
                      <a:pt x="1203" y="1007"/>
                    </a:cubicBezTo>
                    <a:close/>
                    <a:moveTo>
                      <a:pt x="1168" y="1241"/>
                    </a:moveTo>
                    <a:cubicBezTo>
                      <a:pt x="1132" y="1241"/>
                      <a:pt x="1100" y="1270"/>
                      <a:pt x="1097" y="1307"/>
                    </a:cubicBezTo>
                    <a:cubicBezTo>
                      <a:pt x="1094" y="1347"/>
                      <a:pt x="1124" y="1382"/>
                      <a:pt x="1165" y="1383"/>
                    </a:cubicBezTo>
                    <a:lnTo>
                      <a:pt x="1714" y="1428"/>
                    </a:lnTo>
                    <a:lnTo>
                      <a:pt x="1720" y="1428"/>
                    </a:lnTo>
                    <a:cubicBezTo>
                      <a:pt x="1809" y="1428"/>
                      <a:pt x="1815" y="1295"/>
                      <a:pt x="1725" y="1286"/>
                    </a:cubicBezTo>
                    <a:lnTo>
                      <a:pt x="1176" y="1242"/>
                    </a:lnTo>
                    <a:cubicBezTo>
                      <a:pt x="1174" y="1241"/>
                      <a:pt x="1171" y="1241"/>
                      <a:pt x="1168" y="1241"/>
                    </a:cubicBezTo>
                    <a:close/>
                    <a:moveTo>
                      <a:pt x="2265" y="1331"/>
                    </a:moveTo>
                    <a:cubicBezTo>
                      <a:pt x="2228" y="1331"/>
                      <a:pt x="2197" y="1358"/>
                      <a:pt x="2194" y="1396"/>
                    </a:cubicBezTo>
                    <a:cubicBezTo>
                      <a:pt x="2190" y="1436"/>
                      <a:pt x="2221" y="1471"/>
                      <a:pt x="2262" y="1473"/>
                    </a:cubicBezTo>
                    <a:lnTo>
                      <a:pt x="2810" y="1518"/>
                    </a:lnTo>
                    <a:lnTo>
                      <a:pt x="2816" y="1518"/>
                    </a:lnTo>
                    <a:cubicBezTo>
                      <a:pt x="2816" y="1518"/>
                      <a:pt x="2816" y="1518"/>
                      <a:pt x="2817" y="1518"/>
                    </a:cubicBezTo>
                    <a:cubicBezTo>
                      <a:pt x="2908" y="1518"/>
                      <a:pt x="2913" y="1381"/>
                      <a:pt x="2821" y="1376"/>
                    </a:cubicBezTo>
                    <a:lnTo>
                      <a:pt x="2273" y="1331"/>
                    </a:lnTo>
                    <a:cubicBezTo>
                      <a:pt x="2270" y="1331"/>
                      <a:pt x="2268" y="1331"/>
                      <a:pt x="2265" y="1331"/>
                    </a:cubicBezTo>
                    <a:close/>
                    <a:moveTo>
                      <a:pt x="3363" y="1420"/>
                    </a:moveTo>
                    <a:cubicBezTo>
                      <a:pt x="3274" y="1420"/>
                      <a:pt x="3266" y="1555"/>
                      <a:pt x="3358" y="1562"/>
                    </a:cubicBezTo>
                    <a:lnTo>
                      <a:pt x="3906" y="1606"/>
                    </a:lnTo>
                    <a:lnTo>
                      <a:pt x="3911" y="1606"/>
                    </a:lnTo>
                    <a:cubicBezTo>
                      <a:pt x="4001" y="1606"/>
                      <a:pt x="4007" y="1473"/>
                      <a:pt x="3917" y="1465"/>
                    </a:cubicBezTo>
                    <a:lnTo>
                      <a:pt x="3369" y="1420"/>
                    </a:lnTo>
                    <a:cubicBezTo>
                      <a:pt x="3367" y="1420"/>
                      <a:pt x="3365" y="1420"/>
                      <a:pt x="3363" y="1420"/>
                    </a:cubicBezTo>
                    <a:close/>
                    <a:moveTo>
                      <a:pt x="4457" y="1509"/>
                    </a:moveTo>
                    <a:cubicBezTo>
                      <a:pt x="4421" y="1509"/>
                      <a:pt x="4389" y="1537"/>
                      <a:pt x="4386" y="1574"/>
                    </a:cubicBezTo>
                    <a:cubicBezTo>
                      <a:pt x="4383" y="1615"/>
                      <a:pt x="4413" y="1649"/>
                      <a:pt x="4454" y="1651"/>
                    </a:cubicBezTo>
                    <a:lnTo>
                      <a:pt x="4462" y="1651"/>
                    </a:lnTo>
                    <a:cubicBezTo>
                      <a:pt x="4551" y="1651"/>
                      <a:pt x="4557" y="1518"/>
                      <a:pt x="4467" y="1510"/>
                    </a:cubicBezTo>
                    <a:lnTo>
                      <a:pt x="4465" y="1510"/>
                    </a:lnTo>
                    <a:cubicBezTo>
                      <a:pt x="4462" y="1509"/>
                      <a:pt x="4460" y="1509"/>
                      <a:pt x="4457" y="1509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393;p72"/>
              <p:cNvSpPr/>
              <p:nvPr/>
            </p:nvSpPr>
            <p:spPr>
              <a:xfrm>
                <a:off x="2791130" y="3260081"/>
                <a:ext cx="30989" cy="17233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932" extrusionOk="0">
                    <a:moveTo>
                      <a:pt x="430" y="86"/>
                    </a:moveTo>
                    <a:cubicBezTo>
                      <a:pt x="574" y="86"/>
                      <a:pt x="725" y="120"/>
                      <a:pt x="882" y="188"/>
                    </a:cubicBezTo>
                    <a:cubicBezTo>
                      <a:pt x="991" y="235"/>
                      <a:pt x="1072" y="288"/>
                      <a:pt x="1122" y="347"/>
                    </a:cubicBezTo>
                    <a:cubicBezTo>
                      <a:pt x="1147" y="377"/>
                      <a:pt x="1160" y="402"/>
                      <a:pt x="1158" y="425"/>
                    </a:cubicBezTo>
                    <a:cubicBezTo>
                      <a:pt x="1157" y="448"/>
                      <a:pt x="1140" y="468"/>
                      <a:pt x="1109" y="484"/>
                    </a:cubicBezTo>
                    <a:cubicBezTo>
                      <a:pt x="1101" y="487"/>
                      <a:pt x="1094" y="492"/>
                      <a:pt x="1087" y="498"/>
                    </a:cubicBezTo>
                    <a:cubicBezTo>
                      <a:pt x="1077" y="503"/>
                      <a:pt x="1064" y="507"/>
                      <a:pt x="1051" y="507"/>
                    </a:cubicBezTo>
                    <a:cubicBezTo>
                      <a:pt x="934" y="436"/>
                      <a:pt x="820" y="366"/>
                      <a:pt x="708" y="298"/>
                    </a:cubicBezTo>
                    <a:cubicBezTo>
                      <a:pt x="597" y="229"/>
                      <a:pt x="478" y="160"/>
                      <a:pt x="354" y="93"/>
                    </a:cubicBezTo>
                    <a:cubicBezTo>
                      <a:pt x="357" y="92"/>
                      <a:pt x="362" y="91"/>
                      <a:pt x="365" y="90"/>
                    </a:cubicBezTo>
                    <a:cubicBezTo>
                      <a:pt x="370" y="89"/>
                      <a:pt x="373" y="88"/>
                      <a:pt x="378" y="88"/>
                    </a:cubicBezTo>
                    <a:cubicBezTo>
                      <a:pt x="395" y="87"/>
                      <a:pt x="413" y="86"/>
                      <a:pt x="430" y="86"/>
                    </a:cubicBezTo>
                    <a:close/>
                    <a:moveTo>
                      <a:pt x="490" y="1"/>
                    </a:moveTo>
                    <a:cubicBezTo>
                      <a:pt x="427" y="1"/>
                      <a:pt x="363" y="5"/>
                      <a:pt x="300" y="13"/>
                    </a:cubicBezTo>
                    <a:cubicBezTo>
                      <a:pt x="231" y="21"/>
                      <a:pt x="163" y="38"/>
                      <a:pt x="98" y="65"/>
                    </a:cubicBezTo>
                    <a:cubicBezTo>
                      <a:pt x="77" y="73"/>
                      <a:pt x="58" y="82"/>
                      <a:pt x="39" y="95"/>
                    </a:cubicBezTo>
                    <a:cubicBezTo>
                      <a:pt x="24" y="104"/>
                      <a:pt x="12" y="119"/>
                      <a:pt x="5" y="135"/>
                    </a:cubicBezTo>
                    <a:cubicBezTo>
                      <a:pt x="1" y="141"/>
                      <a:pt x="0" y="149"/>
                      <a:pt x="0" y="156"/>
                    </a:cubicBezTo>
                    <a:cubicBezTo>
                      <a:pt x="1" y="165"/>
                      <a:pt x="6" y="173"/>
                      <a:pt x="13" y="179"/>
                    </a:cubicBezTo>
                    <a:cubicBezTo>
                      <a:pt x="28" y="192"/>
                      <a:pt x="47" y="202"/>
                      <a:pt x="68" y="204"/>
                    </a:cubicBezTo>
                    <a:cubicBezTo>
                      <a:pt x="82" y="206"/>
                      <a:pt x="96" y="207"/>
                      <a:pt x="110" y="207"/>
                    </a:cubicBezTo>
                    <a:cubicBezTo>
                      <a:pt x="121" y="207"/>
                      <a:pt x="133" y="206"/>
                      <a:pt x="144" y="205"/>
                    </a:cubicBezTo>
                    <a:cubicBezTo>
                      <a:pt x="155" y="204"/>
                      <a:pt x="165" y="203"/>
                      <a:pt x="176" y="202"/>
                    </a:cubicBezTo>
                    <a:cubicBezTo>
                      <a:pt x="187" y="201"/>
                      <a:pt x="198" y="199"/>
                      <a:pt x="211" y="198"/>
                    </a:cubicBezTo>
                    <a:lnTo>
                      <a:pt x="270" y="233"/>
                    </a:lnTo>
                    <a:lnTo>
                      <a:pt x="464" y="352"/>
                    </a:lnTo>
                    <a:lnTo>
                      <a:pt x="660" y="473"/>
                    </a:lnTo>
                    <a:cubicBezTo>
                      <a:pt x="761" y="536"/>
                      <a:pt x="864" y="597"/>
                      <a:pt x="968" y="658"/>
                    </a:cubicBezTo>
                    <a:cubicBezTo>
                      <a:pt x="1073" y="717"/>
                      <a:pt x="1181" y="777"/>
                      <a:pt x="1293" y="837"/>
                    </a:cubicBezTo>
                    <a:lnTo>
                      <a:pt x="1360" y="873"/>
                    </a:lnTo>
                    <a:lnTo>
                      <a:pt x="1427" y="908"/>
                    </a:lnTo>
                    <a:cubicBezTo>
                      <a:pt x="1455" y="923"/>
                      <a:pt x="1488" y="932"/>
                      <a:pt x="1521" y="932"/>
                    </a:cubicBezTo>
                    <a:cubicBezTo>
                      <a:pt x="1526" y="932"/>
                      <a:pt x="1530" y="932"/>
                      <a:pt x="1535" y="932"/>
                    </a:cubicBezTo>
                    <a:cubicBezTo>
                      <a:pt x="1547" y="932"/>
                      <a:pt x="1559" y="931"/>
                      <a:pt x="1572" y="929"/>
                    </a:cubicBezTo>
                    <a:cubicBezTo>
                      <a:pt x="1587" y="928"/>
                      <a:pt x="1602" y="925"/>
                      <a:pt x="1615" y="922"/>
                    </a:cubicBezTo>
                    <a:cubicBezTo>
                      <a:pt x="1628" y="919"/>
                      <a:pt x="1638" y="915"/>
                      <a:pt x="1649" y="911"/>
                    </a:cubicBezTo>
                    <a:cubicBezTo>
                      <a:pt x="1658" y="908"/>
                      <a:pt x="1665" y="903"/>
                      <a:pt x="1671" y="896"/>
                    </a:cubicBezTo>
                    <a:cubicBezTo>
                      <a:pt x="1675" y="888"/>
                      <a:pt x="1671" y="880"/>
                      <a:pt x="1657" y="870"/>
                    </a:cubicBezTo>
                    <a:lnTo>
                      <a:pt x="1634" y="857"/>
                    </a:lnTo>
                    <a:lnTo>
                      <a:pt x="1481" y="768"/>
                    </a:lnTo>
                    <a:cubicBezTo>
                      <a:pt x="1430" y="738"/>
                      <a:pt x="1381" y="708"/>
                      <a:pt x="1331" y="678"/>
                    </a:cubicBezTo>
                    <a:cubicBezTo>
                      <a:pt x="1308" y="666"/>
                      <a:pt x="1287" y="652"/>
                      <a:pt x="1265" y="638"/>
                    </a:cubicBezTo>
                    <a:cubicBezTo>
                      <a:pt x="1244" y="625"/>
                      <a:pt x="1222" y="611"/>
                      <a:pt x="1200" y="597"/>
                    </a:cubicBezTo>
                    <a:lnTo>
                      <a:pt x="1233" y="584"/>
                    </a:lnTo>
                    <a:cubicBezTo>
                      <a:pt x="1244" y="579"/>
                      <a:pt x="1254" y="575"/>
                      <a:pt x="1263" y="570"/>
                    </a:cubicBezTo>
                    <a:lnTo>
                      <a:pt x="1351" y="536"/>
                    </a:lnTo>
                    <a:cubicBezTo>
                      <a:pt x="1378" y="525"/>
                      <a:pt x="1405" y="511"/>
                      <a:pt x="1429" y="494"/>
                    </a:cubicBezTo>
                    <a:cubicBezTo>
                      <a:pt x="1454" y="479"/>
                      <a:pt x="1471" y="453"/>
                      <a:pt x="1476" y="424"/>
                    </a:cubicBezTo>
                    <a:cubicBezTo>
                      <a:pt x="1480" y="393"/>
                      <a:pt x="1471" y="363"/>
                      <a:pt x="1453" y="339"/>
                    </a:cubicBezTo>
                    <a:cubicBezTo>
                      <a:pt x="1428" y="304"/>
                      <a:pt x="1397" y="273"/>
                      <a:pt x="1361" y="248"/>
                    </a:cubicBezTo>
                    <a:cubicBezTo>
                      <a:pt x="1314" y="213"/>
                      <a:pt x="1263" y="183"/>
                      <a:pt x="1209" y="159"/>
                    </a:cubicBezTo>
                    <a:cubicBezTo>
                      <a:pt x="1008" y="62"/>
                      <a:pt x="790" y="9"/>
                      <a:pt x="567" y="3"/>
                    </a:cubicBezTo>
                    <a:cubicBezTo>
                      <a:pt x="541" y="1"/>
                      <a:pt x="516" y="1"/>
                      <a:pt x="490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394;p72"/>
              <p:cNvSpPr/>
              <p:nvPr/>
            </p:nvSpPr>
            <p:spPr>
              <a:xfrm>
                <a:off x="2832178" y="3269086"/>
                <a:ext cx="19951" cy="491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66" extrusionOk="0">
                    <a:moveTo>
                      <a:pt x="794" y="0"/>
                    </a:moveTo>
                    <a:cubicBezTo>
                      <a:pt x="686" y="0"/>
                      <a:pt x="617" y="23"/>
                      <a:pt x="522" y="44"/>
                    </a:cubicBezTo>
                    <a:cubicBezTo>
                      <a:pt x="384" y="74"/>
                      <a:pt x="254" y="108"/>
                      <a:pt x="122" y="142"/>
                    </a:cubicBezTo>
                    <a:cubicBezTo>
                      <a:pt x="1" y="172"/>
                      <a:pt x="219" y="265"/>
                      <a:pt x="351" y="265"/>
                    </a:cubicBezTo>
                    <a:cubicBezTo>
                      <a:pt x="363" y="265"/>
                      <a:pt x="375" y="264"/>
                      <a:pt x="385" y="263"/>
                    </a:cubicBezTo>
                    <a:cubicBezTo>
                      <a:pt x="518" y="241"/>
                      <a:pt x="652" y="219"/>
                      <a:pt x="780" y="196"/>
                    </a:cubicBezTo>
                    <a:cubicBezTo>
                      <a:pt x="899" y="173"/>
                      <a:pt x="1067" y="164"/>
                      <a:pt x="1075" y="95"/>
                    </a:cubicBezTo>
                    <a:cubicBezTo>
                      <a:pt x="1078" y="63"/>
                      <a:pt x="994" y="20"/>
                      <a:pt x="913" y="8"/>
                    </a:cubicBezTo>
                    <a:cubicBezTo>
                      <a:pt x="868" y="3"/>
                      <a:pt x="829" y="0"/>
                      <a:pt x="79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395;p72"/>
              <p:cNvSpPr/>
              <p:nvPr/>
            </p:nvSpPr>
            <p:spPr>
              <a:xfrm>
                <a:off x="2826446" y="3261283"/>
                <a:ext cx="22965" cy="567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307" extrusionOk="0">
                    <a:moveTo>
                      <a:pt x="991" y="0"/>
                    </a:moveTo>
                    <a:cubicBezTo>
                      <a:pt x="819" y="0"/>
                      <a:pt x="715" y="44"/>
                      <a:pt x="587" y="76"/>
                    </a:cubicBezTo>
                    <a:cubicBezTo>
                      <a:pt x="433" y="114"/>
                      <a:pt x="275" y="149"/>
                      <a:pt x="112" y="183"/>
                    </a:cubicBezTo>
                    <a:cubicBezTo>
                      <a:pt x="1" y="205"/>
                      <a:pt x="199" y="306"/>
                      <a:pt x="316" y="306"/>
                    </a:cubicBezTo>
                    <a:cubicBezTo>
                      <a:pt x="325" y="306"/>
                      <a:pt x="332" y="306"/>
                      <a:pt x="340" y="305"/>
                    </a:cubicBezTo>
                    <a:cubicBezTo>
                      <a:pt x="503" y="279"/>
                      <a:pt x="664" y="253"/>
                      <a:pt x="820" y="223"/>
                    </a:cubicBezTo>
                    <a:cubicBezTo>
                      <a:pt x="976" y="193"/>
                      <a:pt x="1179" y="172"/>
                      <a:pt x="1222" y="93"/>
                    </a:cubicBezTo>
                    <a:cubicBezTo>
                      <a:pt x="1241" y="57"/>
                      <a:pt x="1102" y="4"/>
                      <a:pt x="1022" y="1"/>
                    </a:cubicBezTo>
                    <a:cubicBezTo>
                      <a:pt x="1012" y="0"/>
                      <a:pt x="1001" y="0"/>
                      <a:pt x="99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396;p72"/>
              <p:cNvSpPr/>
              <p:nvPr/>
            </p:nvSpPr>
            <p:spPr>
              <a:xfrm>
                <a:off x="2849447" y="3255569"/>
                <a:ext cx="31396" cy="12758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690" extrusionOk="0">
                    <a:moveTo>
                      <a:pt x="215" y="0"/>
                    </a:moveTo>
                    <a:cubicBezTo>
                      <a:pt x="193" y="0"/>
                      <a:pt x="173" y="1"/>
                      <a:pt x="154" y="4"/>
                    </a:cubicBezTo>
                    <a:cubicBezTo>
                      <a:pt x="5" y="22"/>
                      <a:pt x="1" y="101"/>
                      <a:pt x="9" y="174"/>
                    </a:cubicBezTo>
                    <a:cubicBezTo>
                      <a:pt x="13" y="212"/>
                      <a:pt x="136" y="248"/>
                      <a:pt x="213" y="248"/>
                    </a:cubicBezTo>
                    <a:cubicBezTo>
                      <a:pt x="244" y="248"/>
                      <a:pt x="268" y="242"/>
                      <a:pt x="272" y="228"/>
                    </a:cubicBezTo>
                    <a:cubicBezTo>
                      <a:pt x="279" y="204"/>
                      <a:pt x="321" y="146"/>
                      <a:pt x="376" y="146"/>
                    </a:cubicBezTo>
                    <a:cubicBezTo>
                      <a:pt x="402" y="146"/>
                      <a:pt x="430" y="158"/>
                      <a:pt x="460" y="192"/>
                    </a:cubicBezTo>
                    <a:cubicBezTo>
                      <a:pt x="513" y="253"/>
                      <a:pt x="486" y="320"/>
                      <a:pt x="487" y="373"/>
                    </a:cubicBezTo>
                    <a:cubicBezTo>
                      <a:pt x="490" y="449"/>
                      <a:pt x="433" y="553"/>
                      <a:pt x="645" y="638"/>
                    </a:cubicBezTo>
                    <a:cubicBezTo>
                      <a:pt x="733" y="672"/>
                      <a:pt x="826" y="690"/>
                      <a:pt x="919" y="690"/>
                    </a:cubicBezTo>
                    <a:cubicBezTo>
                      <a:pt x="969" y="690"/>
                      <a:pt x="1019" y="685"/>
                      <a:pt x="1069" y="675"/>
                    </a:cubicBezTo>
                    <a:cubicBezTo>
                      <a:pt x="1266" y="634"/>
                      <a:pt x="1524" y="594"/>
                      <a:pt x="1635" y="512"/>
                    </a:cubicBezTo>
                    <a:cubicBezTo>
                      <a:pt x="1698" y="467"/>
                      <a:pt x="1499" y="396"/>
                      <a:pt x="1390" y="396"/>
                    </a:cubicBezTo>
                    <a:cubicBezTo>
                      <a:pt x="1386" y="396"/>
                      <a:pt x="1383" y="396"/>
                      <a:pt x="1380" y="396"/>
                    </a:cubicBezTo>
                    <a:cubicBezTo>
                      <a:pt x="1237" y="402"/>
                      <a:pt x="1139" y="432"/>
                      <a:pt x="1030" y="459"/>
                    </a:cubicBezTo>
                    <a:cubicBezTo>
                      <a:pt x="995" y="469"/>
                      <a:pt x="916" y="499"/>
                      <a:pt x="840" y="518"/>
                    </a:cubicBezTo>
                    <a:cubicBezTo>
                      <a:pt x="834" y="446"/>
                      <a:pt x="843" y="324"/>
                      <a:pt x="836" y="301"/>
                    </a:cubicBezTo>
                    <a:cubicBezTo>
                      <a:pt x="813" y="227"/>
                      <a:pt x="736" y="146"/>
                      <a:pt x="576" y="80"/>
                    </a:cubicBezTo>
                    <a:cubicBezTo>
                      <a:pt x="461" y="31"/>
                      <a:pt x="326" y="0"/>
                      <a:pt x="215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397;p72"/>
              <p:cNvSpPr/>
              <p:nvPr/>
            </p:nvSpPr>
            <p:spPr>
              <a:xfrm>
                <a:off x="2864554" y="3242885"/>
                <a:ext cx="51735" cy="21837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181" extrusionOk="0">
                    <a:moveTo>
                      <a:pt x="1921" y="0"/>
                    </a:moveTo>
                    <a:cubicBezTo>
                      <a:pt x="1873" y="0"/>
                      <a:pt x="1842" y="11"/>
                      <a:pt x="1847" y="39"/>
                    </a:cubicBezTo>
                    <a:cubicBezTo>
                      <a:pt x="1884" y="223"/>
                      <a:pt x="1147" y="282"/>
                      <a:pt x="872" y="337"/>
                    </a:cubicBezTo>
                    <a:cubicBezTo>
                      <a:pt x="543" y="403"/>
                      <a:pt x="264" y="485"/>
                      <a:pt x="60" y="611"/>
                    </a:cubicBezTo>
                    <a:cubicBezTo>
                      <a:pt x="0" y="648"/>
                      <a:pt x="166" y="710"/>
                      <a:pt x="267" y="710"/>
                    </a:cubicBezTo>
                    <a:cubicBezTo>
                      <a:pt x="288" y="710"/>
                      <a:pt x="306" y="707"/>
                      <a:pt x="319" y="701"/>
                    </a:cubicBezTo>
                    <a:cubicBezTo>
                      <a:pt x="376" y="675"/>
                      <a:pt x="434" y="653"/>
                      <a:pt x="494" y="633"/>
                    </a:cubicBezTo>
                    <a:cubicBezTo>
                      <a:pt x="509" y="645"/>
                      <a:pt x="526" y="654"/>
                      <a:pt x="544" y="660"/>
                    </a:cubicBezTo>
                    <a:cubicBezTo>
                      <a:pt x="763" y="730"/>
                      <a:pt x="974" y="805"/>
                      <a:pt x="1160" y="896"/>
                    </a:cubicBezTo>
                    <a:cubicBezTo>
                      <a:pt x="1327" y="977"/>
                      <a:pt x="1451" y="1068"/>
                      <a:pt x="1638" y="1143"/>
                    </a:cubicBezTo>
                    <a:cubicBezTo>
                      <a:pt x="1702" y="1169"/>
                      <a:pt x="1772" y="1180"/>
                      <a:pt x="1826" y="1180"/>
                    </a:cubicBezTo>
                    <a:cubicBezTo>
                      <a:pt x="1920" y="1180"/>
                      <a:pt x="1964" y="1144"/>
                      <a:pt x="1836" y="1086"/>
                    </a:cubicBezTo>
                    <a:cubicBezTo>
                      <a:pt x="1627" y="990"/>
                      <a:pt x="1464" y="884"/>
                      <a:pt x="1242" y="793"/>
                    </a:cubicBezTo>
                    <a:cubicBezTo>
                      <a:pt x="1035" y="710"/>
                      <a:pt x="822" y="646"/>
                      <a:pt x="603" y="600"/>
                    </a:cubicBezTo>
                    <a:cubicBezTo>
                      <a:pt x="792" y="548"/>
                      <a:pt x="1006" y="510"/>
                      <a:pt x="1226" y="474"/>
                    </a:cubicBezTo>
                    <a:cubicBezTo>
                      <a:pt x="1416" y="543"/>
                      <a:pt x="1607" y="612"/>
                      <a:pt x="1797" y="683"/>
                    </a:cubicBezTo>
                    <a:cubicBezTo>
                      <a:pt x="1981" y="752"/>
                      <a:pt x="2179" y="820"/>
                      <a:pt x="2339" y="900"/>
                    </a:cubicBezTo>
                    <a:cubicBezTo>
                      <a:pt x="2345" y="913"/>
                      <a:pt x="2354" y="922"/>
                      <a:pt x="2365" y="929"/>
                    </a:cubicBezTo>
                    <a:lnTo>
                      <a:pt x="2387" y="943"/>
                    </a:lnTo>
                    <a:cubicBezTo>
                      <a:pt x="2454" y="979"/>
                      <a:pt x="2527" y="1000"/>
                      <a:pt x="2603" y="1004"/>
                    </a:cubicBezTo>
                    <a:lnTo>
                      <a:pt x="2654" y="1004"/>
                    </a:lnTo>
                    <a:cubicBezTo>
                      <a:pt x="2656" y="1004"/>
                      <a:pt x="2657" y="1004"/>
                      <a:pt x="2659" y="1004"/>
                    </a:cubicBezTo>
                    <a:cubicBezTo>
                      <a:pt x="2768" y="1004"/>
                      <a:pt x="2797" y="962"/>
                      <a:pt x="2711" y="906"/>
                    </a:cubicBezTo>
                    <a:cubicBezTo>
                      <a:pt x="2550" y="802"/>
                      <a:pt x="2324" y="733"/>
                      <a:pt x="2102" y="662"/>
                    </a:cubicBezTo>
                    <a:cubicBezTo>
                      <a:pt x="1878" y="589"/>
                      <a:pt x="1659" y="516"/>
                      <a:pt x="1438" y="442"/>
                    </a:cubicBezTo>
                    <a:cubicBezTo>
                      <a:pt x="1566" y="421"/>
                      <a:pt x="1694" y="399"/>
                      <a:pt x="1817" y="374"/>
                    </a:cubicBezTo>
                    <a:cubicBezTo>
                      <a:pt x="2014" y="335"/>
                      <a:pt x="2440" y="259"/>
                      <a:pt x="2241" y="94"/>
                    </a:cubicBezTo>
                    <a:cubicBezTo>
                      <a:pt x="2184" y="47"/>
                      <a:pt x="2018" y="0"/>
                      <a:pt x="192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398;p72"/>
              <p:cNvSpPr/>
              <p:nvPr/>
            </p:nvSpPr>
            <p:spPr>
              <a:xfrm>
                <a:off x="2909226" y="3246768"/>
                <a:ext cx="35390" cy="12019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50" extrusionOk="0">
                    <a:moveTo>
                      <a:pt x="817" y="146"/>
                    </a:moveTo>
                    <a:cubicBezTo>
                      <a:pt x="836" y="146"/>
                      <a:pt x="853" y="148"/>
                      <a:pt x="865" y="153"/>
                    </a:cubicBezTo>
                    <a:cubicBezTo>
                      <a:pt x="898" y="168"/>
                      <a:pt x="861" y="254"/>
                      <a:pt x="857" y="268"/>
                    </a:cubicBezTo>
                    <a:cubicBezTo>
                      <a:pt x="845" y="305"/>
                      <a:pt x="817" y="336"/>
                      <a:pt x="792" y="367"/>
                    </a:cubicBezTo>
                    <a:cubicBezTo>
                      <a:pt x="725" y="336"/>
                      <a:pt x="660" y="303"/>
                      <a:pt x="593" y="272"/>
                    </a:cubicBezTo>
                    <a:cubicBezTo>
                      <a:pt x="592" y="262"/>
                      <a:pt x="572" y="249"/>
                      <a:pt x="545" y="240"/>
                    </a:cubicBezTo>
                    <a:cubicBezTo>
                      <a:pt x="553" y="199"/>
                      <a:pt x="721" y="146"/>
                      <a:pt x="817" y="146"/>
                    </a:cubicBezTo>
                    <a:close/>
                    <a:moveTo>
                      <a:pt x="664" y="1"/>
                    </a:moveTo>
                    <a:cubicBezTo>
                      <a:pt x="359" y="1"/>
                      <a:pt x="1" y="104"/>
                      <a:pt x="307" y="255"/>
                    </a:cubicBezTo>
                    <a:cubicBezTo>
                      <a:pt x="324" y="263"/>
                      <a:pt x="341" y="269"/>
                      <a:pt x="358" y="274"/>
                    </a:cubicBezTo>
                    <a:cubicBezTo>
                      <a:pt x="480" y="345"/>
                      <a:pt x="601" y="417"/>
                      <a:pt x="726" y="489"/>
                    </a:cubicBezTo>
                    <a:cubicBezTo>
                      <a:pt x="858" y="562"/>
                      <a:pt x="933" y="612"/>
                      <a:pt x="1112" y="645"/>
                    </a:cubicBezTo>
                    <a:cubicBezTo>
                      <a:pt x="1126" y="648"/>
                      <a:pt x="1141" y="649"/>
                      <a:pt x="1156" y="649"/>
                    </a:cubicBezTo>
                    <a:cubicBezTo>
                      <a:pt x="1187" y="649"/>
                      <a:pt x="1214" y="643"/>
                      <a:pt x="1215" y="630"/>
                    </a:cubicBezTo>
                    <a:cubicBezTo>
                      <a:pt x="1217" y="595"/>
                      <a:pt x="1183" y="565"/>
                      <a:pt x="1134" y="535"/>
                    </a:cubicBezTo>
                    <a:cubicBezTo>
                      <a:pt x="1253" y="512"/>
                      <a:pt x="1376" y="493"/>
                      <a:pt x="1508" y="480"/>
                    </a:cubicBezTo>
                    <a:cubicBezTo>
                      <a:pt x="1637" y="466"/>
                      <a:pt x="1761" y="466"/>
                      <a:pt x="1847" y="428"/>
                    </a:cubicBezTo>
                    <a:cubicBezTo>
                      <a:pt x="1913" y="396"/>
                      <a:pt x="1750" y="321"/>
                      <a:pt x="1654" y="308"/>
                    </a:cubicBezTo>
                    <a:cubicBezTo>
                      <a:pt x="1587" y="299"/>
                      <a:pt x="1519" y="295"/>
                      <a:pt x="1451" y="295"/>
                    </a:cubicBezTo>
                    <a:cubicBezTo>
                      <a:pt x="1383" y="295"/>
                      <a:pt x="1315" y="299"/>
                      <a:pt x="1248" y="308"/>
                    </a:cubicBezTo>
                    <a:cubicBezTo>
                      <a:pt x="1256" y="192"/>
                      <a:pt x="1171" y="67"/>
                      <a:pt x="828" y="12"/>
                    </a:cubicBezTo>
                    <a:cubicBezTo>
                      <a:pt x="778" y="4"/>
                      <a:pt x="722" y="1"/>
                      <a:pt x="6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399;p72"/>
              <p:cNvSpPr/>
              <p:nvPr/>
            </p:nvSpPr>
            <p:spPr>
              <a:xfrm>
                <a:off x="2682335" y="3290016"/>
                <a:ext cx="27291" cy="14847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803" extrusionOk="0">
                    <a:moveTo>
                      <a:pt x="119" y="0"/>
                    </a:moveTo>
                    <a:cubicBezTo>
                      <a:pt x="91" y="0"/>
                      <a:pt x="68" y="6"/>
                      <a:pt x="59" y="19"/>
                    </a:cubicBezTo>
                    <a:cubicBezTo>
                      <a:pt x="1" y="114"/>
                      <a:pt x="79" y="253"/>
                      <a:pt x="119" y="367"/>
                    </a:cubicBezTo>
                    <a:cubicBezTo>
                      <a:pt x="157" y="478"/>
                      <a:pt x="157" y="612"/>
                      <a:pt x="311" y="730"/>
                    </a:cubicBezTo>
                    <a:cubicBezTo>
                      <a:pt x="357" y="764"/>
                      <a:pt x="469" y="803"/>
                      <a:pt x="540" y="803"/>
                    </a:cubicBezTo>
                    <a:cubicBezTo>
                      <a:pt x="564" y="803"/>
                      <a:pt x="584" y="798"/>
                      <a:pt x="595" y="787"/>
                    </a:cubicBezTo>
                    <a:cubicBezTo>
                      <a:pt x="679" y="701"/>
                      <a:pt x="574" y="558"/>
                      <a:pt x="528" y="444"/>
                    </a:cubicBezTo>
                    <a:cubicBezTo>
                      <a:pt x="506" y="391"/>
                      <a:pt x="489" y="336"/>
                      <a:pt x="464" y="281"/>
                    </a:cubicBezTo>
                    <a:lnTo>
                      <a:pt x="464" y="281"/>
                    </a:lnTo>
                    <a:cubicBezTo>
                      <a:pt x="529" y="319"/>
                      <a:pt x="596" y="352"/>
                      <a:pt x="664" y="382"/>
                    </a:cubicBezTo>
                    <a:cubicBezTo>
                      <a:pt x="840" y="458"/>
                      <a:pt x="1146" y="564"/>
                      <a:pt x="1345" y="568"/>
                    </a:cubicBezTo>
                    <a:cubicBezTo>
                      <a:pt x="1347" y="568"/>
                      <a:pt x="1349" y="569"/>
                      <a:pt x="1351" y="569"/>
                    </a:cubicBezTo>
                    <a:cubicBezTo>
                      <a:pt x="1416" y="569"/>
                      <a:pt x="1476" y="551"/>
                      <a:pt x="1461" y="518"/>
                    </a:cubicBezTo>
                    <a:cubicBezTo>
                      <a:pt x="1435" y="458"/>
                      <a:pt x="1229" y="417"/>
                      <a:pt x="1136" y="390"/>
                    </a:cubicBezTo>
                    <a:cubicBezTo>
                      <a:pt x="826" y="304"/>
                      <a:pt x="674" y="229"/>
                      <a:pt x="439" y="102"/>
                    </a:cubicBezTo>
                    <a:cubicBezTo>
                      <a:pt x="401" y="84"/>
                      <a:pt x="360" y="73"/>
                      <a:pt x="318" y="73"/>
                    </a:cubicBezTo>
                    <a:cubicBezTo>
                      <a:pt x="314" y="69"/>
                      <a:pt x="311" y="64"/>
                      <a:pt x="306" y="60"/>
                    </a:cubicBezTo>
                    <a:cubicBezTo>
                      <a:pt x="266" y="25"/>
                      <a:pt x="179" y="0"/>
                      <a:pt x="11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400;p72"/>
              <p:cNvSpPr/>
              <p:nvPr/>
            </p:nvSpPr>
            <p:spPr>
              <a:xfrm>
                <a:off x="2825984" y="3491446"/>
                <a:ext cx="41029" cy="18582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005" extrusionOk="0">
                    <a:moveTo>
                      <a:pt x="1285" y="528"/>
                    </a:moveTo>
                    <a:cubicBezTo>
                      <a:pt x="1323" y="528"/>
                      <a:pt x="1362" y="531"/>
                      <a:pt x="1400" y="538"/>
                    </a:cubicBezTo>
                    <a:cubicBezTo>
                      <a:pt x="1438" y="545"/>
                      <a:pt x="1474" y="554"/>
                      <a:pt x="1510" y="565"/>
                    </a:cubicBezTo>
                    <a:cubicBezTo>
                      <a:pt x="1552" y="577"/>
                      <a:pt x="1592" y="591"/>
                      <a:pt x="1631" y="608"/>
                    </a:cubicBezTo>
                    <a:cubicBezTo>
                      <a:pt x="1670" y="625"/>
                      <a:pt x="1708" y="643"/>
                      <a:pt x="1744" y="664"/>
                    </a:cubicBezTo>
                    <a:cubicBezTo>
                      <a:pt x="1776" y="682"/>
                      <a:pt x="1805" y="704"/>
                      <a:pt x="1830" y="730"/>
                    </a:cubicBezTo>
                    <a:cubicBezTo>
                      <a:pt x="1846" y="745"/>
                      <a:pt x="1855" y="767"/>
                      <a:pt x="1855" y="790"/>
                    </a:cubicBezTo>
                    <a:cubicBezTo>
                      <a:pt x="1853" y="801"/>
                      <a:pt x="1842" y="808"/>
                      <a:pt x="1822" y="812"/>
                    </a:cubicBezTo>
                    <a:cubicBezTo>
                      <a:pt x="1813" y="813"/>
                      <a:pt x="1805" y="814"/>
                      <a:pt x="1796" y="814"/>
                    </a:cubicBezTo>
                    <a:cubicBezTo>
                      <a:pt x="1780" y="814"/>
                      <a:pt x="1764" y="812"/>
                      <a:pt x="1750" y="808"/>
                    </a:cubicBezTo>
                    <a:cubicBezTo>
                      <a:pt x="1720" y="801"/>
                      <a:pt x="1690" y="797"/>
                      <a:pt x="1660" y="797"/>
                    </a:cubicBezTo>
                    <a:cubicBezTo>
                      <a:pt x="1637" y="797"/>
                      <a:pt x="1613" y="801"/>
                      <a:pt x="1590" y="805"/>
                    </a:cubicBezTo>
                    <a:cubicBezTo>
                      <a:pt x="1580" y="805"/>
                      <a:pt x="1571" y="808"/>
                      <a:pt x="1561" y="810"/>
                    </a:cubicBezTo>
                    <a:cubicBezTo>
                      <a:pt x="1553" y="812"/>
                      <a:pt x="1542" y="815"/>
                      <a:pt x="1531" y="817"/>
                    </a:cubicBezTo>
                    <a:cubicBezTo>
                      <a:pt x="1465" y="783"/>
                      <a:pt x="1402" y="744"/>
                      <a:pt x="1342" y="702"/>
                    </a:cubicBezTo>
                    <a:cubicBezTo>
                      <a:pt x="1288" y="664"/>
                      <a:pt x="1229" y="627"/>
                      <a:pt x="1167" y="590"/>
                    </a:cubicBezTo>
                    <a:cubicBezTo>
                      <a:pt x="1168" y="583"/>
                      <a:pt x="1172" y="577"/>
                      <a:pt x="1175" y="572"/>
                    </a:cubicBezTo>
                    <a:cubicBezTo>
                      <a:pt x="1180" y="567"/>
                      <a:pt x="1183" y="561"/>
                      <a:pt x="1188" y="557"/>
                    </a:cubicBezTo>
                    <a:cubicBezTo>
                      <a:pt x="1204" y="539"/>
                      <a:pt x="1230" y="530"/>
                      <a:pt x="1268" y="528"/>
                    </a:cubicBezTo>
                    <a:cubicBezTo>
                      <a:pt x="1274" y="528"/>
                      <a:pt x="1279" y="528"/>
                      <a:pt x="1285" y="528"/>
                    </a:cubicBezTo>
                    <a:close/>
                    <a:moveTo>
                      <a:pt x="131" y="0"/>
                    </a:moveTo>
                    <a:cubicBezTo>
                      <a:pt x="88" y="0"/>
                      <a:pt x="53" y="8"/>
                      <a:pt x="26" y="24"/>
                    </a:cubicBezTo>
                    <a:cubicBezTo>
                      <a:pt x="2" y="36"/>
                      <a:pt x="1" y="51"/>
                      <a:pt x="24" y="71"/>
                    </a:cubicBezTo>
                    <a:cubicBezTo>
                      <a:pt x="39" y="85"/>
                      <a:pt x="54" y="97"/>
                      <a:pt x="69" y="111"/>
                    </a:cubicBezTo>
                    <a:cubicBezTo>
                      <a:pt x="85" y="124"/>
                      <a:pt x="101" y="136"/>
                      <a:pt x="117" y="148"/>
                    </a:cubicBezTo>
                    <a:cubicBezTo>
                      <a:pt x="191" y="203"/>
                      <a:pt x="269" y="257"/>
                      <a:pt x="351" y="309"/>
                    </a:cubicBezTo>
                    <a:lnTo>
                      <a:pt x="597" y="465"/>
                    </a:lnTo>
                    <a:cubicBezTo>
                      <a:pt x="731" y="550"/>
                      <a:pt x="869" y="633"/>
                      <a:pt x="1013" y="714"/>
                    </a:cubicBezTo>
                    <a:cubicBezTo>
                      <a:pt x="1157" y="796"/>
                      <a:pt x="1301" y="877"/>
                      <a:pt x="1442" y="958"/>
                    </a:cubicBezTo>
                    <a:lnTo>
                      <a:pt x="1474" y="978"/>
                    </a:lnTo>
                    <a:cubicBezTo>
                      <a:pt x="1508" y="995"/>
                      <a:pt x="1545" y="1004"/>
                      <a:pt x="1581" y="1004"/>
                    </a:cubicBezTo>
                    <a:cubicBezTo>
                      <a:pt x="1609" y="1002"/>
                      <a:pt x="1636" y="999"/>
                      <a:pt x="1663" y="993"/>
                    </a:cubicBezTo>
                    <a:cubicBezTo>
                      <a:pt x="1701" y="985"/>
                      <a:pt x="1722" y="977"/>
                      <a:pt x="1725" y="966"/>
                    </a:cubicBezTo>
                    <a:cubicBezTo>
                      <a:pt x="1728" y="957"/>
                      <a:pt x="1714" y="939"/>
                      <a:pt x="1685" y="912"/>
                    </a:cubicBezTo>
                    <a:lnTo>
                      <a:pt x="1746" y="912"/>
                    </a:lnTo>
                    <a:cubicBezTo>
                      <a:pt x="1766" y="912"/>
                      <a:pt x="1784" y="912"/>
                      <a:pt x="1804" y="911"/>
                    </a:cubicBezTo>
                    <a:cubicBezTo>
                      <a:pt x="1998" y="910"/>
                      <a:pt x="2126" y="876"/>
                      <a:pt x="2186" y="809"/>
                    </a:cubicBezTo>
                    <a:cubicBezTo>
                      <a:pt x="2216" y="779"/>
                      <a:pt x="2218" y="745"/>
                      <a:pt x="2195" y="709"/>
                    </a:cubicBezTo>
                    <a:cubicBezTo>
                      <a:pt x="2172" y="672"/>
                      <a:pt x="2123" y="634"/>
                      <a:pt x="2047" y="595"/>
                    </a:cubicBezTo>
                    <a:cubicBezTo>
                      <a:pt x="1953" y="546"/>
                      <a:pt x="1855" y="507"/>
                      <a:pt x="1754" y="480"/>
                    </a:cubicBezTo>
                    <a:cubicBezTo>
                      <a:pt x="1648" y="451"/>
                      <a:pt x="1539" y="435"/>
                      <a:pt x="1430" y="431"/>
                    </a:cubicBezTo>
                    <a:cubicBezTo>
                      <a:pt x="1412" y="431"/>
                      <a:pt x="1394" y="430"/>
                      <a:pt x="1377" y="430"/>
                    </a:cubicBezTo>
                    <a:cubicBezTo>
                      <a:pt x="1241" y="430"/>
                      <a:pt x="1129" y="447"/>
                      <a:pt x="1042" y="481"/>
                    </a:cubicBezTo>
                    <a:cubicBezTo>
                      <a:pt x="1036" y="482"/>
                      <a:pt x="1030" y="483"/>
                      <a:pt x="1024" y="485"/>
                    </a:cubicBezTo>
                    <a:cubicBezTo>
                      <a:pt x="1017" y="488"/>
                      <a:pt x="1011" y="489"/>
                      <a:pt x="1004" y="491"/>
                    </a:cubicBezTo>
                    <a:cubicBezTo>
                      <a:pt x="991" y="483"/>
                      <a:pt x="979" y="477"/>
                      <a:pt x="968" y="470"/>
                    </a:cubicBezTo>
                    <a:cubicBezTo>
                      <a:pt x="956" y="465"/>
                      <a:pt x="946" y="459"/>
                      <a:pt x="937" y="453"/>
                    </a:cubicBezTo>
                    <a:cubicBezTo>
                      <a:pt x="819" y="382"/>
                      <a:pt x="702" y="311"/>
                      <a:pt x="586" y="241"/>
                    </a:cubicBezTo>
                    <a:cubicBezTo>
                      <a:pt x="469" y="171"/>
                      <a:pt x="357" y="100"/>
                      <a:pt x="247" y="26"/>
                    </a:cubicBezTo>
                    <a:cubicBezTo>
                      <a:pt x="219" y="9"/>
                      <a:pt x="187" y="1"/>
                      <a:pt x="155" y="1"/>
                    </a:cubicBezTo>
                    <a:cubicBezTo>
                      <a:pt x="153" y="1"/>
                      <a:pt x="150" y="1"/>
                      <a:pt x="148" y="1"/>
                    </a:cubicBezTo>
                    <a:cubicBezTo>
                      <a:pt x="142" y="0"/>
                      <a:pt x="137" y="0"/>
                      <a:pt x="13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401;p72"/>
              <p:cNvSpPr/>
              <p:nvPr/>
            </p:nvSpPr>
            <p:spPr>
              <a:xfrm>
                <a:off x="2665823" y="3455798"/>
                <a:ext cx="234601" cy="121831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6589" extrusionOk="0">
                    <a:moveTo>
                      <a:pt x="4690" y="189"/>
                    </a:moveTo>
                    <a:lnTo>
                      <a:pt x="12268" y="4666"/>
                    </a:lnTo>
                    <a:lnTo>
                      <a:pt x="308" y="6400"/>
                    </a:lnTo>
                    <a:lnTo>
                      <a:pt x="4690" y="189"/>
                    </a:lnTo>
                    <a:close/>
                    <a:moveTo>
                      <a:pt x="4650" y="0"/>
                    </a:moveTo>
                    <a:lnTo>
                      <a:pt x="0" y="6589"/>
                    </a:lnTo>
                    <a:lnTo>
                      <a:pt x="12687" y="4749"/>
                    </a:lnTo>
                    <a:lnTo>
                      <a:pt x="4706" y="34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402;p72"/>
              <p:cNvSpPr/>
              <p:nvPr/>
            </p:nvSpPr>
            <p:spPr>
              <a:xfrm>
                <a:off x="2670705" y="3549967"/>
                <a:ext cx="57430" cy="23501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271" extrusionOk="0">
                    <a:moveTo>
                      <a:pt x="403" y="1"/>
                    </a:moveTo>
                    <a:cubicBezTo>
                      <a:pt x="300" y="1"/>
                      <a:pt x="201" y="8"/>
                      <a:pt x="108" y="24"/>
                    </a:cubicBezTo>
                    <a:cubicBezTo>
                      <a:pt x="0" y="43"/>
                      <a:pt x="186" y="136"/>
                      <a:pt x="296" y="136"/>
                    </a:cubicBezTo>
                    <a:cubicBezTo>
                      <a:pt x="303" y="136"/>
                      <a:pt x="309" y="136"/>
                      <a:pt x="314" y="135"/>
                    </a:cubicBezTo>
                    <a:cubicBezTo>
                      <a:pt x="378" y="128"/>
                      <a:pt x="442" y="125"/>
                      <a:pt x="505" y="125"/>
                    </a:cubicBezTo>
                    <a:cubicBezTo>
                      <a:pt x="1461" y="125"/>
                      <a:pt x="2300" y="856"/>
                      <a:pt x="2704" y="1201"/>
                    </a:cubicBezTo>
                    <a:cubicBezTo>
                      <a:pt x="2750" y="1240"/>
                      <a:pt x="2854" y="1270"/>
                      <a:pt x="2924" y="1270"/>
                    </a:cubicBezTo>
                    <a:cubicBezTo>
                      <a:pt x="2958" y="1270"/>
                      <a:pt x="2985" y="1263"/>
                      <a:pt x="2992" y="1246"/>
                    </a:cubicBezTo>
                    <a:cubicBezTo>
                      <a:pt x="3106" y="999"/>
                      <a:pt x="2349" y="574"/>
                      <a:pt x="1812" y="338"/>
                    </a:cubicBezTo>
                    <a:cubicBezTo>
                      <a:pt x="1359" y="138"/>
                      <a:pt x="842" y="1"/>
                      <a:pt x="403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403;p72"/>
              <p:cNvSpPr/>
              <p:nvPr/>
            </p:nvSpPr>
            <p:spPr>
              <a:xfrm>
                <a:off x="2655487" y="3501505"/>
                <a:ext cx="31766" cy="167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907" extrusionOk="0">
                    <a:moveTo>
                      <a:pt x="401" y="0"/>
                    </a:moveTo>
                    <a:cubicBezTo>
                      <a:pt x="396" y="0"/>
                      <a:pt x="390" y="1"/>
                      <a:pt x="385" y="1"/>
                    </a:cubicBezTo>
                    <a:cubicBezTo>
                      <a:pt x="46" y="44"/>
                      <a:pt x="1" y="203"/>
                      <a:pt x="100" y="387"/>
                    </a:cubicBezTo>
                    <a:cubicBezTo>
                      <a:pt x="171" y="520"/>
                      <a:pt x="400" y="831"/>
                      <a:pt x="801" y="896"/>
                    </a:cubicBezTo>
                    <a:cubicBezTo>
                      <a:pt x="848" y="903"/>
                      <a:pt x="890" y="907"/>
                      <a:pt x="928" y="907"/>
                    </a:cubicBezTo>
                    <a:cubicBezTo>
                      <a:pt x="1176" y="907"/>
                      <a:pt x="1252" y="762"/>
                      <a:pt x="1251" y="664"/>
                    </a:cubicBezTo>
                    <a:cubicBezTo>
                      <a:pt x="1251" y="607"/>
                      <a:pt x="1227" y="546"/>
                      <a:pt x="1195" y="484"/>
                    </a:cubicBezTo>
                    <a:lnTo>
                      <a:pt x="1195" y="484"/>
                    </a:lnTo>
                    <a:cubicBezTo>
                      <a:pt x="1253" y="524"/>
                      <a:pt x="1313" y="564"/>
                      <a:pt x="1375" y="602"/>
                    </a:cubicBezTo>
                    <a:cubicBezTo>
                      <a:pt x="1440" y="642"/>
                      <a:pt x="1530" y="661"/>
                      <a:pt x="1596" y="661"/>
                    </a:cubicBezTo>
                    <a:cubicBezTo>
                      <a:pt x="1674" y="661"/>
                      <a:pt x="1718" y="634"/>
                      <a:pt x="1644" y="580"/>
                    </a:cubicBezTo>
                    <a:cubicBezTo>
                      <a:pt x="1408" y="411"/>
                      <a:pt x="1136" y="244"/>
                      <a:pt x="885" y="76"/>
                    </a:cubicBezTo>
                    <a:cubicBezTo>
                      <a:pt x="836" y="43"/>
                      <a:pt x="756" y="25"/>
                      <a:pt x="699" y="25"/>
                    </a:cubicBezTo>
                    <a:cubicBezTo>
                      <a:pt x="643" y="25"/>
                      <a:pt x="608" y="42"/>
                      <a:pt x="639" y="77"/>
                    </a:cubicBezTo>
                    <a:cubicBezTo>
                      <a:pt x="808" y="272"/>
                      <a:pt x="1093" y="610"/>
                      <a:pt x="849" y="730"/>
                    </a:cubicBezTo>
                    <a:cubicBezTo>
                      <a:pt x="824" y="742"/>
                      <a:pt x="800" y="747"/>
                      <a:pt x="777" y="747"/>
                    </a:cubicBezTo>
                    <a:cubicBezTo>
                      <a:pt x="699" y="747"/>
                      <a:pt x="631" y="688"/>
                      <a:pt x="568" y="631"/>
                    </a:cubicBezTo>
                    <a:cubicBezTo>
                      <a:pt x="504" y="573"/>
                      <a:pt x="449" y="508"/>
                      <a:pt x="404" y="434"/>
                    </a:cubicBezTo>
                    <a:cubicBezTo>
                      <a:pt x="323" y="292"/>
                      <a:pt x="326" y="147"/>
                      <a:pt x="565" y="100"/>
                    </a:cubicBezTo>
                    <a:cubicBezTo>
                      <a:pt x="655" y="82"/>
                      <a:pt x="498" y="0"/>
                      <a:pt x="40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404;p72"/>
              <p:cNvSpPr/>
              <p:nvPr/>
            </p:nvSpPr>
            <p:spPr>
              <a:xfrm>
                <a:off x="2332060" y="3563114"/>
                <a:ext cx="38774" cy="11297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611" extrusionOk="0">
                    <a:moveTo>
                      <a:pt x="881" y="99"/>
                    </a:moveTo>
                    <a:lnTo>
                      <a:pt x="881" y="99"/>
                    </a:lnTo>
                    <a:cubicBezTo>
                      <a:pt x="928" y="181"/>
                      <a:pt x="926" y="252"/>
                      <a:pt x="856" y="308"/>
                    </a:cubicBezTo>
                    <a:cubicBezTo>
                      <a:pt x="806" y="345"/>
                      <a:pt x="750" y="369"/>
                      <a:pt x="690" y="379"/>
                    </a:cubicBezTo>
                    <a:cubicBezTo>
                      <a:pt x="670" y="384"/>
                      <a:pt x="646" y="386"/>
                      <a:pt x="622" y="386"/>
                    </a:cubicBezTo>
                    <a:cubicBezTo>
                      <a:pt x="521" y="386"/>
                      <a:pt x="405" y="350"/>
                      <a:pt x="412" y="288"/>
                    </a:cubicBezTo>
                    <a:cubicBezTo>
                      <a:pt x="425" y="171"/>
                      <a:pt x="623" y="107"/>
                      <a:pt x="881" y="99"/>
                    </a:cubicBezTo>
                    <a:close/>
                    <a:moveTo>
                      <a:pt x="691" y="0"/>
                    </a:moveTo>
                    <a:cubicBezTo>
                      <a:pt x="522" y="0"/>
                      <a:pt x="376" y="21"/>
                      <a:pt x="273" y="66"/>
                    </a:cubicBezTo>
                    <a:cubicBezTo>
                      <a:pt x="128" y="130"/>
                      <a:pt x="1" y="275"/>
                      <a:pt x="265" y="413"/>
                    </a:cubicBezTo>
                    <a:cubicBezTo>
                      <a:pt x="412" y="489"/>
                      <a:pt x="584" y="517"/>
                      <a:pt x="735" y="517"/>
                    </a:cubicBezTo>
                    <a:cubicBezTo>
                      <a:pt x="839" y="517"/>
                      <a:pt x="932" y="504"/>
                      <a:pt x="1000" y="484"/>
                    </a:cubicBezTo>
                    <a:cubicBezTo>
                      <a:pt x="1155" y="439"/>
                      <a:pt x="1223" y="361"/>
                      <a:pt x="1227" y="267"/>
                    </a:cubicBezTo>
                    <a:cubicBezTo>
                      <a:pt x="1402" y="358"/>
                      <a:pt x="1559" y="451"/>
                      <a:pt x="1727" y="550"/>
                    </a:cubicBezTo>
                    <a:cubicBezTo>
                      <a:pt x="1791" y="587"/>
                      <a:pt x="1906" y="610"/>
                      <a:pt x="1984" y="610"/>
                    </a:cubicBezTo>
                    <a:cubicBezTo>
                      <a:pt x="2056" y="610"/>
                      <a:pt x="2097" y="591"/>
                      <a:pt x="2035" y="544"/>
                    </a:cubicBezTo>
                    <a:cubicBezTo>
                      <a:pt x="1815" y="378"/>
                      <a:pt x="1495" y="229"/>
                      <a:pt x="1161" y="95"/>
                    </a:cubicBezTo>
                    <a:cubicBezTo>
                      <a:pt x="1177" y="77"/>
                      <a:pt x="1128" y="36"/>
                      <a:pt x="1054" y="26"/>
                    </a:cubicBezTo>
                    <a:cubicBezTo>
                      <a:pt x="927" y="9"/>
                      <a:pt x="804" y="0"/>
                      <a:pt x="69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405;p72"/>
              <p:cNvSpPr/>
              <p:nvPr/>
            </p:nvSpPr>
            <p:spPr>
              <a:xfrm>
                <a:off x="2338939" y="3550503"/>
                <a:ext cx="39125" cy="7766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420" extrusionOk="0">
                    <a:moveTo>
                      <a:pt x="217" y="1"/>
                    </a:moveTo>
                    <a:cubicBezTo>
                      <a:pt x="151" y="1"/>
                      <a:pt x="94" y="11"/>
                      <a:pt x="56" y="31"/>
                    </a:cubicBezTo>
                    <a:cubicBezTo>
                      <a:pt x="0" y="60"/>
                      <a:pt x="158" y="126"/>
                      <a:pt x="246" y="126"/>
                    </a:cubicBezTo>
                    <a:cubicBezTo>
                      <a:pt x="259" y="126"/>
                      <a:pt x="270" y="125"/>
                      <a:pt x="279" y="122"/>
                    </a:cubicBezTo>
                    <a:cubicBezTo>
                      <a:pt x="290" y="118"/>
                      <a:pt x="301" y="117"/>
                      <a:pt x="311" y="117"/>
                    </a:cubicBezTo>
                    <a:cubicBezTo>
                      <a:pt x="395" y="117"/>
                      <a:pt x="447" y="235"/>
                      <a:pt x="463" y="249"/>
                    </a:cubicBezTo>
                    <a:cubicBezTo>
                      <a:pt x="499" y="276"/>
                      <a:pt x="537" y="299"/>
                      <a:pt x="577" y="318"/>
                    </a:cubicBezTo>
                    <a:cubicBezTo>
                      <a:pt x="719" y="383"/>
                      <a:pt x="894" y="414"/>
                      <a:pt x="1039" y="419"/>
                    </a:cubicBezTo>
                    <a:cubicBezTo>
                      <a:pt x="1053" y="420"/>
                      <a:pt x="1067" y="420"/>
                      <a:pt x="1081" y="420"/>
                    </a:cubicBezTo>
                    <a:cubicBezTo>
                      <a:pt x="1278" y="420"/>
                      <a:pt x="1438" y="376"/>
                      <a:pt x="1593" y="349"/>
                    </a:cubicBezTo>
                    <a:cubicBezTo>
                      <a:pt x="1763" y="318"/>
                      <a:pt x="1985" y="302"/>
                      <a:pt x="2067" y="229"/>
                    </a:cubicBezTo>
                    <a:cubicBezTo>
                      <a:pt x="2115" y="185"/>
                      <a:pt x="1951" y="112"/>
                      <a:pt x="1833" y="107"/>
                    </a:cubicBezTo>
                    <a:cubicBezTo>
                      <a:pt x="1813" y="106"/>
                      <a:pt x="1793" y="106"/>
                      <a:pt x="1774" y="106"/>
                    </a:cubicBezTo>
                    <a:cubicBezTo>
                      <a:pt x="1527" y="106"/>
                      <a:pt x="1326" y="170"/>
                      <a:pt x="1142" y="210"/>
                    </a:cubicBezTo>
                    <a:cubicBezTo>
                      <a:pt x="1089" y="221"/>
                      <a:pt x="1018" y="246"/>
                      <a:pt x="931" y="246"/>
                    </a:cubicBezTo>
                    <a:cubicBezTo>
                      <a:pt x="872" y="246"/>
                      <a:pt x="805" y="234"/>
                      <a:pt x="731" y="198"/>
                    </a:cubicBezTo>
                    <a:cubicBezTo>
                      <a:pt x="690" y="178"/>
                      <a:pt x="674" y="135"/>
                      <a:pt x="627" y="108"/>
                    </a:cubicBezTo>
                    <a:cubicBezTo>
                      <a:pt x="506" y="38"/>
                      <a:pt x="345" y="1"/>
                      <a:pt x="21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406;p72"/>
              <p:cNvSpPr/>
              <p:nvPr/>
            </p:nvSpPr>
            <p:spPr>
              <a:xfrm>
                <a:off x="2381965" y="3558325"/>
                <a:ext cx="21911" cy="850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60" extrusionOk="0">
                    <a:moveTo>
                      <a:pt x="957" y="1"/>
                    </a:moveTo>
                    <a:cubicBezTo>
                      <a:pt x="774" y="1"/>
                      <a:pt x="671" y="49"/>
                      <a:pt x="551" y="89"/>
                    </a:cubicBezTo>
                    <a:lnTo>
                      <a:pt x="472" y="116"/>
                    </a:lnTo>
                    <a:cubicBezTo>
                      <a:pt x="356" y="81"/>
                      <a:pt x="237" y="50"/>
                      <a:pt x="117" y="26"/>
                    </a:cubicBezTo>
                    <a:cubicBezTo>
                      <a:pt x="101" y="23"/>
                      <a:pt x="86" y="21"/>
                      <a:pt x="74" y="21"/>
                    </a:cubicBezTo>
                    <a:cubicBezTo>
                      <a:pt x="4" y="21"/>
                      <a:pt x="5" y="68"/>
                      <a:pt x="93" y="99"/>
                    </a:cubicBezTo>
                    <a:cubicBezTo>
                      <a:pt x="166" y="123"/>
                      <a:pt x="234" y="148"/>
                      <a:pt x="299" y="173"/>
                    </a:cubicBezTo>
                    <a:lnTo>
                      <a:pt x="109" y="237"/>
                    </a:lnTo>
                    <a:cubicBezTo>
                      <a:pt x="0" y="273"/>
                      <a:pt x="210" y="371"/>
                      <a:pt x="342" y="371"/>
                    </a:cubicBezTo>
                    <a:cubicBezTo>
                      <a:pt x="360" y="371"/>
                      <a:pt x="377" y="369"/>
                      <a:pt x="391" y="364"/>
                    </a:cubicBezTo>
                    <a:lnTo>
                      <a:pt x="594" y="305"/>
                    </a:lnTo>
                    <a:cubicBezTo>
                      <a:pt x="668" y="340"/>
                      <a:pt x="740" y="377"/>
                      <a:pt x="814" y="414"/>
                    </a:cubicBezTo>
                    <a:cubicBezTo>
                      <a:pt x="874" y="446"/>
                      <a:pt x="946" y="460"/>
                      <a:pt x="1002" y="460"/>
                    </a:cubicBezTo>
                    <a:cubicBezTo>
                      <a:pt x="1089" y="460"/>
                      <a:pt x="1140" y="426"/>
                      <a:pt x="1058" y="371"/>
                    </a:cubicBezTo>
                    <a:cubicBezTo>
                      <a:pt x="980" y="321"/>
                      <a:pt x="898" y="277"/>
                      <a:pt x="814" y="241"/>
                    </a:cubicBezTo>
                    <a:lnTo>
                      <a:pt x="859" y="227"/>
                    </a:lnTo>
                    <a:cubicBezTo>
                      <a:pt x="987" y="189"/>
                      <a:pt x="1130" y="163"/>
                      <a:pt x="1165" y="87"/>
                    </a:cubicBezTo>
                    <a:cubicBezTo>
                      <a:pt x="1185" y="44"/>
                      <a:pt x="1033" y="1"/>
                      <a:pt x="95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407;p72"/>
              <p:cNvSpPr/>
              <p:nvPr/>
            </p:nvSpPr>
            <p:spPr>
              <a:xfrm>
                <a:off x="2389361" y="3545696"/>
                <a:ext cx="55988" cy="18287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989" extrusionOk="0">
                    <a:moveTo>
                      <a:pt x="1761" y="487"/>
                    </a:moveTo>
                    <a:cubicBezTo>
                      <a:pt x="2092" y="495"/>
                      <a:pt x="2203" y="532"/>
                      <a:pt x="2093" y="600"/>
                    </a:cubicBezTo>
                    <a:cubicBezTo>
                      <a:pt x="2050" y="665"/>
                      <a:pt x="1930" y="709"/>
                      <a:pt x="1801" y="748"/>
                    </a:cubicBezTo>
                    <a:cubicBezTo>
                      <a:pt x="1762" y="681"/>
                      <a:pt x="1718" y="615"/>
                      <a:pt x="1726" y="556"/>
                    </a:cubicBezTo>
                    <a:cubicBezTo>
                      <a:pt x="1738" y="533"/>
                      <a:pt x="1749" y="510"/>
                      <a:pt x="1761" y="487"/>
                    </a:cubicBezTo>
                    <a:close/>
                    <a:moveTo>
                      <a:pt x="123" y="0"/>
                    </a:moveTo>
                    <a:cubicBezTo>
                      <a:pt x="43" y="0"/>
                      <a:pt x="1" y="38"/>
                      <a:pt x="104" y="80"/>
                    </a:cubicBezTo>
                    <a:cubicBezTo>
                      <a:pt x="631" y="298"/>
                      <a:pt x="1080" y="527"/>
                      <a:pt x="1486" y="784"/>
                    </a:cubicBezTo>
                    <a:cubicBezTo>
                      <a:pt x="1511" y="798"/>
                      <a:pt x="1537" y="810"/>
                      <a:pt x="1565" y="818"/>
                    </a:cubicBezTo>
                    <a:cubicBezTo>
                      <a:pt x="1550" y="823"/>
                      <a:pt x="1534" y="826"/>
                      <a:pt x="1521" y="831"/>
                    </a:cubicBezTo>
                    <a:cubicBezTo>
                      <a:pt x="1402" y="874"/>
                      <a:pt x="1640" y="988"/>
                      <a:pt x="1795" y="988"/>
                    </a:cubicBezTo>
                    <a:cubicBezTo>
                      <a:pt x="1806" y="988"/>
                      <a:pt x="1816" y="988"/>
                      <a:pt x="1826" y="986"/>
                    </a:cubicBezTo>
                    <a:cubicBezTo>
                      <a:pt x="2197" y="939"/>
                      <a:pt x="3027" y="664"/>
                      <a:pt x="2234" y="373"/>
                    </a:cubicBezTo>
                    <a:cubicBezTo>
                      <a:pt x="2050" y="305"/>
                      <a:pt x="1853" y="270"/>
                      <a:pt x="1690" y="270"/>
                    </a:cubicBezTo>
                    <a:cubicBezTo>
                      <a:pt x="1587" y="270"/>
                      <a:pt x="1498" y="284"/>
                      <a:pt x="1433" y="311"/>
                    </a:cubicBezTo>
                    <a:cubicBezTo>
                      <a:pt x="1328" y="354"/>
                      <a:pt x="1297" y="422"/>
                      <a:pt x="1308" y="501"/>
                    </a:cubicBezTo>
                    <a:cubicBezTo>
                      <a:pt x="976" y="333"/>
                      <a:pt x="619" y="173"/>
                      <a:pt x="238" y="23"/>
                    </a:cubicBezTo>
                    <a:cubicBezTo>
                      <a:pt x="198" y="7"/>
                      <a:pt x="157" y="0"/>
                      <a:pt x="123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408;p72"/>
              <p:cNvSpPr/>
              <p:nvPr/>
            </p:nvSpPr>
            <p:spPr>
              <a:xfrm>
                <a:off x="2402729" y="3536691"/>
                <a:ext cx="2437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30" extrusionOk="0">
                    <a:moveTo>
                      <a:pt x="213" y="1"/>
                    </a:moveTo>
                    <a:cubicBezTo>
                      <a:pt x="64" y="1"/>
                      <a:pt x="0" y="73"/>
                      <a:pt x="3" y="144"/>
                    </a:cubicBezTo>
                    <a:cubicBezTo>
                      <a:pt x="4" y="180"/>
                      <a:pt x="109" y="219"/>
                      <a:pt x="174" y="219"/>
                    </a:cubicBezTo>
                    <a:cubicBezTo>
                      <a:pt x="198" y="219"/>
                      <a:pt x="217" y="214"/>
                      <a:pt x="223" y="201"/>
                    </a:cubicBezTo>
                    <a:cubicBezTo>
                      <a:pt x="229" y="189"/>
                      <a:pt x="268" y="131"/>
                      <a:pt x="314" y="131"/>
                    </a:cubicBezTo>
                    <a:cubicBezTo>
                      <a:pt x="321" y="131"/>
                      <a:pt x="328" y="133"/>
                      <a:pt x="336" y="136"/>
                    </a:cubicBezTo>
                    <a:cubicBezTo>
                      <a:pt x="352" y="143"/>
                      <a:pt x="374" y="223"/>
                      <a:pt x="377" y="230"/>
                    </a:cubicBezTo>
                    <a:lnTo>
                      <a:pt x="463" y="428"/>
                    </a:lnTo>
                    <a:cubicBezTo>
                      <a:pt x="486" y="480"/>
                      <a:pt x="643" y="529"/>
                      <a:pt x="741" y="529"/>
                    </a:cubicBezTo>
                    <a:cubicBezTo>
                      <a:pt x="749" y="529"/>
                      <a:pt x="757" y="529"/>
                      <a:pt x="764" y="528"/>
                    </a:cubicBezTo>
                    <a:cubicBezTo>
                      <a:pt x="978" y="506"/>
                      <a:pt x="1274" y="478"/>
                      <a:pt x="1306" y="369"/>
                    </a:cubicBezTo>
                    <a:cubicBezTo>
                      <a:pt x="1317" y="330"/>
                      <a:pt x="1184" y="288"/>
                      <a:pt x="1106" y="288"/>
                    </a:cubicBezTo>
                    <a:cubicBezTo>
                      <a:pt x="1105" y="288"/>
                      <a:pt x="1104" y="288"/>
                      <a:pt x="1103" y="288"/>
                    </a:cubicBezTo>
                    <a:cubicBezTo>
                      <a:pt x="970" y="290"/>
                      <a:pt x="862" y="313"/>
                      <a:pt x="753" y="337"/>
                    </a:cubicBezTo>
                    <a:cubicBezTo>
                      <a:pt x="734" y="295"/>
                      <a:pt x="713" y="254"/>
                      <a:pt x="689" y="214"/>
                    </a:cubicBezTo>
                    <a:cubicBezTo>
                      <a:pt x="653" y="155"/>
                      <a:pt x="593" y="92"/>
                      <a:pt x="452" y="46"/>
                    </a:cubicBezTo>
                    <a:cubicBezTo>
                      <a:pt x="356" y="14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409;p72"/>
              <p:cNvSpPr/>
              <p:nvPr/>
            </p:nvSpPr>
            <p:spPr>
              <a:xfrm>
                <a:off x="2446920" y="3541758"/>
                <a:ext cx="26515" cy="7341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397" extrusionOk="0">
                    <a:moveTo>
                      <a:pt x="1160" y="1"/>
                    </a:moveTo>
                    <a:cubicBezTo>
                      <a:pt x="944" y="1"/>
                      <a:pt x="813" y="55"/>
                      <a:pt x="662" y="99"/>
                    </a:cubicBezTo>
                    <a:cubicBezTo>
                      <a:pt x="482" y="152"/>
                      <a:pt x="302" y="206"/>
                      <a:pt x="121" y="260"/>
                    </a:cubicBezTo>
                    <a:cubicBezTo>
                      <a:pt x="0" y="296"/>
                      <a:pt x="225" y="396"/>
                      <a:pt x="366" y="396"/>
                    </a:cubicBezTo>
                    <a:cubicBezTo>
                      <a:pt x="383" y="396"/>
                      <a:pt x="399" y="395"/>
                      <a:pt x="413" y="391"/>
                    </a:cubicBezTo>
                    <a:lnTo>
                      <a:pt x="969" y="260"/>
                    </a:lnTo>
                    <a:cubicBezTo>
                      <a:pt x="1140" y="219"/>
                      <a:pt x="1350" y="191"/>
                      <a:pt x="1408" y="102"/>
                    </a:cubicBezTo>
                    <a:cubicBezTo>
                      <a:pt x="1434" y="63"/>
                      <a:pt x="1269" y="2"/>
                      <a:pt x="1186" y="1"/>
                    </a:cubicBezTo>
                    <a:cubicBezTo>
                      <a:pt x="1177" y="1"/>
                      <a:pt x="1168" y="1"/>
                      <a:pt x="1160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410;p72"/>
              <p:cNvSpPr/>
              <p:nvPr/>
            </p:nvSpPr>
            <p:spPr>
              <a:xfrm>
                <a:off x="2455259" y="3544808"/>
                <a:ext cx="28733" cy="717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88" extrusionOk="0">
                    <a:moveTo>
                      <a:pt x="1317" y="1"/>
                    </a:moveTo>
                    <a:cubicBezTo>
                      <a:pt x="1078" y="1"/>
                      <a:pt x="946" y="64"/>
                      <a:pt x="772" y="108"/>
                    </a:cubicBezTo>
                    <a:cubicBezTo>
                      <a:pt x="565" y="162"/>
                      <a:pt x="347" y="209"/>
                      <a:pt x="123" y="253"/>
                    </a:cubicBezTo>
                    <a:cubicBezTo>
                      <a:pt x="1" y="276"/>
                      <a:pt x="219" y="387"/>
                      <a:pt x="347" y="387"/>
                    </a:cubicBezTo>
                    <a:cubicBezTo>
                      <a:pt x="357" y="387"/>
                      <a:pt x="366" y="387"/>
                      <a:pt x="375" y="385"/>
                    </a:cubicBezTo>
                    <a:cubicBezTo>
                      <a:pt x="608" y="348"/>
                      <a:pt x="835" y="308"/>
                      <a:pt x="1053" y="261"/>
                    </a:cubicBezTo>
                    <a:cubicBezTo>
                      <a:pt x="1242" y="221"/>
                      <a:pt x="1478" y="194"/>
                      <a:pt x="1534" y="95"/>
                    </a:cubicBezTo>
                    <a:cubicBezTo>
                      <a:pt x="1554" y="59"/>
                      <a:pt x="1410" y="2"/>
                      <a:pt x="1330" y="1"/>
                    </a:cubicBezTo>
                    <a:cubicBezTo>
                      <a:pt x="1326" y="1"/>
                      <a:pt x="1322" y="1"/>
                      <a:pt x="131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411;p72"/>
              <p:cNvSpPr/>
              <p:nvPr/>
            </p:nvSpPr>
            <p:spPr>
              <a:xfrm>
                <a:off x="2483087" y="3534399"/>
                <a:ext cx="36370" cy="13479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729" extrusionOk="0">
                    <a:moveTo>
                      <a:pt x="764" y="1"/>
                    </a:moveTo>
                    <a:cubicBezTo>
                      <a:pt x="761" y="1"/>
                      <a:pt x="758" y="1"/>
                      <a:pt x="755" y="1"/>
                    </a:cubicBezTo>
                    <a:cubicBezTo>
                      <a:pt x="262" y="21"/>
                      <a:pt x="0" y="308"/>
                      <a:pt x="589" y="579"/>
                    </a:cubicBezTo>
                    <a:cubicBezTo>
                      <a:pt x="812" y="681"/>
                      <a:pt x="1086" y="728"/>
                      <a:pt x="1311" y="728"/>
                    </a:cubicBezTo>
                    <a:cubicBezTo>
                      <a:pt x="1355" y="728"/>
                      <a:pt x="1398" y="726"/>
                      <a:pt x="1438" y="723"/>
                    </a:cubicBezTo>
                    <a:cubicBezTo>
                      <a:pt x="1655" y="704"/>
                      <a:pt x="1966" y="624"/>
                      <a:pt x="1896" y="492"/>
                    </a:cubicBezTo>
                    <a:cubicBezTo>
                      <a:pt x="1884" y="466"/>
                      <a:pt x="1825" y="430"/>
                      <a:pt x="1764" y="413"/>
                    </a:cubicBezTo>
                    <a:cubicBezTo>
                      <a:pt x="1698" y="394"/>
                      <a:pt x="1652" y="386"/>
                      <a:pt x="1618" y="386"/>
                    </a:cubicBezTo>
                    <a:cubicBezTo>
                      <a:pt x="1556" y="386"/>
                      <a:pt x="1529" y="411"/>
                      <a:pt x="1476" y="438"/>
                    </a:cubicBezTo>
                    <a:cubicBezTo>
                      <a:pt x="1381" y="489"/>
                      <a:pt x="1246" y="550"/>
                      <a:pt x="1062" y="550"/>
                    </a:cubicBezTo>
                    <a:cubicBezTo>
                      <a:pt x="769" y="550"/>
                      <a:pt x="638" y="382"/>
                      <a:pt x="639" y="289"/>
                    </a:cubicBezTo>
                    <a:cubicBezTo>
                      <a:pt x="640" y="192"/>
                      <a:pt x="738" y="131"/>
                      <a:pt x="933" y="114"/>
                    </a:cubicBezTo>
                    <a:cubicBezTo>
                      <a:pt x="1072" y="101"/>
                      <a:pt x="894" y="1"/>
                      <a:pt x="7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412;p72"/>
              <p:cNvSpPr/>
              <p:nvPr/>
            </p:nvSpPr>
            <p:spPr>
              <a:xfrm>
                <a:off x="2484640" y="3521197"/>
                <a:ext cx="38607" cy="9874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534" extrusionOk="0">
                    <a:moveTo>
                      <a:pt x="386" y="0"/>
                    </a:moveTo>
                    <a:cubicBezTo>
                      <a:pt x="257" y="0"/>
                      <a:pt x="143" y="20"/>
                      <a:pt x="67" y="55"/>
                    </a:cubicBezTo>
                    <a:cubicBezTo>
                      <a:pt x="1" y="85"/>
                      <a:pt x="181" y="162"/>
                      <a:pt x="278" y="162"/>
                    </a:cubicBezTo>
                    <a:cubicBezTo>
                      <a:pt x="292" y="162"/>
                      <a:pt x="305" y="160"/>
                      <a:pt x="315" y="156"/>
                    </a:cubicBezTo>
                    <a:cubicBezTo>
                      <a:pt x="358" y="140"/>
                      <a:pt x="431" y="128"/>
                      <a:pt x="507" y="128"/>
                    </a:cubicBezTo>
                    <a:cubicBezTo>
                      <a:pt x="628" y="128"/>
                      <a:pt x="755" y="158"/>
                      <a:pt x="774" y="243"/>
                    </a:cubicBezTo>
                    <a:cubicBezTo>
                      <a:pt x="782" y="280"/>
                      <a:pt x="743" y="308"/>
                      <a:pt x="768" y="351"/>
                    </a:cubicBezTo>
                    <a:cubicBezTo>
                      <a:pt x="813" y="422"/>
                      <a:pt x="953" y="483"/>
                      <a:pt x="1112" y="512"/>
                    </a:cubicBezTo>
                    <a:cubicBezTo>
                      <a:pt x="1196" y="527"/>
                      <a:pt x="1284" y="534"/>
                      <a:pt x="1372" y="534"/>
                    </a:cubicBezTo>
                    <a:cubicBezTo>
                      <a:pt x="1715" y="534"/>
                      <a:pt x="2050" y="430"/>
                      <a:pt x="2074" y="313"/>
                    </a:cubicBezTo>
                    <a:cubicBezTo>
                      <a:pt x="2088" y="245"/>
                      <a:pt x="1880" y="188"/>
                      <a:pt x="1753" y="188"/>
                    </a:cubicBezTo>
                    <a:cubicBezTo>
                      <a:pt x="1733" y="188"/>
                      <a:pt x="1715" y="189"/>
                      <a:pt x="1701" y="192"/>
                    </a:cubicBezTo>
                    <a:cubicBezTo>
                      <a:pt x="1609" y="209"/>
                      <a:pt x="1556" y="242"/>
                      <a:pt x="1483" y="269"/>
                    </a:cubicBezTo>
                    <a:cubicBezTo>
                      <a:pt x="1385" y="306"/>
                      <a:pt x="1264" y="320"/>
                      <a:pt x="1143" y="342"/>
                    </a:cubicBezTo>
                    <a:cubicBezTo>
                      <a:pt x="1154" y="329"/>
                      <a:pt x="1142" y="296"/>
                      <a:pt x="1137" y="282"/>
                    </a:cubicBezTo>
                    <a:cubicBezTo>
                      <a:pt x="1119" y="243"/>
                      <a:pt x="1079" y="206"/>
                      <a:pt x="1017" y="167"/>
                    </a:cubicBezTo>
                    <a:cubicBezTo>
                      <a:pt x="825" y="49"/>
                      <a:pt x="587" y="0"/>
                      <a:pt x="38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413;p72"/>
              <p:cNvSpPr/>
              <p:nvPr/>
            </p:nvSpPr>
            <p:spPr>
              <a:xfrm>
                <a:off x="2315012" y="3437881"/>
                <a:ext cx="40586" cy="18046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976" extrusionOk="0">
                    <a:moveTo>
                      <a:pt x="1128" y="0"/>
                    </a:moveTo>
                    <a:cubicBezTo>
                      <a:pt x="1100" y="0"/>
                      <a:pt x="1081" y="7"/>
                      <a:pt x="1085" y="24"/>
                    </a:cubicBezTo>
                    <a:cubicBezTo>
                      <a:pt x="1111" y="150"/>
                      <a:pt x="1121" y="279"/>
                      <a:pt x="1111" y="408"/>
                    </a:cubicBezTo>
                    <a:cubicBezTo>
                      <a:pt x="803" y="349"/>
                      <a:pt x="494" y="288"/>
                      <a:pt x="186" y="223"/>
                    </a:cubicBezTo>
                    <a:cubicBezTo>
                      <a:pt x="156" y="217"/>
                      <a:pt x="130" y="214"/>
                      <a:pt x="108" y="214"/>
                    </a:cubicBezTo>
                    <a:cubicBezTo>
                      <a:pt x="0" y="214"/>
                      <a:pt x="4" y="283"/>
                      <a:pt x="159" y="317"/>
                    </a:cubicBezTo>
                    <a:cubicBezTo>
                      <a:pt x="472" y="386"/>
                      <a:pt x="784" y="451"/>
                      <a:pt x="1096" y="514"/>
                    </a:cubicBezTo>
                    <a:cubicBezTo>
                      <a:pt x="1064" y="636"/>
                      <a:pt x="981" y="747"/>
                      <a:pt x="981" y="875"/>
                    </a:cubicBezTo>
                    <a:cubicBezTo>
                      <a:pt x="981" y="921"/>
                      <a:pt x="1124" y="975"/>
                      <a:pt x="1216" y="975"/>
                    </a:cubicBezTo>
                    <a:cubicBezTo>
                      <a:pt x="1241" y="975"/>
                      <a:pt x="1263" y="971"/>
                      <a:pt x="1276" y="961"/>
                    </a:cubicBezTo>
                    <a:cubicBezTo>
                      <a:pt x="1405" y="865"/>
                      <a:pt x="1412" y="715"/>
                      <a:pt x="1413" y="579"/>
                    </a:cubicBezTo>
                    <a:cubicBezTo>
                      <a:pt x="1623" y="623"/>
                      <a:pt x="1838" y="665"/>
                      <a:pt x="2032" y="687"/>
                    </a:cubicBezTo>
                    <a:cubicBezTo>
                      <a:pt x="2049" y="689"/>
                      <a:pt x="2063" y="690"/>
                      <a:pt x="2076" y="690"/>
                    </a:cubicBezTo>
                    <a:cubicBezTo>
                      <a:pt x="2194" y="690"/>
                      <a:pt x="2178" y="616"/>
                      <a:pt x="2015" y="577"/>
                    </a:cubicBezTo>
                    <a:cubicBezTo>
                      <a:pt x="1814" y="528"/>
                      <a:pt x="1608" y="494"/>
                      <a:pt x="1401" y="459"/>
                    </a:cubicBezTo>
                    <a:cubicBezTo>
                      <a:pt x="1388" y="319"/>
                      <a:pt x="1346" y="182"/>
                      <a:pt x="1281" y="57"/>
                    </a:cubicBezTo>
                    <a:cubicBezTo>
                      <a:pt x="1265" y="26"/>
                      <a:pt x="1180" y="0"/>
                      <a:pt x="112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414;p72"/>
              <p:cNvSpPr/>
              <p:nvPr/>
            </p:nvSpPr>
            <p:spPr>
              <a:xfrm>
                <a:off x="2352029" y="3433443"/>
                <a:ext cx="28955" cy="588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318" extrusionOk="0">
                    <a:moveTo>
                      <a:pt x="1224" y="0"/>
                    </a:moveTo>
                    <a:cubicBezTo>
                      <a:pt x="1219" y="0"/>
                      <a:pt x="1215" y="0"/>
                      <a:pt x="1211" y="1"/>
                    </a:cubicBezTo>
                    <a:cubicBezTo>
                      <a:pt x="1001" y="9"/>
                      <a:pt x="840" y="58"/>
                      <a:pt x="668" y="93"/>
                    </a:cubicBezTo>
                    <a:cubicBezTo>
                      <a:pt x="479" y="131"/>
                      <a:pt x="291" y="169"/>
                      <a:pt x="101" y="207"/>
                    </a:cubicBezTo>
                    <a:cubicBezTo>
                      <a:pt x="1" y="227"/>
                      <a:pt x="175" y="318"/>
                      <a:pt x="281" y="318"/>
                    </a:cubicBezTo>
                    <a:cubicBezTo>
                      <a:pt x="289" y="318"/>
                      <a:pt x="296" y="317"/>
                      <a:pt x="303" y="316"/>
                    </a:cubicBezTo>
                    <a:cubicBezTo>
                      <a:pt x="510" y="286"/>
                      <a:pt x="716" y="256"/>
                      <a:pt x="924" y="226"/>
                    </a:cubicBezTo>
                    <a:cubicBezTo>
                      <a:pt x="1107" y="200"/>
                      <a:pt x="1327" y="186"/>
                      <a:pt x="1461" y="132"/>
                    </a:cubicBezTo>
                    <a:cubicBezTo>
                      <a:pt x="1565" y="92"/>
                      <a:pt x="1360" y="0"/>
                      <a:pt x="122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415;p72"/>
              <p:cNvSpPr/>
              <p:nvPr/>
            </p:nvSpPr>
            <p:spPr>
              <a:xfrm>
                <a:off x="2356652" y="3438565"/>
                <a:ext cx="28974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68" extrusionOk="0">
                    <a:moveTo>
                      <a:pt x="1392" y="1"/>
                    </a:moveTo>
                    <a:cubicBezTo>
                      <a:pt x="1388" y="1"/>
                      <a:pt x="1384" y="1"/>
                      <a:pt x="1380" y="1"/>
                    </a:cubicBezTo>
                    <a:cubicBezTo>
                      <a:pt x="1158" y="11"/>
                      <a:pt x="1043" y="91"/>
                      <a:pt x="873" y="136"/>
                    </a:cubicBezTo>
                    <a:cubicBezTo>
                      <a:pt x="663" y="190"/>
                      <a:pt x="422" y="222"/>
                      <a:pt x="158" y="242"/>
                    </a:cubicBezTo>
                    <a:cubicBezTo>
                      <a:pt x="0" y="253"/>
                      <a:pt x="204" y="367"/>
                      <a:pt x="347" y="367"/>
                    </a:cubicBezTo>
                    <a:cubicBezTo>
                      <a:pt x="351" y="367"/>
                      <a:pt x="355" y="367"/>
                      <a:pt x="359" y="367"/>
                    </a:cubicBezTo>
                    <a:cubicBezTo>
                      <a:pt x="636" y="352"/>
                      <a:pt x="889" y="322"/>
                      <a:pt x="1116" y="274"/>
                    </a:cubicBezTo>
                    <a:cubicBezTo>
                      <a:pt x="1301" y="234"/>
                      <a:pt x="1564" y="190"/>
                      <a:pt x="1566" y="77"/>
                    </a:cubicBezTo>
                    <a:cubicBezTo>
                      <a:pt x="1567" y="42"/>
                      <a:pt x="1468" y="1"/>
                      <a:pt x="1392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416;p72"/>
              <p:cNvSpPr/>
              <p:nvPr/>
            </p:nvSpPr>
            <p:spPr>
              <a:xfrm>
                <a:off x="2353767" y="3408870"/>
                <a:ext cx="47186" cy="17159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928" extrusionOk="0">
                    <a:moveTo>
                      <a:pt x="79" y="0"/>
                    </a:moveTo>
                    <a:cubicBezTo>
                      <a:pt x="27" y="0"/>
                      <a:pt x="1" y="17"/>
                      <a:pt x="58" y="52"/>
                    </a:cubicBezTo>
                    <a:cubicBezTo>
                      <a:pt x="365" y="238"/>
                      <a:pt x="667" y="425"/>
                      <a:pt x="980" y="609"/>
                    </a:cubicBezTo>
                    <a:cubicBezTo>
                      <a:pt x="1031" y="639"/>
                      <a:pt x="1124" y="663"/>
                      <a:pt x="1186" y="663"/>
                    </a:cubicBezTo>
                    <a:cubicBezTo>
                      <a:pt x="1221" y="663"/>
                      <a:pt x="1246" y="656"/>
                      <a:pt x="1250" y="638"/>
                    </a:cubicBezTo>
                    <a:cubicBezTo>
                      <a:pt x="1265" y="576"/>
                      <a:pt x="1273" y="505"/>
                      <a:pt x="1345" y="460"/>
                    </a:cubicBezTo>
                    <a:cubicBezTo>
                      <a:pt x="1380" y="430"/>
                      <a:pt x="1427" y="415"/>
                      <a:pt x="1487" y="415"/>
                    </a:cubicBezTo>
                    <a:cubicBezTo>
                      <a:pt x="1575" y="415"/>
                      <a:pt x="1689" y="447"/>
                      <a:pt x="1830" y="511"/>
                    </a:cubicBezTo>
                    <a:cubicBezTo>
                      <a:pt x="1836" y="553"/>
                      <a:pt x="1815" y="585"/>
                      <a:pt x="1767" y="609"/>
                    </a:cubicBezTo>
                    <a:cubicBezTo>
                      <a:pt x="1624" y="710"/>
                      <a:pt x="1345" y="756"/>
                      <a:pt x="1102" y="807"/>
                    </a:cubicBezTo>
                    <a:cubicBezTo>
                      <a:pt x="990" y="831"/>
                      <a:pt x="1191" y="928"/>
                      <a:pt x="1310" y="928"/>
                    </a:cubicBezTo>
                    <a:cubicBezTo>
                      <a:pt x="1316" y="928"/>
                      <a:pt x="1322" y="927"/>
                      <a:pt x="1328" y="927"/>
                    </a:cubicBezTo>
                    <a:cubicBezTo>
                      <a:pt x="1662" y="893"/>
                      <a:pt x="2552" y="717"/>
                      <a:pt x="1996" y="429"/>
                    </a:cubicBezTo>
                    <a:cubicBezTo>
                      <a:pt x="1817" y="337"/>
                      <a:pt x="1551" y="284"/>
                      <a:pt x="1352" y="284"/>
                    </a:cubicBezTo>
                    <a:cubicBezTo>
                      <a:pt x="1326" y="284"/>
                      <a:pt x="1301" y="285"/>
                      <a:pt x="1277" y="287"/>
                    </a:cubicBezTo>
                    <a:cubicBezTo>
                      <a:pt x="1089" y="303"/>
                      <a:pt x="1013" y="375"/>
                      <a:pt x="976" y="457"/>
                    </a:cubicBezTo>
                    <a:cubicBezTo>
                      <a:pt x="734" y="318"/>
                      <a:pt x="491" y="180"/>
                      <a:pt x="247" y="41"/>
                    </a:cubicBezTo>
                    <a:cubicBezTo>
                      <a:pt x="200" y="15"/>
                      <a:pt x="128" y="0"/>
                      <a:pt x="7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417;p72"/>
              <p:cNvSpPr/>
              <p:nvPr/>
            </p:nvSpPr>
            <p:spPr>
              <a:xfrm>
                <a:off x="2346519" y="3418799"/>
                <a:ext cx="19341" cy="454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46" extrusionOk="0">
                    <a:moveTo>
                      <a:pt x="681" y="0"/>
                    </a:moveTo>
                    <a:cubicBezTo>
                      <a:pt x="448" y="0"/>
                      <a:pt x="234" y="71"/>
                      <a:pt x="111" y="111"/>
                    </a:cubicBezTo>
                    <a:cubicBezTo>
                      <a:pt x="1" y="148"/>
                      <a:pt x="211" y="245"/>
                      <a:pt x="343" y="245"/>
                    </a:cubicBezTo>
                    <a:cubicBezTo>
                      <a:pt x="361" y="245"/>
                      <a:pt x="378" y="243"/>
                      <a:pt x="393" y="239"/>
                    </a:cubicBezTo>
                    <a:cubicBezTo>
                      <a:pt x="527" y="201"/>
                      <a:pt x="664" y="174"/>
                      <a:pt x="804" y="162"/>
                    </a:cubicBezTo>
                    <a:cubicBezTo>
                      <a:pt x="918" y="150"/>
                      <a:pt x="1023" y="157"/>
                      <a:pt x="1039" y="101"/>
                    </a:cubicBezTo>
                    <a:cubicBezTo>
                      <a:pt x="1046" y="78"/>
                      <a:pt x="991" y="48"/>
                      <a:pt x="933" y="32"/>
                    </a:cubicBezTo>
                    <a:cubicBezTo>
                      <a:pt x="849" y="9"/>
                      <a:pt x="764" y="0"/>
                      <a:pt x="68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418;p72"/>
              <p:cNvSpPr/>
              <p:nvPr/>
            </p:nvSpPr>
            <p:spPr>
              <a:xfrm>
                <a:off x="2397367" y="3408778"/>
                <a:ext cx="20487" cy="1298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702" extrusionOk="0">
                    <a:moveTo>
                      <a:pt x="78" y="0"/>
                    </a:moveTo>
                    <a:cubicBezTo>
                      <a:pt x="28" y="0"/>
                      <a:pt x="1" y="17"/>
                      <a:pt x="52" y="53"/>
                    </a:cubicBezTo>
                    <a:cubicBezTo>
                      <a:pt x="197" y="156"/>
                      <a:pt x="335" y="267"/>
                      <a:pt x="467" y="387"/>
                    </a:cubicBezTo>
                    <a:lnTo>
                      <a:pt x="150" y="490"/>
                    </a:lnTo>
                    <a:cubicBezTo>
                      <a:pt x="62" y="518"/>
                      <a:pt x="231" y="600"/>
                      <a:pt x="335" y="600"/>
                    </a:cubicBezTo>
                    <a:cubicBezTo>
                      <a:pt x="350" y="600"/>
                      <a:pt x="363" y="598"/>
                      <a:pt x="375" y="594"/>
                    </a:cubicBezTo>
                    <a:lnTo>
                      <a:pt x="605" y="522"/>
                    </a:lnTo>
                    <a:cubicBezTo>
                      <a:pt x="664" y="582"/>
                      <a:pt x="731" y="631"/>
                      <a:pt x="805" y="669"/>
                    </a:cubicBezTo>
                    <a:cubicBezTo>
                      <a:pt x="844" y="689"/>
                      <a:pt x="901" y="701"/>
                      <a:pt x="944" y="701"/>
                    </a:cubicBezTo>
                    <a:cubicBezTo>
                      <a:pt x="974" y="701"/>
                      <a:pt x="998" y="695"/>
                      <a:pt x="1003" y="682"/>
                    </a:cubicBezTo>
                    <a:cubicBezTo>
                      <a:pt x="1027" y="620"/>
                      <a:pt x="935" y="532"/>
                      <a:pt x="835" y="452"/>
                    </a:cubicBezTo>
                    <a:cubicBezTo>
                      <a:pt x="948" y="419"/>
                      <a:pt x="1096" y="394"/>
                      <a:pt x="1104" y="324"/>
                    </a:cubicBezTo>
                    <a:cubicBezTo>
                      <a:pt x="1108" y="301"/>
                      <a:pt x="1046" y="270"/>
                      <a:pt x="990" y="266"/>
                    </a:cubicBezTo>
                    <a:cubicBezTo>
                      <a:pt x="978" y="266"/>
                      <a:pt x="965" y="266"/>
                      <a:pt x="953" y="266"/>
                    </a:cubicBezTo>
                    <a:cubicBezTo>
                      <a:pt x="826" y="266"/>
                      <a:pt x="744" y="292"/>
                      <a:pt x="664" y="320"/>
                    </a:cubicBezTo>
                    <a:cubicBezTo>
                      <a:pt x="528" y="220"/>
                      <a:pt x="386" y="127"/>
                      <a:pt x="240" y="42"/>
                    </a:cubicBezTo>
                    <a:cubicBezTo>
                      <a:pt x="194" y="15"/>
                      <a:pt x="126" y="0"/>
                      <a:pt x="7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419;p72"/>
              <p:cNvSpPr/>
              <p:nvPr/>
            </p:nvSpPr>
            <p:spPr>
              <a:xfrm>
                <a:off x="2405687" y="3364734"/>
                <a:ext cx="13394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2817" extrusionOk="0">
                    <a:moveTo>
                      <a:pt x="6905" y="1"/>
                    </a:moveTo>
                    <a:cubicBezTo>
                      <a:pt x="6895" y="1"/>
                      <a:pt x="6885" y="1"/>
                      <a:pt x="6877" y="3"/>
                    </a:cubicBezTo>
                    <a:cubicBezTo>
                      <a:pt x="4984" y="315"/>
                      <a:pt x="3233" y="725"/>
                      <a:pt x="1445" y="1098"/>
                    </a:cubicBezTo>
                    <a:cubicBezTo>
                      <a:pt x="1056" y="1179"/>
                      <a:pt x="1" y="1244"/>
                      <a:pt x="66" y="1527"/>
                    </a:cubicBezTo>
                    <a:cubicBezTo>
                      <a:pt x="95" y="1651"/>
                      <a:pt x="418" y="1836"/>
                      <a:pt x="587" y="1951"/>
                    </a:cubicBezTo>
                    <a:cubicBezTo>
                      <a:pt x="911" y="2173"/>
                      <a:pt x="1243" y="2394"/>
                      <a:pt x="1574" y="2615"/>
                    </a:cubicBezTo>
                    <a:cubicBezTo>
                      <a:pt x="1224" y="2511"/>
                      <a:pt x="874" y="2408"/>
                      <a:pt x="524" y="2305"/>
                    </a:cubicBezTo>
                    <a:cubicBezTo>
                      <a:pt x="500" y="2298"/>
                      <a:pt x="478" y="2295"/>
                      <a:pt x="461" y="2295"/>
                    </a:cubicBezTo>
                    <a:cubicBezTo>
                      <a:pt x="396" y="2295"/>
                      <a:pt x="381" y="2335"/>
                      <a:pt x="473" y="2363"/>
                    </a:cubicBezTo>
                    <a:cubicBezTo>
                      <a:pt x="934" y="2509"/>
                      <a:pt x="1398" y="2653"/>
                      <a:pt x="1862" y="2797"/>
                    </a:cubicBezTo>
                    <a:cubicBezTo>
                      <a:pt x="1904" y="2810"/>
                      <a:pt x="1950" y="2817"/>
                      <a:pt x="1986" y="2817"/>
                    </a:cubicBezTo>
                    <a:cubicBezTo>
                      <a:pt x="2046" y="2817"/>
                      <a:pt x="2078" y="2798"/>
                      <a:pt x="2017" y="2757"/>
                    </a:cubicBezTo>
                    <a:cubicBezTo>
                      <a:pt x="1388" y="2326"/>
                      <a:pt x="216" y="1749"/>
                      <a:pt x="651" y="1411"/>
                    </a:cubicBezTo>
                    <a:cubicBezTo>
                      <a:pt x="811" y="1286"/>
                      <a:pt x="1530" y="1242"/>
                      <a:pt x="1838" y="1183"/>
                    </a:cubicBezTo>
                    <a:cubicBezTo>
                      <a:pt x="2184" y="1117"/>
                      <a:pt x="2530" y="1049"/>
                      <a:pt x="2875" y="983"/>
                    </a:cubicBezTo>
                    <a:cubicBezTo>
                      <a:pt x="4300" y="707"/>
                      <a:pt x="5782" y="456"/>
                      <a:pt x="7128" y="135"/>
                    </a:cubicBezTo>
                    <a:cubicBezTo>
                      <a:pt x="7244" y="108"/>
                      <a:pt x="7032" y="1"/>
                      <a:pt x="690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420;p72"/>
              <p:cNvSpPr/>
              <p:nvPr/>
            </p:nvSpPr>
            <p:spPr>
              <a:xfrm>
                <a:off x="2444572" y="3396260"/>
                <a:ext cx="42194" cy="16937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6" extrusionOk="0">
                    <a:moveTo>
                      <a:pt x="74" y="1"/>
                    </a:moveTo>
                    <a:cubicBezTo>
                      <a:pt x="28" y="1"/>
                      <a:pt x="1" y="16"/>
                      <a:pt x="46" y="44"/>
                    </a:cubicBezTo>
                    <a:cubicBezTo>
                      <a:pt x="382" y="250"/>
                      <a:pt x="706" y="459"/>
                      <a:pt x="1050" y="665"/>
                    </a:cubicBezTo>
                    <a:cubicBezTo>
                      <a:pt x="1101" y="695"/>
                      <a:pt x="1206" y="720"/>
                      <a:pt x="1274" y="720"/>
                    </a:cubicBezTo>
                    <a:cubicBezTo>
                      <a:pt x="1320" y="720"/>
                      <a:pt x="1348" y="708"/>
                      <a:pt x="1328" y="679"/>
                    </a:cubicBezTo>
                    <a:cubicBezTo>
                      <a:pt x="1276" y="601"/>
                      <a:pt x="1219" y="514"/>
                      <a:pt x="1259" y="452"/>
                    </a:cubicBezTo>
                    <a:cubicBezTo>
                      <a:pt x="1278" y="405"/>
                      <a:pt x="1324" y="382"/>
                      <a:pt x="1397" y="382"/>
                    </a:cubicBezTo>
                    <a:cubicBezTo>
                      <a:pt x="1487" y="382"/>
                      <a:pt x="1617" y="418"/>
                      <a:pt x="1789" y="487"/>
                    </a:cubicBezTo>
                    <a:cubicBezTo>
                      <a:pt x="1840" y="538"/>
                      <a:pt x="1850" y="581"/>
                      <a:pt x="1817" y="614"/>
                    </a:cubicBezTo>
                    <a:cubicBezTo>
                      <a:pt x="1784" y="686"/>
                      <a:pt x="1555" y="783"/>
                      <a:pt x="1319" y="783"/>
                    </a:cubicBezTo>
                    <a:cubicBezTo>
                      <a:pt x="1270" y="783"/>
                      <a:pt x="1221" y="779"/>
                      <a:pt x="1174" y="770"/>
                    </a:cubicBezTo>
                    <a:cubicBezTo>
                      <a:pt x="1155" y="766"/>
                      <a:pt x="1138" y="764"/>
                      <a:pt x="1124" y="764"/>
                    </a:cubicBezTo>
                    <a:cubicBezTo>
                      <a:pt x="1038" y="764"/>
                      <a:pt x="1038" y="822"/>
                      <a:pt x="1150" y="856"/>
                    </a:cubicBezTo>
                    <a:cubicBezTo>
                      <a:pt x="1289" y="899"/>
                      <a:pt x="1411" y="915"/>
                      <a:pt x="1519" y="915"/>
                    </a:cubicBezTo>
                    <a:cubicBezTo>
                      <a:pt x="1683" y="915"/>
                      <a:pt x="1816" y="879"/>
                      <a:pt x="1932" y="842"/>
                    </a:cubicBezTo>
                    <a:cubicBezTo>
                      <a:pt x="2159" y="770"/>
                      <a:pt x="2281" y="633"/>
                      <a:pt x="2028" y="449"/>
                    </a:cubicBezTo>
                    <a:cubicBezTo>
                      <a:pt x="1849" y="319"/>
                      <a:pt x="1543" y="235"/>
                      <a:pt x="1294" y="235"/>
                    </a:cubicBezTo>
                    <a:cubicBezTo>
                      <a:pt x="1268" y="235"/>
                      <a:pt x="1243" y="236"/>
                      <a:pt x="1219" y="238"/>
                    </a:cubicBezTo>
                    <a:cubicBezTo>
                      <a:pt x="985" y="255"/>
                      <a:pt x="915" y="337"/>
                      <a:pt x="926" y="440"/>
                    </a:cubicBezTo>
                    <a:cubicBezTo>
                      <a:pt x="680" y="302"/>
                      <a:pt x="430" y="165"/>
                      <a:pt x="184" y="27"/>
                    </a:cubicBezTo>
                    <a:cubicBezTo>
                      <a:pt x="152" y="9"/>
                      <a:pt x="108" y="1"/>
                      <a:pt x="7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421;p72"/>
              <p:cNvSpPr/>
              <p:nvPr/>
            </p:nvSpPr>
            <p:spPr>
              <a:xfrm>
                <a:off x="2457829" y="3389252"/>
                <a:ext cx="30065" cy="789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427" extrusionOk="0">
                    <a:moveTo>
                      <a:pt x="164" y="1"/>
                    </a:moveTo>
                    <a:cubicBezTo>
                      <a:pt x="60" y="1"/>
                      <a:pt x="1" y="31"/>
                      <a:pt x="56" y="107"/>
                    </a:cubicBezTo>
                    <a:cubicBezTo>
                      <a:pt x="79" y="138"/>
                      <a:pt x="166" y="160"/>
                      <a:pt x="224" y="160"/>
                    </a:cubicBezTo>
                    <a:cubicBezTo>
                      <a:pt x="259" y="160"/>
                      <a:pt x="283" y="152"/>
                      <a:pt x="276" y="133"/>
                    </a:cubicBezTo>
                    <a:cubicBezTo>
                      <a:pt x="272" y="120"/>
                      <a:pt x="277" y="115"/>
                      <a:pt x="290" y="115"/>
                    </a:cubicBezTo>
                    <a:cubicBezTo>
                      <a:pt x="354" y="115"/>
                      <a:pt x="594" y="252"/>
                      <a:pt x="594" y="252"/>
                    </a:cubicBezTo>
                    <a:cubicBezTo>
                      <a:pt x="655" y="286"/>
                      <a:pt x="717" y="317"/>
                      <a:pt x="781" y="343"/>
                    </a:cubicBezTo>
                    <a:cubicBezTo>
                      <a:pt x="903" y="391"/>
                      <a:pt x="1032" y="419"/>
                      <a:pt x="1163" y="426"/>
                    </a:cubicBezTo>
                    <a:cubicBezTo>
                      <a:pt x="1172" y="426"/>
                      <a:pt x="1181" y="426"/>
                      <a:pt x="1190" y="426"/>
                    </a:cubicBezTo>
                    <a:cubicBezTo>
                      <a:pt x="1276" y="426"/>
                      <a:pt x="1359" y="407"/>
                      <a:pt x="1436" y="368"/>
                    </a:cubicBezTo>
                    <a:cubicBezTo>
                      <a:pt x="1506" y="335"/>
                      <a:pt x="1625" y="310"/>
                      <a:pt x="1609" y="251"/>
                    </a:cubicBezTo>
                    <a:cubicBezTo>
                      <a:pt x="1603" y="230"/>
                      <a:pt x="1550" y="205"/>
                      <a:pt x="1507" y="193"/>
                    </a:cubicBezTo>
                    <a:cubicBezTo>
                      <a:pt x="1444" y="177"/>
                      <a:pt x="1393" y="170"/>
                      <a:pt x="1348" y="170"/>
                    </a:cubicBezTo>
                    <a:cubicBezTo>
                      <a:pt x="1266" y="170"/>
                      <a:pt x="1209" y="193"/>
                      <a:pt x="1156" y="218"/>
                    </a:cubicBezTo>
                    <a:cubicBezTo>
                      <a:pt x="1110" y="240"/>
                      <a:pt x="1070" y="270"/>
                      <a:pt x="1003" y="270"/>
                    </a:cubicBezTo>
                    <a:cubicBezTo>
                      <a:pt x="968" y="270"/>
                      <a:pt x="925" y="262"/>
                      <a:pt x="869" y="239"/>
                    </a:cubicBezTo>
                    <a:cubicBezTo>
                      <a:pt x="781" y="203"/>
                      <a:pt x="714" y="149"/>
                      <a:pt x="630" y="110"/>
                    </a:cubicBezTo>
                    <a:cubicBezTo>
                      <a:pt x="496" y="48"/>
                      <a:pt x="295" y="1"/>
                      <a:pt x="1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422;p72"/>
              <p:cNvSpPr/>
              <p:nvPr/>
            </p:nvSpPr>
            <p:spPr>
              <a:xfrm>
                <a:off x="2505053" y="3394189"/>
                <a:ext cx="29029" cy="828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48" extrusionOk="0">
                    <a:moveTo>
                      <a:pt x="1237" y="1"/>
                    </a:moveTo>
                    <a:cubicBezTo>
                      <a:pt x="1234" y="1"/>
                      <a:pt x="1231" y="1"/>
                      <a:pt x="1229" y="1"/>
                    </a:cubicBezTo>
                    <a:cubicBezTo>
                      <a:pt x="758" y="25"/>
                      <a:pt x="399" y="193"/>
                      <a:pt x="98" y="314"/>
                    </a:cubicBezTo>
                    <a:cubicBezTo>
                      <a:pt x="0" y="353"/>
                      <a:pt x="200" y="448"/>
                      <a:pt x="325" y="448"/>
                    </a:cubicBezTo>
                    <a:cubicBezTo>
                      <a:pt x="345" y="448"/>
                      <a:pt x="362" y="446"/>
                      <a:pt x="377" y="441"/>
                    </a:cubicBezTo>
                    <a:cubicBezTo>
                      <a:pt x="545" y="381"/>
                      <a:pt x="720" y="324"/>
                      <a:pt x="907" y="274"/>
                    </a:cubicBezTo>
                    <a:cubicBezTo>
                      <a:pt x="1099" y="223"/>
                      <a:pt x="1338" y="190"/>
                      <a:pt x="1486" y="118"/>
                    </a:cubicBezTo>
                    <a:cubicBezTo>
                      <a:pt x="1569" y="79"/>
                      <a:pt x="1340" y="1"/>
                      <a:pt x="12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423;p72"/>
              <p:cNvSpPr/>
              <p:nvPr/>
            </p:nvSpPr>
            <p:spPr>
              <a:xfrm>
                <a:off x="2517829" y="3381505"/>
                <a:ext cx="39717" cy="15587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843" extrusionOk="0">
                    <a:moveTo>
                      <a:pt x="1064" y="0"/>
                    </a:moveTo>
                    <a:cubicBezTo>
                      <a:pt x="1020" y="0"/>
                      <a:pt x="997" y="13"/>
                      <a:pt x="1030" y="43"/>
                    </a:cubicBezTo>
                    <a:lnTo>
                      <a:pt x="1164" y="162"/>
                    </a:lnTo>
                    <a:lnTo>
                      <a:pt x="1157" y="162"/>
                    </a:lnTo>
                    <a:cubicBezTo>
                      <a:pt x="1033" y="195"/>
                      <a:pt x="1058" y="279"/>
                      <a:pt x="892" y="300"/>
                    </a:cubicBezTo>
                    <a:cubicBezTo>
                      <a:pt x="865" y="303"/>
                      <a:pt x="835" y="305"/>
                      <a:pt x="805" y="305"/>
                    </a:cubicBezTo>
                    <a:cubicBezTo>
                      <a:pt x="606" y="305"/>
                      <a:pt x="361" y="236"/>
                      <a:pt x="198" y="137"/>
                    </a:cubicBezTo>
                    <a:cubicBezTo>
                      <a:pt x="161" y="114"/>
                      <a:pt x="103" y="101"/>
                      <a:pt x="64" y="101"/>
                    </a:cubicBezTo>
                    <a:cubicBezTo>
                      <a:pt x="23" y="101"/>
                      <a:pt x="1" y="115"/>
                      <a:pt x="43" y="143"/>
                    </a:cubicBezTo>
                    <a:cubicBezTo>
                      <a:pt x="253" y="291"/>
                      <a:pt x="625" y="420"/>
                      <a:pt x="945" y="438"/>
                    </a:cubicBezTo>
                    <a:cubicBezTo>
                      <a:pt x="968" y="440"/>
                      <a:pt x="991" y="440"/>
                      <a:pt x="1015" y="440"/>
                    </a:cubicBezTo>
                    <a:cubicBezTo>
                      <a:pt x="1161" y="440"/>
                      <a:pt x="1315" y="413"/>
                      <a:pt x="1388" y="363"/>
                    </a:cubicBezTo>
                    <a:cubicBezTo>
                      <a:pt x="1417" y="390"/>
                      <a:pt x="1447" y="415"/>
                      <a:pt x="1477" y="442"/>
                    </a:cubicBezTo>
                    <a:cubicBezTo>
                      <a:pt x="1608" y="560"/>
                      <a:pt x="1716" y="686"/>
                      <a:pt x="1916" y="797"/>
                    </a:cubicBezTo>
                    <a:cubicBezTo>
                      <a:pt x="1957" y="821"/>
                      <a:pt x="2043" y="843"/>
                      <a:pt x="2095" y="843"/>
                    </a:cubicBezTo>
                    <a:cubicBezTo>
                      <a:pt x="2128" y="843"/>
                      <a:pt x="2147" y="834"/>
                      <a:pt x="2135" y="812"/>
                    </a:cubicBezTo>
                    <a:cubicBezTo>
                      <a:pt x="2073" y="697"/>
                      <a:pt x="1890" y="574"/>
                      <a:pt x="1746" y="457"/>
                    </a:cubicBezTo>
                    <a:lnTo>
                      <a:pt x="1257" y="57"/>
                    </a:lnTo>
                    <a:cubicBezTo>
                      <a:pt x="1216" y="23"/>
                      <a:pt x="1122" y="0"/>
                      <a:pt x="106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424;p72"/>
              <p:cNvSpPr/>
              <p:nvPr/>
            </p:nvSpPr>
            <p:spPr>
              <a:xfrm>
                <a:off x="2556769" y="3381061"/>
                <a:ext cx="28012" cy="9522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15" extrusionOk="0">
                    <a:moveTo>
                      <a:pt x="476" y="0"/>
                    </a:moveTo>
                    <a:cubicBezTo>
                      <a:pt x="469" y="0"/>
                      <a:pt x="463" y="1"/>
                      <a:pt x="457" y="2"/>
                    </a:cubicBezTo>
                    <a:cubicBezTo>
                      <a:pt x="127" y="55"/>
                      <a:pt x="1" y="204"/>
                      <a:pt x="114" y="401"/>
                    </a:cubicBezTo>
                    <a:cubicBezTo>
                      <a:pt x="131" y="431"/>
                      <a:pt x="191" y="459"/>
                      <a:pt x="256" y="476"/>
                    </a:cubicBezTo>
                    <a:cubicBezTo>
                      <a:pt x="357" y="503"/>
                      <a:pt x="450" y="515"/>
                      <a:pt x="531" y="515"/>
                    </a:cubicBezTo>
                    <a:cubicBezTo>
                      <a:pt x="634" y="515"/>
                      <a:pt x="718" y="496"/>
                      <a:pt x="774" y="464"/>
                    </a:cubicBezTo>
                    <a:cubicBezTo>
                      <a:pt x="865" y="413"/>
                      <a:pt x="855" y="332"/>
                      <a:pt x="881" y="262"/>
                    </a:cubicBezTo>
                    <a:cubicBezTo>
                      <a:pt x="1013" y="340"/>
                      <a:pt x="1156" y="421"/>
                      <a:pt x="1314" y="470"/>
                    </a:cubicBezTo>
                    <a:cubicBezTo>
                      <a:pt x="1356" y="484"/>
                      <a:pt x="1402" y="491"/>
                      <a:pt x="1437" y="491"/>
                    </a:cubicBezTo>
                    <a:cubicBezTo>
                      <a:pt x="1486" y="491"/>
                      <a:pt x="1515" y="477"/>
                      <a:pt x="1487" y="445"/>
                    </a:cubicBezTo>
                    <a:cubicBezTo>
                      <a:pt x="1395" y="338"/>
                      <a:pt x="1098" y="211"/>
                      <a:pt x="919" y="115"/>
                    </a:cubicBezTo>
                    <a:cubicBezTo>
                      <a:pt x="859" y="81"/>
                      <a:pt x="770" y="56"/>
                      <a:pt x="704" y="56"/>
                    </a:cubicBezTo>
                    <a:cubicBezTo>
                      <a:pt x="676" y="56"/>
                      <a:pt x="652" y="61"/>
                      <a:pt x="636" y="71"/>
                    </a:cubicBezTo>
                    <a:cubicBezTo>
                      <a:pt x="560" y="119"/>
                      <a:pt x="547" y="184"/>
                      <a:pt x="536" y="252"/>
                    </a:cubicBezTo>
                    <a:cubicBezTo>
                      <a:pt x="528" y="295"/>
                      <a:pt x="503" y="376"/>
                      <a:pt x="391" y="383"/>
                    </a:cubicBezTo>
                    <a:cubicBezTo>
                      <a:pt x="323" y="245"/>
                      <a:pt x="387" y="128"/>
                      <a:pt x="599" y="72"/>
                    </a:cubicBezTo>
                    <a:cubicBezTo>
                      <a:pt x="666" y="54"/>
                      <a:pt x="550" y="0"/>
                      <a:pt x="47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425;p72"/>
              <p:cNvSpPr/>
              <p:nvPr/>
            </p:nvSpPr>
            <p:spPr>
              <a:xfrm>
                <a:off x="2579660" y="3375237"/>
                <a:ext cx="31008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89" extrusionOk="0">
                    <a:moveTo>
                      <a:pt x="465" y="0"/>
                    </a:moveTo>
                    <a:cubicBezTo>
                      <a:pt x="453" y="0"/>
                      <a:pt x="442" y="1"/>
                      <a:pt x="432" y="4"/>
                    </a:cubicBezTo>
                    <a:cubicBezTo>
                      <a:pt x="90" y="77"/>
                      <a:pt x="0" y="337"/>
                      <a:pt x="472" y="562"/>
                    </a:cubicBezTo>
                    <a:cubicBezTo>
                      <a:pt x="655" y="649"/>
                      <a:pt x="850" y="688"/>
                      <a:pt x="1023" y="688"/>
                    </a:cubicBezTo>
                    <a:cubicBezTo>
                      <a:pt x="1076" y="688"/>
                      <a:pt x="1128" y="684"/>
                      <a:pt x="1177" y="677"/>
                    </a:cubicBezTo>
                    <a:cubicBezTo>
                      <a:pt x="1386" y="646"/>
                      <a:pt x="1676" y="575"/>
                      <a:pt x="1633" y="445"/>
                    </a:cubicBezTo>
                    <a:cubicBezTo>
                      <a:pt x="1621" y="410"/>
                      <a:pt x="1504" y="368"/>
                      <a:pt x="1433" y="368"/>
                    </a:cubicBezTo>
                    <a:cubicBezTo>
                      <a:pt x="1426" y="368"/>
                      <a:pt x="1420" y="369"/>
                      <a:pt x="1414" y="370"/>
                    </a:cubicBezTo>
                    <a:cubicBezTo>
                      <a:pt x="1291" y="385"/>
                      <a:pt x="1069" y="536"/>
                      <a:pt x="848" y="536"/>
                    </a:cubicBezTo>
                    <a:cubicBezTo>
                      <a:pt x="779" y="536"/>
                      <a:pt x="711" y="522"/>
                      <a:pt x="645" y="484"/>
                    </a:cubicBezTo>
                    <a:cubicBezTo>
                      <a:pt x="389" y="335"/>
                      <a:pt x="446" y="160"/>
                      <a:pt x="628" y="96"/>
                    </a:cubicBezTo>
                    <a:cubicBezTo>
                      <a:pt x="705" y="69"/>
                      <a:pt x="561" y="0"/>
                      <a:pt x="465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426;p72"/>
              <p:cNvSpPr/>
              <p:nvPr/>
            </p:nvSpPr>
            <p:spPr>
              <a:xfrm>
                <a:off x="2398347" y="3399828"/>
                <a:ext cx="199637" cy="36333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965" extrusionOk="0">
                    <a:moveTo>
                      <a:pt x="10544" y="1"/>
                    </a:moveTo>
                    <a:cubicBezTo>
                      <a:pt x="10536" y="1"/>
                      <a:pt x="10529" y="1"/>
                      <a:pt x="10522" y="2"/>
                    </a:cubicBezTo>
                    <a:cubicBezTo>
                      <a:pt x="8703" y="253"/>
                      <a:pt x="7112" y="673"/>
                      <a:pt x="5381" y="983"/>
                    </a:cubicBezTo>
                    <a:cubicBezTo>
                      <a:pt x="3637" y="1294"/>
                      <a:pt x="1841" y="1571"/>
                      <a:pt x="86" y="1875"/>
                    </a:cubicBezTo>
                    <a:cubicBezTo>
                      <a:pt x="1" y="1889"/>
                      <a:pt x="143" y="1965"/>
                      <a:pt x="230" y="1965"/>
                    </a:cubicBezTo>
                    <a:cubicBezTo>
                      <a:pt x="236" y="1965"/>
                      <a:pt x="241" y="1964"/>
                      <a:pt x="246" y="1964"/>
                    </a:cubicBezTo>
                    <a:cubicBezTo>
                      <a:pt x="2176" y="1732"/>
                      <a:pt x="4000" y="1428"/>
                      <a:pt x="5789" y="1107"/>
                    </a:cubicBezTo>
                    <a:cubicBezTo>
                      <a:pt x="7455" y="808"/>
                      <a:pt x="9301" y="548"/>
                      <a:pt x="10716" y="107"/>
                    </a:cubicBezTo>
                    <a:cubicBezTo>
                      <a:pt x="10796" y="82"/>
                      <a:pt x="10646" y="1"/>
                      <a:pt x="1054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427;p72"/>
              <p:cNvSpPr/>
              <p:nvPr/>
            </p:nvSpPr>
            <p:spPr>
              <a:xfrm>
                <a:off x="2482107" y="3429671"/>
                <a:ext cx="48962" cy="13498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730" extrusionOk="0">
                    <a:moveTo>
                      <a:pt x="439" y="0"/>
                    </a:moveTo>
                    <a:cubicBezTo>
                      <a:pt x="211" y="0"/>
                      <a:pt x="72" y="105"/>
                      <a:pt x="23" y="192"/>
                    </a:cubicBezTo>
                    <a:cubicBezTo>
                      <a:pt x="1" y="232"/>
                      <a:pt x="164" y="289"/>
                      <a:pt x="253" y="289"/>
                    </a:cubicBezTo>
                    <a:cubicBezTo>
                      <a:pt x="277" y="289"/>
                      <a:pt x="296" y="285"/>
                      <a:pt x="304" y="275"/>
                    </a:cubicBezTo>
                    <a:cubicBezTo>
                      <a:pt x="308" y="228"/>
                      <a:pt x="350" y="205"/>
                      <a:pt x="431" y="205"/>
                    </a:cubicBezTo>
                    <a:cubicBezTo>
                      <a:pt x="499" y="205"/>
                      <a:pt x="594" y="222"/>
                      <a:pt x="718" y="255"/>
                    </a:cubicBezTo>
                    <a:cubicBezTo>
                      <a:pt x="701" y="314"/>
                      <a:pt x="673" y="369"/>
                      <a:pt x="633" y="416"/>
                    </a:cubicBezTo>
                    <a:cubicBezTo>
                      <a:pt x="571" y="490"/>
                      <a:pt x="476" y="549"/>
                      <a:pt x="368" y="604"/>
                    </a:cubicBezTo>
                    <a:cubicBezTo>
                      <a:pt x="280" y="648"/>
                      <a:pt x="528" y="730"/>
                      <a:pt x="637" y="730"/>
                    </a:cubicBezTo>
                    <a:cubicBezTo>
                      <a:pt x="639" y="730"/>
                      <a:pt x="642" y="730"/>
                      <a:pt x="645" y="730"/>
                    </a:cubicBezTo>
                    <a:cubicBezTo>
                      <a:pt x="1120" y="707"/>
                      <a:pt x="1573" y="665"/>
                      <a:pt x="2000" y="608"/>
                    </a:cubicBezTo>
                    <a:cubicBezTo>
                      <a:pt x="2282" y="568"/>
                      <a:pt x="2596" y="543"/>
                      <a:pt x="2633" y="393"/>
                    </a:cubicBezTo>
                    <a:cubicBezTo>
                      <a:pt x="2647" y="334"/>
                      <a:pt x="2457" y="273"/>
                      <a:pt x="2339" y="273"/>
                    </a:cubicBezTo>
                    <a:cubicBezTo>
                      <a:pt x="2294" y="273"/>
                      <a:pt x="2259" y="282"/>
                      <a:pt x="2251" y="304"/>
                    </a:cubicBezTo>
                    <a:cubicBezTo>
                      <a:pt x="2185" y="466"/>
                      <a:pt x="1666" y="489"/>
                      <a:pt x="1344" y="525"/>
                    </a:cubicBezTo>
                    <a:cubicBezTo>
                      <a:pt x="1216" y="538"/>
                      <a:pt x="1082" y="550"/>
                      <a:pt x="948" y="559"/>
                    </a:cubicBezTo>
                    <a:cubicBezTo>
                      <a:pt x="1109" y="429"/>
                      <a:pt x="1206" y="253"/>
                      <a:pt x="869" y="103"/>
                    </a:cubicBezTo>
                    <a:cubicBezTo>
                      <a:pt x="702" y="29"/>
                      <a:pt x="559" y="0"/>
                      <a:pt x="4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428;p72"/>
              <p:cNvSpPr/>
              <p:nvPr/>
            </p:nvSpPr>
            <p:spPr>
              <a:xfrm>
                <a:off x="2530273" y="3423680"/>
                <a:ext cx="32099" cy="1083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586" extrusionOk="0">
                    <a:moveTo>
                      <a:pt x="364" y="0"/>
                    </a:moveTo>
                    <a:cubicBezTo>
                      <a:pt x="156" y="0"/>
                      <a:pt x="40" y="68"/>
                      <a:pt x="21" y="164"/>
                    </a:cubicBezTo>
                    <a:cubicBezTo>
                      <a:pt x="0" y="270"/>
                      <a:pt x="12" y="452"/>
                      <a:pt x="365" y="547"/>
                    </a:cubicBezTo>
                    <a:cubicBezTo>
                      <a:pt x="466" y="574"/>
                      <a:pt x="558" y="585"/>
                      <a:pt x="640" y="585"/>
                    </a:cubicBezTo>
                    <a:cubicBezTo>
                      <a:pt x="803" y="585"/>
                      <a:pt x="926" y="541"/>
                      <a:pt x="999" y="492"/>
                    </a:cubicBezTo>
                    <a:cubicBezTo>
                      <a:pt x="1061" y="450"/>
                      <a:pt x="1089" y="400"/>
                      <a:pt x="1099" y="346"/>
                    </a:cubicBezTo>
                    <a:cubicBezTo>
                      <a:pt x="1251" y="427"/>
                      <a:pt x="1430" y="492"/>
                      <a:pt x="1627" y="500"/>
                    </a:cubicBezTo>
                    <a:cubicBezTo>
                      <a:pt x="1630" y="500"/>
                      <a:pt x="1633" y="500"/>
                      <a:pt x="1636" y="500"/>
                    </a:cubicBezTo>
                    <a:cubicBezTo>
                      <a:pt x="1736" y="500"/>
                      <a:pt x="1724" y="446"/>
                      <a:pt x="1618" y="408"/>
                    </a:cubicBezTo>
                    <a:cubicBezTo>
                      <a:pt x="1325" y="304"/>
                      <a:pt x="1169" y="224"/>
                      <a:pt x="988" y="83"/>
                    </a:cubicBezTo>
                    <a:cubicBezTo>
                      <a:pt x="937" y="43"/>
                      <a:pt x="826" y="16"/>
                      <a:pt x="757" y="16"/>
                    </a:cubicBezTo>
                    <a:cubicBezTo>
                      <a:pt x="705" y="16"/>
                      <a:pt x="676" y="32"/>
                      <a:pt x="716" y="69"/>
                    </a:cubicBezTo>
                    <a:cubicBezTo>
                      <a:pt x="883" y="224"/>
                      <a:pt x="814" y="386"/>
                      <a:pt x="582" y="439"/>
                    </a:cubicBezTo>
                    <a:cubicBezTo>
                      <a:pt x="548" y="446"/>
                      <a:pt x="516" y="454"/>
                      <a:pt x="486" y="454"/>
                    </a:cubicBezTo>
                    <a:cubicBezTo>
                      <a:pt x="442" y="454"/>
                      <a:pt x="400" y="439"/>
                      <a:pt x="358" y="389"/>
                    </a:cubicBezTo>
                    <a:cubicBezTo>
                      <a:pt x="329" y="353"/>
                      <a:pt x="334" y="303"/>
                      <a:pt x="331" y="272"/>
                    </a:cubicBezTo>
                    <a:cubicBezTo>
                      <a:pt x="322" y="187"/>
                      <a:pt x="352" y="97"/>
                      <a:pt x="549" y="97"/>
                    </a:cubicBezTo>
                    <a:cubicBezTo>
                      <a:pt x="580" y="97"/>
                      <a:pt x="616" y="99"/>
                      <a:pt x="655" y="104"/>
                    </a:cubicBezTo>
                    <a:cubicBezTo>
                      <a:pt x="665" y="105"/>
                      <a:pt x="674" y="106"/>
                      <a:pt x="681" y="106"/>
                    </a:cubicBezTo>
                    <a:cubicBezTo>
                      <a:pt x="762" y="106"/>
                      <a:pt x="692" y="40"/>
                      <a:pt x="599" y="23"/>
                    </a:cubicBezTo>
                    <a:cubicBezTo>
                      <a:pt x="511" y="7"/>
                      <a:pt x="432" y="0"/>
                      <a:pt x="36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429;p72"/>
              <p:cNvSpPr/>
              <p:nvPr/>
            </p:nvSpPr>
            <p:spPr>
              <a:xfrm>
                <a:off x="1993934" y="2932198"/>
                <a:ext cx="543181" cy="364660"/>
              </a:xfrm>
              <a:custGeom>
                <a:avLst/>
                <a:gdLst/>
                <a:ahLst/>
                <a:cxnLst/>
                <a:rect l="l" t="t" r="r" b="b"/>
                <a:pathLst>
                  <a:path w="29377" h="19722" extrusionOk="0">
                    <a:moveTo>
                      <a:pt x="13533" y="0"/>
                    </a:moveTo>
                    <a:lnTo>
                      <a:pt x="1" y="4828"/>
                    </a:lnTo>
                    <a:lnTo>
                      <a:pt x="8910" y="19721"/>
                    </a:lnTo>
                    <a:lnTo>
                      <a:pt x="29377" y="9997"/>
                    </a:lnTo>
                    <a:cubicBezTo>
                      <a:pt x="26930" y="9385"/>
                      <a:pt x="13533" y="0"/>
                      <a:pt x="13533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430;p72"/>
              <p:cNvSpPr/>
              <p:nvPr/>
            </p:nvSpPr>
            <p:spPr>
              <a:xfrm>
                <a:off x="1975628" y="2917960"/>
                <a:ext cx="543181" cy="364660"/>
              </a:xfrm>
              <a:custGeom>
                <a:avLst/>
                <a:gdLst/>
                <a:ahLst/>
                <a:cxnLst/>
                <a:rect l="l" t="t" r="r" b="b"/>
                <a:pathLst>
                  <a:path w="29377" h="19722" extrusionOk="0">
                    <a:moveTo>
                      <a:pt x="13533" y="0"/>
                    </a:moveTo>
                    <a:lnTo>
                      <a:pt x="1" y="4828"/>
                    </a:lnTo>
                    <a:lnTo>
                      <a:pt x="8909" y="19721"/>
                    </a:lnTo>
                    <a:lnTo>
                      <a:pt x="29377" y="9997"/>
                    </a:lnTo>
                    <a:cubicBezTo>
                      <a:pt x="26928" y="9385"/>
                      <a:pt x="13533" y="0"/>
                      <a:pt x="13533" y="0"/>
                    </a:cubicBezTo>
                    <a:close/>
                  </a:path>
                </a:pathLst>
              </a:custGeom>
              <a:solidFill>
                <a:srgbClr val="F2F574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431;p72"/>
              <p:cNvSpPr/>
              <p:nvPr/>
            </p:nvSpPr>
            <p:spPr>
              <a:xfrm>
                <a:off x="2066673" y="2959249"/>
                <a:ext cx="159643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6798" fill="none" extrusionOk="0">
                    <a:moveTo>
                      <a:pt x="2514" y="0"/>
                    </a:moveTo>
                    <a:cubicBezTo>
                      <a:pt x="5432" y="1498"/>
                      <a:pt x="8633" y="4284"/>
                      <a:pt x="7694" y="5309"/>
                    </a:cubicBezTo>
                    <a:cubicBezTo>
                      <a:pt x="6330" y="6797"/>
                      <a:pt x="3599" y="5743"/>
                      <a:pt x="1800" y="2951"/>
                    </a:cubicBezTo>
                    <a:cubicBezTo>
                      <a:pt x="1" y="158"/>
                      <a:pt x="3475" y="1523"/>
                      <a:pt x="5089" y="3075"/>
                    </a:cubicBezTo>
                  </a:path>
                </a:pathLst>
              </a:custGeom>
              <a:noFill/>
              <a:ln w="6900" cap="flat" cmpd="sng">
                <a:solidFill>
                  <a:srgbClr val="5263BD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432;p72"/>
              <p:cNvSpPr/>
              <p:nvPr/>
            </p:nvSpPr>
            <p:spPr>
              <a:xfrm>
                <a:off x="1984430" y="2926762"/>
                <a:ext cx="252740" cy="165985"/>
              </a:xfrm>
              <a:custGeom>
                <a:avLst/>
                <a:gdLst/>
                <a:ahLst/>
                <a:cxnLst/>
                <a:rect l="l" t="t" r="r" b="b"/>
                <a:pathLst>
                  <a:path w="13669" h="8977" fill="none" extrusionOk="0">
                    <a:moveTo>
                      <a:pt x="2176" y="3332"/>
                    </a:moveTo>
                    <a:cubicBezTo>
                      <a:pt x="2176" y="3332"/>
                      <a:pt x="0" y="953"/>
                      <a:pt x="2789" y="476"/>
                    </a:cubicBezTo>
                    <a:cubicBezTo>
                      <a:pt x="5577" y="1"/>
                      <a:pt x="13668" y="5713"/>
                      <a:pt x="12173" y="7345"/>
                    </a:cubicBezTo>
                    <a:cubicBezTo>
                      <a:pt x="10677" y="8977"/>
                      <a:pt x="7685" y="7821"/>
                      <a:pt x="5713" y="4761"/>
                    </a:cubicBezTo>
                    <a:cubicBezTo>
                      <a:pt x="3741" y="1701"/>
                      <a:pt x="7549" y="3196"/>
                      <a:pt x="9317" y="4897"/>
                    </a:cubicBezTo>
                  </a:path>
                </a:pathLst>
              </a:custGeom>
              <a:noFill/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433;p72"/>
              <p:cNvSpPr/>
              <p:nvPr/>
            </p:nvSpPr>
            <p:spPr>
              <a:xfrm>
                <a:off x="2590532" y="2843668"/>
                <a:ext cx="410367" cy="398755"/>
              </a:xfrm>
              <a:custGeom>
                <a:avLst/>
                <a:gdLst/>
                <a:ahLst/>
                <a:cxnLst/>
                <a:rect l="l" t="t" r="r" b="b"/>
                <a:pathLst>
                  <a:path w="22194" h="21566" extrusionOk="0">
                    <a:moveTo>
                      <a:pt x="17295" y="0"/>
                    </a:moveTo>
                    <a:cubicBezTo>
                      <a:pt x="16759" y="0"/>
                      <a:pt x="16297" y="145"/>
                      <a:pt x="15985" y="440"/>
                    </a:cubicBezTo>
                    <a:lnTo>
                      <a:pt x="1307" y="11542"/>
                    </a:lnTo>
                    <a:lnTo>
                      <a:pt x="1365" y="11584"/>
                    </a:lnTo>
                    <a:cubicBezTo>
                      <a:pt x="1302" y="11649"/>
                      <a:pt x="1245" y="11718"/>
                      <a:pt x="1193" y="11791"/>
                    </a:cubicBezTo>
                    <a:lnTo>
                      <a:pt x="598" y="16429"/>
                    </a:lnTo>
                    <a:lnTo>
                      <a:pt x="74" y="20518"/>
                    </a:lnTo>
                    <a:cubicBezTo>
                      <a:pt x="1" y="21090"/>
                      <a:pt x="455" y="21565"/>
                      <a:pt x="992" y="21565"/>
                    </a:cubicBezTo>
                    <a:cubicBezTo>
                      <a:pt x="1002" y="21565"/>
                      <a:pt x="1013" y="21565"/>
                      <a:pt x="1024" y="21565"/>
                    </a:cubicBezTo>
                    <a:cubicBezTo>
                      <a:pt x="1106" y="21561"/>
                      <a:pt x="1186" y="21547"/>
                      <a:pt x="1263" y="21524"/>
                    </a:cubicBezTo>
                    <a:lnTo>
                      <a:pt x="5066" y="20373"/>
                    </a:lnTo>
                    <a:lnTo>
                      <a:pt x="11028" y="18569"/>
                    </a:lnTo>
                    <a:lnTo>
                      <a:pt x="21537" y="4595"/>
                    </a:lnTo>
                    <a:cubicBezTo>
                      <a:pt x="22193" y="3643"/>
                      <a:pt x="21441" y="1987"/>
                      <a:pt x="19858" y="896"/>
                    </a:cubicBezTo>
                    <a:cubicBezTo>
                      <a:pt x="18997" y="303"/>
                      <a:pt x="18068" y="0"/>
                      <a:pt x="17295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434;p72"/>
              <p:cNvSpPr/>
              <p:nvPr/>
            </p:nvSpPr>
            <p:spPr>
              <a:xfrm>
                <a:off x="2601460" y="2826379"/>
                <a:ext cx="386201" cy="343341"/>
              </a:xfrm>
              <a:custGeom>
                <a:avLst/>
                <a:gdLst/>
                <a:ahLst/>
                <a:cxnLst/>
                <a:rect l="l" t="t" r="r" b="b"/>
                <a:pathLst>
                  <a:path w="20887" h="18569" extrusionOk="0">
                    <a:moveTo>
                      <a:pt x="15988" y="0"/>
                    </a:moveTo>
                    <a:cubicBezTo>
                      <a:pt x="15452" y="0"/>
                      <a:pt x="14991" y="146"/>
                      <a:pt x="14678" y="440"/>
                    </a:cubicBezTo>
                    <a:lnTo>
                      <a:pt x="0" y="11543"/>
                    </a:lnTo>
                    <a:lnTo>
                      <a:pt x="9722" y="18568"/>
                    </a:lnTo>
                    <a:lnTo>
                      <a:pt x="20231" y="4594"/>
                    </a:lnTo>
                    <a:cubicBezTo>
                      <a:pt x="20886" y="3643"/>
                      <a:pt x="20134" y="1988"/>
                      <a:pt x="18551" y="896"/>
                    </a:cubicBezTo>
                    <a:cubicBezTo>
                      <a:pt x="17690" y="303"/>
                      <a:pt x="16762" y="0"/>
                      <a:pt x="15988" y="0"/>
                    </a:cubicBezTo>
                    <a:close/>
                  </a:path>
                </a:pathLst>
              </a:custGeom>
              <a:solidFill>
                <a:srgbClr val="3BBD9A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435;p72"/>
              <p:cNvSpPr/>
              <p:nvPr/>
            </p:nvSpPr>
            <p:spPr>
              <a:xfrm>
                <a:off x="2577330" y="3023908"/>
                <a:ext cx="224690" cy="201227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0883" extrusionOk="0">
                    <a:moveTo>
                      <a:pt x="3741" y="0"/>
                    </a:moveTo>
                    <a:cubicBezTo>
                      <a:pt x="2629" y="0"/>
                      <a:pt x="1704" y="365"/>
                      <a:pt x="1192" y="1108"/>
                    </a:cubicBezTo>
                    <a:lnTo>
                      <a:pt x="74" y="9835"/>
                    </a:lnTo>
                    <a:cubicBezTo>
                      <a:pt x="0" y="10408"/>
                      <a:pt x="454" y="10882"/>
                      <a:pt x="992" y="10882"/>
                    </a:cubicBezTo>
                    <a:cubicBezTo>
                      <a:pt x="1081" y="10882"/>
                      <a:pt x="1172" y="10869"/>
                      <a:pt x="1264" y="10842"/>
                    </a:cubicBezTo>
                    <a:lnTo>
                      <a:pt x="11027" y="7885"/>
                    </a:lnTo>
                    <a:cubicBezTo>
                      <a:pt x="12152" y="6253"/>
                      <a:pt x="10862" y="3413"/>
                      <a:pt x="8147" y="1541"/>
                    </a:cubicBezTo>
                    <a:cubicBezTo>
                      <a:pt x="6667" y="522"/>
                      <a:pt x="5070" y="0"/>
                      <a:pt x="3741" y="0"/>
                    </a:cubicBezTo>
                    <a:close/>
                  </a:path>
                </a:pathLst>
              </a:custGeom>
              <a:solidFill>
                <a:srgbClr val="C5E9B8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436;p72"/>
              <p:cNvSpPr/>
              <p:nvPr/>
            </p:nvSpPr>
            <p:spPr>
              <a:xfrm>
                <a:off x="2577330" y="3128673"/>
                <a:ext cx="94780" cy="96462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5217" extrusionOk="0">
                    <a:moveTo>
                      <a:pt x="1236" y="0"/>
                    </a:moveTo>
                    <a:cubicBezTo>
                      <a:pt x="986" y="0"/>
                      <a:pt x="773" y="34"/>
                      <a:pt x="598" y="80"/>
                    </a:cubicBezTo>
                    <a:lnTo>
                      <a:pt x="74" y="4169"/>
                    </a:lnTo>
                    <a:cubicBezTo>
                      <a:pt x="0" y="4742"/>
                      <a:pt x="454" y="5216"/>
                      <a:pt x="992" y="5216"/>
                    </a:cubicBezTo>
                    <a:cubicBezTo>
                      <a:pt x="1081" y="5216"/>
                      <a:pt x="1172" y="5203"/>
                      <a:pt x="1264" y="5176"/>
                    </a:cubicBezTo>
                    <a:lnTo>
                      <a:pt x="5066" y="4024"/>
                    </a:lnTo>
                    <a:cubicBezTo>
                      <a:pt x="5126" y="3240"/>
                      <a:pt x="5010" y="1714"/>
                      <a:pt x="3427" y="728"/>
                    </a:cubicBezTo>
                    <a:cubicBezTo>
                      <a:pt x="2525" y="166"/>
                      <a:pt x="1790" y="0"/>
                      <a:pt x="1236" y="0"/>
                    </a:cubicBezTo>
                    <a:close/>
                  </a:path>
                </a:pathLst>
              </a:custGeom>
              <a:solidFill>
                <a:srgbClr val="3BBD9A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2" y="4056393"/>
            <a:ext cx="4064435" cy="375900"/>
          </a:xfrm>
        </p:spPr>
        <p:txBody>
          <a:bodyPr/>
          <a:lstStyle/>
          <a:p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Đặt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bút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thế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nào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thì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đúng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  <a:endParaRPr lang="en-US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Picture 2" descr="Kết quả hình ảnh cho đo độ d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3" y="1404084"/>
            <a:ext cx="4243544" cy="24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hình 2.2 vật l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 bwMode="auto">
          <a:xfrm>
            <a:off x="5359172" y="1039228"/>
            <a:ext cx="3303478" cy="320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71077" y="4354655"/>
            <a:ext cx="4152826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Đặt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mắt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thế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nào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thì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đúng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  <a:endParaRPr lang="en-US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366591" y="165194"/>
            <a:ext cx="1242250" cy="1069182"/>
            <a:chOff x="9729788" y="4324350"/>
            <a:chExt cx="806450" cy="758825"/>
          </a:xfrm>
          <a:solidFill>
            <a:srgbClr val="FFFF00"/>
          </a:solidFill>
        </p:grpSpPr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oogle Shape;2257;p70"/>
          <p:cNvGrpSpPr/>
          <p:nvPr/>
        </p:nvGrpSpPr>
        <p:grpSpPr>
          <a:xfrm rot="20925345">
            <a:off x="2874793" y="64745"/>
            <a:ext cx="2029379" cy="964106"/>
            <a:chOff x="3081063" y="3872425"/>
            <a:chExt cx="1339525" cy="636350"/>
          </a:xfrm>
        </p:grpSpPr>
        <p:sp>
          <p:nvSpPr>
            <p:cNvPr id="28" name="Google Shape;2258;p70"/>
            <p:cNvSpPr/>
            <p:nvPr/>
          </p:nvSpPr>
          <p:spPr>
            <a:xfrm>
              <a:off x="3081063" y="3898225"/>
              <a:ext cx="1339525" cy="607050"/>
            </a:xfrm>
            <a:custGeom>
              <a:avLst/>
              <a:gdLst/>
              <a:ahLst/>
              <a:cxnLst/>
              <a:rect l="l" t="t" r="r" b="b"/>
              <a:pathLst>
                <a:path w="53581" h="24282" extrusionOk="0">
                  <a:moveTo>
                    <a:pt x="16556" y="10009"/>
                  </a:moveTo>
                  <a:cubicBezTo>
                    <a:pt x="16666" y="10009"/>
                    <a:pt x="16778" y="10028"/>
                    <a:pt x="16887" y="10069"/>
                  </a:cubicBezTo>
                  <a:lnTo>
                    <a:pt x="36624" y="17779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36"/>
                  </a:lnTo>
                  <a:cubicBezTo>
                    <a:pt x="15954" y="10165"/>
                    <a:pt x="16246" y="10009"/>
                    <a:pt x="16556" y="10009"/>
                  </a:cubicBezTo>
                  <a:close/>
                  <a:moveTo>
                    <a:pt x="14437" y="1"/>
                  </a:moveTo>
                  <a:cubicBezTo>
                    <a:pt x="13645" y="1"/>
                    <a:pt x="12871" y="415"/>
                    <a:pt x="12430" y="1154"/>
                  </a:cubicBezTo>
                  <a:lnTo>
                    <a:pt x="927" y="20733"/>
                  </a:lnTo>
                  <a:cubicBezTo>
                    <a:pt x="0" y="22289"/>
                    <a:pt x="1119" y="24282"/>
                    <a:pt x="2920" y="24282"/>
                  </a:cubicBezTo>
                  <a:lnTo>
                    <a:pt x="50364" y="24282"/>
                  </a:lnTo>
                  <a:cubicBezTo>
                    <a:pt x="52777" y="24282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9" y="91"/>
                    <a:pt x="14806" y="1"/>
                    <a:pt x="14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59;p70"/>
            <p:cNvSpPr/>
            <p:nvPr/>
          </p:nvSpPr>
          <p:spPr>
            <a:xfrm>
              <a:off x="3092413" y="3894725"/>
              <a:ext cx="1309400" cy="614050"/>
            </a:xfrm>
            <a:custGeom>
              <a:avLst/>
              <a:gdLst/>
              <a:ahLst/>
              <a:cxnLst/>
              <a:rect l="l" t="t" r="r" b="b"/>
              <a:pathLst>
                <a:path w="52376" h="24562" extrusionOk="0">
                  <a:moveTo>
                    <a:pt x="16101" y="10297"/>
                  </a:moveTo>
                  <a:cubicBezTo>
                    <a:pt x="16189" y="10297"/>
                    <a:pt x="16276" y="10314"/>
                    <a:pt x="16381" y="10349"/>
                  </a:cubicBezTo>
                  <a:lnTo>
                    <a:pt x="36117" y="18058"/>
                  </a:lnTo>
                  <a:cubicBezTo>
                    <a:pt x="36345" y="18146"/>
                    <a:pt x="36432" y="18303"/>
                    <a:pt x="36432" y="18495"/>
                  </a:cubicBezTo>
                  <a:cubicBezTo>
                    <a:pt x="36432" y="18618"/>
                    <a:pt x="36380" y="18740"/>
                    <a:pt x="36310" y="18828"/>
                  </a:cubicBezTo>
                  <a:cubicBezTo>
                    <a:pt x="36222" y="18915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80"/>
                    <a:pt x="11049" y="18740"/>
                  </a:cubicBezTo>
                  <a:cubicBezTo>
                    <a:pt x="10927" y="18600"/>
                    <a:pt x="10839" y="18408"/>
                    <a:pt x="10839" y="18198"/>
                  </a:cubicBezTo>
                  <a:cubicBezTo>
                    <a:pt x="10839" y="18058"/>
                    <a:pt x="10874" y="17919"/>
                    <a:pt x="10962" y="17796"/>
                  </a:cubicBezTo>
                  <a:lnTo>
                    <a:pt x="15454" y="10646"/>
                  </a:lnTo>
                  <a:cubicBezTo>
                    <a:pt x="15594" y="10419"/>
                    <a:pt x="15839" y="10297"/>
                    <a:pt x="16101" y="10297"/>
                  </a:cubicBezTo>
                  <a:close/>
                  <a:moveTo>
                    <a:pt x="16101" y="10000"/>
                  </a:moveTo>
                  <a:cubicBezTo>
                    <a:pt x="15752" y="10000"/>
                    <a:pt x="15402" y="10174"/>
                    <a:pt x="15210" y="10489"/>
                  </a:cubicBezTo>
                  <a:lnTo>
                    <a:pt x="10717" y="17639"/>
                  </a:lnTo>
                  <a:cubicBezTo>
                    <a:pt x="10595" y="17814"/>
                    <a:pt x="10542" y="18006"/>
                    <a:pt x="10542" y="18198"/>
                  </a:cubicBezTo>
                  <a:cubicBezTo>
                    <a:pt x="10542" y="18478"/>
                    <a:pt x="10665" y="18740"/>
                    <a:pt x="10839" y="18950"/>
                  </a:cubicBezTo>
                  <a:cubicBezTo>
                    <a:pt x="11032" y="19142"/>
                    <a:pt x="11294" y="19265"/>
                    <a:pt x="11609" y="19265"/>
                  </a:cubicBezTo>
                  <a:lnTo>
                    <a:pt x="35960" y="19265"/>
                  </a:lnTo>
                  <a:cubicBezTo>
                    <a:pt x="36187" y="19265"/>
                    <a:pt x="36397" y="19177"/>
                    <a:pt x="36519" y="19020"/>
                  </a:cubicBezTo>
                  <a:cubicBezTo>
                    <a:pt x="36659" y="18880"/>
                    <a:pt x="36712" y="18688"/>
                    <a:pt x="36712" y="18495"/>
                  </a:cubicBezTo>
                  <a:cubicBezTo>
                    <a:pt x="36729" y="18216"/>
                    <a:pt x="36554" y="17901"/>
                    <a:pt x="36240" y="17779"/>
                  </a:cubicBezTo>
                  <a:lnTo>
                    <a:pt x="16486" y="10069"/>
                  </a:lnTo>
                  <a:cubicBezTo>
                    <a:pt x="16363" y="10017"/>
                    <a:pt x="16224" y="10000"/>
                    <a:pt x="16101" y="10000"/>
                  </a:cubicBezTo>
                  <a:close/>
                  <a:moveTo>
                    <a:pt x="13969" y="280"/>
                  </a:moveTo>
                  <a:cubicBezTo>
                    <a:pt x="14318" y="280"/>
                    <a:pt x="14668" y="367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292"/>
                    <a:pt x="52078" y="22044"/>
                  </a:cubicBezTo>
                  <a:cubicBezTo>
                    <a:pt x="52078" y="22604"/>
                    <a:pt x="51886" y="23163"/>
                    <a:pt x="51501" y="23582"/>
                  </a:cubicBezTo>
                  <a:cubicBezTo>
                    <a:pt x="51134" y="23985"/>
                    <a:pt x="50592" y="24264"/>
                    <a:pt x="49910" y="24264"/>
                  </a:cubicBezTo>
                  <a:lnTo>
                    <a:pt x="2466" y="24264"/>
                  </a:lnTo>
                  <a:cubicBezTo>
                    <a:pt x="1819" y="24264"/>
                    <a:pt x="1277" y="24002"/>
                    <a:pt x="893" y="23600"/>
                  </a:cubicBezTo>
                  <a:cubicBezTo>
                    <a:pt x="508" y="23198"/>
                    <a:pt x="281" y="22639"/>
                    <a:pt x="281" y="22062"/>
                  </a:cubicBezTo>
                  <a:cubicBezTo>
                    <a:pt x="281" y="21695"/>
                    <a:pt x="386" y="21310"/>
                    <a:pt x="595" y="20943"/>
                  </a:cubicBezTo>
                  <a:lnTo>
                    <a:pt x="12098" y="1364"/>
                  </a:lnTo>
                  <a:cubicBezTo>
                    <a:pt x="12518" y="665"/>
                    <a:pt x="13234" y="280"/>
                    <a:pt x="13969" y="280"/>
                  </a:cubicBezTo>
                  <a:close/>
                  <a:moveTo>
                    <a:pt x="13969" y="0"/>
                  </a:moveTo>
                  <a:cubicBezTo>
                    <a:pt x="13129" y="0"/>
                    <a:pt x="12308" y="437"/>
                    <a:pt x="11853" y="1224"/>
                  </a:cubicBezTo>
                  <a:lnTo>
                    <a:pt x="351" y="20803"/>
                  </a:lnTo>
                  <a:cubicBezTo>
                    <a:pt x="106" y="21205"/>
                    <a:pt x="1" y="21642"/>
                    <a:pt x="1" y="22062"/>
                  </a:cubicBezTo>
                  <a:cubicBezTo>
                    <a:pt x="1" y="22708"/>
                    <a:pt x="246" y="23338"/>
                    <a:pt x="683" y="23792"/>
                  </a:cubicBezTo>
                  <a:cubicBezTo>
                    <a:pt x="1120" y="24264"/>
                    <a:pt x="1749" y="24561"/>
                    <a:pt x="2466" y="24561"/>
                  </a:cubicBezTo>
                  <a:lnTo>
                    <a:pt x="49910" y="24561"/>
                  </a:lnTo>
                  <a:cubicBezTo>
                    <a:pt x="50679" y="24561"/>
                    <a:pt x="51291" y="24247"/>
                    <a:pt x="51728" y="23775"/>
                  </a:cubicBezTo>
                  <a:cubicBezTo>
                    <a:pt x="52148" y="23303"/>
                    <a:pt x="52375" y="22673"/>
                    <a:pt x="52375" y="22044"/>
                  </a:cubicBezTo>
                  <a:cubicBezTo>
                    <a:pt x="52375" y="21205"/>
                    <a:pt x="51973" y="20366"/>
                    <a:pt x="51081" y="19876"/>
                  </a:cubicBezTo>
                  <a:lnTo>
                    <a:pt x="15140" y="297"/>
                  </a:lnTo>
                  <a:cubicBezTo>
                    <a:pt x="14773" y="88"/>
                    <a:pt x="14371" y="0"/>
                    <a:pt x="1396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60;p70"/>
            <p:cNvSpPr/>
            <p:nvPr/>
          </p:nvSpPr>
          <p:spPr>
            <a:xfrm>
              <a:off x="3081063" y="3876375"/>
              <a:ext cx="1339525" cy="606625"/>
            </a:xfrm>
            <a:custGeom>
              <a:avLst/>
              <a:gdLst/>
              <a:ahLst/>
              <a:cxnLst/>
              <a:rect l="l" t="t" r="r" b="b"/>
              <a:pathLst>
                <a:path w="53581" h="24265" extrusionOk="0">
                  <a:moveTo>
                    <a:pt x="16541" y="10005"/>
                  </a:moveTo>
                  <a:cubicBezTo>
                    <a:pt x="16655" y="10005"/>
                    <a:pt x="16773" y="10026"/>
                    <a:pt x="16887" y="10069"/>
                  </a:cubicBezTo>
                  <a:lnTo>
                    <a:pt x="36624" y="17778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19"/>
                  </a:lnTo>
                  <a:cubicBezTo>
                    <a:pt x="15951" y="10152"/>
                    <a:pt x="16236" y="10005"/>
                    <a:pt x="16541" y="10005"/>
                  </a:cubicBezTo>
                  <a:close/>
                  <a:moveTo>
                    <a:pt x="14434" y="0"/>
                  </a:moveTo>
                  <a:cubicBezTo>
                    <a:pt x="13643" y="0"/>
                    <a:pt x="12870" y="410"/>
                    <a:pt x="12430" y="1136"/>
                  </a:cubicBezTo>
                  <a:lnTo>
                    <a:pt x="927" y="20733"/>
                  </a:lnTo>
                  <a:cubicBezTo>
                    <a:pt x="0" y="22289"/>
                    <a:pt x="1119" y="24264"/>
                    <a:pt x="2920" y="24264"/>
                  </a:cubicBezTo>
                  <a:lnTo>
                    <a:pt x="50364" y="24264"/>
                  </a:lnTo>
                  <a:cubicBezTo>
                    <a:pt x="52777" y="24264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8" y="90"/>
                    <a:pt x="14804" y="0"/>
                    <a:pt x="1443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61;p70"/>
            <p:cNvSpPr/>
            <p:nvPr/>
          </p:nvSpPr>
          <p:spPr>
            <a:xfrm>
              <a:off x="3092413" y="3872425"/>
              <a:ext cx="1309400" cy="614500"/>
            </a:xfrm>
            <a:custGeom>
              <a:avLst/>
              <a:gdLst/>
              <a:ahLst/>
              <a:cxnLst/>
              <a:rect l="l" t="t" r="r" b="b"/>
              <a:pathLst>
                <a:path w="52376" h="24580" extrusionOk="0">
                  <a:moveTo>
                    <a:pt x="16101" y="10297"/>
                  </a:moveTo>
                  <a:cubicBezTo>
                    <a:pt x="16189" y="10297"/>
                    <a:pt x="16276" y="10315"/>
                    <a:pt x="16381" y="10350"/>
                  </a:cubicBezTo>
                  <a:lnTo>
                    <a:pt x="36117" y="18059"/>
                  </a:lnTo>
                  <a:cubicBezTo>
                    <a:pt x="36345" y="18146"/>
                    <a:pt x="36432" y="18321"/>
                    <a:pt x="36432" y="18496"/>
                  </a:cubicBezTo>
                  <a:cubicBezTo>
                    <a:pt x="36432" y="18636"/>
                    <a:pt x="36380" y="18758"/>
                    <a:pt x="36310" y="18846"/>
                  </a:cubicBezTo>
                  <a:cubicBezTo>
                    <a:pt x="36222" y="18933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98"/>
                    <a:pt x="11049" y="18758"/>
                  </a:cubicBezTo>
                  <a:cubicBezTo>
                    <a:pt x="10927" y="18618"/>
                    <a:pt x="10839" y="18408"/>
                    <a:pt x="10839" y="18216"/>
                  </a:cubicBezTo>
                  <a:cubicBezTo>
                    <a:pt x="10839" y="18076"/>
                    <a:pt x="10874" y="17936"/>
                    <a:pt x="10962" y="17797"/>
                  </a:cubicBezTo>
                  <a:lnTo>
                    <a:pt x="15454" y="10664"/>
                  </a:lnTo>
                  <a:cubicBezTo>
                    <a:pt x="15594" y="10437"/>
                    <a:pt x="15839" y="10297"/>
                    <a:pt x="16101" y="10297"/>
                  </a:cubicBezTo>
                  <a:close/>
                  <a:moveTo>
                    <a:pt x="16101" y="10017"/>
                  </a:moveTo>
                  <a:cubicBezTo>
                    <a:pt x="15752" y="10017"/>
                    <a:pt x="15402" y="10192"/>
                    <a:pt x="15210" y="10507"/>
                  </a:cubicBezTo>
                  <a:lnTo>
                    <a:pt x="10717" y="17639"/>
                  </a:lnTo>
                  <a:cubicBezTo>
                    <a:pt x="10595" y="17832"/>
                    <a:pt x="10542" y="18024"/>
                    <a:pt x="10542" y="18216"/>
                  </a:cubicBezTo>
                  <a:cubicBezTo>
                    <a:pt x="10542" y="18496"/>
                    <a:pt x="10665" y="18758"/>
                    <a:pt x="10839" y="18950"/>
                  </a:cubicBezTo>
                  <a:cubicBezTo>
                    <a:pt x="11032" y="19160"/>
                    <a:pt x="11294" y="19283"/>
                    <a:pt x="11609" y="19283"/>
                  </a:cubicBezTo>
                  <a:lnTo>
                    <a:pt x="35960" y="19283"/>
                  </a:lnTo>
                  <a:cubicBezTo>
                    <a:pt x="36187" y="19283"/>
                    <a:pt x="36397" y="19178"/>
                    <a:pt x="36519" y="19038"/>
                  </a:cubicBezTo>
                  <a:cubicBezTo>
                    <a:pt x="36659" y="18880"/>
                    <a:pt x="36712" y="18688"/>
                    <a:pt x="36712" y="18496"/>
                  </a:cubicBezTo>
                  <a:cubicBezTo>
                    <a:pt x="36729" y="18216"/>
                    <a:pt x="36554" y="17919"/>
                    <a:pt x="36240" y="17797"/>
                  </a:cubicBezTo>
                  <a:lnTo>
                    <a:pt x="16486" y="10087"/>
                  </a:lnTo>
                  <a:cubicBezTo>
                    <a:pt x="16363" y="10035"/>
                    <a:pt x="16224" y="10017"/>
                    <a:pt x="16101" y="10017"/>
                  </a:cubicBezTo>
                  <a:close/>
                  <a:moveTo>
                    <a:pt x="13969" y="298"/>
                  </a:moveTo>
                  <a:cubicBezTo>
                    <a:pt x="14318" y="298"/>
                    <a:pt x="14668" y="385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310"/>
                    <a:pt x="52078" y="22062"/>
                  </a:cubicBezTo>
                  <a:cubicBezTo>
                    <a:pt x="52078" y="22621"/>
                    <a:pt x="51886" y="23181"/>
                    <a:pt x="51501" y="23583"/>
                  </a:cubicBezTo>
                  <a:cubicBezTo>
                    <a:pt x="51134" y="24003"/>
                    <a:pt x="50592" y="24282"/>
                    <a:pt x="49910" y="24282"/>
                  </a:cubicBezTo>
                  <a:lnTo>
                    <a:pt x="2466" y="24282"/>
                  </a:lnTo>
                  <a:cubicBezTo>
                    <a:pt x="1819" y="24282"/>
                    <a:pt x="1277" y="24020"/>
                    <a:pt x="893" y="23618"/>
                  </a:cubicBezTo>
                  <a:cubicBezTo>
                    <a:pt x="508" y="23198"/>
                    <a:pt x="281" y="22656"/>
                    <a:pt x="281" y="22080"/>
                  </a:cubicBezTo>
                  <a:cubicBezTo>
                    <a:pt x="281" y="21695"/>
                    <a:pt x="386" y="21310"/>
                    <a:pt x="595" y="20961"/>
                  </a:cubicBezTo>
                  <a:lnTo>
                    <a:pt x="12098" y="1382"/>
                  </a:lnTo>
                  <a:cubicBezTo>
                    <a:pt x="12518" y="682"/>
                    <a:pt x="13234" y="298"/>
                    <a:pt x="13969" y="298"/>
                  </a:cubicBezTo>
                  <a:close/>
                  <a:moveTo>
                    <a:pt x="13969" y="1"/>
                  </a:moveTo>
                  <a:cubicBezTo>
                    <a:pt x="13129" y="1"/>
                    <a:pt x="12308" y="455"/>
                    <a:pt x="11853" y="1224"/>
                  </a:cubicBezTo>
                  <a:lnTo>
                    <a:pt x="351" y="20803"/>
                  </a:lnTo>
                  <a:cubicBezTo>
                    <a:pt x="106" y="21223"/>
                    <a:pt x="1" y="21660"/>
                    <a:pt x="1" y="22080"/>
                  </a:cubicBezTo>
                  <a:cubicBezTo>
                    <a:pt x="1" y="22726"/>
                    <a:pt x="246" y="23356"/>
                    <a:pt x="683" y="23810"/>
                  </a:cubicBezTo>
                  <a:cubicBezTo>
                    <a:pt x="1120" y="24265"/>
                    <a:pt x="1749" y="24579"/>
                    <a:pt x="2466" y="24579"/>
                  </a:cubicBezTo>
                  <a:lnTo>
                    <a:pt x="49910" y="24579"/>
                  </a:lnTo>
                  <a:cubicBezTo>
                    <a:pt x="50679" y="24579"/>
                    <a:pt x="51291" y="24265"/>
                    <a:pt x="51728" y="23793"/>
                  </a:cubicBezTo>
                  <a:cubicBezTo>
                    <a:pt x="52148" y="23303"/>
                    <a:pt x="52375" y="22691"/>
                    <a:pt x="52375" y="22062"/>
                  </a:cubicBezTo>
                  <a:cubicBezTo>
                    <a:pt x="52375" y="21223"/>
                    <a:pt x="51973" y="20366"/>
                    <a:pt x="51081" y="19894"/>
                  </a:cubicBezTo>
                  <a:lnTo>
                    <a:pt x="15140" y="315"/>
                  </a:lnTo>
                  <a:cubicBezTo>
                    <a:pt x="14773" y="106"/>
                    <a:pt x="14371" y="1"/>
                    <a:pt x="139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62;p70"/>
            <p:cNvSpPr/>
            <p:nvPr/>
          </p:nvSpPr>
          <p:spPr>
            <a:xfrm>
              <a:off x="3886613" y="4145525"/>
              <a:ext cx="475475" cy="266250"/>
            </a:xfrm>
            <a:custGeom>
              <a:avLst/>
              <a:gdLst/>
              <a:ahLst/>
              <a:cxnLst/>
              <a:rect l="l" t="t" r="r" b="b"/>
              <a:pathLst>
                <a:path w="19019" h="10650" extrusionOk="0">
                  <a:moveTo>
                    <a:pt x="362" y="1"/>
                  </a:moveTo>
                  <a:cubicBezTo>
                    <a:pt x="78" y="1"/>
                    <a:pt x="1" y="492"/>
                    <a:pt x="311" y="684"/>
                  </a:cubicBezTo>
                  <a:cubicBezTo>
                    <a:pt x="6167" y="4233"/>
                    <a:pt x="12199" y="7817"/>
                    <a:pt x="18457" y="10614"/>
                  </a:cubicBezTo>
                  <a:cubicBezTo>
                    <a:pt x="18516" y="10639"/>
                    <a:pt x="18570" y="10650"/>
                    <a:pt x="18618" y="10650"/>
                  </a:cubicBezTo>
                  <a:cubicBezTo>
                    <a:pt x="18943" y="10650"/>
                    <a:pt x="19019" y="10152"/>
                    <a:pt x="18684" y="9984"/>
                  </a:cubicBezTo>
                  <a:cubicBezTo>
                    <a:pt x="12653" y="6645"/>
                    <a:pt x="6482" y="3551"/>
                    <a:pt x="538" y="55"/>
                  </a:cubicBezTo>
                  <a:cubicBezTo>
                    <a:pt x="473" y="17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63;p70"/>
            <p:cNvSpPr/>
            <p:nvPr/>
          </p:nvSpPr>
          <p:spPr>
            <a:xfrm>
              <a:off x="3370713" y="3925150"/>
              <a:ext cx="109825" cy="59075"/>
            </a:xfrm>
            <a:custGeom>
              <a:avLst/>
              <a:gdLst/>
              <a:ahLst/>
              <a:cxnLst/>
              <a:rect l="l" t="t" r="r" b="b"/>
              <a:pathLst>
                <a:path w="4393" h="2363" extrusionOk="0">
                  <a:moveTo>
                    <a:pt x="3350" y="0"/>
                  </a:moveTo>
                  <a:cubicBezTo>
                    <a:pt x="2104" y="0"/>
                    <a:pt x="742" y="685"/>
                    <a:pt x="144" y="1773"/>
                  </a:cubicBezTo>
                  <a:cubicBezTo>
                    <a:pt x="0" y="2048"/>
                    <a:pt x="230" y="2363"/>
                    <a:pt x="486" y="2363"/>
                  </a:cubicBezTo>
                  <a:cubicBezTo>
                    <a:pt x="572" y="2363"/>
                    <a:pt x="660" y="2328"/>
                    <a:pt x="739" y="2245"/>
                  </a:cubicBezTo>
                  <a:cubicBezTo>
                    <a:pt x="1648" y="1266"/>
                    <a:pt x="2592" y="829"/>
                    <a:pt x="3938" y="794"/>
                  </a:cubicBezTo>
                  <a:cubicBezTo>
                    <a:pt x="4392" y="776"/>
                    <a:pt x="4253" y="94"/>
                    <a:pt x="3868" y="42"/>
                  </a:cubicBezTo>
                  <a:cubicBezTo>
                    <a:pt x="3699" y="14"/>
                    <a:pt x="3526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68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3"/>
          </p:nvPr>
        </p:nvSpPr>
        <p:spPr>
          <a:xfrm rot="348788">
            <a:off x="4512598" y="638891"/>
            <a:ext cx="4141918" cy="501646"/>
          </a:xfrm>
        </p:spPr>
        <p:txBody>
          <a:bodyPr anchor="t"/>
          <a:lstStyle/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dọc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uông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ĐCNN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5527" y="242476"/>
            <a:ext cx="3447012" cy="375900"/>
          </a:xfrm>
        </p:spPr>
        <p:txBody>
          <a:bodyPr/>
          <a:lstStyle/>
          <a:p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III. </a:t>
            </a:r>
            <a:r>
              <a:rPr lang="en-US" sz="36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Cách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đo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b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6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chiều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dài</a:t>
            </a:r>
            <a:endParaRPr lang="en-US" sz="3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58430" r="1115" b="7747"/>
          <a:stretch/>
        </p:blipFill>
        <p:spPr bwMode="auto">
          <a:xfrm>
            <a:off x="380795" y="1879422"/>
            <a:ext cx="3436640" cy="13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053;p46"/>
          <p:cNvGrpSpPr/>
          <p:nvPr/>
        </p:nvGrpSpPr>
        <p:grpSpPr>
          <a:xfrm rot="-989189">
            <a:off x="378529" y="3590438"/>
            <a:ext cx="1602329" cy="2127110"/>
            <a:chOff x="636075" y="1177950"/>
            <a:chExt cx="1451400" cy="1926750"/>
          </a:xfrm>
        </p:grpSpPr>
        <p:sp>
          <p:nvSpPr>
            <p:cNvPr id="13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559;p35"/>
          <p:cNvGrpSpPr/>
          <p:nvPr/>
        </p:nvGrpSpPr>
        <p:grpSpPr>
          <a:xfrm rot="774022">
            <a:off x="2642499" y="3510323"/>
            <a:ext cx="1160503" cy="2062093"/>
            <a:chOff x="5455125" y="627200"/>
            <a:chExt cx="1020400" cy="1906200"/>
          </a:xfrm>
        </p:grpSpPr>
        <p:sp>
          <p:nvSpPr>
            <p:cNvPr id="22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39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đo độ d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64186"/>
            <a:ext cx="4652162" cy="36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1950" y="2638425"/>
            <a:ext cx="1381125" cy="447958"/>
          </a:xfrm>
        </p:spPr>
        <p:txBody>
          <a:bodyPr/>
          <a:lstStyle/>
          <a:p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962650" y="464186"/>
            <a:ext cx="1543050" cy="250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05700" y="233353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cm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91200" y="1737469"/>
            <a:ext cx="1714500" cy="461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05700" y="1477753"/>
            <a:ext cx="143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6,6 cm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219825" y="2638425"/>
            <a:ext cx="1285875" cy="1065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05700" y="2411225"/>
            <a:ext cx="143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7,5 cm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962650" y="233353"/>
            <a:ext cx="0" cy="48102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00725" y="1718111"/>
            <a:ext cx="0" cy="48102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29350" y="3222534"/>
            <a:ext cx="0" cy="48102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68"/>
          <p:cNvSpPr txBox="1">
            <a:spLocks noGrp="1"/>
          </p:cNvSpPr>
          <p:nvPr>
            <p:ph type="title"/>
          </p:nvPr>
        </p:nvSpPr>
        <p:spPr>
          <a:xfrm>
            <a:off x="4374037" y="1649066"/>
            <a:ext cx="4160408" cy="205566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IV. Vận dụng cách đo chiều dài vào đo thể tích</a:t>
            </a:r>
            <a:endParaRPr dirty="0">
              <a:solidFill>
                <a:schemeClr val="accent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227" name="Google Shape;2227;p6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6</a:t>
            </a:r>
            <a:r>
              <a:rPr lang="en" sz="1300" dirty="0" smtClean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TH </a:t>
            </a: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GRADE</a:t>
            </a:r>
            <a:endParaRPr sz="130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grpSp>
        <p:nvGrpSpPr>
          <p:cNvPr id="10" name="Google Shape;2023;p33"/>
          <p:cNvGrpSpPr/>
          <p:nvPr/>
        </p:nvGrpSpPr>
        <p:grpSpPr>
          <a:xfrm rot="523650">
            <a:off x="2843536" y="327731"/>
            <a:ext cx="1991123" cy="3508046"/>
            <a:chOff x="1672423" y="3253452"/>
            <a:chExt cx="736065" cy="1326494"/>
          </a:xfrm>
        </p:grpSpPr>
        <p:sp>
          <p:nvSpPr>
            <p:cNvPr id="11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68CEB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solidFill>
                <a:srgbClr val="68CEB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607;p51"/>
          <p:cNvGrpSpPr/>
          <p:nvPr/>
        </p:nvGrpSpPr>
        <p:grpSpPr>
          <a:xfrm>
            <a:off x="1848894" y="3664478"/>
            <a:ext cx="1055121" cy="1366525"/>
            <a:chOff x="2168188" y="3700491"/>
            <a:chExt cx="742752" cy="798379"/>
          </a:xfrm>
        </p:grpSpPr>
        <p:sp>
          <p:nvSpPr>
            <p:cNvPr id="44" name="Google Shape;1608;p51"/>
            <p:cNvSpPr/>
            <p:nvPr/>
          </p:nvSpPr>
          <p:spPr>
            <a:xfrm>
              <a:off x="2222936" y="4170196"/>
              <a:ext cx="529196" cy="275591"/>
            </a:xfrm>
            <a:custGeom>
              <a:avLst/>
              <a:gdLst/>
              <a:ahLst/>
              <a:cxnLst/>
              <a:rect l="l" t="t" r="r" b="b"/>
              <a:pathLst>
                <a:path w="16848" h="8774" extrusionOk="0">
                  <a:moveTo>
                    <a:pt x="506" y="1"/>
                  </a:moveTo>
                  <a:cubicBezTo>
                    <a:pt x="506" y="24"/>
                    <a:pt x="508" y="41"/>
                    <a:pt x="511" y="55"/>
                  </a:cubicBezTo>
                  <a:lnTo>
                    <a:pt x="511" y="55"/>
                  </a:lnTo>
                  <a:cubicBezTo>
                    <a:pt x="510" y="37"/>
                    <a:pt x="508" y="19"/>
                    <a:pt x="506" y="1"/>
                  </a:cubicBezTo>
                  <a:close/>
                  <a:moveTo>
                    <a:pt x="6745" y="7000"/>
                  </a:moveTo>
                  <a:cubicBezTo>
                    <a:pt x="7600" y="7000"/>
                    <a:pt x="8455" y="7031"/>
                    <a:pt x="9278" y="7031"/>
                  </a:cubicBezTo>
                  <a:cubicBezTo>
                    <a:pt x="9405" y="7031"/>
                    <a:pt x="9405" y="7221"/>
                    <a:pt x="9278" y="7221"/>
                  </a:cubicBezTo>
                  <a:cubicBezTo>
                    <a:pt x="8867" y="7253"/>
                    <a:pt x="8455" y="7269"/>
                    <a:pt x="8035" y="7269"/>
                  </a:cubicBezTo>
                  <a:cubicBezTo>
                    <a:pt x="7616" y="7269"/>
                    <a:pt x="7188" y="7253"/>
                    <a:pt x="6745" y="7221"/>
                  </a:cubicBezTo>
                  <a:cubicBezTo>
                    <a:pt x="6586" y="7221"/>
                    <a:pt x="6586" y="7000"/>
                    <a:pt x="6745" y="7000"/>
                  </a:cubicBezTo>
                  <a:close/>
                  <a:moveTo>
                    <a:pt x="7378" y="7791"/>
                  </a:moveTo>
                  <a:cubicBezTo>
                    <a:pt x="8100" y="7815"/>
                    <a:pt x="8821" y="7876"/>
                    <a:pt x="9543" y="7876"/>
                  </a:cubicBezTo>
                  <a:cubicBezTo>
                    <a:pt x="9771" y="7876"/>
                    <a:pt x="10000" y="7870"/>
                    <a:pt x="10228" y="7855"/>
                  </a:cubicBezTo>
                  <a:cubicBezTo>
                    <a:pt x="10355" y="7855"/>
                    <a:pt x="10355" y="8013"/>
                    <a:pt x="10228" y="8013"/>
                  </a:cubicBezTo>
                  <a:cubicBezTo>
                    <a:pt x="9753" y="8061"/>
                    <a:pt x="9270" y="8092"/>
                    <a:pt x="8787" y="8092"/>
                  </a:cubicBezTo>
                  <a:cubicBezTo>
                    <a:pt x="8305" y="8092"/>
                    <a:pt x="7822" y="8061"/>
                    <a:pt x="7347" y="7981"/>
                  </a:cubicBezTo>
                  <a:cubicBezTo>
                    <a:pt x="7220" y="7981"/>
                    <a:pt x="7283" y="7791"/>
                    <a:pt x="7378" y="7791"/>
                  </a:cubicBezTo>
                  <a:close/>
                  <a:moveTo>
                    <a:pt x="15992" y="33"/>
                  </a:moveTo>
                  <a:lnTo>
                    <a:pt x="15992" y="33"/>
                  </a:lnTo>
                  <a:cubicBezTo>
                    <a:pt x="15612" y="96"/>
                    <a:pt x="15232" y="223"/>
                    <a:pt x="14884" y="318"/>
                  </a:cubicBezTo>
                  <a:lnTo>
                    <a:pt x="14884" y="3864"/>
                  </a:lnTo>
                  <a:cubicBezTo>
                    <a:pt x="14915" y="3896"/>
                    <a:pt x="14915" y="3959"/>
                    <a:pt x="14884" y="3991"/>
                  </a:cubicBezTo>
                  <a:cubicBezTo>
                    <a:pt x="14884" y="4815"/>
                    <a:pt x="14820" y="5606"/>
                    <a:pt x="14789" y="6430"/>
                  </a:cubicBezTo>
                  <a:cubicBezTo>
                    <a:pt x="14789" y="6581"/>
                    <a:pt x="14687" y="6653"/>
                    <a:pt x="14592" y="6653"/>
                  </a:cubicBezTo>
                  <a:cubicBezTo>
                    <a:pt x="14528" y="6653"/>
                    <a:pt x="14466" y="6620"/>
                    <a:pt x="14440" y="6556"/>
                  </a:cubicBezTo>
                  <a:cubicBezTo>
                    <a:pt x="14298" y="6587"/>
                    <a:pt x="14153" y="6601"/>
                    <a:pt x="14005" y="6601"/>
                  </a:cubicBezTo>
                  <a:cubicBezTo>
                    <a:pt x="13693" y="6601"/>
                    <a:pt x="13370" y="6537"/>
                    <a:pt x="13047" y="6430"/>
                  </a:cubicBezTo>
                  <a:cubicBezTo>
                    <a:pt x="12899" y="6400"/>
                    <a:pt x="12972" y="6205"/>
                    <a:pt x="13111" y="6205"/>
                  </a:cubicBezTo>
                  <a:cubicBezTo>
                    <a:pt x="13121" y="6205"/>
                    <a:pt x="13131" y="6206"/>
                    <a:pt x="13142" y="6208"/>
                  </a:cubicBezTo>
                  <a:cubicBezTo>
                    <a:pt x="13461" y="6331"/>
                    <a:pt x="13799" y="6377"/>
                    <a:pt x="14142" y="6377"/>
                  </a:cubicBezTo>
                  <a:cubicBezTo>
                    <a:pt x="14241" y="6377"/>
                    <a:pt x="14341" y="6373"/>
                    <a:pt x="14440" y="6366"/>
                  </a:cubicBezTo>
                  <a:cubicBezTo>
                    <a:pt x="14409" y="5606"/>
                    <a:pt x="14409" y="4815"/>
                    <a:pt x="14409" y="4054"/>
                  </a:cubicBezTo>
                  <a:cubicBezTo>
                    <a:pt x="14187" y="4086"/>
                    <a:pt x="13965" y="4102"/>
                    <a:pt x="13744" y="4102"/>
                  </a:cubicBezTo>
                  <a:cubicBezTo>
                    <a:pt x="13522" y="4102"/>
                    <a:pt x="13300" y="4086"/>
                    <a:pt x="13079" y="4054"/>
                  </a:cubicBezTo>
                  <a:cubicBezTo>
                    <a:pt x="12984" y="4054"/>
                    <a:pt x="12984" y="3864"/>
                    <a:pt x="13079" y="3864"/>
                  </a:cubicBezTo>
                  <a:cubicBezTo>
                    <a:pt x="13226" y="3854"/>
                    <a:pt x="13374" y="3850"/>
                    <a:pt x="13522" y="3850"/>
                  </a:cubicBezTo>
                  <a:cubicBezTo>
                    <a:pt x="13818" y="3850"/>
                    <a:pt x="14113" y="3864"/>
                    <a:pt x="14409" y="3864"/>
                  </a:cubicBezTo>
                  <a:cubicBezTo>
                    <a:pt x="14409" y="3104"/>
                    <a:pt x="14440" y="2408"/>
                    <a:pt x="14440" y="1679"/>
                  </a:cubicBezTo>
                  <a:lnTo>
                    <a:pt x="14440" y="1679"/>
                  </a:lnTo>
                  <a:cubicBezTo>
                    <a:pt x="13934" y="1743"/>
                    <a:pt x="13459" y="1743"/>
                    <a:pt x="12920" y="1743"/>
                  </a:cubicBezTo>
                  <a:cubicBezTo>
                    <a:pt x="12762" y="1743"/>
                    <a:pt x="12762" y="1489"/>
                    <a:pt x="12920" y="1489"/>
                  </a:cubicBezTo>
                  <a:cubicBezTo>
                    <a:pt x="13459" y="1521"/>
                    <a:pt x="13934" y="1521"/>
                    <a:pt x="14440" y="1521"/>
                  </a:cubicBezTo>
                  <a:cubicBezTo>
                    <a:pt x="14472" y="1204"/>
                    <a:pt x="14472" y="856"/>
                    <a:pt x="14472" y="508"/>
                  </a:cubicBezTo>
                  <a:lnTo>
                    <a:pt x="14472" y="508"/>
                  </a:lnTo>
                  <a:cubicBezTo>
                    <a:pt x="12565" y="918"/>
                    <a:pt x="10615" y="1107"/>
                    <a:pt x="8659" y="1107"/>
                  </a:cubicBezTo>
                  <a:cubicBezTo>
                    <a:pt x="5936" y="1107"/>
                    <a:pt x="3205" y="741"/>
                    <a:pt x="569" y="96"/>
                  </a:cubicBezTo>
                  <a:cubicBezTo>
                    <a:pt x="545" y="96"/>
                    <a:pt x="521" y="96"/>
                    <a:pt x="511" y="55"/>
                  </a:cubicBezTo>
                  <a:lnTo>
                    <a:pt x="511" y="55"/>
                  </a:lnTo>
                  <a:cubicBezTo>
                    <a:pt x="683" y="1934"/>
                    <a:pt x="1" y="3692"/>
                    <a:pt x="158" y="5575"/>
                  </a:cubicBezTo>
                  <a:cubicBezTo>
                    <a:pt x="284" y="7380"/>
                    <a:pt x="1393" y="8488"/>
                    <a:pt x="3261" y="8646"/>
                  </a:cubicBezTo>
                  <a:cubicBezTo>
                    <a:pt x="4106" y="8731"/>
                    <a:pt x="4950" y="8745"/>
                    <a:pt x="5795" y="8745"/>
                  </a:cubicBezTo>
                  <a:cubicBezTo>
                    <a:pt x="6217" y="8745"/>
                    <a:pt x="6639" y="8741"/>
                    <a:pt x="7062" y="8741"/>
                  </a:cubicBezTo>
                  <a:cubicBezTo>
                    <a:pt x="7414" y="8751"/>
                    <a:pt x="7769" y="8755"/>
                    <a:pt x="8125" y="8755"/>
                  </a:cubicBezTo>
                  <a:cubicBezTo>
                    <a:pt x="8983" y="8755"/>
                    <a:pt x="9843" y="8732"/>
                    <a:pt x="10672" y="8710"/>
                  </a:cubicBezTo>
                  <a:cubicBezTo>
                    <a:pt x="11812" y="8646"/>
                    <a:pt x="13300" y="8773"/>
                    <a:pt x="14409" y="8456"/>
                  </a:cubicBezTo>
                  <a:cubicBezTo>
                    <a:pt x="16847" y="7791"/>
                    <a:pt x="16024" y="2534"/>
                    <a:pt x="15992" y="33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9;p51"/>
            <p:cNvSpPr/>
            <p:nvPr/>
          </p:nvSpPr>
          <p:spPr>
            <a:xfrm>
              <a:off x="2242787" y="4140357"/>
              <a:ext cx="433741" cy="49848"/>
            </a:xfrm>
            <a:custGeom>
              <a:avLst/>
              <a:gdLst/>
              <a:ahLst/>
              <a:cxnLst/>
              <a:rect l="l" t="t" r="r" b="b"/>
              <a:pathLst>
                <a:path w="13809" h="1587" extrusionOk="0">
                  <a:moveTo>
                    <a:pt x="7918" y="1"/>
                  </a:moveTo>
                  <a:cubicBezTo>
                    <a:pt x="5258" y="1"/>
                    <a:pt x="2598" y="191"/>
                    <a:pt x="1" y="634"/>
                  </a:cubicBezTo>
                  <a:cubicBezTo>
                    <a:pt x="1" y="666"/>
                    <a:pt x="32" y="666"/>
                    <a:pt x="32" y="666"/>
                  </a:cubicBezTo>
                  <a:cubicBezTo>
                    <a:pt x="2627" y="1306"/>
                    <a:pt x="5193" y="1586"/>
                    <a:pt x="7761" y="1586"/>
                  </a:cubicBezTo>
                  <a:cubicBezTo>
                    <a:pt x="9769" y="1586"/>
                    <a:pt x="11780" y="1415"/>
                    <a:pt x="13808" y="1109"/>
                  </a:cubicBezTo>
                  <a:lnTo>
                    <a:pt x="13808" y="792"/>
                  </a:lnTo>
                  <a:cubicBezTo>
                    <a:pt x="13471" y="792"/>
                    <a:pt x="13119" y="807"/>
                    <a:pt x="12772" y="807"/>
                  </a:cubicBezTo>
                  <a:cubicBezTo>
                    <a:pt x="12598" y="807"/>
                    <a:pt x="12426" y="803"/>
                    <a:pt x="12257" y="792"/>
                  </a:cubicBezTo>
                  <a:cubicBezTo>
                    <a:pt x="12130" y="792"/>
                    <a:pt x="12130" y="571"/>
                    <a:pt x="12257" y="571"/>
                  </a:cubicBezTo>
                  <a:lnTo>
                    <a:pt x="13808" y="571"/>
                  </a:lnTo>
                  <a:lnTo>
                    <a:pt x="13808" y="381"/>
                  </a:lnTo>
                  <a:cubicBezTo>
                    <a:pt x="11877" y="222"/>
                    <a:pt x="9881" y="1"/>
                    <a:pt x="7918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0;p51"/>
            <p:cNvSpPr/>
            <p:nvPr/>
          </p:nvSpPr>
          <p:spPr>
            <a:xfrm>
              <a:off x="2168188" y="3700491"/>
              <a:ext cx="742752" cy="798379"/>
            </a:xfrm>
            <a:custGeom>
              <a:avLst/>
              <a:gdLst/>
              <a:ahLst/>
              <a:cxnLst/>
              <a:rect l="l" t="t" r="r" b="b"/>
              <a:pathLst>
                <a:path w="23647" h="25418" extrusionOk="0">
                  <a:moveTo>
                    <a:pt x="11593" y="480"/>
                  </a:moveTo>
                  <a:cubicBezTo>
                    <a:pt x="11751" y="480"/>
                    <a:pt x="11909" y="481"/>
                    <a:pt x="12066" y="482"/>
                  </a:cubicBezTo>
                  <a:cubicBezTo>
                    <a:pt x="15898" y="545"/>
                    <a:pt x="19572" y="1274"/>
                    <a:pt x="23372" y="1844"/>
                  </a:cubicBezTo>
                  <a:cubicBezTo>
                    <a:pt x="22644" y="1971"/>
                    <a:pt x="22011" y="2192"/>
                    <a:pt x="21472" y="2604"/>
                  </a:cubicBezTo>
                  <a:cubicBezTo>
                    <a:pt x="19002" y="4377"/>
                    <a:pt x="19034" y="8621"/>
                    <a:pt x="19002" y="11408"/>
                  </a:cubicBezTo>
                  <a:cubicBezTo>
                    <a:pt x="18939" y="14258"/>
                    <a:pt x="18875" y="17108"/>
                    <a:pt x="18875" y="19959"/>
                  </a:cubicBezTo>
                  <a:cubicBezTo>
                    <a:pt x="18875" y="21352"/>
                    <a:pt x="19160" y="23284"/>
                    <a:pt x="17925" y="24297"/>
                  </a:cubicBezTo>
                  <a:cubicBezTo>
                    <a:pt x="17361" y="24768"/>
                    <a:pt x="16203" y="24847"/>
                    <a:pt x="15105" y="24847"/>
                  </a:cubicBezTo>
                  <a:cubicBezTo>
                    <a:pt x="14548" y="24847"/>
                    <a:pt x="14007" y="24826"/>
                    <a:pt x="13565" y="24826"/>
                  </a:cubicBezTo>
                  <a:cubicBezTo>
                    <a:pt x="13411" y="24826"/>
                    <a:pt x="13269" y="24829"/>
                    <a:pt x="13143" y="24836"/>
                  </a:cubicBezTo>
                  <a:cubicBezTo>
                    <a:pt x="11633" y="24903"/>
                    <a:pt x="10113" y="24935"/>
                    <a:pt x="8594" y="24935"/>
                  </a:cubicBezTo>
                  <a:cubicBezTo>
                    <a:pt x="7279" y="24935"/>
                    <a:pt x="5964" y="24911"/>
                    <a:pt x="4656" y="24867"/>
                  </a:cubicBezTo>
                  <a:cubicBezTo>
                    <a:pt x="2787" y="24804"/>
                    <a:pt x="1204" y="24297"/>
                    <a:pt x="1141" y="22175"/>
                  </a:cubicBezTo>
                  <a:cubicBezTo>
                    <a:pt x="1046" y="20877"/>
                    <a:pt x="1204" y="19483"/>
                    <a:pt x="1267" y="18185"/>
                  </a:cubicBezTo>
                  <a:cubicBezTo>
                    <a:pt x="1362" y="12896"/>
                    <a:pt x="1141" y="7576"/>
                    <a:pt x="634" y="2287"/>
                  </a:cubicBezTo>
                  <a:lnTo>
                    <a:pt x="634" y="2129"/>
                  </a:lnTo>
                  <a:cubicBezTo>
                    <a:pt x="634" y="1907"/>
                    <a:pt x="571" y="1717"/>
                    <a:pt x="571" y="1559"/>
                  </a:cubicBezTo>
                  <a:lnTo>
                    <a:pt x="571" y="1559"/>
                  </a:lnTo>
                  <a:cubicBezTo>
                    <a:pt x="634" y="1591"/>
                    <a:pt x="697" y="1591"/>
                    <a:pt x="729" y="1591"/>
                  </a:cubicBezTo>
                  <a:cubicBezTo>
                    <a:pt x="4311" y="832"/>
                    <a:pt x="7951" y="480"/>
                    <a:pt x="11593" y="480"/>
                  </a:cubicBezTo>
                  <a:close/>
                  <a:moveTo>
                    <a:pt x="11241" y="0"/>
                  </a:moveTo>
                  <a:cubicBezTo>
                    <a:pt x="7680" y="0"/>
                    <a:pt x="4098" y="378"/>
                    <a:pt x="571" y="1084"/>
                  </a:cubicBezTo>
                  <a:cubicBezTo>
                    <a:pt x="543" y="1075"/>
                    <a:pt x="518" y="1071"/>
                    <a:pt x="495" y="1071"/>
                  </a:cubicBezTo>
                  <a:cubicBezTo>
                    <a:pt x="441" y="1071"/>
                    <a:pt x="403" y="1093"/>
                    <a:pt x="381" y="1116"/>
                  </a:cubicBezTo>
                  <a:cubicBezTo>
                    <a:pt x="332" y="1077"/>
                    <a:pt x="278" y="1059"/>
                    <a:pt x="226" y="1059"/>
                  </a:cubicBezTo>
                  <a:cubicBezTo>
                    <a:pt x="107" y="1059"/>
                    <a:pt x="1" y="1152"/>
                    <a:pt x="1" y="1306"/>
                  </a:cubicBezTo>
                  <a:cubicBezTo>
                    <a:pt x="634" y="7734"/>
                    <a:pt x="824" y="14195"/>
                    <a:pt x="634" y="20655"/>
                  </a:cubicBezTo>
                  <a:cubicBezTo>
                    <a:pt x="571" y="22239"/>
                    <a:pt x="412" y="24075"/>
                    <a:pt x="2091" y="24931"/>
                  </a:cubicBezTo>
                  <a:cubicBezTo>
                    <a:pt x="2946" y="25342"/>
                    <a:pt x="3991" y="25311"/>
                    <a:pt x="4941" y="25342"/>
                  </a:cubicBezTo>
                  <a:cubicBezTo>
                    <a:pt x="6146" y="25389"/>
                    <a:pt x="7386" y="25418"/>
                    <a:pt x="8622" y="25418"/>
                  </a:cubicBezTo>
                  <a:cubicBezTo>
                    <a:pt x="9075" y="25418"/>
                    <a:pt x="9527" y="25414"/>
                    <a:pt x="9976" y="25406"/>
                  </a:cubicBezTo>
                  <a:cubicBezTo>
                    <a:pt x="11623" y="25342"/>
                    <a:pt x="13333" y="25311"/>
                    <a:pt x="14980" y="25184"/>
                  </a:cubicBezTo>
                  <a:cubicBezTo>
                    <a:pt x="15867" y="25152"/>
                    <a:pt x="16880" y="25184"/>
                    <a:pt x="17735" y="24867"/>
                  </a:cubicBezTo>
                  <a:cubicBezTo>
                    <a:pt x="19667" y="24075"/>
                    <a:pt x="19319" y="21669"/>
                    <a:pt x="19319" y="19959"/>
                  </a:cubicBezTo>
                  <a:cubicBezTo>
                    <a:pt x="19350" y="16918"/>
                    <a:pt x="19382" y="13846"/>
                    <a:pt x="19414" y="10775"/>
                  </a:cubicBezTo>
                  <a:cubicBezTo>
                    <a:pt x="19477" y="7449"/>
                    <a:pt x="19572" y="3237"/>
                    <a:pt x="23467" y="2129"/>
                  </a:cubicBezTo>
                  <a:cubicBezTo>
                    <a:pt x="23646" y="2069"/>
                    <a:pt x="23601" y="1841"/>
                    <a:pt x="23409" y="1841"/>
                  </a:cubicBezTo>
                  <a:cubicBezTo>
                    <a:pt x="23406" y="1841"/>
                    <a:pt x="23402" y="1841"/>
                    <a:pt x="23399" y="1841"/>
                  </a:cubicBezTo>
                  <a:lnTo>
                    <a:pt x="23399" y="1841"/>
                  </a:lnTo>
                  <a:cubicBezTo>
                    <a:pt x="23503" y="1821"/>
                    <a:pt x="23524" y="1683"/>
                    <a:pt x="23436" y="1654"/>
                  </a:cubicBezTo>
                  <a:cubicBezTo>
                    <a:pt x="19857" y="419"/>
                    <a:pt x="15772" y="102"/>
                    <a:pt x="12066" y="7"/>
                  </a:cubicBezTo>
                  <a:cubicBezTo>
                    <a:pt x="11791" y="3"/>
                    <a:pt x="11516" y="0"/>
                    <a:pt x="11241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1;p51"/>
            <p:cNvSpPr/>
            <p:nvPr/>
          </p:nvSpPr>
          <p:spPr>
            <a:xfrm>
              <a:off x="2184113" y="3710605"/>
              <a:ext cx="717216" cy="69730"/>
            </a:xfrm>
            <a:custGeom>
              <a:avLst/>
              <a:gdLst/>
              <a:ahLst/>
              <a:cxnLst/>
              <a:rect l="l" t="t" r="r" b="b"/>
              <a:pathLst>
                <a:path w="22834" h="2220" extrusionOk="0">
                  <a:moveTo>
                    <a:pt x="11119" y="0"/>
                  </a:moveTo>
                  <a:cubicBezTo>
                    <a:pt x="7455" y="0"/>
                    <a:pt x="3793" y="408"/>
                    <a:pt x="190" y="1110"/>
                  </a:cubicBezTo>
                  <a:cubicBezTo>
                    <a:pt x="150" y="1170"/>
                    <a:pt x="110" y="1192"/>
                    <a:pt x="70" y="1192"/>
                  </a:cubicBezTo>
                  <a:cubicBezTo>
                    <a:pt x="47" y="1192"/>
                    <a:pt x="23" y="1185"/>
                    <a:pt x="0" y="1174"/>
                  </a:cubicBezTo>
                  <a:lnTo>
                    <a:pt x="0" y="1174"/>
                  </a:lnTo>
                  <a:cubicBezTo>
                    <a:pt x="0" y="1364"/>
                    <a:pt x="32" y="1554"/>
                    <a:pt x="32" y="1712"/>
                  </a:cubicBezTo>
                  <a:cubicBezTo>
                    <a:pt x="58" y="1607"/>
                    <a:pt x="128" y="1546"/>
                    <a:pt x="241" y="1546"/>
                  </a:cubicBezTo>
                  <a:cubicBezTo>
                    <a:pt x="264" y="1546"/>
                    <a:pt x="290" y="1548"/>
                    <a:pt x="317" y="1554"/>
                  </a:cubicBezTo>
                  <a:cubicBezTo>
                    <a:pt x="3631" y="2012"/>
                    <a:pt x="6945" y="2219"/>
                    <a:pt x="10258" y="2219"/>
                  </a:cubicBezTo>
                  <a:cubicBezTo>
                    <a:pt x="13817" y="2219"/>
                    <a:pt x="17375" y="1980"/>
                    <a:pt x="20933" y="1554"/>
                  </a:cubicBezTo>
                  <a:cubicBezTo>
                    <a:pt x="21092" y="1554"/>
                    <a:pt x="21123" y="1839"/>
                    <a:pt x="20965" y="1839"/>
                  </a:cubicBezTo>
                  <a:lnTo>
                    <a:pt x="20870" y="1839"/>
                  </a:lnTo>
                  <a:lnTo>
                    <a:pt x="20933" y="2187"/>
                  </a:lnTo>
                  <a:cubicBezTo>
                    <a:pt x="21440" y="1839"/>
                    <a:pt x="22074" y="1554"/>
                    <a:pt x="22834" y="1427"/>
                  </a:cubicBezTo>
                  <a:lnTo>
                    <a:pt x="22834" y="1364"/>
                  </a:lnTo>
                  <a:cubicBezTo>
                    <a:pt x="19033" y="794"/>
                    <a:pt x="15360" y="65"/>
                    <a:pt x="11528" y="2"/>
                  </a:cubicBezTo>
                  <a:cubicBezTo>
                    <a:pt x="11391" y="1"/>
                    <a:pt x="11255" y="0"/>
                    <a:pt x="11119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2;p51"/>
            <p:cNvSpPr/>
            <p:nvPr/>
          </p:nvSpPr>
          <p:spPr>
            <a:xfrm>
              <a:off x="2186092" y="3760201"/>
              <a:ext cx="661275" cy="36153"/>
            </a:xfrm>
            <a:custGeom>
              <a:avLst/>
              <a:gdLst/>
              <a:ahLst/>
              <a:cxnLst/>
              <a:rect l="l" t="t" r="r" b="b"/>
              <a:pathLst>
                <a:path w="21053" h="1151" extrusionOk="0">
                  <a:moveTo>
                    <a:pt x="206" y="0"/>
                  </a:moveTo>
                  <a:cubicBezTo>
                    <a:pt x="110" y="0"/>
                    <a:pt x="55" y="82"/>
                    <a:pt x="1" y="165"/>
                  </a:cubicBezTo>
                  <a:lnTo>
                    <a:pt x="1" y="323"/>
                  </a:lnTo>
                  <a:cubicBezTo>
                    <a:pt x="64" y="386"/>
                    <a:pt x="96" y="418"/>
                    <a:pt x="127" y="418"/>
                  </a:cubicBezTo>
                  <a:cubicBezTo>
                    <a:pt x="3471" y="898"/>
                    <a:pt x="6860" y="1151"/>
                    <a:pt x="10246" y="1151"/>
                  </a:cubicBezTo>
                  <a:cubicBezTo>
                    <a:pt x="13788" y="1151"/>
                    <a:pt x="17326" y="874"/>
                    <a:pt x="20807" y="291"/>
                  </a:cubicBezTo>
                  <a:lnTo>
                    <a:pt x="20902" y="291"/>
                  </a:lnTo>
                  <a:cubicBezTo>
                    <a:pt x="21052" y="261"/>
                    <a:pt x="21032" y="4"/>
                    <a:pt x="20894" y="4"/>
                  </a:cubicBezTo>
                  <a:cubicBezTo>
                    <a:pt x="20887" y="4"/>
                    <a:pt x="20879" y="5"/>
                    <a:pt x="20870" y="6"/>
                  </a:cubicBezTo>
                  <a:cubicBezTo>
                    <a:pt x="17344" y="445"/>
                    <a:pt x="13818" y="684"/>
                    <a:pt x="10291" y="684"/>
                  </a:cubicBezTo>
                  <a:cubicBezTo>
                    <a:pt x="6946" y="684"/>
                    <a:pt x="3600" y="469"/>
                    <a:pt x="254" y="6"/>
                  </a:cubicBezTo>
                  <a:cubicBezTo>
                    <a:pt x="237" y="2"/>
                    <a:pt x="22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13;p51"/>
            <p:cNvSpPr/>
            <p:nvPr/>
          </p:nvSpPr>
          <p:spPr>
            <a:xfrm>
              <a:off x="2180124" y="3769342"/>
              <a:ext cx="662531" cy="713384"/>
            </a:xfrm>
            <a:custGeom>
              <a:avLst/>
              <a:gdLst/>
              <a:ahLst/>
              <a:cxnLst/>
              <a:rect l="l" t="t" r="r" b="b"/>
              <a:pathLst>
                <a:path w="21093" h="22712" extrusionOk="0">
                  <a:moveTo>
                    <a:pt x="3563" y="1985"/>
                  </a:moveTo>
                  <a:cubicBezTo>
                    <a:pt x="3577" y="1985"/>
                    <a:pt x="3593" y="1988"/>
                    <a:pt x="3611" y="1995"/>
                  </a:cubicBezTo>
                  <a:cubicBezTo>
                    <a:pt x="4028" y="2118"/>
                    <a:pt x="4465" y="2165"/>
                    <a:pt x="4920" y="2165"/>
                  </a:cubicBezTo>
                  <a:cubicBezTo>
                    <a:pt x="5052" y="2165"/>
                    <a:pt x="5186" y="2161"/>
                    <a:pt x="5321" y="2154"/>
                  </a:cubicBezTo>
                  <a:cubicBezTo>
                    <a:pt x="5416" y="2154"/>
                    <a:pt x="5416" y="2344"/>
                    <a:pt x="5321" y="2344"/>
                  </a:cubicBezTo>
                  <a:cubicBezTo>
                    <a:pt x="5130" y="2364"/>
                    <a:pt x="4940" y="2374"/>
                    <a:pt x="4749" y="2374"/>
                  </a:cubicBezTo>
                  <a:cubicBezTo>
                    <a:pt x="4338" y="2374"/>
                    <a:pt x="3927" y="2325"/>
                    <a:pt x="3516" y="2217"/>
                  </a:cubicBezTo>
                  <a:cubicBezTo>
                    <a:pt x="3431" y="2189"/>
                    <a:pt x="3447" y="1985"/>
                    <a:pt x="3563" y="1985"/>
                  </a:cubicBezTo>
                  <a:close/>
                  <a:moveTo>
                    <a:pt x="16176" y="3495"/>
                  </a:moveTo>
                  <a:cubicBezTo>
                    <a:pt x="16213" y="3495"/>
                    <a:pt x="16247" y="3520"/>
                    <a:pt x="16247" y="3579"/>
                  </a:cubicBezTo>
                  <a:cubicBezTo>
                    <a:pt x="16437" y="6176"/>
                    <a:pt x="16278" y="8836"/>
                    <a:pt x="16278" y="11433"/>
                  </a:cubicBezTo>
                  <a:lnTo>
                    <a:pt x="16278" y="11971"/>
                  </a:lnTo>
                  <a:lnTo>
                    <a:pt x="17355" y="12193"/>
                  </a:lnTo>
                  <a:cubicBezTo>
                    <a:pt x="17419" y="12224"/>
                    <a:pt x="17419" y="12319"/>
                    <a:pt x="17355" y="12351"/>
                  </a:cubicBezTo>
                  <a:lnTo>
                    <a:pt x="17387" y="12351"/>
                  </a:lnTo>
                  <a:cubicBezTo>
                    <a:pt x="17403" y="12288"/>
                    <a:pt x="17450" y="12256"/>
                    <a:pt x="17494" y="12256"/>
                  </a:cubicBezTo>
                  <a:cubicBezTo>
                    <a:pt x="17537" y="12256"/>
                    <a:pt x="17577" y="12288"/>
                    <a:pt x="17577" y="12351"/>
                  </a:cubicBezTo>
                  <a:cubicBezTo>
                    <a:pt x="17735" y="14220"/>
                    <a:pt x="17704" y="16151"/>
                    <a:pt x="17735" y="18052"/>
                  </a:cubicBezTo>
                  <a:cubicBezTo>
                    <a:pt x="17767" y="18970"/>
                    <a:pt x="18020" y="20268"/>
                    <a:pt x="17292" y="21028"/>
                  </a:cubicBezTo>
                  <a:cubicBezTo>
                    <a:pt x="16627" y="21788"/>
                    <a:pt x="15360" y="21725"/>
                    <a:pt x="14442" y="21788"/>
                  </a:cubicBezTo>
                  <a:cubicBezTo>
                    <a:pt x="12637" y="21883"/>
                    <a:pt x="10863" y="21978"/>
                    <a:pt x="9026" y="21978"/>
                  </a:cubicBezTo>
                  <a:cubicBezTo>
                    <a:pt x="8163" y="21992"/>
                    <a:pt x="7067" y="22102"/>
                    <a:pt x="5968" y="22102"/>
                  </a:cubicBezTo>
                  <a:cubicBezTo>
                    <a:pt x="4408" y="22102"/>
                    <a:pt x="2843" y="21879"/>
                    <a:pt x="1932" y="20838"/>
                  </a:cubicBezTo>
                  <a:cubicBezTo>
                    <a:pt x="1" y="18558"/>
                    <a:pt x="1774" y="15138"/>
                    <a:pt x="1521" y="12668"/>
                  </a:cubicBezTo>
                  <a:cubicBezTo>
                    <a:pt x="1483" y="12497"/>
                    <a:pt x="1616" y="12394"/>
                    <a:pt x="1735" y="12394"/>
                  </a:cubicBezTo>
                  <a:cubicBezTo>
                    <a:pt x="1815" y="12394"/>
                    <a:pt x="1888" y="12440"/>
                    <a:pt x="1901" y="12541"/>
                  </a:cubicBezTo>
                  <a:lnTo>
                    <a:pt x="1901" y="12668"/>
                  </a:lnTo>
                  <a:cubicBezTo>
                    <a:pt x="1932" y="12604"/>
                    <a:pt x="1964" y="12541"/>
                    <a:pt x="2059" y="12541"/>
                  </a:cubicBezTo>
                  <a:lnTo>
                    <a:pt x="2059" y="12509"/>
                  </a:lnTo>
                  <a:cubicBezTo>
                    <a:pt x="1806" y="12509"/>
                    <a:pt x="1742" y="12161"/>
                    <a:pt x="1964" y="12129"/>
                  </a:cubicBezTo>
                  <a:cubicBezTo>
                    <a:pt x="4602" y="11696"/>
                    <a:pt x="7441" y="11386"/>
                    <a:pt x="10256" y="11386"/>
                  </a:cubicBezTo>
                  <a:cubicBezTo>
                    <a:pt x="12172" y="11386"/>
                    <a:pt x="14077" y="11530"/>
                    <a:pt x="15898" y="11876"/>
                  </a:cubicBezTo>
                  <a:lnTo>
                    <a:pt x="15898" y="11433"/>
                  </a:lnTo>
                  <a:lnTo>
                    <a:pt x="15898" y="10293"/>
                  </a:lnTo>
                  <a:cubicBezTo>
                    <a:pt x="15360" y="10324"/>
                    <a:pt x="14853" y="10324"/>
                    <a:pt x="14315" y="10324"/>
                  </a:cubicBezTo>
                  <a:cubicBezTo>
                    <a:pt x="14188" y="10324"/>
                    <a:pt x="14188" y="10103"/>
                    <a:pt x="14315" y="10103"/>
                  </a:cubicBezTo>
                  <a:cubicBezTo>
                    <a:pt x="14885" y="10103"/>
                    <a:pt x="15392" y="10134"/>
                    <a:pt x="15898" y="10134"/>
                  </a:cubicBezTo>
                  <a:lnTo>
                    <a:pt x="15898" y="7854"/>
                  </a:lnTo>
                  <a:cubicBezTo>
                    <a:pt x="15877" y="7847"/>
                    <a:pt x="15855" y="7844"/>
                    <a:pt x="15832" y="7844"/>
                  </a:cubicBezTo>
                  <a:cubicBezTo>
                    <a:pt x="15647" y="7844"/>
                    <a:pt x="15406" y="8048"/>
                    <a:pt x="15265" y="8076"/>
                  </a:cubicBezTo>
                  <a:cubicBezTo>
                    <a:pt x="15107" y="8076"/>
                    <a:pt x="14980" y="8044"/>
                    <a:pt x="14917" y="7886"/>
                  </a:cubicBezTo>
                  <a:cubicBezTo>
                    <a:pt x="14870" y="7745"/>
                    <a:pt x="15032" y="7552"/>
                    <a:pt x="15183" y="7552"/>
                  </a:cubicBezTo>
                  <a:cubicBezTo>
                    <a:pt x="15236" y="7552"/>
                    <a:pt x="15287" y="7575"/>
                    <a:pt x="15328" y="7632"/>
                  </a:cubicBezTo>
                  <a:cubicBezTo>
                    <a:pt x="15378" y="7731"/>
                    <a:pt x="15292" y="7811"/>
                    <a:pt x="15222" y="7811"/>
                  </a:cubicBezTo>
                  <a:cubicBezTo>
                    <a:pt x="15202" y="7811"/>
                    <a:pt x="15184" y="7805"/>
                    <a:pt x="15170" y="7791"/>
                  </a:cubicBezTo>
                  <a:lnTo>
                    <a:pt x="15170" y="7791"/>
                  </a:lnTo>
                  <a:cubicBezTo>
                    <a:pt x="15202" y="7823"/>
                    <a:pt x="15225" y="7838"/>
                    <a:pt x="15253" y="7838"/>
                  </a:cubicBezTo>
                  <a:cubicBezTo>
                    <a:pt x="15281" y="7838"/>
                    <a:pt x="15313" y="7822"/>
                    <a:pt x="15360" y="7791"/>
                  </a:cubicBezTo>
                  <a:cubicBezTo>
                    <a:pt x="15455" y="7759"/>
                    <a:pt x="15550" y="7727"/>
                    <a:pt x="15645" y="7696"/>
                  </a:cubicBezTo>
                  <a:lnTo>
                    <a:pt x="15867" y="7696"/>
                  </a:lnTo>
                  <a:cubicBezTo>
                    <a:pt x="15867" y="6809"/>
                    <a:pt x="15930" y="5954"/>
                    <a:pt x="15962" y="5099"/>
                  </a:cubicBezTo>
                  <a:lnTo>
                    <a:pt x="15962" y="5099"/>
                  </a:lnTo>
                  <a:cubicBezTo>
                    <a:pt x="15724" y="5131"/>
                    <a:pt x="15463" y="5146"/>
                    <a:pt x="15202" y="5146"/>
                  </a:cubicBezTo>
                  <a:cubicBezTo>
                    <a:pt x="14940" y="5146"/>
                    <a:pt x="14679" y="5131"/>
                    <a:pt x="14442" y="5099"/>
                  </a:cubicBezTo>
                  <a:cubicBezTo>
                    <a:pt x="14283" y="5067"/>
                    <a:pt x="14283" y="4877"/>
                    <a:pt x="14442" y="4877"/>
                  </a:cubicBezTo>
                  <a:cubicBezTo>
                    <a:pt x="14581" y="4868"/>
                    <a:pt x="14728" y="4864"/>
                    <a:pt x="14879" y="4864"/>
                  </a:cubicBezTo>
                  <a:cubicBezTo>
                    <a:pt x="15242" y="4864"/>
                    <a:pt x="15626" y="4887"/>
                    <a:pt x="15962" y="4909"/>
                  </a:cubicBezTo>
                  <a:cubicBezTo>
                    <a:pt x="15993" y="4434"/>
                    <a:pt x="16025" y="3991"/>
                    <a:pt x="16088" y="3579"/>
                  </a:cubicBezTo>
                  <a:cubicBezTo>
                    <a:pt x="16088" y="3528"/>
                    <a:pt x="16134" y="3495"/>
                    <a:pt x="16176" y="3495"/>
                  </a:cubicBezTo>
                  <a:close/>
                  <a:moveTo>
                    <a:pt x="21029" y="0"/>
                  </a:moveTo>
                  <a:cubicBezTo>
                    <a:pt x="17548" y="583"/>
                    <a:pt x="14001" y="860"/>
                    <a:pt x="10456" y="860"/>
                  </a:cubicBezTo>
                  <a:cubicBezTo>
                    <a:pt x="7066" y="860"/>
                    <a:pt x="3677" y="607"/>
                    <a:pt x="349" y="127"/>
                  </a:cubicBezTo>
                  <a:cubicBezTo>
                    <a:pt x="317" y="127"/>
                    <a:pt x="286" y="95"/>
                    <a:pt x="254" y="32"/>
                  </a:cubicBezTo>
                  <a:lnTo>
                    <a:pt x="254" y="32"/>
                  </a:lnTo>
                  <a:cubicBezTo>
                    <a:pt x="761" y="5352"/>
                    <a:pt x="982" y="10641"/>
                    <a:pt x="887" y="15961"/>
                  </a:cubicBezTo>
                  <a:cubicBezTo>
                    <a:pt x="824" y="17260"/>
                    <a:pt x="666" y="18653"/>
                    <a:pt x="761" y="19952"/>
                  </a:cubicBezTo>
                  <a:cubicBezTo>
                    <a:pt x="824" y="22042"/>
                    <a:pt x="2407" y="22580"/>
                    <a:pt x="4276" y="22644"/>
                  </a:cubicBezTo>
                  <a:cubicBezTo>
                    <a:pt x="5584" y="22688"/>
                    <a:pt x="6899" y="22711"/>
                    <a:pt x="8214" y="22711"/>
                  </a:cubicBezTo>
                  <a:cubicBezTo>
                    <a:pt x="9733" y="22711"/>
                    <a:pt x="11253" y="22680"/>
                    <a:pt x="12763" y="22612"/>
                  </a:cubicBezTo>
                  <a:cubicBezTo>
                    <a:pt x="12964" y="22596"/>
                    <a:pt x="13204" y="22592"/>
                    <a:pt x="13469" y="22592"/>
                  </a:cubicBezTo>
                  <a:cubicBezTo>
                    <a:pt x="13801" y="22592"/>
                    <a:pt x="14172" y="22598"/>
                    <a:pt x="14555" y="22598"/>
                  </a:cubicBezTo>
                  <a:cubicBezTo>
                    <a:pt x="15702" y="22598"/>
                    <a:pt x="16951" y="22537"/>
                    <a:pt x="17545" y="22042"/>
                  </a:cubicBezTo>
                  <a:cubicBezTo>
                    <a:pt x="18780" y="21060"/>
                    <a:pt x="18495" y="19128"/>
                    <a:pt x="18495" y="17735"/>
                  </a:cubicBezTo>
                  <a:cubicBezTo>
                    <a:pt x="18495" y="14885"/>
                    <a:pt x="18559" y="12034"/>
                    <a:pt x="18622" y="9184"/>
                  </a:cubicBezTo>
                  <a:cubicBezTo>
                    <a:pt x="18654" y="6366"/>
                    <a:pt x="18622" y="2154"/>
                    <a:pt x="21092" y="349"/>
                  </a:cubicBezTo>
                  <a:lnTo>
                    <a:pt x="21029" y="0"/>
                  </a:ln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4;p51"/>
            <p:cNvSpPr/>
            <p:nvPr/>
          </p:nvSpPr>
          <p:spPr>
            <a:xfrm>
              <a:off x="2175161" y="3876450"/>
              <a:ext cx="575965" cy="585011"/>
            </a:xfrm>
            <a:custGeom>
              <a:avLst/>
              <a:gdLst/>
              <a:ahLst/>
              <a:cxnLst/>
              <a:rect l="l" t="t" r="r" b="b"/>
              <a:pathLst>
                <a:path w="18337" h="18625" extrusionOk="0">
                  <a:moveTo>
                    <a:pt x="17450" y="9448"/>
                  </a:moveTo>
                  <a:cubicBezTo>
                    <a:pt x="17513" y="11918"/>
                    <a:pt x="18337" y="17207"/>
                    <a:pt x="15866" y="17872"/>
                  </a:cubicBezTo>
                  <a:cubicBezTo>
                    <a:pt x="14758" y="18188"/>
                    <a:pt x="13301" y="18093"/>
                    <a:pt x="12161" y="18125"/>
                  </a:cubicBezTo>
                  <a:cubicBezTo>
                    <a:pt x="10958" y="18157"/>
                    <a:pt x="9754" y="18157"/>
                    <a:pt x="8551" y="18157"/>
                  </a:cubicBezTo>
                  <a:cubicBezTo>
                    <a:pt x="7917" y="18157"/>
                    <a:pt x="7284" y="18173"/>
                    <a:pt x="6651" y="18173"/>
                  </a:cubicBezTo>
                  <a:cubicBezTo>
                    <a:pt x="6017" y="18173"/>
                    <a:pt x="5384" y="18157"/>
                    <a:pt x="4751" y="18093"/>
                  </a:cubicBezTo>
                  <a:cubicBezTo>
                    <a:pt x="2882" y="17935"/>
                    <a:pt x="1774" y="16858"/>
                    <a:pt x="1615" y="15085"/>
                  </a:cubicBezTo>
                  <a:cubicBezTo>
                    <a:pt x="1425" y="13185"/>
                    <a:pt x="2154" y="11380"/>
                    <a:pt x="1995" y="9480"/>
                  </a:cubicBezTo>
                  <a:lnTo>
                    <a:pt x="1995" y="9480"/>
                  </a:lnTo>
                  <a:cubicBezTo>
                    <a:pt x="1995" y="9480"/>
                    <a:pt x="2027" y="9543"/>
                    <a:pt x="2059" y="9543"/>
                  </a:cubicBezTo>
                  <a:cubicBezTo>
                    <a:pt x="4641" y="10193"/>
                    <a:pt x="7316" y="10544"/>
                    <a:pt x="9984" y="10544"/>
                  </a:cubicBezTo>
                  <a:cubicBezTo>
                    <a:pt x="11995" y="10544"/>
                    <a:pt x="14002" y="10345"/>
                    <a:pt x="15961" y="9923"/>
                  </a:cubicBezTo>
                  <a:lnTo>
                    <a:pt x="15961" y="9923"/>
                  </a:lnTo>
                  <a:cubicBezTo>
                    <a:pt x="15930" y="10240"/>
                    <a:pt x="15930" y="10588"/>
                    <a:pt x="15930" y="10968"/>
                  </a:cubicBezTo>
                  <a:cubicBezTo>
                    <a:pt x="15391" y="10905"/>
                    <a:pt x="14916" y="10905"/>
                    <a:pt x="14410" y="10905"/>
                  </a:cubicBezTo>
                  <a:cubicBezTo>
                    <a:pt x="14251" y="10905"/>
                    <a:pt x="14251" y="11158"/>
                    <a:pt x="14410" y="11158"/>
                  </a:cubicBezTo>
                  <a:cubicBezTo>
                    <a:pt x="14916" y="11126"/>
                    <a:pt x="15391" y="11126"/>
                    <a:pt x="15930" y="11126"/>
                  </a:cubicBezTo>
                  <a:cubicBezTo>
                    <a:pt x="15866" y="11855"/>
                    <a:pt x="15866" y="12583"/>
                    <a:pt x="15866" y="13280"/>
                  </a:cubicBezTo>
                  <a:cubicBezTo>
                    <a:pt x="15661" y="13264"/>
                    <a:pt x="15447" y="13256"/>
                    <a:pt x="15229" y="13256"/>
                  </a:cubicBezTo>
                  <a:cubicBezTo>
                    <a:pt x="15011" y="13256"/>
                    <a:pt x="14790" y="13264"/>
                    <a:pt x="14568" y="13280"/>
                  </a:cubicBezTo>
                  <a:cubicBezTo>
                    <a:pt x="14441" y="13280"/>
                    <a:pt x="14441" y="13501"/>
                    <a:pt x="14568" y="13501"/>
                  </a:cubicBezTo>
                  <a:cubicBezTo>
                    <a:pt x="14716" y="13512"/>
                    <a:pt x="14864" y="13516"/>
                    <a:pt x="15010" y="13516"/>
                  </a:cubicBezTo>
                  <a:cubicBezTo>
                    <a:pt x="15303" y="13516"/>
                    <a:pt x="15592" y="13501"/>
                    <a:pt x="15866" y="13501"/>
                  </a:cubicBezTo>
                  <a:cubicBezTo>
                    <a:pt x="15866" y="14230"/>
                    <a:pt x="15866" y="15022"/>
                    <a:pt x="15930" y="15782"/>
                  </a:cubicBezTo>
                  <a:cubicBezTo>
                    <a:pt x="15830" y="15789"/>
                    <a:pt x="15730" y="15793"/>
                    <a:pt x="15631" y="15793"/>
                  </a:cubicBezTo>
                  <a:cubicBezTo>
                    <a:pt x="15287" y="15793"/>
                    <a:pt x="14943" y="15746"/>
                    <a:pt x="14600" y="15623"/>
                  </a:cubicBezTo>
                  <a:cubicBezTo>
                    <a:pt x="14582" y="15616"/>
                    <a:pt x="14566" y="15613"/>
                    <a:pt x="14551" y="15613"/>
                  </a:cubicBezTo>
                  <a:cubicBezTo>
                    <a:pt x="14430" y="15613"/>
                    <a:pt x="14395" y="15820"/>
                    <a:pt x="14536" y="15877"/>
                  </a:cubicBezTo>
                  <a:cubicBezTo>
                    <a:pt x="14813" y="15976"/>
                    <a:pt x="15103" y="16025"/>
                    <a:pt x="15397" y="16025"/>
                  </a:cubicBezTo>
                  <a:cubicBezTo>
                    <a:pt x="15573" y="16025"/>
                    <a:pt x="15752" y="16007"/>
                    <a:pt x="15930" y="15972"/>
                  </a:cubicBezTo>
                  <a:cubicBezTo>
                    <a:pt x="15955" y="16022"/>
                    <a:pt x="16016" y="16048"/>
                    <a:pt x="16080" y="16048"/>
                  </a:cubicBezTo>
                  <a:cubicBezTo>
                    <a:pt x="16176" y="16048"/>
                    <a:pt x="16278" y="15991"/>
                    <a:pt x="16278" y="15877"/>
                  </a:cubicBezTo>
                  <a:cubicBezTo>
                    <a:pt x="16310" y="15022"/>
                    <a:pt x="16341" y="14230"/>
                    <a:pt x="16341" y="13406"/>
                  </a:cubicBezTo>
                  <a:cubicBezTo>
                    <a:pt x="16405" y="13375"/>
                    <a:pt x="16405" y="13343"/>
                    <a:pt x="16341" y="13280"/>
                  </a:cubicBezTo>
                  <a:lnTo>
                    <a:pt x="16341" y="9733"/>
                  </a:lnTo>
                  <a:cubicBezTo>
                    <a:pt x="16721" y="9638"/>
                    <a:pt x="17102" y="9575"/>
                    <a:pt x="17450" y="9448"/>
                  </a:cubicBezTo>
                  <a:close/>
                  <a:moveTo>
                    <a:pt x="16217" y="1"/>
                  </a:moveTo>
                  <a:cubicBezTo>
                    <a:pt x="16173" y="1"/>
                    <a:pt x="16120" y="37"/>
                    <a:pt x="16120" y="74"/>
                  </a:cubicBezTo>
                  <a:cubicBezTo>
                    <a:pt x="16025" y="549"/>
                    <a:pt x="16025" y="992"/>
                    <a:pt x="15993" y="1404"/>
                  </a:cubicBezTo>
                  <a:cubicBezTo>
                    <a:pt x="15715" y="1367"/>
                    <a:pt x="15415" y="1351"/>
                    <a:pt x="15119" y="1351"/>
                  </a:cubicBezTo>
                  <a:cubicBezTo>
                    <a:pt x="14909" y="1351"/>
                    <a:pt x="14701" y="1359"/>
                    <a:pt x="14505" y="1372"/>
                  </a:cubicBezTo>
                  <a:cubicBezTo>
                    <a:pt x="14346" y="1404"/>
                    <a:pt x="14346" y="1626"/>
                    <a:pt x="14505" y="1626"/>
                  </a:cubicBezTo>
                  <a:cubicBezTo>
                    <a:pt x="14742" y="1641"/>
                    <a:pt x="14996" y="1649"/>
                    <a:pt x="15249" y="1649"/>
                  </a:cubicBezTo>
                  <a:cubicBezTo>
                    <a:pt x="15502" y="1649"/>
                    <a:pt x="15756" y="1641"/>
                    <a:pt x="15993" y="1626"/>
                  </a:cubicBezTo>
                  <a:lnTo>
                    <a:pt x="15993" y="1626"/>
                  </a:lnTo>
                  <a:cubicBezTo>
                    <a:pt x="15961" y="2481"/>
                    <a:pt x="15930" y="3304"/>
                    <a:pt x="15930" y="4191"/>
                  </a:cubicBezTo>
                  <a:cubicBezTo>
                    <a:pt x="15882" y="4175"/>
                    <a:pt x="15843" y="4167"/>
                    <a:pt x="15803" y="4167"/>
                  </a:cubicBezTo>
                  <a:cubicBezTo>
                    <a:pt x="15763" y="4167"/>
                    <a:pt x="15724" y="4175"/>
                    <a:pt x="15676" y="4191"/>
                  </a:cubicBezTo>
                  <a:cubicBezTo>
                    <a:pt x="15550" y="4222"/>
                    <a:pt x="15486" y="4254"/>
                    <a:pt x="15391" y="4317"/>
                  </a:cubicBezTo>
                  <a:cubicBezTo>
                    <a:pt x="15349" y="4317"/>
                    <a:pt x="15321" y="4332"/>
                    <a:pt x="15279" y="4332"/>
                  </a:cubicBezTo>
                  <a:cubicBezTo>
                    <a:pt x="15263" y="4332"/>
                    <a:pt x="15245" y="4330"/>
                    <a:pt x="15224" y="4324"/>
                  </a:cubicBezTo>
                  <a:lnTo>
                    <a:pt x="15224" y="4324"/>
                  </a:lnTo>
                  <a:cubicBezTo>
                    <a:pt x="15230" y="4325"/>
                    <a:pt x="15236" y="4326"/>
                    <a:pt x="15243" y="4326"/>
                  </a:cubicBezTo>
                  <a:cubicBezTo>
                    <a:pt x="15322" y="4326"/>
                    <a:pt x="15438" y="4264"/>
                    <a:pt x="15360" y="4159"/>
                  </a:cubicBezTo>
                  <a:cubicBezTo>
                    <a:pt x="15312" y="4074"/>
                    <a:pt x="15250" y="4039"/>
                    <a:pt x="15190" y="4039"/>
                  </a:cubicBezTo>
                  <a:cubicBezTo>
                    <a:pt x="15048" y="4039"/>
                    <a:pt x="14913" y="4226"/>
                    <a:pt x="14980" y="4381"/>
                  </a:cubicBezTo>
                  <a:cubicBezTo>
                    <a:pt x="15007" y="4519"/>
                    <a:pt x="15155" y="4609"/>
                    <a:pt x="15276" y="4609"/>
                  </a:cubicBezTo>
                  <a:cubicBezTo>
                    <a:pt x="15294" y="4609"/>
                    <a:pt x="15312" y="4607"/>
                    <a:pt x="15328" y="4603"/>
                  </a:cubicBezTo>
                  <a:cubicBezTo>
                    <a:pt x="15506" y="4543"/>
                    <a:pt x="15738" y="4346"/>
                    <a:pt x="15923" y="4346"/>
                  </a:cubicBezTo>
                  <a:cubicBezTo>
                    <a:pt x="15936" y="4346"/>
                    <a:pt x="15949" y="4347"/>
                    <a:pt x="15961" y="4349"/>
                  </a:cubicBezTo>
                  <a:lnTo>
                    <a:pt x="15961" y="6661"/>
                  </a:lnTo>
                  <a:cubicBezTo>
                    <a:pt x="15391" y="6598"/>
                    <a:pt x="14885" y="6598"/>
                    <a:pt x="14378" y="6598"/>
                  </a:cubicBezTo>
                  <a:cubicBezTo>
                    <a:pt x="14220" y="6598"/>
                    <a:pt x="14220" y="6851"/>
                    <a:pt x="14378" y="6851"/>
                  </a:cubicBezTo>
                  <a:cubicBezTo>
                    <a:pt x="14916" y="6851"/>
                    <a:pt x="15455" y="6788"/>
                    <a:pt x="15961" y="6788"/>
                  </a:cubicBezTo>
                  <a:lnTo>
                    <a:pt x="15961" y="7959"/>
                  </a:lnTo>
                  <a:lnTo>
                    <a:pt x="15961" y="8371"/>
                  </a:lnTo>
                  <a:cubicBezTo>
                    <a:pt x="14153" y="8030"/>
                    <a:pt x="12274" y="7890"/>
                    <a:pt x="10387" y="7890"/>
                  </a:cubicBezTo>
                  <a:cubicBezTo>
                    <a:pt x="7548" y="7890"/>
                    <a:pt x="4690" y="8206"/>
                    <a:pt x="2027" y="8624"/>
                  </a:cubicBezTo>
                  <a:cubicBezTo>
                    <a:pt x="1774" y="8656"/>
                    <a:pt x="1900" y="9036"/>
                    <a:pt x="2090" y="9036"/>
                  </a:cubicBezTo>
                  <a:lnTo>
                    <a:pt x="2154" y="9036"/>
                  </a:lnTo>
                  <a:cubicBezTo>
                    <a:pt x="4751" y="8593"/>
                    <a:pt x="7411" y="8371"/>
                    <a:pt x="10071" y="8371"/>
                  </a:cubicBezTo>
                  <a:cubicBezTo>
                    <a:pt x="12034" y="8371"/>
                    <a:pt x="14030" y="8624"/>
                    <a:pt x="15961" y="8783"/>
                  </a:cubicBezTo>
                  <a:lnTo>
                    <a:pt x="15961" y="8973"/>
                  </a:lnTo>
                  <a:lnTo>
                    <a:pt x="14410" y="8973"/>
                  </a:lnTo>
                  <a:cubicBezTo>
                    <a:pt x="14283" y="8973"/>
                    <a:pt x="14283" y="9194"/>
                    <a:pt x="14410" y="9194"/>
                  </a:cubicBezTo>
                  <a:cubicBezTo>
                    <a:pt x="14579" y="9205"/>
                    <a:pt x="14751" y="9209"/>
                    <a:pt x="14925" y="9209"/>
                  </a:cubicBezTo>
                  <a:cubicBezTo>
                    <a:pt x="15272" y="9209"/>
                    <a:pt x="15624" y="9194"/>
                    <a:pt x="15961" y="9194"/>
                  </a:cubicBezTo>
                  <a:lnTo>
                    <a:pt x="15961" y="9511"/>
                  </a:lnTo>
                  <a:cubicBezTo>
                    <a:pt x="13933" y="9817"/>
                    <a:pt x="11922" y="9988"/>
                    <a:pt x="9914" y="9988"/>
                  </a:cubicBezTo>
                  <a:cubicBezTo>
                    <a:pt x="7346" y="9988"/>
                    <a:pt x="4780" y="9708"/>
                    <a:pt x="2185" y="9068"/>
                  </a:cubicBezTo>
                  <a:lnTo>
                    <a:pt x="2154" y="9068"/>
                  </a:lnTo>
                  <a:cubicBezTo>
                    <a:pt x="2059" y="9068"/>
                    <a:pt x="2027" y="9131"/>
                    <a:pt x="1995" y="9194"/>
                  </a:cubicBezTo>
                  <a:cubicBezTo>
                    <a:pt x="1995" y="9131"/>
                    <a:pt x="1995" y="9099"/>
                    <a:pt x="1805" y="9004"/>
                  </a:cubicBezTo>
                  <a:cubicBezTo>
                    <a:pt x="1793" y="8908"/>
                    <a:pt x="1730" y="8866"/>
                    <a:pt x="1659" y="8866"/>
                  </a:cubicBezTo>
                  <a:cubicBezTo>
                    <a:pt x="1543" y="8866"/>
                    <a:pt x="1406" y="8975"/>
                    <a:pt x="1425" y="9131"/>
                  </a:cubicBezTo>
                  <a:cubicBezTo>
                    <a:pt x="1805" y="11665"/>
                    <a:pt x="0" y="15117"/>
                    <a:pt x="1964" y="17365"/>
                  </a:cubicBezTo>
                  <a:cubicBezTo>
                    <a:pt x="2875" y="18404"/>
                    <a:pt x="4406" y="18625"/>
                    <a:pt x="5934" y="18625"/>
                  </a:cubicBezTo>
                  <a:cubicBezTo>
                    <a:pt x="7060" y="18625"/>
                    <a:pt x="8184" y="18505"/>
                    <a:pt x="9058" y="18505"/>
                  </a:cubicBezTo>
                  <a:cubicBezTo>
                    <a:pt x="10894" y="18473"/>
                    <a:pt x="12668" y="18442"/>
                    <a:pt x="14473" y="18315"/>
                  </a:cubicBezTo>
                  <a:cubicBezTo>
                    <a:pt x="15391" y="18252"/>
                    <a:pt x="16658" y="18315"/>
                    <a:pt x="17355" y="17587"/>
                  </a:cubicBezTo>
                  <a:cubicBezTo>
                    <a:pt x="18052" y="16827"/>
                    <a:pt x="17767" y="15560"/>
                    <a:pt x="17767" y="14610"/>
                  </a:cubicBezTo>
                  <a:cubicBezTo>
                    <a:pt x="17735" y="12710"/>
                    <a:pt x="17767" y="10810"/>
                    <a:pt x="17608" y="8909"/>
                  </a:cubicBezTo>
                  <a:cubicBezTo>
                    <a:pt x="17591" y="8859"/>
                    <a:pt x="17547" y="8826"/>
                    <a:pt x="17505" y="8826"/>
                  </a:cubicBezTo>
                  <a:cubicBezTo>
                    <a:pt x="17468" y="8826"/>
                    <a:pt x="17433" y="8851"/>
                    <a:pt x="17418" y="8909"/>
                  </a:cubicBezTo>
                  <a:lnTo>
                    <a:pt x="17418" y="9194"/>
                  </a:lnTo>
                  <a:cubicBezTo>
                    <a:pt x="17070" y="9258"/>
                    <a:pt x="16658" y="9289"/>
                    <a:pt x="16310" y="9385"/>
                  </a:cubicBezTo>
                  <a:lnTo>
                    <a:pt x="16310" y="8783"/>
                  </a:lnTo>
                  <a:cubicBezTo>
                    <a:pt x="16626" y="8814"/>
                    <a:pt x="16975" y="8878"/>
                    <a:pt x="17355" y="8878"/>
                  </a:cubicBezTo>
                  <a:lnTo>
                    <a:pt x="17387" y="8878"/>
                  </a:lnTo>
                  <a:cubicBezTo>
                    <a:pt x="17450" y="8814"/>
                    <a:pt x="17450" y="8719"/>
                    <a:pt x="17387" y="8719"/>
                  </a:cubicBezTo>
                  <a:lnTo>
                    <a:pt x="16310" y="8466"/>
                  </a:lnTo>
                  <a:lnTo>
                    <a:pt x="16310" y="7959"/>
                  </a:lnTo>
                  <a:cubicBezTo>
                    <a:pt x="16341" y="5331"/>
                    <a:pt x="16468" y="2702"/>
                    <a:pt x="16278" y="74"/>
                  </a:cubicBezTo>
                  <a:cubicBezTo>
                    <a:pt x="16278" y="20"/>
                    <a:pt x="16250" y="1"/>
                    <a:pt x="16217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5;p51"/>
            <p:cNvSpPr/>
            <p:nvPr/>
          </p:nvSpPr>
          <p:spPr>
            <a:xfrm>
              <a:off x="2287892" y="3831690"/>
              <a:ext cx="62349" cy="12250"/>
            </a:xfrm>
            <a:custGeom>
              <a:avLst/>
              <a:gdLst/>
              <a:ahLst/>
              <a:cxnLst/>
              <a:rect l="l" t="t" r="r" b="b"/>
              <a:pathLst>
                <a:path w="1985" h="390" extrusionOk="0">
                  <a:moveTo>
                    <a:pt x="132" y="0"/>
                  </a:moveTo>
                  <a:cubicBezTo>
                    <a:pt x="16" y="0"/>
                    <a:pt x="0" y="204"/>
                    <a:pt x="85" y="232"/>
                  </a:cubicBezTo>
                  <a:cubicBezTo>
                    <a:pt x="496" y="340"/>
                    <a:pt x="907" y="389"/>
                    <a:pt x="1318" y="389"/>
                  </a:cubicBezTo>
                  <a:cubicBezTo>
                    <a:pt x="1509" y="389"/>
                    <a:pt x="1699" y="379"/>
                    <a:pt x="1890" y="359"/>
                  </a:cubicBezTo>
                  <a:cubicBezTo>
                    <a:pt x="1985" y="359"/>
                    <a:pt x="1985" y="169"/>
                    <a:pt x="1890" y="169"/>
                  </a:cubicBezTo>
                  <a:cubicBezTo>
                    <a:pt x="1755" y="176"/>
                    <a:pt x="1621" y="180"/>
                    <a:pt x="1489" y="180"/>
                  </a:cubicBezTo>
                  <a:cubicBezTo>
                    <a:pt x="1034" y="180"/>
                    <a:pt x="597" y="133"/>
                    <a:pt x="180" y="10"/>
                  </a:cubicBezTo>
                  <a:cubicBezTo>
                    <a:pt x="162" y="3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6;p51"/>
            <p:cNvSpPr/>
            <p:nvPr/>
          </p:nvSpPr>
          <p:spPr>
            <a:xfrm>
              <a:off x="2429802" y="4391040"/>
              <a:ext cx="88576" cy="7978"/>
            </a:xfrm>
            <a:custGeom>
              <a:avLst/>
              <a:gdLst/>
              <a:ahLst/>
              <a:cxnLst/>
              <a:rect l="l" t="t" r="r" b="b"/>
              <a:pathLst>
                <a:path w="2820" h="254" extrusionOk="0">
                  <a:moveTo>
                    <a:pt x="159" y="0"/>
                  </a:moveTo>
                  <a:cubicBezTo>
                    <a:pt x="0" y="0"/>
                    <a:pt x="0" y="254"/>
                    <a:pt x="159" y="254"/>
                  </a:cubicBezTo>
                  <a:cubicBezTo>
                    <a:pt x="1014" y="254"/>
                    <a:pt x="1869" y="254"/>
                    <a:pt x="2692" y="190"/>
                  </a:cubicBezTo>
                  <a:cubicBezTo>
                    <a:pt x="2819" y="190"/>
                    <a:pt x="2819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7;p51"/>
            <p:cNvSpPr/>
            <p:nvPr/>
          </p:nvSpPr>
          <p:spPr>
            <a:xfrm>
              <a:off x="2449684" y="4414911"/>
              <a:ext cx="98533" cy="9486"/>
            </a:xfrm>
            <a:custGeom>
              <a:avLst/>
              <a:gdLst/>
              <a:ahLst/>
              <a:cxnLst/>
              <a:rect l="l" t="t" r="r" b="b"/>
              <a:pathLst>
                <a:path w="3137" h="302" extrusionOk="0">
                  <a:moveTo>
                    <a:pt x="159" y="0"/>
                  </a:moveTo>
                  <a:cubicBezTo>
                    <a:pt x="64" y="0"/>
                    <a:pt x="1" y="190"/>
                    <a:pt x="128" y="190"/>
                  </a:cubicBezTo>
                  <a:cubicBezTo>
                    <a:pt x="603" y="270"/>
                    <a:pt x="1086" y="301"/>
                    <a:pt x="1568" y="301"/>
                  </a:cubicBezTo>
                  <a:cubicBezTo>
                    <a:pt x="2051" y="301"/>
                    <a:pt x="2534" y="270"/>
                    <a:pt x="3009" y="222"/>
                  </a:cubicBezTo>
                  <a:cubicBezTo>
                    <a:pt x="3136" y="222"/>
                    <a:pt x="3136" y="64"/>
                    <a:pt x="3009" y="64"/>
                  </a:cubicBezTo>
                  <a:cubicBezTo>
                    <a:pt x="2059" y="64"/>
                    <a:pt x="1109" y="32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2832;p73"/>
          <p:cNvGrpSpPr/>
          <p:nvPr/>
        </p:nvGrpSpPr>
        <p:grpSpPr>
          <a:xfrm>
            <a:off x="817343" y="550216"/>
            <a:ext cx="1730071" cy="2727983"/>
            <a:chOff x="5671715" y="1193226"/>
            <a:chExt cx="579140" cy="932303"/>
          </a:xfrm>
        </p:grpSpPr>
        <p:sp>
          <p:nvSpPr>
            <p:cNvPr id="56" name="Google Shape;2833;p73"/>
            <p:cNvSpPr/>
            <p:nvPr/>
          </p:nvSpPr>
          <p:spPr>
            <a:xfrm>
              <a:off x="5671715" y="1229473"/>
              <a:ext cx="559420" cy="847519"/>
            </a:xfrm>
            <a:custGeom>
              <a:avLst/>
              <a:gdLst/>
              <a:ahLst/>
              <a:cxnLst/>
              <a:rect l="l" t="t" r="r" b="b"/>
              <a:pathLst>
                <a:path w="20804" h="31518" extrusionOk="0">
                  <a:moveTo>
                    <a:pt x="13077" y="7045"/>
                  </a:moveTo>
                  <a:cubicBezTo>
                    <a:pt x="13024" y="10804"/>
                    <a:pt x="12989" y="14562"/>
                    <a:pt x="12850" y="18129"/>
                  </a:cubicBezTo>
                  <a:cubicBezTo>
                    <a:pt x="11228" y="18343"/>
                    <a:pt x="9593" y="18450"/>
                    <a:pt x="7957" y="18450"/>
                  </a:cubicBezTo>
                  <a:cubicBezTo>
                    <a:pt x="7723" y="18450"/>
                    <a:pt x="7489" y="18448"/>
                    <a:pt x="7256" y="18443"/>
                  </a:cubicBezTo>
                  <a:cubicBezTo>
                    <a:pt x="8742" y="14370"/>
                    <a:pt x="10699" y="10454"/>
                    <a:pt x="13077" y="7045"/>
                  </a:cubicBezTo>
                  <a:close/>
                  <a:moveTo>
                    <a:pt x="20367" y="1"/>
                  </a:moveTo>
                  <a:lnTo>
                    <a:pt x="20367" y="1"/>
                  </a:lnTo>
                  <a:cubicBezTo>
                    <a:pt x="16835" y="210"/>
                    <a:pt x="13706" y="315"/>
                    <a:pt x="10612" y="577"/>
                  </a:cubicBezTo>
                  <a:cubicBezTo>
                    <a:pt x="6714" y="6136"/>
                    <a:pt x="3200" y="12185"/>
                    <a:pt x="123" y="18566"/>
                  </a:cubicBezTo>
                  <a:cubicBezTo>
                    <a:pt x="88" y="20524"/>
                    <a:pt x="53" y="22499"/>
                    <a:pt x="1" y="24492"/>
                  </a:cubicBezTo>
                  <a:cubicBezTo>
                    <a:pt x="1826" y="24646"/>
                    <a:pt x="3659" y="24726"/>
                    <a:pt x="5482" y="24726"/>
                  </a:cubicBezTo>
                  <a:cubicBezTo>
                    <a:pt x="8007" y="24726"/>
                    <a:pt x="10510" y="24572"/>
                    <a:pt x="12937" y="24247"/>
                  </a:cubicBezTo>
                  <a:lnTo>
                    <a:pt x="12937" y="24247"/>
                  </a:lnTo>
                  <a:cubicBezTo>
                    <a:pt x="12937" y="26467"/>
                    <a:pt x="12920" y="28687"/>
                    <a:pt x="12605" y="31222"/>
                  </a:cubicBezTo>
                  <a:cubicBezTo>
                    <a:pt x="13851" y="31417"/>
                    <a:pt x="15115" y="31517"/>
                    <a:pt x="16408" y="31517"/>
                  </a:cubicBezTo>
                  <a:cubicBezTo>
                    <a:pt x="17673" y="31517"/>
                    <a:pt x="18966" y="31421"/>
                    <a:pt x="20297" y="31222"/>
                  </a:cubicBezTo>
                  <a:cubicBezTo>
                    <a:pt x="20769" y="20821"/>
                    <a:pt x="20804" y="10402"/>
                    <a:pt x="203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28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34;p73"/>
            <p:cNvSpPr/>
            <p:nvPr/>
          </p:nvSpPr>
          <p:spPr>
            <a:xfrm>
              <a:off x="5978682" y="1207370"/>
              <a:ext cx="259973" cy="169595"/>
            </a:xfrm>
            <a:custGeom>
              <a:avLst/>
              <a:gdLst/>
              <a:ahLst/>
              <a:cxnLst/>
              <a:rect l="l" t="t" r="r" b="b"/>
              <a:pathLst>
                <a:path w="9668" h="6307" extrusionOk="0">
                  <a:moveTo>
                    <a:pt x="5364" y="1"/>
                  </a:moveTo>
                  <a:cubicBezTo>
                    <a:pt x="3656" y="1"/>
                    <a:pt x="1953" y="241"/>
                    <a:pt x="297" y="648"/>
                  </a:cubicBezTo>
                  <a:cubicBezTo>
                    <a:pt x="297" y="2291"/>
                    <a:pt x="88" y="4004"/>
                    <a:pt x="0" y="6102"/>
                  </a:cubicBezTo>
                  <a:cubicBezTo>
                    <a:pt x="1054" y="6239"/>
                    <a:pt x="2115" y="6307"/>
                    <a:pt x="3175" y="6307"/>
                  </a:cubicBezTo>
                  <a:cubicBezTo>
                    <a:pt x="5368" y="6307"/>
                    <a:pt x="7558" y="6015"/>
                    <a:pt x="9667" y="5438"/>
                  </a:cubicBezTo>
                  <a:cubicBezTo>
                    <a:pt x="9597" y="3864"/>
                    <a:pt x="9527" y="2186"/>
                    <a:pt x="9475" y="508"/>
                  </a:cubicBezTo>
                  <a:cubicBezTo>
                    <a:pt x="8118" y="157"/>
                    <a:pt x="6740" y="1"/>
                    <a:pt x="5364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35;p73"/>
            <p:cNvSpPr/>
            <p:nvPr/>
          </p:nvSpPr>
          <p:spPr>
            <a:xfrm>
              <a:off x="6009686" y="1193226"/>
              <a:ext cx="15085" cy="14655"/>
            </a:xfrm>
            <a:custGeom>
              <a:avLst/>
              <a:gdLst/>
              <a:ahLst/>
              <a:cxnLst/>
              <a:rect l="l" t="t" r="r" b="b"/>
              <a:pathLst>
                <a:path w="561" h="545" extrusionOk="0">
                  <a:moveTo>
                    <a:pt x="293" y="1"/>
                  </a:moveTo>
                  <a:cubicBezTo>
                    <a:pt x="283" y="1"/>
                    <a:pt x="273" y="1"/>
                    <a:pt x="263" y="2"/>
                  </a:cubicBezTo>
                  <a:cubicBezTo>
                    <a:pt x="123" y="2"/>
                    <a:pt x="1" y="142"/>
                    <a:pt x="18" y="282"/>
                  </a:cubicBezTo>
                  <a:cubicBezTo>
                    <a:pt x="18" y="440"/>
                    <a:pt x="141" y="544"/>
                    <a:pt x="298" y="544"/>
                  </a:cubicBezTo>
                  <a:cubicBezTo>
                    <a:pt x="455" y="527"/>
                    <a:pt x="560" y="405"/>
                    <a:pt x="560" y="247"/>
                  </a:cubicBezTo>
                  <a:cubicBezTo>
                    <a:pt x="544" y="116"/>
                    <a:pt x="436" y="1"/>
                    <a:pt x="2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36;p73"/>
            <p:cNvSpPr/>
            <p:nvPr/>
          </p:nvSpPr>
          <p:spPr>
            <a:xfrm>
              <a:off x="5994655" y="1228021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93" y="0"/>
                  </a:moveTo>
                  <a:cubicBezTo>
                    <a:pt x="283" y="0"/>
                    <a:pt x="273" y="1"/>
                    <a:pt x="263" y="2"/>
                  </a:cubicBezTo>
                  <a:cubicBezTo>
                    <a:pt x="123" y="2"/>
                    <a:pt x="1" y="142"/>
                    <a:pt x="18" y="282"/>
                  </a:cubicBezTo>
                  <a:cubicBezTo>
                    <a:pt x="18" y="439"/>
                    <a:pt x="158" y="544"/>
                    <a:pt x="298" y="544"/>
                  </a:cubicBezTo>
                  <a:cubicBezTo>
                    <a:pt x="455" y="527"/>
                    <a:pt x="560" y="404"/>
                    <a:pt x="560" y="247"/>
                  </a:cubicBezTo>
                  <a:cubicBezTo>
                    <a:pt x="544" y="116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37;p73"/>
            <p:cNvSpPr/>
            <p:nvPr/>
          </p:nvSpPr>
          <p:spPr>
            <a:xfrm>
              <a:off x="6028508" y="1226138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92" y="0"/>
                  </a:moveTo>
                  <a:cubicBezTo>
                    <a:pt x="282" y="0"/>
                    <a:pt x="273" y="1"/>
                    <a:pt x="262" y="2"/>
                  </a:cubicBezTo>
                  <a:cubicBezTo>
                    <a:pt x="123" y="2"/>
                    <a:pt x="0" y="125"/>
                    <a:pt x="18" y="282"/>
                  </a:cubicBezTo>
                  <a:cubicBezTo>
                    <a:pt x="18" y="439"/>
                    <a:pt x="158" y="544"/>
                    <a:pt x="297" y="544"/>
                  </a:cubicBezTo>
                  <a:cubicBezTo>
                    <a:pt x="455" y="527"/>
                    <a:pt x="560" y="404"/>
                    <a:pt x="560" y="247"/>
                  </a:cubicBezTo>
                  <a:cubicBezTo>
                    <a:pt x="543" y="116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38;p73"/>
            <p:cNvSpPr/>
            <p:nvPr/>
          </p:nvSpPr>
          <p:spPr>
            <a:xfrm>
              <a:off x="6062335" y="1223826"/>
              <a:ext cx="15085" cy="14655"/>
            </a:xfrm>
            <a:custGeom>
              <a:avLst/>
              <a:gdLst/>
              <a:ahLst/>
              <a:cxnLst/>
              <a:rect l="l" t="t" r="r" b="b"/>
              <a:pathLst>
                <a:path w="561" h="545" extrusionOk="0">
                  <a:moveTo>
                    <a:pt x="281" y="1"/>
                  </a:moveTo>
                  <a:cubicBezTo>
                    <a:pt x="123" y="18"/>
                    <a:pt x="1" y="141"/>
                    <a:pt x="18" y="298"/>
                  </a:cubicBezTo>
                  <a:cubicBezTo>
                    <a:pt x="18" y="429"/>
                    <a:pt x="141" y="544"/>
                    <a:pt x="271" y="544"/>
                  </a:cubicBezTo>
                  <a:cubicBezTo>
                    <a:pt x="280" y="544"/>
                    <a:pt x="289" y="544"/>
                    <a:pt x="298" y="543"/>
                  </a:cubicBezTo>
                  <a:cubicBezTo>
                    <a:pt x="455" y="543"/>
                    <a:pt x="560" y="403"/>
                    <a:pt x="560" y="263"/>
                  </a:cubicBezTo>
                  <a:cubicBezTo>
                    <a:pt x="543" y="106"/>
                    <a:pt x="420" y="1"/>
                    <a:pt x="28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39;p73"/>
            <p:cNvSpPr/>
            <p:nvPr/>
          </p:nvSpPr>
          <p:spPr>
            <a:xfrm>
              <a:off x="6096188" y="1221917"/>
              <a:ext cx="15542" cy="14628"/>
            </a:xfrm>
            <a:custGeom>
              <a:avLst/>
              <a:gdLst/>
              <a:ahLst/>
              <a:cxnLst/>
              <a:rect l="l" t="t" r="r" b="b"/>
              <a:pathLst>
                <a:path w="578" h="544" extrusionOk="0">
                  <a:moveTo>
                    <a:pt x="307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3" y="2"/>
                    <a:pt x="1" y="142"/>
                    <a:pt x="18" y="282"/>
                  </a:cubicBezTo>
                  <a:cubicBezTo>
                    <a:pt x="18" y="439"/>
                    <a:pt x="158" y="544"/>
                    <a:pt x="298" y="544"/>
                  </a:cubicBezTo>
                  <a:cubicBezTo>
                    <a:pt x="455" y="526"/>
                    <a:pt x="577" y="404"/>
                    <a:pt x="560" y="247"/>
                  </a:cubicBezTo>
                  <a:cubicBezTo>
                    <a:pt x="544" y="116"/>
                    <a:pt x="435" y="0"/>
                    <a:pt x="3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40;p73"/>
            <p:cNvSpPr/>
            <p:nvPr/>
          </p:nvSpPr>
          <p:spPr>
            <a:xfrm>
              <a:off x="6130042" y="1219604"/>
              <a:ext cx="15542" cy="15058"/>
            </a:xfrm>
            <a:custGeom>
              <a:avLst/>
              <a:gdLst/>
              <a:ahLst/>
              <a:cxnLst/>
              <a:rect l="l" t="t" r="r" b="b"/>
              <a:pathLst>
                <a:path w="578" h="560" extrusionOk="0">
                  <a:moveTo>
                    <a:pt x="280" y="0"/>
                  </a:moveTo>
                  <a:cubicBezTo>
                    <a:pt x="123" y="18"/>
                    <a:pt x="0" y="140"/>
                    <a:pt x="18" y="298"/>
                  </a:cubicBezTo>
                  <a:cubicBezTo>
                    <a:pt x="18" y="455"/>
                    <a:pt x="157" y="560"/>
                    <a:pt x="297" y="560"/>
                  </a:cubicBezTo>
                  <a:cubicBezTo>
                    <a:pt x="455" y="542"/>
                    <a:pt x="577" y="420"/>
                    <a:pt x="560" y="263"/>
                  </a:cubicBezTo>
                  <a:cubicBezTo>
                    <a:pt x="542" y="123"/>
                    <a:pt x="420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41;p73"/>
            <p:cNvSpPr/>
            <p:nvPr/>
          </p:nvSpPr>
          <p:spPr>
            <a:xfrm>
              <a:off x="5975859" y="1195108"/>
              <a:ext cx="15058" cy="1468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292" y="1"/>
                  </a:moveTo>
                  <a:cubicBezTo>
                    <a:pt x="283" y="1"/>
                    <a:pt x="273" y="1"/>
                    <a:pt x="262" y="2"/>
                  </a:cubicBezTo>
                  <a:cubicBezTo>
                    <a:pt x="123" y="20"/>
                    <a:pt x="0" y="142"/>
                    <a:pt x="18" y="282"/>
                  </a:cubicBezTo>
                  <a:cubicBezTo>
                    <a:pt x="18" y="429"/>
                    <a:pt x="125" y="546"/>
                    <a:pt x="268" y="546"/>
                  </a:cubicBezTo>
                  <a:cubicBezTo>
                    <a:pt x="277" y="546"/>
                    <a:pt x="287" y="545"/>
                    <a:pt x="297" y="544"/>
                  </a:cubicBezTo>
                  <a:cubicBezTo>
                    <a:pt x="455" y="544"/>
                    <a:pt x="560" y="404"/>
                    <a:pt x="560" y="265"/>
                  </a:cubicBezTo>
                  <a:cubicBezTo>
                    <a:pt x="543" y="117"/>
                    <a:pt x="435" y="1"/>
                    <a:pt x="29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42;p73"/>
            <p:cNvSpPr/>
            <p:nvPr/>
          </p:nvSpPr>
          <p:spPr>
            <a:xfrm>
              <a:off x="6013934" y="1260933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89" y="0"/>
                  </a:moveTo>
                  <a:cubicBezTo>
                    <a:pt x="280" y="0"/>
                    <a:pt x="271" y="1"/>
                    <a:pt x="262" y="2"/>
                  </a:cubicBezTo>
                  <a:cubicBezTo>
                    <a:pt x="105" y="2"/>
                    <a:pt x="0" y="142"/>
                    <a:pt x="0" y="281"/>
                  </a:cubicBezTo>
                  <a:cubicBezTo>
                    <a:pt x="18" y="439"/>
                    <a:pt x="140" y="544"/>
                    <a:pt x="297" y="544"/>
                  </a:cubicBezTo>
                  <a:cubicBezTo>
                    <a:pt x="437" y="526"/>
                    <a:pt x="560" y="404"/>
                    <a:pt x="542" y="247"/>
                  </a:cubicBezTo>
                  <a:cubicBezTo>
                    <a:pt x="542" y="116"/>
                    <a:pt x="420" y="0"/>
                    <a:pt x="2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43;p73"/>
            <p:cNvSpPr/>
            <p:nvPr/>
          </p:nvSpPr>
          <p:spPr>
            <a:xfrm>
              <a:off x="6047761" y="1258620"/>
              <a:ext cx="15085" cy="14628"/>
            </a:xfrm>
            <a:custGeom>
              <a:avLst/>
              <a:gdLst/>
              <a:ahLst/>
              <a:cxnLst/>
              <a:rect l="l" t="t" r="r" b="b"/>
              <a:pathLst>
                <a:path w="561" h="544" extrusionOk="0">
                  <a:moveTo>
                    <a:pt x="263" y="0"/>
                  </a:moveTo>
                  <a:cubicBezTo>
                    <a:pt x="106" y="18"/>
                    <a:pt x="1" y="140"/>
                    <a:pt x="1" y="298"/>
                  </a:cubicBezTo>
                  <a:cubicBezTo>
                    <a:pt x="17" y="428"/>
                    <a:pt x="125" y="544"/>
                    <a:pt x="268" y="544"/>
                  </a:cubicBezTo>
                  <a:cubicBezTo>
                    <a:pt x="278" y="544"/>
                    <a:pt x="288" y="543"/>
                    <a:pt x="298" y="542"/>
                  </a:cubicBezTo>
                  <a:cubicBezTo>
                    <a:pt x="438" y="542"/>
                    <a:pt x="560" y="420"/>
                    <a:pt x="543" y="263"/>
                  </a:cubicBezTo>
                  <a:cubicBezTo>
                    <a:pt x="543" y="105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44;p73"/>
            <p:cNvSpPr/>
            <p:nvPr/>
          </p:nvSpPr>
          <p:spPr>
            <a:xfrm>
              <a:off x="5965050" y="1297637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62" y="0"/>
                  </a:moveTo>
                  <a:cubicBezTo>
                    <a:pt x="123" y="18"/>
                    <a:pt x="0" y="140"/>
                    <a:pt x="18" y="298"/>
                  </a:cubicBezTo>
                  <a:cubicBezTo>
                    <a:pt x="18" y="428"/>
                    <a:pt x="125" y="544"/>
                    <a:pt x="267" y="544"/>
                  </a:cubicBezTo>
                  <a:cubicBezTo>
                    <a:pt x="277" y="544"/>
                    <a:pt x="287" y="543"/>
                    <a:pt x="297" y="542"/>
                  </a:cubicBezTo>
                  <a:cubicBezTo>
                    <a:pt x="455" y="542"/>
                    <a:pt x="560" y="402"/>
                    <a:pt x="560" y="263"/>
                  </a:cubicBezTo>
                  <a:cubicBezTo>
                    <a:pt x="542" y="105"/>
                    <a:pt x="420" y="0"/>
                    <a:pt x="2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45;p73"/>
            <p:cNvSpPr/>
            <p:nvPr/>
          </p:nvSpPr>
          <p:spPr>
            <a:xfrm>
              <a:off x="5998876" y="1295701"/>
              <a:ext cx="15085" cy="14655"/>
            </a:xfrm>
            <a:custGeom>
              <a:avLst/>
              <a:gdLst/>
              <a:ahLst/>
              <a:cxnLst/>
              <a:rect l="l" t="t" r="r" b="b"/>
              <a:pathLst>
                <a:path w="561" h="545" extrusionOk="0">
                  <a:moveTo>
                    <a:pt x="293" y="1"/>
                  </a:moveTo>
                  <a:cubicBezTo>
                    <a:pt x="283" y="1"/>
                    <a:pt x="273" y="1"/>
                    <a:pt x="263" y="2"/>
                  </a:cubicBezTo>
                  <a:cubicBezTo>
                    <a:pt x="123" y="2"/>
                    <a:pt x="1" y="142"/>
                    <a:pt x="18" y="282"/>
                  </a:cubicBezTo>
                  <a:cubicBezTo>
                    <a:pt x="18" y="439"/>
                    <a:pt x="141" y="544"/>
                    <a:pt x="298" y="544"/>
                  </a:cubicBezTo>
                  <a:cubicBezTo>
                    <a:pt x="455" y="527"/>
                    <a:pt x="560" y="404"/>
                    <a:pt x="560" y="247"/>
                  </a:cubicBezTo>
                  <a:cubicBezTo>
                    <a:pt x="544" y="116"/>
                    <a:pt x="436" y="1"/>
                    <a:pt x="2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46;p73"/>
            <p:cNvSpPr/>
            <p:nvPr/>
          </p:nvSpPr>
          <p:spPr>
            <a:xfrm>
              <a:off x="6032730" y="1293818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93" y="1"/>
                  </a:moveTo>
                  <a:cubicBezTo>
                    <a:pt x="283" y="1"/>
                    <a:pt x="273" y="1"/>
                    <a:pt x="263" y="2"/>
                  </a:cubicBezTo>
                  <a:cubicBezTo>
                    <a:pt x="123" y="2"/>
                    <a:pt x="1" y="125"/>
                    <a:pt x="18" y="282"/>
                  </a:cubicBezTo>
                  <a:cubicBezTo>
                    <a:pt x="18" y="440"/>
                    <a:pt x="140" y="544"/>
                    <a:pt x="298" y="544"/>
                  </a:cubicBezTo>
                  <a:cubicBezTo>
                    <a:pt x="455" y="527"/>
                    <a:pt x="560" y="405"/>
                    <a:pt x="560" y="247"/>
                  </a:cubicBezTo>
                  <a:cubicBezTo>
                    <a:pt x="544" y="116"/>
                    <a:pt x="435" y="1"/>
                    <a:pt x="2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47;p73"/>
            <p:cNvSpPr/>
            <p:nvPr/>
          </p:nvSpPr>
          <p:spPr>
            <a:xfrm>
              <a:off x="6066583" y="1291533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62" y="0"/>
                  </a:moveTo>
                  <a:cubicBezTo>
                    <a:pt x="123" y="18"/>
                    <a:pt x="0" y="140"/>
                    <a:pt x="18" y="297"/>
                  </a:cubicBezTo>
                  <a:cubicBezTo>
                    <a:pt x="18" y="428"/>
                    <a:pt x="125" y="544"/>
                    <a:pt x="267" y="544"/>
                  </a:cubicBezTo>
                  <a:cubicBezTo>
                    <a:pt x="277" y="544"/>
                    <a:pt x="287" y="543"/>
                    <a:pt x="297" y="542"/>
                  </a:cubicBezTo>
                  <a:cubicBezTo>
                    <a:pt x="455" y="542"/>
                    <a:pt x="560" y="402"/>
                    <a:pt x="560" y="262"/>
                  </a:cubicBezTo>
                  <a:cubicBezTo>
                    <a:pt x="542" y="105"/>
                    <a:pt x="420" y="0"/>
                    <a:pt x="2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48;p73"/>
            <p:cNvSpPr/>
            <p:nvPr/>
          </p:nvSpPr>
          <p:spPr>
            <a:xfrm>
              <a:off x="6100410" y="1289597"/>
              <a:ext cx="15085" cy="14655"/>
            </a:xfrm>
            <a:custGeom>
              <a:avLst/>
              <a:gdLst/>
              <a:ahLst/>
              <a:cxnLst/>
              <a:rect l="l" t="t" r="r" b="b"/>
              <a:pathLst>
                <a:path w="561" h="545" extrusionOk="0">
                  <a:moveTo>
                    <a:pt x="293" y="0"/>
                  </a:moveTo>
                  <a:cubicBezTo>
                    <a:pt x="283" y="0"/>
                    <a:pt x="273" y="1"/>
                    <a:pt x="263" y="2"/>
                  </a:cubicBezTo>
                  <a:cubicBezTo>
                    <a:pt x="123" y="2"/>
                    <a:pt x="1" y="142"/>
                    <a:pt x="18" y="282"/>
                  </a:cubicBezTo>
                  <a:cubicBezTo>
                    <a:pt x="18" y="439"/>
                    <a:pt x="158" y="544"/>
                    <a:pt x="298" y="544"/>
                  </a:cubicBezTo>
                  <a:cubicBezTo>
                    <a:pt x="455" y="527"/>
                    <a:pt x="560" y="404"/>
                    <a:pt x="560" y="247"/>
                  </a:cubicBezTo>
                  <a:cubicBezTo>
                    <a:pt x="544" y="116"/>
                    <a:pt x="436" y="0"/>
                    <a:pt x="29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49;p73"/>
            <p:cNvSpPr/>
            <p:nvPr/>
          </p:nvSpPr>
          <p:spPr>
            <a:xfrm>
              <a:off x="6134263" y="1287715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93" y="1"/>
                  </a:moveTo>
                  <a:cubicBezTo>
                    <a:pt x="283" y="1"/>
                    <a:pt x="273" y="1"/>
                    <a:pt x="263" y="2"/>
                  </a:cubicBezTo>
                  <a:cubicBezTo>
                    <a:pt x="123" y="2"/>
                    <a:pt x="0" y="125"/>
                    <a:pt x="18" y="282"/>
                  </a:cubicBezTo>
                  <a:cubicBezTo>
                    <a:pt x="18" y="439"/>
                    <a:pt x="158" y="544"/>
                    <a:pt x="298" y="544"/>
                  </a:cubicBezTo>
                  <a:cubicBezTo>
                    <a:pt x="455" y="527"/>
                    <a:pt x="560" y="404"/>
                    <a:pt x="560" y="247"/>
                  </a:cubicBezTo>
                  <a:cubicBezTo>
                    <a:pt x="544" y="116"/>
                    <a:pt x="435" y="1"/>
                    <a:pt x="2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50;p73"/>
            <p:cNvSpPr/>
            <p:nvPr/>
          </p:nvSpPr>
          <p:spPr>
            <a:xfrm>
              <a:off x="5980081" y="1262842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63" y="1"/>
                  </a:moveTo>
                  <a:cubicBezTo>
                    <a:pt x="105" y="18"/>
                    <a:pt x="1" y="141"/>
                    <a:pt x="1" y="298"/>
                  </a:cubicBezTo>
                  <a:cubicBezTo>
                    <a:pt x="17" y="429"/>
                    <a:pt x="125" y="544"/>
                    <a:pt x="268" y="544"/>
                  </a:cubicBezTo>
                  <a:cubicBezTo>
                    <a:pt x="278" y="544"/>
                    <a:pt x="288" y="544"/>
                    <a:pt x="298" y="543"/>
                  </a:cubicBezTo>
                  <a:cubicBezTo>
                    <a:pt x="438" y="543"/>
                    <a:pt x="560" y="403"/>
                    <a:pt x="543" y="263"/>
                  </a:cubicBezTo>
                  <a:cubicBezTo>
                    <a:pt x="543" y="106"/>
                    <a:pt x="403" y="1"/>
                    <a:pt x="26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51;p73"/>
            <p:cNvSpPr/>
            <p:nvPr/>
          </p:nvSpPr>
          <p:spPr>
            <a:xfrm>
              <a:off x="6081614" y="1256738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63" y="0"/>
                  </a:moveTo>
                  <a:cubicBezTo>
                    <a:pt x="105" y="18"/>
                    <a:pt x="1" y="140"/>
                    <a:pt x="1" y="280"/>
                  </a:cubicBezTo>
                  <a:cubicBezTo>
                    <a:pt x="17" y="427"/>
                    <a:pt x="125" y="544"/>
                    <a:pt x="268" y="544"/>
                  </a:cubicBezTo>
                  <a:cubicBezTo>
                    <a:pt x="278" y="544"/>
                    <a:pt x="288" y="543"/>
                    <a:pt x="298" y="542"/>
                  </a:cubicBezTo>
                  <a:cubicBezTo>
                    <a:pt x="438" y="542"/>
                    <a:pt x="560" y="403"/>
                    <a:pt x="543" y="263"/>
                  </a:cubicBezTo>
                  <a:cubicBezTo>
                    <a:pt x="543" y="105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52;p73"/>
            <p:cNvSpPr/>
            <p:nvPr/>
          </p:nvSpPr>
          <p:spPr>
            <a:xfrm>
              <a:off x="6115468" y="1254802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89" y="1"/>
                  </a:moveTo>
                  <a:cubicBezTo>
                    <a:pt x="280" y="1"/>
                    <a:pt x="271" y="1"/>
                    <a:pt x="262" y="3"/>
                  </a:cubicBezTo>
                  <a:cubicBezTo>
                    <a:pt x="105" y="3"/>
                    <a:pt x="0" y="142"/>
                    <a:pt x="0" y="282"/>
                  </a:cubicBezTo>
                  <a:cubicBezTo>
                    <a:pt x="18" y="440"/>
                    <a:pt x="140" y="544"/>
                    <a:pt x="297" y="544"/>
                  </a:cubicBezTo>
                  <a:cubicBezTo>
                    <a:pt x="437" y="527"/>
                    <a:pt x="560" y="405"/>
                    <a:pt x="542" y="247"/>
                  </a:cubicBezTo>
                  <a:cubicBezTo>
                    <a:pt x="542" y="116"/>
                    <a:pt x="420" y="1"/>
                    <a:pt x="2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53;p73"/>
            <p:cNvSpPr/>
            <p:nvPr/>
          </p:nvSpPr>
          <p:spPr>
            <a:xfrm>
              <a:off x="6149294" y="1252517"/>
              <a:ext cx="15085" cy="14628"/>
            </a:xfrm>
            <a:custGeom>
              <a:avLst/>
              <a:gdLst/>
              <a:ahLst/>
              <a:cxnLst/>
              <a:rect l="l" t="t" r="r" b="b"/>
              <a:pathLst>
                <a:path w="561" h="544" extrusionOk="0">
                  <a:moveTo>
                    <a:pt x="263" y="0"/>
                  </a:moveTo>
                  <a:cubicBezTo>
                    <a:pt x="106" y="18"/>
                    <a:pt x="1" y="140"/>
                    <a:pt x="1" y="297"/>
                  </a:cubicBezTo>
                  <a:cubicBezTo>
                    <a:pt x="17" y="428"/>
                    <a:pt x="125" y="544"/>
                    <a:pt x="268" y="544"/>
                  </a:cubicBezTo>
                  <a:cubicBezTo>
                    <a:pt x="278" y="544"/>
                    <a:pt x="288" y="543"/>
                    <a:pt x="298" y="542"/>
                  </a:cubicBezTo>
                  <a:cubicBezTo>
                    <a:pt x="438" y="542"/>
                    <a:pt x="560" y="420"/>
                    <a:pt x="543" y="262"/>
                  </a:cubicBezTo>
                  <a:cubicBezTo>
                    <a:pt x="543" y="105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54;p73"/>
            <p:cNvSpPr/>
            <p:nvPr/>
          </p:nvSpPr>
          <p:spPr>
            <a:xfrm>
              <a:off x="6017699" y="1328613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92" y="0"/>
                  </a:moveTo>
                  <a:cubicBezTo>
                    <a:pt x="282" y="0"/>
                    <a:pt x="272" y="1"/>
                    <a:pt x="262" y="2"/>
                  </a:cubicBezTo>
                  <a:cubicBezTo>
                    <a:pt x="122" y="2"/>
                    <a:pt x="0" y="142"/>
                    <a:pt x="18" y="282"/>
                  </a:cubicBezTo>
                  <a:cubicBezTo>
                    <a:pt x="18" y="439"/>
                    <a:pt x="157" y="544"/>
                    <a:pt x="297" y="544"/>
                  </a:cubicBezTo>
                  <a:cubicBezTo>
                    <a:pt x="455" y="527"/>
                    <a:pt x="560" y="404"/>
                    <a:pt x="560" y="247"/>
                  </a:cubicBezTo>
                  <a:cubicBezTo>
                    <a:pt x="543" y="116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55;p73"/>
            <p:cNvSpPr/>
            <p:nvPr/>
          </p:nvSpPr>
          <p:spPr>
            <a:xfrm>
              <a:off x="6051525" y="1326300"/>
              <a:ext cx="15542" cy="14655"/>
            </a:xfrm>
            <a:custGeom>
              <a:avLst/>
              <a:gdLst/>
              <a:ahLst/>
              <a:cxnLst/>
              <a:rect l="l" t="t" r="r" b="b"/>
              <a:pathLst>
                <a:path w="578" h="545" extrusionOk="0">
                  <a:moveTo>
                    <a:pt x="280" y="1"/>
                  </a:moveTo>
                  <a:cubicBezTo>
                    <a:pt x="123" y="18"/>
                    <a:pt x="1" y="141"/>
                    <a:pt x="18" y="298"/>
                  </a:cubicBezTo>
                  <a:cubicBezTo>
                    <a:pt x="18" y="429"/>
                    <a:pt x="141" y="544"/>
                    <a:pt x="271" y="544"/>
                  </a:cubicBezTo>
                  <a:cubicBezTo>
                    <a:pt x="280" y="544"/>
                    <a:pt x="289" y="544"/>
                    <a:pt x="298" y="543"/>
                  </a:cubicBezTo>
                  <a:cubicBezTo>
                    <a:pt x="455" y="543"/>
                    <a:pt x="578" y="420"/>
                    <a:pt x="560" y="263"/>
                  </a:cubicBezTo>
                  <a:cubicBezTo>
                    <a:pt x="543" y="106"/>
                    <a:pt x="420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56;p73"/>
            <p:cNvSpPr/>
            <p:nvPr/>
          </p:nvSpPr>
          <p:spPr>
            <a:xfrm>
              <a:off x="5969271" y="1365317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63" y="1"/>
                  </a:moveTo>
                  <a:cubicBezTo>
                    <a:pt x="105" y="18"/>
                    <a:pt x="1" y="140"/>
                    <a:pt x="1" y="298"/>
                  </a:cubicBezTo>
                  <a:cubicBezTo>
                    <a:pt x="17" y="429"/>
                    <a:pt x="125" y="544"/>
                    <a:pt x="268" y="544"/>
                  </a:cubicBezTo>
                  <a:cubicBezTo>
                    <a:pt x="278" y="544"/>
                    <a:pt x="288" y="544"/>
                    <a:pt x="298" y="543"/>
                  </a:cubicBezTo>
                  <a:cubicBezTo>
                    <a:pt x="438" y="543"/>
                    <a:pt x="560" y="403"/>
                    <a:pt x="542" y="263"/>
                  </a:cubicBezTo>
                  <a:cubicBezTo>
                    <a:pt x="542" y="106"/>
                    <a:pt x="403" y="1"/>
                    <a:pt x="26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57;p73"/>
            <p:cNvSpPr/>
            <p:nvPr/>
          </p:nvSpPr>
          <p:spPr>
            <a:xfrm>
              <a:off x="6003125" y="1363407"/>
              <a:ext cx="15058" cy="1468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289" y="0"/>
                  </a:moveTo>
                  <a:cubicBezTo>
                    <a:pt x="280" y="0"/>
                    <a:pt x="271" y="1"/>
                    <a:pt x="262" y="2"/>
                  </a:cubicBezTo>
                  <a:cubicBezTo>
                    <a:pt x="105" y="2"/>
                    <a:pt x="0" y="142"/>
                    <a:pt x="0" y="281"/>
                  </a:cubicBezTo>
                  <a:cubicBezTo>
                    <a:pt x="17" y="429"/>
                    <a:pt x="125" y="545"/>
                    <a:pt x="268" y="545"/>
                  </a:cubicBezTo>
                  <a:cubicBezTo>
                    <a:pt x="277" y="545"/>
                    <a:pt x="287" y="545"/>
                    <a:pt x="297" y="544"/>
                  </a:cubicBezTo>
                  <a:cubicBezTo>
                    <a:pt x="437" y="526"/>
                    <a:pt x="560" y="404"/>
                    <a:pt x="542" y="264"/>
                  </a:cubicBezTo>
                  <a:cubicBezTo>
                    <a:pt x="542" y="117"/>
                    <a:pt x="420" y="0"/>
                    <a:pt x="2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8;p73"/>
            <p:cNvSpPr/>
            <p:nvPr/>
          </p:nvSpPr>
          <p:spPr>
            <a:xfrm>
              <a:off x="6036951" y="1361525"/>
              <a:ext cx="15085" cy="14628"/>
            </a:xfrm>
            <a:custGeom>
              <a:avLst/>
              <a:gdLst/>
              <a:ahLst/>
              <a:cxnLst/>
              <a:rect l="l" t="t" r="r" b="b"/>
              <a:pathLst>
                <a:path w="561" h="544" extrusionOk="0">
                  <a:moveTo>
                    <a:pt x="290" y="0"/>
                  </a:moveTo>
                  <a:cubicBezTo>
                    <a:pt x="281" y="0"/>
                    <a:pt x="272" y="1"/>
                    <a:pt x="263" y="2"/>
                  </a:cubicBezTo>
                  <a:cubicBezTo>
                    <a:pt x="106" y="2"/>
                    <a:pt x="1" y="124"/>
                    <a:pt x="1" y="281"/>
                  </a:cubicBezTo>
                  <a:cubicBezTo>
                    <a:pt x="18" y="439"/>
                    <a:pt x="141" y="544"/>
                    <a:pt x="298" y="544"/>
                  </a:cubicBezTo>
                  <a:cubicBezTo>
                    <a:pt x="438" y="526"/>
                    <a:pt x="560" y="404"/>
                    <a:pt x="543" y="247"/>
                  </a:cubicBezTo>
                  <a:cubicBezTo>
                    <a:pt x="543" y="116"/>
                    <a:pt x="420" y="0"/>
                    <a:pt x="2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59;p73"/>
            <p:cNvSpPr/>
            <p:nvPr/>
          </p:nvSpPr>
          <p:spPr>
            <a:xfrm>
              <a:off x="6070805" y="1359213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63" y="0"/>
                  </a:moveTo>
                  <a:cubicBezTo>
                    <a:pt x="105" y="18"/>
                    <a:pt x="1" y="140"/>
                    <a:pt x="1" y="298"/>
                  </a:cubicBezTo>
                  <a:cubicBezTo>
                    <a:pt x="17" y="428"/>
                    <a:pt x="125" y="544"/>
                    <a:pt x="268" y="544"/>
                  </a:cubicBezTo>
                  <a:cubicBezTo>
                    <a:pt x="278" y="544"/>
                    <a:pt x="288" y="543"/>
                    <a:pt x="298" y="542"/>
                  </a:cubicBezTo>
                  <a:cubicBezTo>
                    <a:pt x="438" y="542"/>
                    <a:pt x="560" y="402"/>
                    <a:pt x="542" y="263"/>
                  </a:cubicBezTo>
                  <a:cubicBezTo>
                    <a:pt x="542" y="105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0;p73"/>
            <p:cNvSpPr/>
            <p:nvPr/>
          </p:nvSpPr>
          <p:spPr>
            <a:xfrm>
              <a:off x="6104658" y="1357277"/>
              <a:ext cx="15058" cy="14709"/>
            </a:xfrm>
            <a:custGeom>
              <a:avLst/>
              <a:gdLst/>
              <a:ahLst/>
              <a:cxnLst/>
              <a:rect l="l" t="t" r="r" b="b"/>
              <a:pathLst>
                <a:path w="560" h="547" extrusionOk="0">
                  <a:moveTo>
                    <a:pt x="289" y="1"/>
                  </a:moveTo>
                  <a:cubicBezTo>
                    <a:pt x="280" y="1"/>
                    <a:pt x="271" y="1"/>
                    <a:pt x="262" y="2"/>
                  </a:cubicBezTo>
                  <a:cubicBezTo>
                    <a:pt x="105" y="2"/>
                    <a:pt x="0" y="142"/>
                    <a:pt x="0" y="282"/>
                  </a:cubicBezTo>
                  <a:cubicBezTo>
                    <a:pt x="17" y="429"/>
                    <a:pt x="125" y="546"/>
                    <a:pt x="268" y="546"/>
                  </a:cubicBezTo>
                  <a:cubicBezTo>
                    <a:pt x="277" y="546"/>
                    <a:pt x="287" y="545"/>
                    <a:pt x="297" y="544"/>
                  </a:cubicBezTo>
                  <a:cubicBezTo>
                    <a:pt x="437" y="527"/>
                    <a:pt x="560" y="405"/>
                    <a:pt x="542" y="265"/>
                  </a:cubicBezTo>
                  <a:cubicBezTo>
                    <a:pt x="542" y="117"/>
                    <a:pt x="420" y="1"/>
                    <a:pt x="2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61;p73"/>
            <p:cNvSpPr/>
            <p:nvPr/>
          </p:nvSpPr>
          <p:spPr>
            <a:xfrm>
              <a:off x="6138485" y="1355395"/>
              <a:ext cx="15085" cy="14655"/>
            </a:xfrm>
            <a:custGeom>
              <a:avLst/>
              <a:gdLst/>
              <a:ahLst/>
              <a:cxnLst/>
              <a:rect l="l" t="t" r="r" b="b"/>
              <a:pathLst>
                <a:path w="561" h="545" extrusionOk="0">
                  <a:moveTo>
                    <a:pt x="290" y="1"/>
                  </a:moveTo>
                  <a:cubicBezTo>
                    <a:pt x="281" y="1"/>
                    <a:pt x="272" y="1"/>
                    <a:pt x="263" y="3"/>
                  </a:cubicBezTo>
                  <a:cubicBezTo>
                    <a:pt x="106" y="3"/>
                    <a:pt x="1" y="125"/>
                    <a:pt x="1" y="282"/>
                  </a:cubicBezTo>
                  <a:cubicBezTo>
                    <a:pt x="18" y="440"/>
                    <a:pt x="141" y="544"/>
                    <a:pt x="298" y="544"/>
                  </a:cubicBezTo>
                  <a:cubicBezTo>
                    <a:pt x="438" y="527"/>
                    <a:pt x="560" y="405"/>
                    <a:pt x="543" y="247"/>
                  </a:cubicBezTo>
                  <a:cubicBezTo>
                    <a:pt x="543" y="116"/>
                    <a:pt x="420" y="1"/>
                    <a:pt x="29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62;p73"/>
            <p:cNvSpPr/>
            <p:nvPr/>
          </p:nvSpPr>
          <p:spPr>
            <a:xfrm>
              <a:off x="5983845" y="1330549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63" y="0"/>
                  </a:moveTo>
                  <a:cubicBezTo>
                    <a:pt x="123" y="17"/>
                    <a:pt x="0" y="140"/>
                    <a:pt x="18" y="297"/>
                  </a:cubicBezTo>
                  <a:cubicBezTo>
                    <a:pt x="18" y="428"/>
                    <a:pt x="140" y="544"/>
                    <a:pt x="271" y="544"/>
                  </a:cubicBezTo>
                  <a:cubicBezTo>
                    <a:pt x="280" y="544"/>
                    <a:pt x="289" y="543"/>
                    <a:pt x="298" y="542"/>
                  </a:cubicBezTo>
                  <a:cubicBezTo>
                    <a:pt x="455" y="542"/>
                    <a:pt x="560" y="402"/>
                    <a:pt x="560" y="262"/>
                  </a:cubicBezTo>
                  <a:cubicBezTo>
                    <a:pt x="542" y="105"/>
                    <a:pt x="420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63;p73"/>
            <p:cNvSpPr/>
            <p:nvPr/>
          </p:nvSpPr>
          <p:spPr>
            <a:xfrm>
              <a:off x="6085379" y="1324418"/>
              <a:ext cx="15542" cy="14655"/>
            </a:xfrm>
            <a:custGeom>
              <a:avLst/>
              <a:gdLst/>
              <a:ahLst/>
              <a:cxnLst/>
              <a:rect l="l" t="t" r="r" b="b"/>
              <a:pathLst>
                <a:path w="578" h="545" extrusionOk="0">
                  <a:moveTo>
                    <a:pt x="280" y="1"/>
                  </a:moveTo>
                  <a:cubicBezTo>
                    <a:pt x="123" y="18"/>
                    <a:pt x="0" y="141"/>
                    <a:pt x="18" y="298"/>
                  </a:cubicBezTo>
                  <a:cubicBezTo>
                    <a:pt x="18" y="429"/>
                    <a:pt x="140" y="544"/>
                    <a:pt x="271" y="544"/>
                  </a:cubicBezTo>
                  <a:cubicBezTo>
                    <a:pt x="280" y="544"/>
                    <a:pt x="289" y="544"/>
                    <a:pt x="298" y="543"/>
                  </a:cubicBezTo>
                  <a:cubicBezTo>
                    <a:pt x="455" y="543"/>
                    <a:pt x="577" y="403"/>
                    <a:pt x="560" y="263"/>
                  </a:cubicBezTo>
                  <a:cubicBezTo>
                    <a:pt x="542" y="106"/>
                    <a:pt x="420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64;p73"/>
            <p:cNvSpPr/>
            <p:nvPr/>
          </p:nvSpPr>
          <p:spPr>
            <a:xfrm>
              <a:off x="6119232" y="1322509"/>
              <a:ext cx="15516" cy="14628"/>
            </a:xfrm>
            <a:custGeom>
              <a:avLst/>
              <a:gdLst/>
              <a:ahLst/>
              <a:cxnLst/>
              <a:rect l="l" t="t" r="r" b="b"/>
              <a:pathLst>
                <a:path w="577" h="544" extrusionOk="0">
                  <a:moveTo>
                    <a:pt x="307" y="0"/>
                  </a:moveTo>
                  <a:cubicBezTo>
                    <a:pt x="298" y="0"/>
                    <a:pt x="289" y="1"/>
                    <a:pt x="280" y="2"/>
                  </a:cubicBezTo>
                  <a:cubicBezTo>
                    <a:pt x="122" y="2"/>
                    <a:pt x="0" y="142"/>
                    <a:pt x="18" y="282"/>
                  </a:cubicBezTo>
                  <a:cubicBezTo>
                    <a:pt x="18" y="439"/>
                    <a:pt x="157" y="544"/>
                    <a:pt x="297" y="544"/>
                  </a:cubicBezTo>
                  <a:cubicBezTo>
                    <a:pt x="455" y="526"/>
                    <a:pt x="577" y="404"/>
                    <a:pt x="559" y="247"/>
                  </a:cubicBezTo>
                  <a:cubicBezTo>
                    <a:pt x="559" y="116"/>
                    <a:pt x="437" y="0"/>
                    <a:pt x="3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65;p73"/>
            <p:cNvSpPr/>
            <p:nvPr/>
          </p:nvSpPr>
          <p:spPr>
            <a:xfrm>
              <a:off x="6153059" y="1320197"/>
              <a:ext cx="15542" cy="14655"/>
            </a:xfrm>
            <a:custGeom>
              <a:avLst/>
              <a:gdLst/>
              <a:ahLst/>
              <a:cxnLst/>
              <a:rect l="l" t="t" r="r" b="b"/>
              <a:pathLst>
                <a:path w="578" h="545" extrusionOk="0">
                  <a:moveTo>
                    <a:pt x="280" y="0"/>
                  </a:moveTo>
                  <a:cubicBezTo>
                    <a:pt x="123" y="18"/>
                    <a:pt x="1" y="140"/>
                    <a:pt x="18" y="298"/>
                  </a:cubicBezTo>
                  <a:cubicBezTo>
                    <a:pt x="35" y="428"/>
                    <a:pt x="143" y="544"/>
                    <a:pt x="271" y="544"/>
                  </a:cubicBezTo>
                  <a:cubicBezTo>
                    <a:pt x="280" y="544"/>
                    <a:pt x="289" y="543"/>
                    <a:pt x="298" y="542"/>
                  </a:cubicBezTo>
                  <a:cubicBezTo>
                    <a:pt x="455" y="542"/>
                    <a:pt x="578" y="420"/>
                    <a:pt x="560" y="263"/>
                  </a:cubicBezTo>
                  <a:cubicBezTo>
                    <a:pt x="560" y="105"/>
                    <a:pt x="420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66;p73"/>
            <p:cNvSpPr/>
            <p:nvPr/>
          </p:nvSpPr>
          <p:spPr>
            <a:xfrm>
              <a:off x="6163868" y="1217722"/>
              <a:ext cx="15542" cy="14655"/>
            </a:xfrm>
            <a:custGeom>
              <a:avLst/>
              <a:gdLst/>
              <a:ahLst/>
              <a:cxnLst/>
              <a:rect l="l" t="t" r="r" b="b"/>
              <a:pathLst>
                <a:path w="578" h="545" extrusionOk="0">
                  <a:moveTo>
                    <a:pt x="281" y="1"/>
                  </a:moveTo>
                  <a:cubicBezTo>
                    <a:pt x="123" y="18"/>
                    <a:pt x="1" y="140"/>
                    <a:pt x="18" y="298"/>
                  </a:cubicBezTo>
                  <a:cubicBezTo>
                    <a:pt x="35" y="429"/>
                    <a:pt x="143" y="544"/>
                    <a:pt x="271" y="544"/>
                  </a:cubicBezTo>
                  <a:cubicBezTo>
                    <a:pt x="280" y="544"/>
                    <a:pt x="289" y="544"/>
                    <a:pt x="298" y="542"/>
                  </a:cubicBezTo>
                  <a:cubicBezTo>
                    <a:pt x="455" y="542"/>
                    <a:pt x="578" y="403"/>
                    <a:pt x="560" y="263"/>
                  </a:cubicBezTo>
                  <a:cubicBezTo>
                    <a:pt x="560" y="105"/>
                    <a:pt x="420" y="1"/>
                    <a:pt x="28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67;p73"/>
            <p:cNvSpPr/>
            <p:nvPr/>
          </p:nvSpPr>
          <p:spPr>
            <a:xfrm>
              <a:off x="6168117" y="1285402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62" y="1"/>
                  </a:moveTo>
                  <a:cubicBezTo>
                    <a:pt x="123" y="18"/>
                    <a:pt x="0" y="141"/>
                    <a:pt x="18" y="298"/>
                  </a:cubicBezTo>
                  <a:cubicBezTo>
                    <a:pt x="18" y="429"/>
                    <a:pt x="140" y="544"/>
                    <a:pt x="270" y="544"/>
                  </a:cubicBezTo>
                  <a:cubicBezTo>
                    <a:pt x="279" y="544"/>
                    <a:pt x="288" y="544"/>
                    <a:pt x="297" y="543"/>
                  </a:cubicBezTo>
                  <a:cubicBezTo>
                    <a:pt x="455" y="543"/>
                    <a:pt x="560" y="403"/>
                    <a:pt x="560" y="263"/>
                  </a:cubicBezTo>
                  <a:cubicBezTo>
                    <a:pt x="542" y="106"/>
                    <a:pt x="420" y="1"/>
                    <a:pt x="26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68;p73"/>
            <p:cNvSpPr/>
            <p:nvPr/>
          </p:nvSpPr>
          <p:spPr>
            <a:xfrm>
              <a:off x="6149294" y="1252517"/>
              <a:ext cx="15085" cy="14628"/>
            </a:xfrm>
            <a:custGeom>
              <a:avLst/>
              <a:gdLst/>
              <a:ahLst/>
              <a:cxnLst/>
              <a:rect l="l" t="t" r="r" b="b"/>
              <a:pathLst>
                <a:path w="561" h="544" extrusionOk="0">
                  <a:moveTo>
                    <a:pt x="263" y="0"/>
                  </a:moveTo>
                  <a:cubicBezTo>
                    <a:pt x="106" y="18"/>
                    <a:pt x="1" y="140"/>
                    <a:pt x="1" y="297"/>
                  </a:cubicBezTo>
                  <a:cubicBezTo>
                    <a:pt x="17" y="428"/>
                    <a:pt x="125" y="544"/>
                    <a:pt x="268" y="544"/>
                  </a:cubicBezTo>
                  <a:cubicBezTo>
                    <a:pt x="278" y="544"/>
                    <a:pt x="288" y="543"/>
                    <a:pt x="298" y="542"/>
                  </a:cubicBezTo>
                  <a:cubicBezTo>
                    <a:pt x="438" y="542"/>
                    <a:pt x="560" y="420"/>
                    <a:pt x="543" y="262"/>
                  </a:cubicBezTo>
                  <a:cubicBezTo>
                    <a:pt x="543" y="105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69;p73"/>
            <p:cNvSpPr/>
            <p:nvPr/>
          </p:nvSpPr>
          <p:spPr>
            <a:xfrm>
              <a:off x="6183148" y="1250581"/>
              <a:ext cx="15058" cy="1468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293" y="1"/>
                  </a:moveTo>
                  <a:cubicBezTo>
                    <a:pt x="283" y="1"/>
                    <a:pt x="273" y="1"/>
                    <a:pt x="263" y="2"/>
                  </a:cubicBezTo>
                  <a:cubicBezTo>
                    <a:pt x="105" y="20"/>
                    <a:pt x="1" y="142"/>
                    <a:pt x="1" y="282"/>
                  </a:cubicBezTo>
                  <a:cubicBezTo>
                    <a:pt x="17" y="429"/>
                    <a:pt x="125" y="546"/>
                    <a:pt x="268" y="546"/>
                  </a:cubicBezTo>
                  <a:cubicBezTo>
                    <a:pt x="278" y="546"/>
                    <a:pt x="288" y="545"/>
                    <a:pt x="298" y="544"/>
                  </a:cubicBezTo>
                  <a:cubicBezTo>
                    <a:pt x="438" y="544"/>
                    <a:pt x="560" y="404"/>
                    <a:pt x="542" y="264"/>
                  </a:cubicBezTo>
                  <a:cubicBezTo>
                    <a:pt x="542" y="117"/>
                    <a:pt x="435" y="1"/>
                    <a:pt x="2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70;p73"/>
            <p:cNvSpPr/>
            <p:nvPr/>
          </p:nvSpPr>
          <p:spPr>
            <a:xfrm>
              <a:off x="6172338" y="1353109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63" y="0"/>
                  </a:moveTo>
                  <a:cubicBezTo>
                    <a:pt x="105" y="18"/>
                    <a:pt x="0" y="140"/>
                    <a:pt x="0" y="297"/>
                  </a:cubicBezTo>
                  <a:cubicBezTo>
                    <a:pt x="17" y="428"/>
                    <a:pt x="125" y="544"/>
                    <a:pt x="268" y="544"/>
                  </a:cubicBezTo>
                  <a:cubicBezTo>
                    <a:pt x="278" y="544"/>
                    <a:pt x="288" y="543"/>
                    <a:pt x="298" y="542"/>
                  </a:cubicBezTo>
                  <a:cubicBezTo>
                    <a:pt x="438" y="542"/>
                    <a:pt x="560" y="402"/>
                    <a:pt x="542" y="262"/>
                  </a:cubicBezTo>
                  <a:cubicBezTo>
                    <a:pt x="542" y="105"/>
                    <a:pt x="420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71;p73"/>
            <p:cNvSpPr/>
            <p:nvPr/>
          </p:nvSpPr>
          <p:spPr>
            <a:xfrm>
              <a:off x="6153059" y="1320197"/>
              <a:ext cx="15542" cy="14655"/>
            </a:xfrm>
            <a:custGeom>
              <a:avLst/>
              <a:gdLst/>
              <a:ahLst/>
              <a:cxnLst/>
              <a:rect l="l" t="t" r="r" b="b"/>
              <a:pathLst>
                <a:path w="578" h="545" extrusionOk="0">
                  <a:moveTo>
                    <a:pt x="280" y="0"/>
                  </a:moveTo>
                  <a:cubicBezTo>
                    <a:pt x="123" y="18"/>
                    <a:pt x="1" y="140"/>
                    <a:pt x="18" y="298"/>
                  </a:cubicBezTo>
                  <a:cubicBezTo>
                    <a:pt x="35" y="428"/>
                    <a:pt x="143" y="544"/>
                    <a:pt x="271" y="544"/>
                  </a:cubicBezTo>
                  <a:cubicBezTo>
                    <a:pt x="280" y="544"/>
                    <a:pt x="289" y="543"/>
                    <a:pt x="298" y="542"/>
                  </a:cubicBezTo>
                  <a:cubicBezTo>
                    <a:pt x="455" y="542"/>
                    <a:pt x="578" y="420"/>
                    <a:pt x="560" y="263"/>
                  </a:cubicBezTo>
                  <a:cubicBezTo>
                    <a:pt x="560" y="105"/>
                    <a:pt x="420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72;p73"/>
            <p:cNvSpPr/>
            <p:nvPr/>
          </p:nvSpPr>
          <p:spPr>
            <a:xfrm>
              <a:off x="6187370" y="1318314"/>
              <a:ext cx="15085" cy="14655"/>
            </a:xfrm>
            <a:custGeom>
              <a:avLst/>
              <a:gdLst/>
              <a:ahLst/>
              <a:cxnLst/>
              <a:rect l="l" t="t" r="r" b="b"/>
              <a:pathLst>
                <a:path w="561" h="545" extrusionOk="0">
                  <a:moveTo>
                    <a:pt x="263" y="0"/>
                  </a:moveTo>
                  <a:cubicBezTo>
                    <a:pt x="106" y="18"/>
                    <a:pt x="1" y="140"/>
                    <a:pt x="1" y="298"/>
                  </a:cubicBezTo>
                  <a:cubicBezTo>
                    <a:pt x="17" y="429"/>
                    <a:pt x="125" y="544"/>
                    <a:pt x="254" y="544"/>
                  </a:cubicBezTo>
                  <a:cubicBezTo>
                    <a:pt x="263" y="544"/>
                    <a:pt x="272" y="544"/>
                    <a:pt x="281" y="542"/>
                  </a:cubicBezTo>
                  <a:cubicBezTo>
                    <a:pt x="438" y="542"/>
                    <a:pt x="560" y="403"/>
                    <a:pt x="543" y="263"/>
                  </a:cubicBezTo>
                  <a:cubicBezTo>
                    <a:pt x="543" y="105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73;p73"/>
            <p:cNvSpPr/>
            <p:nvPr/>
          </p:nvSpPr>
          <p:spPr>
            <a:xfrm>
              <a:off x="6198179" y="1215786"/>
              <a:ext cx="15085" cy="14655"/>
            </a:xfrm>
            <a:custGeom>
              <a:avLst/>
              <a:gdLst/>
              <a:ahLst/>
              <a:cxnLst/>
              <a:rect l="l" t="t" r="r" b="b"/>
              <a:pathLst>
                <a:path w="561" h="545" extrusionOk="0">
                  <a:moveTo>
                    <a:pt x="290" y="1"/>
                  </a:moveTo>
                  <a:cubicBezTo>
                    <a:pt x="281" y="1"/>
                    <a:pt x="272" y="1"/>
                    <a:pt x="263" y="3"/>
                  </a:cubicBezTo>
                  <a:cubicBezTo>
                    <a:pt x="106" y="3"/>
                    <a:pt x="1" y="142"/>
                    <a:pt x="1" y="282"/>
                  </a:cubicBezTo>
                  <a:cubicBezTo>
                    <a:pt x="18" y="440"/>
                    <a:pt x="141" y="544"/>
                    <a:pt x="281" y="544"/>
                  </a:cubicBezTo>
                  <a:cubicBezTo>
                    <a:pt x="438" y="527"/>
                    <a:pt x="560" y="405"/>
                    <a:pt x="543" y="247"/>
                  </a:cubicBezTo>
                  <a:cubicBezTo>
                    <a:pt x="543" y="116"/>
                    <a:pt x="420" y="1"/>
                    <a:pt x="29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74;p73"/>
            <p:cNvSpPr/>
            <p:nvPr/>
          </p:nvSpPr>
          <p:spPr>
            <a:xfrm>
              <a:off x="6201943" y="1283493"/>
              <a:ext cx="15085" cy="14628"/>
            </a:xfrm>
            <a:custGeom>
              <a:avLst/>
              <a:gdLst/>
              <a:ahLst/>
              <a:cxnLst/>
              <a:rect l="l" t="t" r="r" b="b"/>
              <a:pathLst>
                <a:path w="561" h="544" extrusionOk="0">
                  <a:moveTo>
                    <a:pt x="293" y="0"/>
                  </a:moveTo>
                  <a:cubicBezTo>
                    <a:pt x="283" y="0"/>
                    <a:pt x="273" y="1"/>
                    <a:pt x="263" y="2"/>
                  </a:cubicBezTo>
                  <a:cubicBezTo>
                    <a:pt x="123" y="2"/>
                    <a:pt x="1" y="142"/>
                    <a:pt x="18" y="282"/>
                  </a:cubicBezTo>
                  <a:cubicBezTo>
                    <a:pt x="18" y="439"/>
                    <a:pt x="158" y="544"/>
                    <a:pt x="298" y="544"/>
                  </a:cubicBezTo>
                  <a:cubicBezTo>
                    <a:pt x="455" y="526"/>
                    <a:pt x="560" y="404"/>
                    <a:pt x="560" y="247"/>
                  </a:cubicBezTo>
                  <a:cubicBezTo>
                    <a:pt x="544" y="116"/>
                    <a:pt x="436" y="0"/>
                    <a:pt x="29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75;p73"/>
            <p:cNvSpPr/>
            <p:nvPr/>
          </p:nvSpPr>
          <p:spPr>
            <a:xfrm>
              <a:off x="6217001" y="1248698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92" y="1"/>
                  </a:moveTo>
                  <a:cubicBezTo>
                    <a:pt x="283" y="1"/>
                    <a:pt x="273" y="1"/>
                    <a:pt x="262" y="2"/>
                  </a:cubicBezTo>
                  <a:cubicBezTo>
                    <a:pt x="105" y="2"/>
                    <a:pt x="0" y="142"/>
                    <a:pt x="0" y="282"/>
                  </a:cubicBezTo>
                  <a:cubicBezTo>
                    <a:pt x="18" y="439"/>
                    <a:pt x="140" y="544"/>
                    <a:pt x="297" y="544"/>
                  </a:cubicBezTo>
                  <a:cubicBezTo>
                    <a:pt x="437" y="527"/>
                    <a:pt x="560" y="404"/>
                    <a:pt x="542" y="247"/>
                  </a:cubicBezTo>
                  <a:cubicBezTo>
                    <a:pt x="542" y="116"/>
                    <a:pt x="435" y="1"/>
                    <a:pt x="29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6;p73"/>
            <p:cNvSpPr/>
            <p:nvPr/>
          </p:nvSpPr>
          <p:spPr>
            <a:xfrm>
              <a:off x="6206192" y="1351173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92" y="1"/>
                  </a:moveTo>
                  <a:cubicBezTo>
                    <a:pt x="282" y="1"/>
                    <a:pt x="272" y="1"/>
                    <a:pt x="262" y="2"/>
                  </a:cubicBezTo>
                  <a:cubicBezTo>
                    <a:pt x="105" y="2"/>
                    <a:pt x="0" y="142"/>
                    <a:pt x="0" y="282"/>
                  </a:cubicBezTo>
                  <a:cubicBezTo>
                    <a:pt x="18" y="439"/>
                    <a:pt x="140" y="544"/>
                    <a:pt x="297" y="544"/>
                  </a:cubicBezTo>
                  <a:cubicBezTo>
                    <a:pt x="437" y="527"/>
                    <a:pt x="560" y="404"/>
                    <a:pt x="542" y="247"/>
                  </a:cubicBezTo>
                  <a:cubicBezTo>
                    <a:pt x="542" y="116"/>
                    <a:pt x="435" y="1"/>
                    <a:pt x="29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77;p73"/>
            <p:cNvSpPr/>
            <p:nvPr/>
          </p:nvSpPr>
          <p:spPr>
            <a:xfrm>
              <a:off x="6221223" y="1316378"/>
              <a:ext cx="15058" cy="14655"/>
            </a:xfrm>
            <a:custGeom>
              <a:avLst/>
              <a:gdLst/>
              <a:ahLst/>
              <a:cxnLst/>
              <a:rect l="l" t="t" r="r" b="b"/>
              <a:pathLst>
                <a:path w="560" h="545" extrusionOk="0">
                  <a:moveTo>
                    <a:pt x="290" y="1"/>
                  </a:moveTo>
                  <a:cubicBezTo>
                    <a:pt x="281" y="1"/>
                    <a:pt x="272" y="1"/>
                    <a:pt x="263" y="3"/>
                  </a:cubicBezTo>
                  <a:cubicBezTo>
                    <a:pt x="105" y="3"/>
                    <a:pt x="1" y="142"/>
                    <a:pt x="1" y="282"/>
                  </a:cubicBezTo>
                  <a:cubicBezTo>
                    <a:pt x="18" y="440"/>
                    <a:pt x="140" y="544"/>
                    <a:pt x="298" y="544"/>
                  </a:cubicBezTo>
                  <a:cubicBezTo>
                    <a:pt x="438" y="527"/>
                    <a:pt x="560" y="405"/>
                    <a:pt x="542" y="247"/>
                  </a:cubicBezTo>
                  <a:cubicBezTo>
                    <a:pt x="542" y="116"/>
                    <a:pt x="420" y="1"/>
                    <a:pt x="29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78;p73"/>
            <p:cNvSpPr/>
            <p:nvPr/>
          </p:nvSpPr>
          <p:spPr>
            <a:xfrm>
              <a:off x="6232032" y="1213500"/>
              <a:ext cx="15058" cy="15058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63" y="0"/>
                  </a:moveTo>
                  <a:cubicBezTo>
                    <a:pt x="105" y="18"/>
                    <a:pt x="1" y="140"/>
                    <a:pt x="1" y="297"/>
                  </a:cubicBezTo>
                  <a:cubicBezTo>
                    <a:pt x="18" y="455"/>
                    <a:pt x="140" y="560"/>
                    <a:pt x="298" y="560"/>
                  </a:cubicBezTo>
                  <a:cubicBezTo>
                    <a:pt x="438" y="542"/>
                    <a:pt x="560" y="420"/>
                    <a:pt x="543" y="262"/>
                  </a:cubicBezTo>
                  <a:cubicBezTo>
                    <a:pt x="543" y="105"/>
                    <a:pt x="403" y="0"/>
                    <a:pt x="2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79;p73"/>
            <p:cNvSpPr/>
            <p:nvPr/>
          </p:nvSpPr>
          <p:spPr>
            <a:xfrm>
              <a:off x="6235797" y="1281611"/>
              <a:ext cx="15058" cy="14628"/>
            </a:xfrm>
            <a:custGeom>
              <a:avLst/>
              <a:gdLst/>
              <a:ahLst/>
              <a:cxnLst/>
              <a:rect l="l" t="t" r="r" b="b"/>
              <a:pathLst>
                <a:path w="560" h="544" extrusionOk="0">
                  <a:moveTo>
                    <a:pt x="293" y="0"/>
                  </a:moveTo>
                  <a:cubicBezTo>
                    <a:pt x="283" y="0"/>
                    <a:pt x="273" y="1"/>
                    <a:pt x="263" y="2"/>
                  </a:cubicBezTo>
                  <a:cubicBezTo>
                    <a:pt x="123" y="2"/>
                    <a:pt x="0" y="124"/>
                    <a:pt x="18" y="282"/>
                  </a:cubicBezTo>
                  <a:cubicBezTo>
                    <a:pt x="18" y="439"/>
                    <a:pt x="158" y="544"/>
                    <a:pt x="298" y="544"/>
                  </a:cubicBezTo>
                  <a:cubicBezTo>
                    <a:pt x="455" y="526"/>
                    <a:pt x="560" y="404"/>
                    <a:pt x="560" y="247"/>
                  </a:cubicBezTo>
                  <a:cubicBezTo>
                    <a:pt x="544" y="116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80;p73"/>
            <p:cNvSpPr/>
            <p:nvPr/>
          </p:nvSpPr>
          <p:spPr>
            <a:xfrm>
              <a:off x="6034128" y="1863573"/>
              <a:ext cx="136843" cy="184761"/>
            </a:xfrm>
            <a:custGeom>
              <a:avLst/>
              <a:gdLst/>
              <a:ahLst/>
              <a:cxnLst/>
              <a:rect l="l" t="t" r="r" b="b"/>
              <a:pathLst>
                <a:path w="5089" h="6871" extrusionOk="0">
                  <a:moveTo>
                    <a:pt x="4931" y="1"/>
                  </a:moveTo>
                  <a:cubicBezTo>
                    <a:pt x="4861" y="1"/>
                    <a:pt x="4791" y="71"/>
                    <a:pt x="4791" y="141"/>
                  </a:cubicBezTo>
                  <a:lnTo>
                    <a:pt x="4791" y="6404"/>
                  </a:lnTo>
                  <a:lnTo>
                    <a:pt x="4791" y="6404"/>
                  </a:lnTo>
                  <a:cubicBezTo>
                    <a:pt x="3247" y="6455"/>
                    <a:pt x="1702" y="6523"/>
                    <a:pt x="158" y="6574"/>
                  </a:cubicBezTo>
                  <a:cubicBezTo>
                    <a:pt x="71" y="6574"/>
                    <a:pt x="1" y="6644"/>
                    <a:pt x="18" y="6731"/>
                  </a:cubicBezTo>
                  <a:cubicBezTo>
                    <a:pt x="18" y="6801"/>
                    <a:pt x="88" y="6871"/>
                    <a:pt x="158" y="6871"/>
                  </a:cubicBezTo>
                  <a:cubicBezTo>
                    <a:pt x="1749" y="6801"/>
                    <a:pt x="3340" y="6749"/>
                    <a:pt x="4948" y="6679"/>
                  </a:cubicBezTo>
                  <a:cubicBezTo>
                    <a:pt x="5018" y="6679"/>
                    <a:pt x="5088" y="6609"/>
                    <a:pt x="5088" y="6539"/>
                  </a:cubicBezTo>
                  <a:lnTo>
                    <a:pt x="5088" y="141"/>
                  </a:lnTo>
                  <a:cubicBezTo>
                    <a:pt x="5088" y="71"/>
                    <a:pt x="5018" y="1"/>
                    <a:pt x="49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81;p73"/>
            <p:cNvSpPr/>
            <p:nvPr/>
          </p:nvSpPr>
          <p:spPr>
            <a:xfrm>
              <a:off x="6102776" y="1968306"/>
              <a:ext cx="68193" cy="77228"/>
            </a:xfrm>
            <a:custGeom>
              <a:avLst/>
              <a:gdLst/>
              <a:ahLst/>
              <a:cxnLst/>
              <a:rect l="l" t="t" r="r" b="b"/>
              <a:pathLst>
                <a:path w="2536" h="2872" extrusionOk="0">
                  <a:moveTo>
                    <a:pt x="2393" y="1"/>
                  </a:moveTo>
                  <a:cubicBezTo>
                    <a:pt x="2383" y="1"/>
                    <a:pt x="2372" y="2"/>
                    <a:pt x="2360" y="4"/>
                  </a:cubicBezTo>
                  <a:cubicBezTo>
                    <a:pt x="1713" y="109"/>
                    <a:pt x="1137" y="459"/>
                    <a:pt x="717" y="948"/>
                  </a:cubicBezTo>
                  <a:cubicBezTo>
                    <a:pt x="297" y="1455"/>
                    <a:pt x="18" y="2084"/>
                    <a:pt x="18" y="2731"/>
                  </a:cubicBezTo>
                  <a:cubicBezTo>
                    <a:pt x="0" y="2801"/>
                    <a:pt x="70" y="2871"/>
                    <a:pt x="158" y="2871"/>
                  </a:cubicBezTo>
                  <a:cubicBezTo>
                    <a:pt x="227" y="2871"/>
                    <a:pt x="297" y="2819"/>
                    <a:pt x="297" y="2731"/>
                  </a:cubicBezTo>
                  <a:cubicBezTo>
                    <a:pt x="315" y="2154"/>
                    <a:pt x="560" y="1595"/>
                    <a:pt x="927" y="1140"/>
                  </a:cubicBezTo>
                  <a:cubicBezTo>
                    <a:pt x="1311" y="703"/>
                    <a:pt x="1836" y="371"/>
                    <a:pt x="2413" y="284"/>
                  </a:cubicBezTo>
                  <a:cubicBezTo>
                    <a:pt x="2483" y="284"/>
                    <a:pt x="2535" y="196"/>
                    <a:pt x="2535" y="126"/>
                  </a:cubicBezTo>
                  <a:cubicBezTo>
                    <a:pt x="2520" y="50"/>
                    <a:pt x="2465" y="1"/>
                    <a:pt x="23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82;p73"/>
            <p:cNvSpPr/>
            <p:nvPr/>
          </p:nvSpPr>
          <p:spPr>
            <a:xfrm>
              <a:off x="6128160" y="2004122"/>
              <a:ext cx="25868" cy="26352"/>
            </a:xfrm>
            <a:custGeom>
              <a:avLst/>
              <a:gdLst/>
              <a:ahLst/>
              <a:cxnLst/>
              <a:rect l="l" t="t" r="r" b="b"/>
              <a:pathLst>
                <a:path w="962" h="980" extrusionOk="0">
                  <a:moveTo>
                    <a:pt x="525" y="298"/>
                  </a:moveTo>
                  <a:cubicBezTo>
                    <a:pt x="595" y="315"/>
                    <a:pt x="612" y="350"/>
                    <a:pt x="630" y="368"/>
                  </a:cubicBezTo>
                  <a:cubicBezTo>
                    <a:pt x="665" y="403"/>
                    <a:pt x="665" y="438"/>
                    <a:pt x="665" y="473"/>
                  </a:cubicBezTo>
                  <a:cubicBezTo>
                    <a:pt x="665" y="560"/>
                    <a:pt x="630" y="647"/>
                    <a:pt x="577" y="665"/>
                  </a:cubicBezTo>
                  <a:cubicBezTo>
                    <a:pt x="560" y="682"/>
                    <a:pt x="542" y="682"/>
                    <a:pt x="507" y="682"/>
                  </a:cubicBezTo>
                  <a:cubicBezTo>
                    <a:pt x="455" y="682"/>
                    <a:pt x="402" y="665"/>
                    <a:pt x="350" y="630"/>
                  </a:cubicBezTo>
                  <a:cubicBezTo>
                    <a:pt x="315" y="595"/>
                    <a:pt x="297" y="560"/>
                    <a:pt x="280" y="525"/>
                  </a:cubicBezTo>
                  <a:lnTo>
                    <a:pt x="280" y="508"/>
                  </a:lnTo>
                  <a:cubicBezTo>
                    <a:pt x="280" y="455"/>
                    <a:pt x="315" y="403"/>
                    <a:pt x="350" y="368"/>
                  </a:cubicBezTo>
                  <a:cubicBezTo>
                    <a:pt x="385" y="315"/>
                    <a:pt x="455" y="298"/>
                    <a:pt x="490" y="298"/>
                  </a:cubicBezTo>
                  <a:close/>
                  <a:moveTo>
                    <a:pt x="490" y="1"/>
                  </a:moveTo>
                  <a:cubicBezTo>
                    <a:pt x="367" y="1"/>
                    <a:pt x="245" y="71"/>
                    <a:pt x="140" y="158"/>
                  </a:cubicBezTo>
                  <a:cubicBezTo>
                    <a:pt x="53" y="245"/>
                    <a:pt x="0" y="368"/>
                    <a:pt x="0" y="508"/>
                  </a:cubicBezTo>
                  <a:lnTo>
                    <a:pt x="0" y="560"/>
                  </a:lnTo>
                  <a:cubicBezTo>
                    <a:pt x="18" y="700"/>
                    <a:pt x="88" y="805"/>
                    <a:pt x="175" y="875"/>
                  </a:cubicBezTo>
                  <a:cubicBezTo>
                    <a:pt x="280" y="927"/>
                    <a:pt x="385" y="980"/>
                    <a:pt x="507" y="980"/>
                  </a:cubicBezTo>
                  <a:cubicBezTo>
                    <a:pt x="577" y="980"/>
                    <a:pt x="665" y="962"/>
                    <a:pt x="734" y="910"/>
                  </a:cubicBezTo>
                  <a:cubicBezTo>
                    <a:pt x="892" y="822"/>
                    <a:pt x="962" y="647"/>
                    <a:pt x="962" y="473"/>
                  </a:cubicBezTo>
                  <a:cubicBezTo>
                    <a:pt x="962" y="385"/>
                    <a:pt x="927" y="280"/>
                    <a:pt x="874" y="210"/>
                  </a:cubicBezTo>
                  <a:cubicBezTo>
                    <a:pt x="822" y="123"/>
                    <a:pt x="717" y="53"/>
                    <a:pt x="612" y="18"/>
                  </a:cubicBezTo>
                  <a:cubicBezTo>
                    <a:pt x="560" y="18"/>
                    <a:pt x="525" y="1"/>
                    <a:pt x="49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2883;p73"/>
            <p:cNvGrpSpPr/>
            <p:nvPr/>
          </p:nvGrpSpPr>
          <p:grpSpPr>
            <a:xfrm>
              <a:off x="5752724" y="1977903"/>
              <a:ext cx="162200" cy="147626"/>
              <a:chOff x="4779800" y="3121700"/>
              <a:chExt cx="150800" cy="137250"/>
            </a:xfrm>
          </p:grpSpPr>
          <p:sp>
            <p:nvSpPr>
              <p:cNvPr id="107" name="Google Shape;2884;p73"/>
              <p:cNvSpPr/>
              <p:nvPr/>
            </p:nvSpPr>
            <p:spPr>
              <a:xfrm>
                <a:off x="4806475" y="3207375"/>
                <a:ext cx="51150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2063" extrusionOk="0">
                    <a:moveTo>
                      <a:pt x="1014" y="297"/>
                    </a:moveTo>
                    <a:cubicBezTo>
                      <a:pt x="1171" y="297"/>
                      <a:pt x="1329" y="350"/>
                      <a:pt x="1468" y="437"/>
                    </a:cubicBezTo>
                    <a:cubicBezTo>
                      <a:pt x="1661" y="594"/>
                      <a:pt x="1766" y="804"/>
                      <a:pt x="1766" y="1031"/>
                    </a:cubicBezTo>
                    <a:cubicBezTo>
                      <a:pt x="1766" y="1189"/>
                      <a:pt x="1713" y="1346"/>
                      <a:pt x="1608" y="1468"/>
                    </a:cubicBezTo>
                    <a:cubicBezTo>
                      <a:pt x="1468" y="1661"/>
                      <a:pt x="1241" y="1766"/>
                      <a:pt x="1014" y="1766"/>
                    </a:cubicBezTo>
                    <a:cubicBezTo>
                      <a:pt x="857" y="1766"/>
                      <a:pt x="717" y="1713"/>
                      <a:pt x="577" y="1608"/>
                    </a:cubicBezTo>
                    <a:cubicBezTo>
                      <a:pt x="385" y="1468"/>
                      <a:pt x="280" y="1259"/>
                      <a:pt x="280" y="1031"/>
                    </a:cubicBezTo>
                    <a:cubicBezTo>
                      <a:pt x="280" y="874"/>
                      <a:pt x="332" y="717"/>
                      <a:pt x="437" y="577"/>
                    </a:cubicBezTo>
                    <a:cubicBezTo>
                      <a:pt x="577" y="385"/>
                      <a:pt x="804" y="297"/>
                      <a:pt x="1014" y="297"/>
                    </a:cubicBezTo>
                    <a:close/>
                    <a:moveTo>
                      <a:pt x="1014" y="0"/>
                    </a:moveTo>
                    <a:cubicBezTo>
                      <a:pt x="717" y="0"/>
                      <a:pt x="402" y="140"/>
                      <a:pt x="210" y="402"/>
                    </a:cubicBezTo>
                    <a:cubicBezTo>
                      <a:pt x="70" y="594"/>
                      <a:pt x="0" y="804"/>
                      <a:pt x="0" y="1031"/>
                    </a:cubicBezTo>
                    <a:cubicBezTo>
                      <a:pt x="0" y="1346"/>
                      <a:pt x="140" y="1643"/>
                      <a:pt x="402" y="1853"/>
                    </a:cubicBezTo>
                    <a:cubicBezTo>
                      <a:pt x="577" y="1993"/>
                      <a:pt x="804" y="2063"/>
                      <a:pt x="1014" y="2063"/>
                    </a:cubicBezTo>
                    <a:cubicBezTo>
                      <a:pt x="1329" y="2063"/>
                      <a:pt x="1643" y="1923"/>
                      <a:pt x="1836" y="1661"/>
                    </a:cubicBezTo>
                    <a:cubicBezTo>
                      <a:pt x="1975" y="1468"/>
                      <a:pt x="2045" y="1241"/>
                      <a:pt x="2045" y="1031"/>
                    </a:cubicBezTo>
                    <a:cubicBezTo>
                      <a:pt x="2045" y="717"/>
                      <a:pt x="1905" y="420"/>
                      <a:pt x="1643" y="210"/>
                    </a:cubicBezTo>
                    <a:cubicBezTo>
                      <a:pt x="1451" y="70"/>
                      <a:pt x="1241" y="0"/>
                      <a:pt x="101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885;p73"/>
              <p:cNvSpPr/>
              <p:nvPr/>
            </p:nvSpPr>
            <p:spPr>
              <a:xfrm>
                <a:off x="4779800" y="3121700"/>
                <a:ext cx="5465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169" extrusionOk="0">
                    <a:moveTo>
                      <a:pt x="1084" y="280"/>
                    </a:moveTo>
                    <a:cubicBezTo>
                      <a:pt x="1259" y="280"/>
                      <a:pt x="1434" y="333"/>
                      <a:pt x="1574" y="455"/>
                    </a:cubicBezTo>
                    <a:cubicBezTo>
                      <a:pt x="1784" y="613"/>
                      <a:pt x="1889" y="840"/>
                      <a:pt x="1889" y="1085"/>
                    </a:cubicBezTo>
                    <a:cubicBezTo>
                      <a:pt x="1889" y="1259"/>
                      <a:pt x="1836" y="1417"/>
                      <a:pt x="1731" y="1574"/>
                    </a:cubicBezTo>
                    <a:cubicBezTo>
                      <a:pt x="1574" y="1784"/>
                      <a:pt x="1329" y="1889"/>
                      <a:pt x="1084" y="1889"/>
                    </a:cubicBezTo>
                    <a:cubicBezTo>
                      <a:pt x="927" y="1889"/>
                      <a:pt x="752" y="1836"/>
                      <a:pt x="612" y="1714"/>
                    </a:cubicBezTo>
                    <a:cubicBezTo>
                      <a:pt x="403" y="1557"/>
                      <a:pt x="298" y="1329"/>
                      <a:pt x="298" y="1085"/>
                    </a:cubicBezTo>
                    <a:cubicBezTo>
                      <a:pt x="298" y="910"/>
                      <a:pt x="350" y="752"/>
                      <a:pt x="455" y="595"/>
                    </a:cubicBezTo>
                    <a:cubicBezTo>
                      <a:pt x="612" y="385"/>
                      <a:pt x="857" y="280"/>
                      <a:pt x="1084" y="280"/>
                    </a:cubicBezTo>
                    <a:close/>
                    <a:moveTo>
                      <a:pt x="1084" y="1"/>
                    </a:moveTo>
                    <a:cubicBezTo>
                      <a:pt x="770" y="1"/>
                      <a:pt x="438" y="141"/>
                      <a:pt x="228" y="420"/>
                    </a:cubicBezTo>
                    <a:cubicBezTo>
                      <a:pt x="71" y="613"/>
                      <a:pt x="1" y="857"/>
                      <a:pt x="1" y="1085"/>
                    </a:cubicBezTo>
                    <a:cubicBezTo>
                      <a:pt x="1" y="1417"/>
                      <a:pt x="140" y="1731"/>
                      <a:pt x="438" y="1959"/>
                    </a:cubicBezTo>
                    <a:cubicBezTo>
                      <a:pt x="630" y="2098"/>
                      <a:pt x="857" y="2168"/>
                      <a:pt x="1084" y="2168"/>
                    </a:cubicBezTo>
                    <a:cubicBezTo>
                      <a:pt x="1417" y="2168"/>
                      <a:pt x="1749" y="2029"/>
                      <a:pt x="1959" y="1749"/>
                    </a:cubicBezTo>
                    <a:cubicBezTo>
                      <a:pt x="2116" y="1557"/>
                      <a:pt x="2186" y="1312"/>
                      <a:pt x="2186" y="1085"/>
                    </a:cubicBezTo>
                    <a:cubicBezTo>
                      <a:pt x="2186" y="752"/>
                      <a:pt x="2028" y="438"/>
                      <a:pt x="1749" y="211"/>
                    </a:cubicBezTo>
                    <a:cubicBezTo>
                      <a:pt x="1556" y="71"/>
                      <a:pt x="1329" y="1"/>
                      <a:pt x="108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86;p73"/>
              <p:cNvSpPr/>
              <p:nvPr/>
            </p:nvSpPr>
            <p:spPr>
              <a:xfrm>
                <a:off x="4879000" y="3147925"/>
                <a:ext cx="51600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4" extrusionOk="0">
                    <a:moveTo>
                      <a:pt x="1032" y="298"/>
                    </a:moveTo>
                    <a:cubicBezTo>
                      <a:pt x="1190" y="298"/>
                      <a:pt x="1347" y="350"/>
                      <a:pt x="1487" y="438"/>
                    </a:cubicBezTo>
                    <a:cubicBezTo>
                      <a:pt x="1679" y="595"/>
                      <a:pt x="1767" y="805"/>
                      <a:pt x="1767" y="1032"/>
                    </a:cubicBezTo>
                    <a:cubicBezTo>
                      <a:pt x="1767" y="1189"/>
                      <a:pt x="1732" y="1347"/>
                      <a:pt x="1627" y="1487"/>
                    </a:cubicBezTo>
                    <a:cubicBezTo>
                      <a:pt x="1469" y="1661"/>
                      <a:pt x="1260" y="1766"/>
                      <a:pt x="1032" y="1766"/>
                    </a:cubicBezTo>
                    <a:cubicBezTo>
                      <a:pt x="875" y="1766"/>
                      <a:pt x="718" y="1714"/>
                      <a:pt x="595" y="1626"/>
                    </a:cubicBezTo>
                    <a:cubicBezTo>
                      <a:pt x="403" y="1469"/>
                      <a:pt x="298" y="1259"/>
                      <a:pt x="298" y="1032"/>
                    </a:cubicBezTo>
                    <a:cubicBezTo>
                      <a:pt x="298" y="875"/>
                      <a:pt x="351" y="717"/>
                      <a:pt x="455" y="595"/>
                    </a:cubicBezTo>
                    <a:cubicBezTo>
                      <a:pt x="595" y="403"/>
                      <a:pt x="805" y="298"/>
                      <a:pt x="1032" y="298"/>
                    </a:cubicBezTo>
                    <a:close/>
                    <a:moveTo>
                      <a:pt x="1032" y="1"/>
                    </a:moveTo>
                    <a:cubicBezTo>
                      <a:pt x="735" y="1"/>
                      <a:pt x="420" y="140"/>
                      <a:pt x="211" y="403"/>
                    </a:cubicBezTo>
                    <a:cubicBezTo>
                      <a:pt x="71" y="595"/>
                      <a:pt x="1" y="822"/>
                      <a:pt x="1" y="1032"/>
                    </a:cubicBezTo>
                    <a:cubicBezTo>
                      <a:pt x="1" y="1347"/>
                      <a:pt x="141" y="1644"/>
                      <a:pt x="420" y="1854"/>
                    </a:cubicBezTo>
                    <a:cubicBezTo>
                      <a:pt x="595" y="1993"/>
                      <a:pt x="823" y="2063"/>
                      <a:pt x="1032" y="2063"/>
                    </a:cubicBezTo>
                    <a:cubicBezTo>
                      <a:pt x="1347" y="2063"/>
                      <a:pt x="1644" y="1924"/>
                      <a:pt x="1854" y="1661"/>
                    </a:cubicBezTo>
                    <a:cubicBezTo>
                      <a:pt x="1994" y="1469"/>
                      <a:pt x="2064" y="1242"/>
                      <a:pt x="2064" y="1032"/>
                    </a:cubicBezTo>
                    <a:cubicBezTo>
                      <a:pt x="2064" y="717"/>
                      <a:pt x="1924" y="420"/>
                      <a:pt x="1662" y="210"/>
                    </a:cubicBezTo>
                    <a:cubicBezTo>
                      <a:pt x="1469" y="71"/>
                      <a:pt x="1260" y="1"/>
                      <a:pt x="1032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87;p73"/>
              <p:cNvSpPr/>
              <p:nvPr/>
            </p:nvSpPr>
            <p:spPr>
              <a:xfrm>
                <a:off x="4813900" y="3147850"/>
                <a:ext cx="7345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969" extrusionOk="0">
                    <a:moveTo>
                      <a:pt x="164" y="0"/>
                    </a:moveTo>
                    <a:cubicBezTo>
                      <a:pt x="101" y="0"/>
                      <a:pt x="33" y="48"/>
                      <a:pt x="18" y="109"/>
                    </a:cubicBezTo>
                    <a:cubicBezTo>
                      <a:pt x="0" y="196"/>
                      <a:pt x="53" y="266"/>
                      <a:pt x="123" y="283"/>
                    </a:cubicBezTo>
                    <a:lnTo>
                      <a:pt x="2745" y="965"/>
                    </a:lnTo>
                    <a:cubicBezTo>
                      <a:pt x="2756" y="967"/>
                      <a:pt x="2767" y="968"/>
                      <a:pt x="2778" y="968"/>
                    </a:cubicBezTo>
                    <a:cubicBezTo>
                      <a:pt x="2850" y="968"/>
                      <a:pt x="2904" y="921"/>
                      <a:pt x="2920" y="860"/>
                    </a:cubicBezTo>
                    <a:cubicBezTo>
                      <a:pt x="2937" y="773"/>
                      <a:pt x="2902" y="703"/>
                      <a:pt x="2815" y="668"/>
                    </a:cubicBezTo>
                    <a:lnTo>
                      <a:pt x="192" y="4"/>
                    </a:lnTo>
                    <a:cubicBezTo>
                      <a:pt x="183" y="1"/>
                      <a:pt x="174" y="0"/>
                      <a:pt x="16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88;p73"/>
              <p:cNvSpPr/>
              <p:nvPr/>
            </p:nvSpPr>
            <p:spPr>
              <a:xfrm>
                <a:off x="4844925" y="3175575"/>
                <a:ext cx="5727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1890" extrusionOk="0">
                    <a:moveTo>
                      <a:pt x="2116" y="0"/>
                    </a:moveTo>
                    <a:cubicBezTo>
                      <a:pt x="2086" y="0"/>
                      <a:pt x="2056" y="10"/>
                      <a:pt x="2028" y="31"/>
                    </a:cubicBezTo>
                    <a:lnTo>
                      <a:pt x="70" y="1639"/>
                    </a:lnTo>
                    <a:cubicBezTo>
                      <a:pt x="18" y="1674"/>
                      <a:pt x="0" y="1779"/>
                      <a:pt x="53" y="1831"/>
                    </a:cubicBezTo>
                    <a:cubicBezTo>
                      <a:pt x="84" y="1872"/>
                      <a:pt x="126" y="1889"/>
                      <a:pt x="170" y="1889"/>
                    </a:cubicBezTo>
                    <a:cubicBezTo>
                      <a:pt x="202" y="1889"/>
                      <a:pt x="234" y="1881"/>
                      <a:pt x="263" y="1866"/>
                    </a:cubicBezTo>
                    <a:lnTo>
                      <a:pt x="2220" y="258"/>
                    </a:lnTo>
                    <a:cubicBezTo>
                      <a:pt x="2273" y="206"/>
                      <a:pt x="2290" y="118"/>
                      <a:pt x="2238" y="66"/>
                    </a:cubicBezTo>
                    <a:cubicBezTo>
                      <a:pt x="2206" y="24"/>
                      <a:pt x="2162" y="0"/>
                      <a:pt x="211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" name="Google Shape;2264;p70"/>
          <p:cNvGrpSpPr/>
          <p:nvPr/>
        </p:nvGrpSpPr>
        <p:grpSpPr>
          <a:xfrm>
            <a:off x="5469707" y="3528067"/>
            <a:ext cx="1046144" cy="1488006"/>
            <a:chOff x="818475" y="2946550"/>
            <a:chExt cx="408650" cy="581275"/>
          </a:xfrm>
        </p:grpSpPr>
        <p:sp>
          <p:nvSpPr>
            <p:cNvPr id="139" name="Google Shape;2265;p70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66;p70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67;p70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68;p70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69;p70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70;p70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71;p70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72;p70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73;p70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74;p70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75;p70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76;p70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77;p70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78;p70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79;p70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80;p70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81;p70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82;p70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83;p70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84;p70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85;p70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86;p70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87;p70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288;p70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89;p70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90;p70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91;p70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292;p70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293;p70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294;p70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295;p70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682;p35"/>
          <p:cNvSpPr/>
          <p:nvPr/>
        </p:nvSpPr>
        <p:spPr>
          <a:xfrm>
            <a:off x="5906404" y="74549"/>
            <a:ext cx="1218893" cy="1433169"/>
          </a:xfrm>
          <a:custGeom>
            <a:avLst/>
            <a:gdLst/>
            <a:ahLst/>
            <a:cxnLst/>
            <a:rect l="l" t="t" r="r" b="b"/>
            <a:pathLst>
              <a:path w="37845" h="44498" extrusionOk="0">
                <a:moveTo>
                  <a:pt x="23529" y="583"/>
                </a:moveTo>
                <a:cubicBezTo>
                  <a:pt x="23673" y="583"/>
                  <a:pt x="23820" y="586"/>
                  <a:pt x="23974" y="593"/>
                </a:cubicBezTo>
                <a:cubicBezTo>
                  <a:pt x="24924" y="688"/>
                  <a:pt x="25874" y="846"/>
                  <a:pt x="26792" y="1036"/>
                </a:cubicBezTo>
                <a:cubicBezTo>
                  <a:pt x="27806" y="1258"/>
                  <a:pt x="28819" y="1511"/>
                  <a:pt x="29769" y="1891"/>
                </a:cubicBezTo>
                <a:cubicBezTo>
                  <a:pt x="30466" y="2176"/>
                  <a:pt x="31289" y="2778"/>
                  <a:pt x="31669" y="3443"/>
                </a:cubicBezTo>
                <a:cubicBezTo>
                  <a:pt x="32334" y="4741"/>
                  <a:pt x="31131" y="6135"/>
                  <a:pt x="29864" y="6420"/>
                </a:cubicBezTo>
                <a:cubicBezTo>
                  <a:pt x="26507" y="6388"/>
                  <a:pt x="23657" y="5628"/>
                  <a:pt x="20712" y="4076"/>
                </a:cubicBezTo>
                <a:cubicBezTo>
                  <a:pt x="19698" y="2936"/>
                  <a:pt x="20522" y="1353"/>
                  <a:pt x="21788" y="878"/>
                </a:cubicBezTo>
                <a:cubicBezTo>
                  <a:pt x="22401" y="648"/>
                  <a:pt x="22932" y="583"/>
                  <a:pt x="23529" y="583"/>
                </a:cubicBezTo>
                <a:close/>
                <a:moveTo>
                  <a:pt x="23494" y="1"/>
                </a:moveTo>
                <a:cubicBezTo>
                  <a:pt x="22334" y="1"/>
                  <a:pt x="21223" y="254"/>
                  <a:pt x="20427" y="1036"/>
                </a:cubicBezTo>
                <a:cubicBezTo>
                  <a:pt x="19318" y="2113"/>
                  <a:pt x="19318" y="3886"/>
                  <a:pt x="20743" y="4551"/>
                </a:cubicBezTo>
                <a:lnTo>
                  <a:pt x="20807" y="4551"/>
                </a:lnTo>
                <a:cubicBezTo>
                  <a:pt x="21060" y="4678"/>
                  <a:pt x="21250" y="4805"/>
                  <a:pt x="21440" y="4931"/>
                </a:cubicBezTo>
                <a:cubicBezTo>
                  <a:pt x="21218" y="7053"/>
                  <a:pt x="21060" y="9238"/>
                  <a:pt x="20838" y="11392"/>
                </a:cubicBezTo>
                <a:cubicBezTo>
                  <a:pt x="20648" y="13513"/>
                  <a:pt x="20522" y="15730"/>
                  <a:pt x="19635" y="17662"/>
                </a:cubicBezTo>
                <a:cubicBezTo>
                  <a:pt x="18716" y="19562"/>
                  <a:pt x="17133" y="21019"/>
                  <a:pt x="15676" y="22476"/>
                </a:cubicBezTo>
                <a:cubicBezTo>
                  <a:pt x="14188" y="23996"/>
                  <a:pt x="12763" y="25484"/>
                  <a:pt x="11401" y="27068"/>
                </a:cubicBezTo>
                <a:cubicBezTo>
                  <a:pt x="9121" y="29665"/>
                  <a:pt x="0" y="39007"/>
                  <a:pt x="6904" y="41477"/>
                </a:cubicBezTo>
                <a:cubicBezTo>
                  <a:pt x="8456" y="42047"/>
                  <a:pt x="10166" y="42205"/>
                  <a:pt x="11749" y="42491"/>
                </a:cubicBezTo>
                <a:cubicBezTo>
                  <a:pt x="13808" y="42871"/>
                  <a:pt x="15866" y="43187"/>
                  <a:pt x="17956" y="43504"/>
                </a:cubicBezTo>
                <a:cubicBezTo>
                  <a:pt x="21725" y="44074"/>
                  <a:pt x="25557" y="44422"/>
                  <a:pt x="29357" y="44454"/>
                </a:cubicBezTo>
                <a:cubicBezTo>
                  <a:pt x="30017" y="44454"/>
                  <a:pt x="30860" y="44498"/>
                  <a:pt x="31755" y="44498"/>
                </a:cubicBezTo>
                <a:cubicBezTo>
                  <a:pt x="33907" y="44498"/>
                  <a:pt x="36357" y="44245"/>
                  <a:pt x="37275" y="42522"/>
                </a:cubicBezTo>
                <a:cubicBezTo>
                  <a:pt x="37845" y="41477"/>
                  <a:pt x="37560" y="40369"/>
                  <a:pt x="37275" y="39355"/>
                </a:cubicBezTo>
                <a:cubicBezTo>
                  <a:pt x="36736" y="37202"/>
                  <a:pt x="36008" y="35112"/>
                  <a:pt x="35216" y="33117"/>
                </a:cubicBezTo>
                <a:cubicBezTo>
                  <a:pt x="33728" y="29000"/>
                  <a:pt x="31827" y="25104"/>
                  <a:pt x="29864" y="21177"/>
                </a:cubicBezTo>
                <a:cubicBezTo>
                  <a:pt x="28819" y="19024"/>
                  <a:pt x="28217" y="16997"/>
                  <a:pt x="28502" y="14527"/>
                </a:cubicBezTo>
                <a:cubicBezTo>
                  <a:pt x="28724" y="12120"/>
                  <a:pt x="29199" y="9713"/>
                  <a:pt x="29547" y="7306"/>
                </a:cubicBezTo>
                <a:cubicBezTo>
                  <a:pt x="29611" y="7053"/>
                  <a:pt x="29389" y="6926"/>
                  <a:pt x="29231" y="6926"/>
                </a:cubicBezTo>
                <a:cubicBezTo>
                  <a:pt x="29136" y="6926"/>
                  <a:pt x="29041" y="7021"/>
                  <a:pt x="29009" y="7180"/>
                </a:cubicBezTo>
                <a:cubicBezTo>
                  <a:pt x="28534" y="10378"/>
                  <a:pt x="27425" y="14052"/>
                  <a:pt x="27901" y="17345"/>
                </a:cubicBezTo>
                <a:cubicBezTo>
                  <a:pt x="28344" y="20354"/>
                  <a:pt x="30276" y="23077"/>
                  <a:pt x="31542" y="25769"/>
                </a:cubicBezTo>
                <a:cubicBezTo>
                  <a:pt x="31701" y="26086"/>
                  <a:pt x="31859" y="26466"/>
                  <a:pt x="32017" y="26814"/>
                </a:cubicBezTo>
                <a:cubicBezTo>
                  <a:pt x="33316" y="29665"/>
                  <a:pt x="34456" y="32578"/>
                  <a:pt x="35469" y="35555"/>
                </a:cubicBezTo>
                <a:cubicBezTo>
                  <a:pt x="36039" y="37233"/>
                  <a:pt x="36895" y="39134"/>
                  <a:pt x="36990" y="40907"/>
                </a:cubicBezTo>
                <a:cubicBezTo>
                  <a:pt x="37211" y="43662"/>
                  <a:pt x="33949" y="43757"/>
                  <a:pt x="32017" y="43821"/>
                </a:cubicBezTo>
                <a:cubicBezTo>
                  <a:pt x="31293" y="43848"/>
                  <a:pt x="30569" y="43861"/>
                  <a:pt x="29846" y="43861"/>
                </a:cubicBezTo>
                <a:cubicBezTo>
                  <a:pt x="23844" y="43861"/>
                  <a:pt x="17914" y="42966"/>
                  <a:pt x="12034" y="41920"/>
                </a:cubicBezTo>
                <a:cubicBezTo>
                  <a:pt x="11464" y="41857"/>
                  <a:pt x="10926" y="41730"/>
                  <a:pt x="10356" y="41667"/>
                </a:cubicBezTo>
                <a:cubicBezTo>
                  <a:pt x="8582" y="41350"/>
                  <a:pt x="5796" y="41192"/>
                  <a:pt x="5099" y="39165"/>
                </a:cubicBezTo>
                <a:cubicBezTo>
                  <a:pt x="4529" y="37550"/>
                  <a:pt x="5574" y="35713"/>
                  <a:pt x="6429" y="34415"/>
                </a:cubicBezTo>
                <a:cubicBezTo>
                  <a:pt x="8551" y="31280"/>
                  <a:pt x="10958" y="28398"/>
                  <a:pt x="13491" y="25611"/>
                </a:cubicBezTo>
                <a:lnTo>
                  <a:pt x="13523" y="25579"/>
                </a:lnTo>
                <a:cubicBezTo>
                  <a:pt x="15993" y="22887"/>
                  <a:pt x="19382" y="20354"/>
                  <a:pt x="20585" y="16807"/>
                </a:cubicBezTo>
                <a:cubicBezTo>
                  <a:pt x="21757" y="13197"/>
                  <a:pt x="21598" y="8921"/>
                  <a:pt x="21852" y="5121"/>
                </a:cubicBezTo>
                <a:cubicBezTo>
                  <a:pt x="24075" y="6233"/>
                  <a:pt x="26569" y="6833"/>
                  <a:pt x="29040" y="6833"/>
                </a:cubicBezTo>
                <a:cubicBezTo>
                  <a:pt x="29104" y="6833"/>
                  <a:pt x="29167" y="6832"/>
                  <a:pt x="29231" y="6831"/>
                </a:cubicBezTo>
                <a:lnTo>
                  <a:pt x="29611" y="6831"/>
                </a:lnTo>
                <a:cubicBezTo>
                  <a:pt x="29638" y="6914"/>
                  <a:pt x="29689" y="6996"/>
                  <a:pt x="29805" y="6996"/>
                </a:cubicBezTo>
                <a:cubicBezTo>
                  <a:pt x="29823" y="6996"/>
                  <a:pt x="29843" y="6994"/>
                  <a:pt x="29864" y="6990"/>
                </a:cubicBezTo>
                <a:cubicBezTo>
                  <a:pt x="31447" y="6673"/>
                  <a:pt x="32651" y="5343"/>
                  <a:pt x="32303" y="3696"/>
                </a:cubicBezTo>
                <a:cubicBezTo>
                  <a:pt x="31827" y="1511"/>
                  <a:pt x="29041" y="1004"/>
                  <a:pt x="27172" y="561"/>
                </a:cubicBezTo>
                <a:cubicBezTo>
                  <a:pt x="26124" y="311"/>
                  <a:pt x="24779" y="1"/>
                  <a:pt x="23494" y="1"/>
                </a:cubicBezTo>
                <a:close/>
              </a:path>
            </a:pathLst>
          </a:custGeom>
          <a:solidFill>
            <a:schemeClr val="dk1"/>
          </a:solidFill>
          <a:ln w="71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684;p35"/>
          <p:cNvSpPr/>
          <p:nvPr/>
        </p:nvSpPr>
        <p:spPr>
          <a:xfrm>
            <a:off x="6104255" y="934747"/>
            <a:ext cx="911891" cy="496833"/>
          </a:xfrm>
          <a:custGeom>
            <a:avLst/>
            <a:gdLst/>
            <a:ahLst/>
            <a:cxnLst/>
            <a:rect l="l" t="t" r="r" b="b"/>
            <a:pathLst>
              <a:path w="28313" h="15426" extrusionOk="0">
                <a:moveTo>
                  <a:pt x="11848" y="0"/>
                </a:moveTo>
                <a:cubicBezTo>
                  <a:pt x="10718" y="0"/>
                  <a:pt x="9617" y="181"/>
                  <a:pt x="8393" y="265"/>
                </a:cubicBezTo>
                <a:cubicBezTo>
                  <a:pt x="7190" y="2007"/>
                  <a:pt x="5796" y="3622"/>
                  <a:pt x="4561" y="5363"/>
                </a:cubicBezTo>
                <a:cubicBezTo>
                  <a:pt x="3263" y="7137"/>
                  <a:pt x="1" y="10462"/>
                  <a:pt x="2439" y="12394"/>
                </a:cubicBezTo>
                <a:cubicBezTo>
                  <a:pt x="4055" y="13756"/>
                  <a:pt x="6651" y="13914"/>
                  <a:pt x="8678" y="14136"/>
                </a:cubicBezTo>
                <a:cubicBezTo>
                  <a:pt x="10768" y="14389"/>
                  <a:pt x="12890" y="14611"/>
                  <a:pt x="14980" y="14832"/>
                </a:cubicBezTo>
                <a:cubicBezTo>
                  <a:pt x="17197" y="15022"/>
                  <a:pt x="19414" y="15212"/>
                  <a:pt x="21631" y="15307"/>
                </a:cubicBezTo>
                <a:cubicBezTo>
                  <a:pt x="22306" y="15330"/>
                  <a:pt x="23238" y="15425"/>
                  <a:pt x="24185" y="15425"/>
                </a:cubicBezTo>
                <a:cubicBezTo>
                  <a:pt x="25946" y="15425"/>
                  <a:pt x="27762" y="15094"/>
                  <a:pt x="28091" y="13344"/>
                </a:cubicBezTo>
                <a:cubicBezTo>
                  <a:pt x="28313" y="12172"/>
                  <a:pt x="27743" y="10715"/>
                  <a:pt x="27458" y="9512"/>
                </a:cubicBezTo>
                <a:cubicBezTo>
                  <a:pt x="27173" y="8530"/>
                  <a:pt x="26888" y="7580"/>
                  <a:pt x="26571" y="6599"/>
                </a:cubicBezTo>
                <a:cubicBezTo>
                  <a:pt x="26001" y="4762"/>
                  <a:pt x="25273" y="2988"/>
                  <a:pt x="24513" y="1246"/>
                </a:cubicBezTo>
                <a:cubicBezTo>
                  <a:pt x="23477" y="1780"/>
                  <a:pt x="22403" y="1987"/>
                  <a:pt x="21314" y="1987"/>
                </a:cubicBezTo>
                <a:cubicBezTo>
                  <a:pt x="20203" y="1987"/>
                  <a:pt x="19076" y="1772"/>
                  <a:pt x="17957" y="1468"/>
                </a:cubicBezTo>
                <a:cubicBezTo>
                  <a:pt x="16469" y="1088"/>
                  <a:pt x="15044" y="486"/>
                  <a:pt x="13555" y="170"/>
                </a:cubicBezTo>
                <a:cubicBezTo>
                  <a:pt x="13112" y="106"/>
                  <a:pt x="12763" y="43"/>
                  <a:pt x="12352" y="11"/>
                </a:cubicBezTo>
                <a:lnTo>
                  <a:pt x="12320" y="11"/>
                </a:lnTo>
                <a:cubicBezTo>
                  <a:pt x="12162" y="4"/>
                  <a:pt x="12005" y="0"/>
                  <a:pt x="11848" y="0"/>
                </a:cubicBezTo>
                <a:close/>
              </a:path>
            </a:pathLst>
          </a:custGeom>
          <a:solidFill>
            <a:schemeClr val="accent3"/>
          </a:solidFill>
          <a:ln w="71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dirty="0" smtClean="0">
                <a:highlight>
                  <a:schemeClr val="accent1"/>
                </a:highlight>
              </a:rPr>
              <a:t>1. </a:t>
            </a:r>
            <a:r>
              <a:rPr lang="en-US" sz="2700" b="1" dirty="0" smtClean="0">
                <a:highlight>
                  <a:schemeClr val="accent1"/>
                </a:highlight>
              </a:rPr>
              <a:t>Đ</a:t>
            </a:r>
            <a:r>
              <a:rPr lang="en" sz="2700" b="1" dirty="0" smtClean="0">
                <a:highlight>
                  <a:schemeClr val="accent1"/>
                </a:highlight>
              </a:rPr>
              <a:t>ơn vị đo thể tích</a:t>
            </a:r>
            <a:endParaRPr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1085" name="Google Shape;1085;p37"/>
          <p:cNvSpPr txBox="1">
            <a:spLocks noGrp="1"/>
          </p:cNvSpPr>
          <p:nvPr>
            <p:ph type="body" idx="1"/>
          </p:nvPr>
        </p:nvSpPr>
        <p:spPr>
          <a:xfrm>
            <a:off x="720000" y="1084566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vi-VN" sz="2000" b="1" i="1" dirty="0">
                <a:solidFill>
                  <a:srgbClr val="FFFF00"/>
                </a:solidFill>
                <a:effectLst/>
              </a:rPr>
              <a:t>Đơn vị đo thể tích thường dùng là mét khối (m</a:t>
            </a:r>
            <a:r>
              <a:rPr lang="vi-VN" sz="2000" b="1" i="1" baseline="30000" dirty="0">
                <a:solidFill>
                  <a:srgbClr val="FFFF00"/>
                </a:solidFill>
                <a:effectLst/>
              </a:rPr>
              <a:t>3</a:t>
            </a:r>
            <a:r>
              <a:rPr lang="vi-VN" sz="2000" b="1" i="1" dirty="0">
                <a:solidFill>
                  <a:srgbClr val="FFFF00"/>
                </a:solidFill>
                <a:effectLst/>
              </a:rPr>
              <a:t>) và lít (l)</a:t>
            </a:r>
            <a:endParaRPr lang="en-US" sz="2000" b="1" i="1" dirty="0">
              <a:solidFill>
                <a:srgbClr val="FFFF00"/>
              </a:solidFill>
              <a:effectLst/>
            </a:endParaRPr>
          </a:p>
          <a:p>
            <a:pPr marL="114300" indent="0" algn="ctr">
              <a:buNone/>
            </a:pPr>
            <a:r>
              <a:rPr lang="vi-VN" sz="2000" b="1" i="1" dirty="0">
                <a:solidFill>
                  <a:srgbClr val="FFFF00"/>
                </a:solidFill>
                <a:effectLst/>
              </a:rPr>
              <a:t>Ngoài ra còn có các đơn vị: dm</a:t>
            </a:r>
            <a:r>
              <a:rPr lang="vi-VN" sz="2000" b="1" i="1" baseline="30000" dirty="0">
                <a:solidFill>
                  <a:srgbClr val="FFFF00"/>
                </a:solidFill>
                <a:effectLst/>
              </a:rPr>
              <a:t>3</a:t>
            </a:r>
            <a:r>
              <a:rPr lang="vi-VN" sz="2000" b="1" i="1" dirty="0">
                <a:solidFill>
                  <a:srgbClr val="FFFF00"/>
                </a:solidFill>
                <a:effectLst/>
              </a:rPr>
              <a:t>, cm</a:t>
            </a:r>
            <a:r>
              <a:rPr lang="vi-VN" sz="2000" b="1" i="1" baseline="30000" dirty="0">
                <a:solidFill>
                  <a:srgbClr val="FFFF00"/>
                </a:solidFill>
                <a:effectLst/>
              </a:rPr>
              <a:t>3</a:t>
            </a:r>
            <a:r>
              <a:rPr lang="vi-VN" sz="2000" b="1" i="1" dirty="0">
                <a:solidFill>
                  <a:srgbClr val="FFFF00"/>
                </a:solidFill>
                <a:effectLst/>
              </a:rPr>
              <a:t>, mm</a:t>
            </a:r>
            <a:r>
              <a:rPr lang="vi-VN" sz="2000" b="1" i="1" baseline="30000" dirty="0">
                <a:solidFill>
                  <a:srgbClr val="FFFF00"/>
                </a:solidFill>
                <a:effectLst/>
              </a:rPr>
              <a:t>3</a:t>
            </a:r>
            <a:r>
              <a:rPr lang="vi-VN" sz="2000" b="1" i="1" dirty="0">
                <a:solidFill>
                  <a:srgbClr val="FFFF00"/>
                </a:solidFill>
                <a:effectLst/>
              </a:rPr>
              <a:t>, ml</a:t>
            </a:r>
            <a:r>
              <a:rPr lang="vi-VN" sz="2000" b="1" i="1" dirty="0" smtClean="0">
                <a:solidFill>
                  <a:srgbClr val="FFFF00"/>
                </a:solidFill>
                <a:effectLst/>
              </a:rPr>
              <a:t>,</a:t>
            </a:r>
            <a:r>
              <a:rPr lang="en-US" sz="20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vi-VN" sz="2000" b="1" i="1" dirty="0" smtClean="0">
                <a:solidFill>
                  <a:srgbClr val="FFFF00"/>
                </a:solidFill>
                <a:effectLst/>
              </a:rPr>
              <a:t>cc</a:t>
            </a:r>
            <a:r>
              <a:rPr lang="vi-VN" sz="2000" b="1" i="1" dirty="0">
                <a:solidFill>
                  <a:srgbClr val="FFFF00"/>
                </a:solidFill>
                <a:effectLst/>
              </a:rPr>
              <a:t>.</a:t>
            </a:r>
            <a:endParaRPr lang="en-US" sz="2000" b="1" i="1" dirty="0">
              <a:solidFill>
                <a:srgbClr val="FFFF00"/>
              </a:solidFill>
              <a:effectLst/>
            </a:endParaRPr>
          </a:p>
          <a:p>
            <a:pPr marL="114300" indent="0" algn="ctr">
              <a:buNone/>
            </a:pPr>
            <a:r>
              <a:rPr lang="en-US" sz="2000" b="1" i="1" dirty="0">
                <a:solidFill>
                  <a:srgbClr val="FFFF00"/>
                </a:solidFill>
                <a:effectLst/>
              </a:rPr>
              <a:t>1 </a:t>
            </a:r>
            <a:r>
              <a:rPr lang="en-US" sz="2000" b="1" i="1" dirty="0" err="1">
                <a:solidFill>
                  <a:srgbClr val="FFFF00"/>
                </a:solidFill>
                <a:effectLst/>
              </a:rPr>
              <a:t>lít</a:t>
            </a:r>
            <a:r>
              <a:rPr lang="en-US" sz="2000" b="1" i="1" dirty="0">
                <a:solidFill>
                  <a:srgbClr val="FFFF00"/>
                </a:solidFill>
                <a:effectLst/>
              </a:rPr>
              <a:t> = 1dm</a:t>
            </a:r>
            <a:r>
              <a:rPr lang="en-US" sz="2000" b="1" i="1" baseline="30000" dirty="0">
                <a:solidFill>
                  <a:srgbClr val="FFFF00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FFFF00"/>
                </a:solidFill>
                <a:effectLst/>
              </a:rPr>
              <a:t>, 1ml = 1cm</a:t>
            </a:r>
            <a:r>
              <a:rPr lang="en-US" sz="2000" b="1" i="1" baseline="30000" dirty="0">
                <a:solidFill>
                  <a:srgbClr val="FFFF00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FFFF00"/>
                </a:solidFill>
                <a:effectLst/>
              </a:rPr>
              <a:t>( 1cc)</a:t>
            </a:r>
            <a:endParaRPr lang="en-US" sz="3200" b="1" i="1" dirty="0">
              <a:solidFill>
                <a:srgbClr val="FFFF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6</a:t>
            </a:r>
            <a:r>
              <a:rPr lang="en" sz="1300" baseline="30000" dirty="0" smtClean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TH</a:t>
            </a:r>
            <a:r>
              <a:rPr lang="en" sz="1300" dirty="0" smtClean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GRADE</a:t>
            </a:r>
            <a:endParaRPr sz="130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1475294" y="2453301"/>
                <a:ext cx="6193411" cy="2135641"/>
              </a:xfrm>
              <a:prstGeom prst="wedgeRoundRectCallout">
                <a:avLst>
                  <a:gd name="adj1" fmla="val -29214"/>
                  <a:gd name="adj2" fmla="val 63035"/>
                  <a:gd name="adj3" fmla="val 16667"/>
                </a:avLst>
              </a:prstGeom>
              <a:solidFill>
                <a:schemeClr val="accent1">
                  <a:alpha val="46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t"/>
              <a:lstStyle/>
              <a:p>
                <a:pPr algn="just">
                  <a:lnSpc>
                    <a:spcPct val="200000"/>
                  </a:lnSpc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………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……………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………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……………ml</a:t>
                </a: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294" y="2453301"/>
                <a:ext cx="6193411" cy="2135641"/>
              </a:xfrm>
              <a:prstGeom prst="wedgeRoundRectCallout">
                <a:avLst>
                  <a:gd name="adj1" fmla="val -29214"/>
                  <a:gd name="adj2" fmla="val 63035"/>
                  <a:gd name="adj3" fmla="val 16667"/>
                </a:avLst>
              </a:prstGeom>
              <a:blipFill>
                <a:blip r:embed="rId3"/>
                <a:stretch>
                  <a:fillRect l="-39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47527" y="2618470"/>
            <a:ext cx="16582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3755" y="2729449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6629" y="2729449"/>
            <a:ext cx="1654331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1.000.000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755" y="3603346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0985" y="3593919"/>
            <a:ext cx="1722916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1.000.000</a:t>
            </a:r>
          </a:p>
        </p:txBody>
      </p:sp>
      <p:grpSp>
        <p:nvGrpSpPr>
          <p:cNvPr id="11" name="Google Shape;1607;p51"/>
          <p:cNvGrpSpPr/>
          <p:nvPr/>
        </p:nvGrpSpPr>
        <p:grpSpPr>
          <a:xfrm>
            <a:off x="192439" y="3821229"/>
            <a:ext cx="905014" cy="1148642"/>
            <a:chOff x="2168188" y="3700491"/>
            <a:chExt cx="742752" cy="798379"/>
          </a:xfrm>
        </p:grpSpPr>
        <p:sp>
          <p:nvSpPr>
            <p:cNvPr id="12" name="Google Shape;1608;p51"/>
            <p:cNvSpPr/>
            <p:nvPr/>
          </p:nvSpPr>
          <p:spPr>
            <a:xfrm>
              <a:off x="2222936" y="4170196"/>
              <a:ext cx="529196" cy="275591"/>
            </a:xfrm>
            <a:custGeom>
              <a:avLst/>
              <a:gdLst/>
              <a:ahLst/>
              <a:cxnLst/>
              <a:rect l="l" t="t" r="r" b="b"/>
              <a:pathLst>
                <a:path w="16848" h="8774" extrusionOk="0">
                  <a:moveTo>
                    <a:pt x="506" y="1"/>
                  </a:moveTo>
                  <a:cubicBezTo>
                    <a:pt x="506" y="24"/>
                    <a:pt x="508" y="41"/>
                    <a:pt x="511" y="55"/>
                  </a:cubicBezTo>
                  <a:lnTo>
                    <a:pt x="511" y="55"/>
                  </a:lnTo>
                  <a:cubicBezTo>
                    <a:pt x="510" y="37"/>
                    <a:pt x="508" y="19"/>
                    <a:pt x="506" y="1"/>
                  </a:cubicBezTo>
                  <a:close/>
                  <a:moveTo>
                    <a:pt x="6745" y="7000"/>
                  </a:moveTo>
                  <a:cubicBezTo>
                    <a:pt x="7600" y="7000"/>
                    <a:pt x="8455" y="7031"/>
                    <a:pt x="9278" y="7031"/>
                  </a:cubicBezTo>
                  <a:cubicBezTo>
                    <a:pt x="9405" y="7031"/>
                    <a:pt x="9405" y="7221"/>
                    <a:pt x="9278" y="7221"/>
                  </a:cubicBezTo>
                  <a:cubicBezTo>
                    <a:pt x="8867" y="7253"/>
                    <a:pt x="8455" y="7269"/>
                    <a:pt x="8035" y="7269"/>
                  </a:cubicBezTo>
                  <a:cubicBezTo>
                    <a:pt x="7616" y="7269"/>
                    <a:pt x="7188" y="7253"/>
                    <a:pt x="6745" y="7221"/>
                  </a:cubicBezTo>
                  <a:cubicBezTo>
                    <a:pt x="6586" y="7221"/>
                    <a:pt x="6586" y="7000"/>
                    <a:pt x="6745" y="7000"/>
                  </a:cubicBezTo>
                  <a:close/>
                  <a:moveTo>
                    <a:pt x="7378" y="7791"/>
                  </a:moveTo>
                  <a:cubicBezTo>
                    <a:pt x="8100" y="7815"/>
                    <a:pt x="8821" y="7876"/>
                    <a:pt x="9543" y="7876"/>
                  </a:cubicBezTo>
                  <a:cubicBezTo>
                    <a:pt x="9771" y="7876"/>
                    <a:pt x="10000" y="7870"/>
                    <a:pt x="10228" y="7855"/>
                  </a:cubicBezTo>
                  <a:cubicBezTo>
                    <a:pt x="10355" y="7855"/>
                    <a:pt x="10355" y="8013"/>
                    <a:pt x="10228" y="8013"/>
                  </a:cubicBezTo>
                  <a:cubicBezTo>
                    <a:pt x="9753" y="8061"/>
                    <a:pt x="9270" y="8092"/>
                    <a:pt x="8787" y="8092"/>
                  </a:cubicBezTo>
                  <a:cubicBezTo>
                    <a:pt x="8305" y="8092"/>
                    <a:pt x="7822" y="8061"/>
                    <a:pt x="7347" y="7981"/>
                  </a:cubicBezTo>
                  <a:cubicBezTo>
                    <a:pt x="7220" y="7981"/>
                    <a:pt x="7283" y="7791"/>
                    <a:pt x="7378" y="7791"/>
                  </a:cubicBezTo>
                  <a:close/>
                  <a:moveTo>
                    <a:pt x="15992" y="33"/>
                  </a:moveTo>
                  <a:lnTo>
                    <a:pt x="15992" y="33"/>
                  </a:lnTo>
                  <a:cubicBezTo>
                    <a:pt x="15612" y="96"/>
                    <a:pt x="15232" y="223"/>
                    <a:pt x="14884" y="318"/>
                  </a:cubicBezTo>
                  <a:lnTo>
                    <a:pt x="14884" y="3864"/>
                  </a:lnTo>
                  <a:cubicBezTo>
                    <a:pt x="14915" y="3896"/>
                    <a:pt x="14915" y="3959"/>
                    <a:pt x="14884" y="3991"/>
                  </a:cubicBezTo>
                  <a:cubicBezTo>
                    <a:pt x="14884" y="4815"/>
                    <a:pt x="14820" y="5606"/>
                    <a:pt x="14789" y="6430"/>
                  </a:cubicBezTo>
                  <a:cubicBezTo>
                    <a:pt x="14789" y="6581"/>
                    <a:pt x="14687" y="6653"/>
                    <a:pt x="14592" y="6653"/>
                  </a:cubicBezTo>
                  <a:cubicBezTo>
                    <a:pt x="14528" y="6653"/>
                    <a:pt x="14466" y="6620"/>
                    <a:pt x="14440" y="6556"/>
                  </a:cubicBezTo>
                  <a:cubicBezTo>
                    <a:pt x="14298" y="6587"/>
                    <a:pt x="14153" y="6601"/>
                    <a:pt x="14005" y="6601"/>
                  </a:cubicBezTo>
                  <a:cubicBezTo>
                    <a:pt x="13693" y="6601"/>
                    <a:pt x="13370" y="6537"/>
                    <a:pt x="13047" y="6430"/>
                  </a:cubicBezTo>
                  <a:cubicBezTo>
                    <a:pt x="12899" y="6400"/>
                    <a:pt x="12972" y="6205"/>
                    <a:pt x="13111" y="6205"/>
                  </a:cubicBezTo>
                  <a:cubicBezTo>
                    <a:pt x="13121" y="6205"/>
                    <a:pt x="13131" y="6206"/>
                    <a:pt x="13142" y="6208"/>
                  </a:cubicBezTo>
                  <a:cubicBezTo>
                    <a:pt x="13461" y="6331"/>
                    <a:pt x="13799" y="6377"/>
                    <a:pt x="14142" y="6377"/>
                  </a:cubicBezTo>
                  <a:cubicBezTo>
                    <a:pt x="14241" y="6377"/>
                    <a:pt x="14341" y="6373"/>
                    <a:pt x="14440" y="6366"/>
                  </a:cubicBezTo>
                  <a:cubicBezTo>
                    <a:pt x="14409" y="5606"/>
                    <a:pt x="14409" y="4815"/>
                    <a:pt x="14409" y="4054"/>
                  </a:cubicBezTo>
                  <a:cubicBezTo>
                    <a:pt x="14187" y="4086"/>
                    <a:pt x="13965" y="4102"/>
                    <a:pt x="13744" y="4102"/>
                  </a:cubicBezTo>
                  <a:cubicBezTo>
                    <a:pt x="13522" y="4102"/>
                    <a:pt x="13300" y="4086"/>
                    <a:pt x="13079" y="4054"/>
                  </a:cubicBezTo>
                  <a:cubicBezTo>
                    <a:pt x="12984" y="4054"/>
                    <a:pt x="12984" y="3864"/>
                    <a:pt x="13079" y="3864"/>
                  </a:cubicBezTo>
                  <a:cubicBezTo>
                    <a:pt x="13226" y="3854"/>
                    <a:pt x="13374" y="3850"/>
                    <a:pt x="13522" y="3850"/>
                  </a:cubicBezTo>
                  <a:cubicBezTo>
                    <a:pt x="13818" y="3850"/>
                    <a:pt x="14113" y="3864"/>
                    <a:pt x="14409" y="3864"/>
                  </a:cubicBezTo>
                  <a:cubicBezTo>
                    <a:pt x="14409" y="3104"/>
                    <a:pt x="14440" y="2408"/>
                    <a:pt x="14440" y="1679"/>
                  </a:cubicBezTo>
                  <a:lnTo>
                    <a:pt x="14440" y="1679"/>
                  </a:lnTo>
                  <a:cubicBezTo>
                    <a:pt x="13934" y="1743"/>
                    <a:pt x="13459" y="1743"/>
                    <a:pt x="12920" y="1743"/>
                  </a:cubicBezTo>
                  <a:cubicBezTo>
                    <a:pt x="12762" y="1743"/>
                    <a:pt x="12762" y="1489"/>
                    <a:pt x="12920" y="1489"/>
                  </a:cubicBezTo>
                  <a:cubicBezTo>
                    <a:pt x="13459" y="1521"/>
                    <a:pt x="13934" y="1521"/>
                    <a:pt x="14440" y="1521"/>
                  </a:cubicBezTo>
                  <a:cubicBezTo>
                    <a:pt x="14472" y="1204"/>
                    <a:pt x="14472" y="856"/>
                    <a:pt x="14472" y="508"/>
                  </a:cubicBezTo>
                  <a:lnTo>
                    <a:pt x="14472" y="508"/>
                  </a:lnTo>
                  <a:cubicBezTo>
                    <a:pt x="12565" y="918"/>
                    <a:pt x="10615" y="1107"/>
                    <a:pt x="8659" y="1107"/>
                  </a:cubicBezTo>
                  <a:cubicBezTo>
                    <a:pt x="5936" y="1107"/>
                    <a:pt x="3205" y="741"/>
                    <a:pt x="569" y="96"/>
                  </a:cubicBezTo>
                  <a:cubicBezTo>
                    <a:pt x="545" y="96"/>
                    <a:pt x="521" y="96"/>
                    <a:pt x="511" y="55"/>
                  </a:cubicBezTo>
                  <a:lnTo>
                    <a:pt x="511" y="55"/>
                  </a:lnTo>
                  <a:cubicBezTo>
                    <a:pt x="683" y="1934"/>
                    <a:pt x="1" y="3692"/>
                    <a:pt x="158" y="5575"/>
                  </a:cubicBezTo>
                  <a:cubicBezTo>
                    <a:pt x="284" y="7380"/>
                    <a:pt x="1393" y="8488"/>
                    <a:pt x="3261" y="8646"/>
                  </a:cubicBezTo>
                  <a:cubicBezTo>
                    <a:pt x="4106" y="8731"/>
                    <a:pt x="4950" y="8745"/>
                    <a:pt x="5795" y="8745"/>
                  </a:cubicBezTo>
                  <a:cubicBezTo>
                    <a:pt x="6217" y="8745"/>
                    <a:pt x="6639" y="8741"/>
                    <a:pt x="7062" y="8741"/>
                  </a:cubicBezTo>
                  <a:cubicBezTo>
                    <a:pt x="7414" y="8751"/>
                    <a:pt x="7769" y="8755"/>
                    <a:pt x="8125" y="8755"/>
                  </a:cubicBezTo>
                  <a:cubicBezTo>
                    <a:pt x="8983" y="8755"/>
                    <a:pt x="9843" y="8732"/>
                    <a:pt x="10672" y="8710"/>
                  </a:cubicBezTo>
                  <a:cubicBezTo>
                    <a:pt x="11812" y="8646"/>
                    <a:pt x="13300" y="8773"/>
                    <a:pt x="14409" y="8456"/>
                  </a:cubicBezTo>
                  <a:cubicBezTo>
                    <a:pt x="16847" y="7791"/>
                    <a:pt x="16024" y="2534"/>
                    <a:pt x="15992" y="33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09;p51"/>
            <p:cNvSpPr/>
            <p:nvPr/>
          </p:nvSpPr>
          <p:spPr>
            <a:xfrm>
              <a:off x="2242787" y="4140357"/>
              <a:ext cx="433741" cy="49848"/>
            </a:xfrm>
            <a:custGeom>
              <a:avLst/>
              <a:gdLst/>
              <a:ahLst/>
              <a:cxnLst/>
              <a:rect l="l" t="t" r="r" b="b"/>
              <a:pathLst>
                <a:path w="13809" h="1587" extrusionOk="0">
                  <a:moveTo>
                    <a:pt x="7918" y="1"/>
                  </a:moveTo>
                  <a:cubicBezTo>
                    <a:pt x="5258" y="1"/>
                    <a:pt x="2598" y="191"/>
                    <a:pt x="1" y="634"/>
                  </a:cubicBezTo>
                  <a:cubicBezTo>
                    <a:pt x="1" y="666"/>
                    <a:pt x="32" y="666"/>
                    <a:pt x="32" y="666"/>
                  </a:cubicBezTo>
                  <a:cubicBezTo>
                    <a:pt x="2627" y="1306"/>
                    <a:pt x="5193" y="1586"/>
                    <a:pt x="7761" y="1586"/>
                  </a:cubicBezTo>
                  <a:cubicBezTo>
                    <a:pt x="9769" y="1586"/>
                    <a:pt x="11780" y="1415"/>
                    <a:pt x="13808" y="1109"/>
                  </a:cubicBezTo>
                  <a:lnTo>
                    <a:pt x="13808" y="792"/>
                  </a:lnTo>
                  <a:cubicBezTo>
                    <a:pt x="13471" y="792"/>
                    <a:pt x="13119" y="807"/>
                    <a:pt x="12772" y="807"/>
                  </a:cubicBezTo>
                  <a:cubicBezTo>
                    <a:pt x="12598" y="807"/>
                    <a:pt x="12426" y="803"/>
                    <a:pt x="12257" y="792"/>
                  </a:cubicBezTo>
                  <a:cubicBezTo>
                    <a:pt x="12130" y="792"/>
                    <a:pt x="12130" y="571"/>
                    <a:pt x="12257" y="571"/>
                  </a:cubicBezTo>
                  <a:lnTo>
                    <a:pt x="13808" y="571"/>
                  </a:lnTo>
                  <a:lnTo>
                    <a:pt x="13808" y="381"/>
                  </a:lnTo>
                  <a:cubicBezTo>
                    <a:pt x="11877" y="222"/>
                    <a:pt x="9881" y="1"/>
                    <a:pt x="7918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0;p51"/>
            <p:cNvSpPr/>
            <p:nvPr/>
          </p:nvSpPr>
          <p:spPr>
            <a:xfrm>
              <a:off x="2168188" y="3700491"/>
              <a:ext cx="742752" cy="798379"/>
            </a:xfrm>
            <a:custGeom>
              <a:avLst/>
              <a:gdLst/>
              <a:ahLst/>
              <a:cxnLst/>
              <a:rect l="l" t="t" r="r" b="b"/>
              <a:pathLst>
                <a:path w="23647" h="25418" extrusionOk="0">
                  <a:moveTo>
                    <a:pt x="11593" y="480"/>
                  </a:moveTo>
                  <a:cubicBezTo>
                    <a:pt x="11751" y="480"/>
                    <a:pt x="11909" y="481"/>
                    <a:pt x="12066" y="482"/>
                  </a:cubicBezTo>
                  <a:cubicBezTo>
                    <a:pt x="15898" y="545"/>
                    <a:pt x="19572" y="1274"/>
                    <a:pt x="23372" y="1844"/>
                  </a:cubicBezTo>
                  <a:cubicBezTo>
                    <a:pt x="22644" y="1971"/>
                    <a:pt x="22011" y="2192"/>
                    <a:pt x="21472" y="2604"/>
                  </a:cubicBezTo>
                  <a:cubicBezTo>
                    <a:pt x="19002" y="4377"/>
                    <a:pt x="19034" y="8621"/>
                    <a:pt x="19002" y="11408"/>
                  </a:cubicBezTo>
                  <a:cubicBezTo>
                    <a:pt x="18939" y="14258"/>
                    <a:pt x="18875" y="17108"/>
                    <a:pt x="18875" y="19959"/>
                  </a:cubicBezTo>
                  <a:cubicBezTo>
                    <a:pt x="18875" y="21352"/>
                    <a:pt x="19160" y="23284"/>
                    <a:pt x="17925" y="24297"/>
                  </a:cubicBezTo>
                  <a:cubicBezTo>
                    <a:pt x="17361" y="24768"/>
                    <a:pt x="16203" y="24847"/>
                    <a:pt x="15105" y="24847"/>
                  </a:cubicBezTo>
                  <a:cubicBezTo>
                    <a:pt x="14548" y="24847"/>
                    <a:pt x="14007" y="24826"/>
                    <a:pt x="13565" y="24826"/>
                  </a:cubicBezTo>
                  <a:cubicBezTo>
                    <a:pt x="13411" y="24826"/>
                    <a:pt x="13269" y="24829"/>
                    <a:pt x="13143" y="24836"/>
                  </a:cubicBezTo>
                  <a:cubicBezTo>
                    <a:pt x="11633" y="24903"/>
                    <a:pt x="10113" y="24935"/>
                    <a:pt x="8594" y="24935"/>
                  </a:cubicBezTo>
                  <a:cubicBezTo>
                    <a:pt x="7279" y="24935"/>
                    <a:pt x="5964" y="24911"/>
                    <a:pt x="4656" y="24867"/>
                  </a:cubicBezTo>
                  <a:cubicBezTo>
                    <a:pt x="2787" y="24804"/>
                    <a:pt x="1204" y="24297"/>
                    <a:pt x="1141" y="22175"/>
                  </a:cubicBezTo>
                  <a:cubicBezTo>
                    <a:pt x="1046" y="20877"/>
                    <a:pt x="1204" y="19483"/>
                    <a:pt x="1267" y="18185"/>
                  </a:cubicBezTo>
                  <a:cubicBezTo>
                    <a:pt x="1362" y="12896"/>
                    <a:pt x="1141" y="7576"/>
                    <a:pt x="634" y="2287"/>
                  </a:cubicBezTo>
                  <a:lnTo>
                    <a:pt x="634" y="2129"/>
                  </a:lnTo>
                  <a:cubicBezTo>
                    <a:pt x="634" y="1907"/>
                    <a:pt x="571" y="1717"/>
                    <a:pt x="571" y="1559"/>
                  </a:cubicBezTo>
                  <a:lnTo>
                    <a:pt x="571" y="1559"/>
                  </a:lnTo>
                  <a:cubicBezTo>
                    <a:pt x="634" y="1591"/>
                    <a:pt x="697" y="1591"/>
                    <a:pt x="729" y="1591"/>
                  </a:cubicBezTo>
                  <a:cubicBezTo>
                    <a:pt x="4311" y="832"/>
                    <a:pt x="7951" y="480"/>
                    <a:pt x="11593" y="480"/>
                  </a:cubicBezTo>
                  <a:close/>
                  <a:moveTo>
                    <a:pt x="11241" y="0"/>
                  </a:moveTo>
                  <a:cubicBezTo>
                    <a:pt x="7680" y="0"/>
                    <a:pt x="4098" y="378"/>
                    <a:pt x="571" y="1084"/>
                  </a:cubicBezTo>
                  <a:cubicBezTo>
                    <a:pt x="543" y="1075"/>
                    <a:pt x="518" y="1071"/>
                    <a:pt x="495" y="1071"/>
                  </a:cubicBezTo>
                  <a:cubicBezTo>
                    <a:pt x="441" y="1071"/>
                    <a:pt x="403" y="1093"/>
                    <a:pt x="381" y="1116"/>
                  </a:cubicBezTo>
                  <a:cubicBezTo>
                    <a:pt x="332" y="1077"/>
                    <a:pt x="278" y="1059"/>
                    <a:pt x="226" y="1059"/>
                  </a:cubicBezTo>
                  <a:cubicBezTo>
                    <a:pt x="107" y="1059"/>
                    <a:pt x="1" y="1152"/>
                    <a:pt x="1" y="1306"/>
                  </a:cubicBezTo>
                  <a:cubicBezTo>
                    <a:pt x="634" y="7734"/>
                    <a:pt x="824" y="14195"/>
                    <a:pt x="634" y="20655"/>
                  </a:cubicBezTo>
                  <a:cubicBezTo>
                    <a:pt x="571" y="22239"/>
                    <a:pt x="412" y="24075"/>
                    <a:pt x="2091" y="24931"/>
                  </a:cubicBezTo>
                  <a:cubicBezTo>
                    <a:pt x="2946" y="25342"/>
                    <a:pt x="3991" y="25311"/>
                    <a:pt x="4941" y="25342"/>
                  </a:cubicBezTo>
                  <a:cubicBezTo>
                    <a:pt x="6146" y="25389"/>
                    <a:pt x="7386" y="25418"/>
                    <a:pt x="8622" y="25418"/>
                  </a:cubicBezTo>
                  <a:cubicBezTo>
                    <a:pt x="9075" y="25418"/>
                    <a:pt x="9527" y="25414"/>
                    <a:pt x="9976" y="25406"/>
                  </a:cubicBezTo>
                  <a:cubicBezTo>
                    <a:pt x="11623" y="25342"/>
                    <a:pt x="13333" y="25311"/>
                    <a:pt x="14980" y="25184"/>
                  </a:cubicBezTo>
                  <a:cubicBezTo>
                    <a:pt x="15867" y="25152"/>
                    <a:pt x="16880" y="25184"/>
                    <a:pt x="17735" y="24867"/>
                  </a:cubicBezTo>
                  <a:cubicBezTo>
                    <a:pt x="19667" y="24075"/>
                    <a:pt x="19319" y="21669"/>
                    <a:pt x="19319" y="19959"/>
                  </a:cubicBezTo>
                  <a:cubicBezTo>
                    <a:pt x="19350" y="16918"/>
                    <a:pt x="19382" y="13846"/>
                    <a:pt x="19414" y="10775"/>
                  </a:cubicBezTo>
                  <a:cubicBezTo>
                    <a:pt x="19477" y="7449"/>
                    <a:pt x="19572" y="3237"/>
                    <a:pt x="23467" y="2129"/>
                  </a:cubicBezTo>
                  <a:cubicBezTo>
                    <a:pt x="23646" y="2069"/>
                    <a:pt x="23601" y="1841"/>
                    <a:pt x="23409" y="1841"/>
                  </a:cubicBezTo>
                  <a:cubicBezTo>
                    <a:pt x="23406" y="1841"/>
                    <a:pt x="23402" y="1841"/>
                    <a:pt x="23399" y="1841"/>
                  </a:cubicBezTo>
                  <a:lnTo>
                    <a:pt x="23399" y="1841"/>
                  </a:lnTo>
                  <a:cubicBezTo>
                    <a:pt x="23503" y="1821"/>
                    <a:pt x="23524" y="1683"/>
                    <a:pt x="23436" y="1654"/>
                  </a:cubicBezTo>
                  <a:cubicBezTo>
                    <a:pt x="19857" y="419"/>
                    <a:pt x="15772" y="102"/>
                    <a:pt x="12066" y="7"/>
                  </a:cubicBezTo>
                  <a:cubicBezTo>
                    <a:pt x="11791" y="3"/>
                    <a:pt x="11516" y="0"/>
                    <a:pt x="11241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1;p51"/>
            <p:cNvSpPr/>
            <p:nvPr/>
          </p:nvSpPr>
          <p:spPr>
            <a:xfrm>
              <a:off x="2184113" y="3710605"/>
              <a:ext cx="717216" cy="69730"/>
            </a:xfrm>
            <a:custGeom>
              <a:avLst/>
              <a:gdLst/>
              <a:ahLst/>
              <a:cxnLst/>
              <a:rect l="l" t="t" r="r" b="b"/>
              <a:pathLst>
                <a:path w="22834" h="2220" extrusionOk="0">
                  <a:moveTo>
                    <a:pt x="11119" y="0"/>
                  </a:moveTo>
                  <a:cubicBezTo>
                    <a:pt x="7455" y="0"/>
                    <a:pt x="3793" y="408"/>
                    <a:pt x="190" y="1110"/>
                  </a:cubicBezTo>
                  <a:cubicBezTo>
                    <a:pt x="150" y="1170"/>
                    <a:pt x="110" y="1192"/>
                    <a:pt x="70" y="1192"/>
                  </a:cubicBezTo>
                  <a:cubicBezTo>
                    <a:pt x="47" y="1192"/>
                    <a:pt x="23" y="1185"/>
                    <a:pt x="0" y="1174"/>
                  </a:cubicBezTo>
                  <a:lnTo>
                    <a:pt x="0" y="1174"/>
                  </a:lnTo>
                  <a:cubicBezTo>
                    <a:pt x="0" y="1364"/>
                    <a:pt x="32" y="1554"/>
                    <a:pt x="32" y="1712"/>
                  </a:cubicBezTo>
                  <a:cubicBezTo>
                    <a:pt x="58" y="1607"/>
                    <a:pt x="128" y="1546"/>
                    <a:pt x="241" y="1546"/>
                  </a:cubicBezTo>
                  <a:cubicBezTo>
                    <a:pt x="264" y="1546"/>
                    <a:pt x="290" y="1548"/>
                    <a:pt x="317" y="1554"/>
                  </a:cubicBezTo>
                  <a:cubicBezTo>
                    <a:pt x="3631" y="2012"/>
                    <a:pt x="6945" y="2219"/>
                    <a:pt x="10258" y="2219"/>
                  </a:cubicBezTo>
                  <a:cubicBezTo>
                    <a:pt x="13817" y="2219"/>
                    <a:pt x="17375" y="1980"/>
                    <a:pt x="20933" y="1554"/>
                  </a:cubicBezTo>
                  <a:cubicBezTo>
                    <a:pt x="21092" y="1554"/>
                    <a:pt x="21123" y="1839"/>
                    <a:pt x="20965" y="1839"/>
                  </a:cubicBezTo>
                  <a:lnTo>
                    <a:pt x="20870" y="1839"/>
                  </a:lnTo>
                  <a:lnTo>
                    <a:pt x="20933" y="2187"/>
                  </a:lnTo>
                  <a:cubicBezTo>
                    <a:pt x="21440" y="1839"/>
                    <a:pt x="22074" y="1554"/>
                    <a:pt x="22834" y="1427"/>
                  </a:cubicBezTo>
                  <a:lnTo>
                    <a:pt x="22834" y="1364"/>
                  </a:lnTo>
                  <a:cubicBezTo>
                    <a:pt x="19033" y="794"/>
                    <a:pt x="15360" y="65"/>
                    <a:pt x="11528" y="2"/>
                  </a:cubicBezTo>
                  <a:cubicBezTo>
                    <a:pt x="11391" y="1"/>
                    <a:pt x="11255" y="0"/>
                    <a:pt x="11119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2;p51"/>
            <p:cNvSpPr/>
            <p:nvPr/>
          </p:nvSpPr>
          <p:spPr>
            <a:xfrm>
              <a:off x="2186092" y="3760201"/>
              <a:ext cx="661275" cy="36153"/>
            </a:xfrm>
            <a:custGeom>
              <a:avLst/>
              <a:gdLst/>
              <a:ahLst/>
              <a:cxnLst/>
              <a:rect l="l" t="t" r="r" b="b"/>
              <a:pathLst>
                <a:path w="21053" h="1151" extrusionOk="0">
                  <a:moveTo>
                    <a:pt x="206" y="0"/>
                  </a:moveTo>
                  <a:cubicBezTo>
                    <a:pt x="110" y="0"/>
                    <a:pt x="55" y="82"/>
                    <a:pt x="1" y="165"/>
                  </a:cubicBezTo>
                  <a:lnTo>
                    <a:pt x="1" y="323"/>
                  </a:lnTo>
                  <a:cubicBezTo>
                    <a:pt x="64" y="386"/>
                    <a:pt x="96" y="418"/>
                    <a:pt x="127" y="418"/>
                  </a:cubicBezTo>
                  <a:cubicBezTo>
                    <a:pt x="3471" y="898"/>
                    <a:pt x="6860" y="1151"/>
                    <a:pt x="10246" y="1151"/>
                  </a:cubicBezTo>
                  <a:cubicBezTo>
                    <a:pt x="13788" y="1151"/>
                    <a:pt x="17326" y="874"/>
                    <a:pt x="20807" y="291"/>
                  </a:cubicBezTo>
                  <a:lnTo>
                    <a:pt x="20902" y="291"/>
                  </a:lnTo>
                  <a:cubicBezTo>
                    <a:pt x="21052" y="261"/>
                    <a:pt x="21032" y="4"/>
                    <a:pt x="20894" y="4"/>
                  </a:cubicBezTo>
                  <a:cubicBezTo>
                    <a:pt x="20887" y="4"/>
                    <a:pt x="20879" y="5"/>
                    <a:pt x="20870" y="6"/>
                  </a:cubicBezTo>
                  <a:cubicBezTo>
                    <a:pt x="17344" y="445"/>
                    <a:pt x="13818" y="684"/>
                    <a:pt x="10291" y="684"/>
                  </a:cubicBezTo>
                  <a:cubicBezTo>
                    <a:pt x="6946" y="684"/>
                    <a:pt x="3600" y="469"/>
                    <a:pt x="254" y="6"/>
                  </a:cubicBezTo>
                  <a:cubicBezTo>
                    <a:pt x="237" y="2"/>
                    <a:pt x="22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3;p51"/>
            <p:cNvSpPr/>
            <p:nvPr/>
          </p:nvSpPr>
          <p:spPr>
            <a:xfrm>
              <a:off x="2180124" y="3769342"/>
              <a:ext cx="662531" cy="713384"/>
            </a:xfrm>
            <a:custGeom>
              <a:avLst/>
              <a:gdLst/>
              <a:ahLst/>
              <a:cxnLst/>
              <a:rect l="l" t="t" r="r" b="b"/>
              <a:pathLst>
                <a:path w="21093" h="22712" extrusionOk="0">
                  <a:moveTo>
                    <a:pt x="3563" y="1985"/>
                  </a:moveTo>
                  <a:cubicBezTo>
                    <a:pt x="3577" y="1985"/>
                    <a:pt x="3593" y="1988"/>
                    <a:pt x="3611" y="1995"/>
                  </a:cubicBezTo>
                  <a:cubicBezTo>
                    <a:pt x="4028" y="2118"/>
                    <a:pt x="4465" y="2165"/>
                    <a:pt x="4920" y="2165"/>
                  </a:cubicBezTo>
                  <a:cubicBezTo>
                    <a:pt x="5052" y="2165"/>
                    <a:pt x="5186" y="2161"/>
                    <a:pt x="5321" y="2154"/>
                  </a:cubicBezTo>
                  <a:cubicBezTo>
                    <a:pt x="5416" y="2154"/>
                    <a:pt x="5416" y="2344"/>
                    <a:pt x="5321" y="2344"/>
                  </a:cubicBezTo>
                  <a:cubicBezTo>
                    <a:pt x="5130" y="2364"/>
                    <a:pt x="4940" y="2374"/>
                    <a:pt x="4749" y="2374"/>
                  </a:cubicBezTo>
                  <a:cubicBezTo>
                    <a:pt x="4338" y="2374"/>
                    <a:pt x="3927" y="2325"/>
                    <a:pt x="3516" y="2217"/>
                  </a:cubicBezTo>
                  <a:cubicBezTo>
                    <a:pt x="3431" y="2189"/>
                    <a:pt x="3447" y="1985"/>
                    <a:pt x="3563" y="1985"/>
                  </a:cubicBezTo>
                  <a:close/>
                  <a:moveTo>
                    <a:pt x="16176" y="3495"/>
                  </a:moveTo>
                  <a:cubicBezTo>
                    <a:pt x="16213" y="3495"/>
                    <a:pt x="16247" y="3520"/>
                    <a:pt x="16247" y="3579"/>
                  </a:cubicBezTo>
                  <a:cubicBezTo>
                    <a:pt x="16437" y="6176"/>
                    <a:pt x="16278" y="8836"/>
                    <a:pt x="16278" y="11433"/>
                  </a:cubicBezTo>
                  <a:lnTo>
                    <a:pt x="16278" y="11971"/>
                  </a:lnTo>
                  <a:lnTo>
                    <a:pt x="17355" y="12193"/>
                  </a:lnTo>
                  <a:cubicBezTo>
                    <a:pt x="17419" y="12224"/>
                    <a:pt x="17419" y="12319"/>
                    <a:pt x="17355" y="12351"/>
                  </a:cubicBezTo>
                  <a:lnTo>
                    <a:pt x="17387" y="12351"/>
                  </a:lnTo>
                  <a:cubicBezTo>
                    <a:pt x="17403" y="12288"/>
                    <a:pt x="17450" y="12256"/>
                    <a:pt x="17494" y="12256"/>
                  </a:cubicBezTo>
                  <a:cubicBezTo>
                    <a:pt x="17537" y="12256"/>
                    <a:pt x="17577" y="12288"/>
                    <a:pt x="17577" y="12351"/>
                  </a:cubicBezTo>
                  <a:cubicBezTo>
                    <a:pt x="17735" y="14220"/>
                    <a:pt x="17704" y="16151"/>
                    <a:pt x="17735" y="18052"/>
                  </a:cubicBezTo>
                  <a:cubicBezTo>
                    <a:pt x="17767" y="18970"/>
                    <a:pt x="18020" y="20268"/>
                    <a:pt x="17292" y="21028"/>
                  </a:cubicBezTo>
                  <a:cubicBezTo>
                    <a:pt x="16627" y="21788"/>
                    <a:pt x="15360" y="21725"/>
                    <a:pt x="14442" y="21788"/>
                  </a:cubicBezTo>
                  <a:cubicBezTo>
                    <a:pt x="12637" y="21883"/>
                    <a:pt x="10863" y="21978"/>
                    <a:pt x="9026" y="21978"/>
                  </a:cubicBezTo>
                  <a:cubicBezTo>
                    <a:pt x="8163" y="21992"/>
                    <a:pt x="7067" y="22102"/>
                    <a:pt x="5968" y="22102"/>
                  </a:cubicBezTo>
                  <a:cubicBezTo>
                    <a:pt x="4408" y="22102"/>
                    <a:pt x="2843" y="21879"/>
                    <a:pt x="1932" y="20838"/>
                  </a:cubicBezTo>
                  <a:cubicBezTo>
                    <a:pt x="1" y="18558"/>
                    <a:pt x="1774" y="15138"/>
                    <a:pt x="1521" y="12668"/>
                  </a:cubicBezTo>
                  <a:cubicBezTo>
                    <a:pt x="1483" y="12497"/>
                    <a:pt x="1616" y="12394"/>
                    <a:pt x="1735" y="12394"/>
                  </a:cubicBezTo>
                  <a:cubicBezTo>
                    <a:pt x="1815" y="12394"/>
                    <a:pt x="1888" y="12440"/>
                    <a:pt x="1901" y="12541"/>
                  </a:cubicBezTo>
                  <a:lnTo>
                    <a:pt x="1901" y="12668"/>
                  </a:lnTo>
                  <a:cubicBezTo>
                    <a:pt x="1932" y="12604"/>
                    <a:pt x="1964" y="12541"/>
                    <a:pt x="2059" y="12541"/>
                  </a:cubicBezTo>
                  <a:lnTo>
                    <a:pt x="2059" y="12509"/>
                  </a:lnTo>
                  <a:cubicBezTo>
                    <a:pt x="1806" y="12509"/>
                    <a:pt x="1742" y="12161"/>
                    <a:pt x="1964" y="12129"/>
                  </a:cubicBezTo>
                  <a:cubicBezTo>
                    <a:pt x="4602" y="11696"/>
                    <a:pt x="7441" y="11386"/>
                    <a:pt x="10256" y="11386"/>
                  </a:cubicBezTo>
                  <a:cubicBezTo>
                    <a:pt x="12172" y="11386"/>
                    <a:pt x="14077" y="11530"/>
                    <a:pt x="15898" y="11876"/>
                  </a:cubicBezTo>
                  <a:lnTo>
                    <a:pt x="15898" y="11433"/>
                  </a:lnTo>
                  <a:lnTo>
                    <a:pt x="15898" y="10293"/>
                  </a:lnTo>
                  <a:cubicBezTo>
                    <a:pt x="15360" y="10324"/>
                    <a:pt x="14853" y="10324"/>
                    <a:pt x="14315" y="10324"/>
                  </a:cubicBezTo>
                  <a:cubicBezTo>
                    <a:pt x="14188" y="10324"/>
                    <a:pt x="14188" y="10103"/>
                    <a:pt x="14315" y="10103"/>
                  </a:cubicBezTo>
                  <a:cubicBezTo>
                    <a:pt x="14885" y="10103"/>
                    <a:pt x="15392" y="10134"/>
                    <a:pt x="15898" y="10134"/>
                  </a:cubicBezTo>
                  <a:lnTo>
                    <a:pt x="15898" y="7854"/>
                  </a:lnTo>
                  <a:cubicBezTo>
                    <a:pt x="15877" y="7847"/>
                    <a:pt x="15855" y="7844"/>
                    <a:pt x="15832" y="7844"/>
                  </a:cubicBezTo>
                  <a:cubicBezTo>
                    <a:pt x="15647" y="7844"/>
                    <a:pt x="15406" y="8048"/>
                    <a:pt x="15265" y="8076"/>
                  </a:cubicBezTo>
                  <a:cubicBezTo>
                    <a:pt x="15107" y="8076"/>
                    <a:pt x="14980" y="8044"/>
                    <a:pt x="14917" y="7886"/>
                  </a:cubicBezTo>
                  <a:cubicBezTo>
                    <a:pt x="14870" y="7745"/>
                    <a:pt x="15032" y="7552"/>
                    <a:pt x="15183" y="7552"/>
                  </a:cubicBezTo>
                  <a:cubicBezTo>
                    <a:pt x="15236" y="7552"/>
                    <a:pt x="15287" y="7575"/>
                    <a:pt x="15328" y="7632"/>
                  </a:cubicBezTo>
                  <a:cubicBezTo>
                    <a:pt x="15378" y="7731"/>
                    <a:pt x="15292" y="7811"/>
                    <a:pt x="15222" y="7811"/>
                  </a:cubicBezTo>
                  <a:cubicBezTo>
                    <a:pt x="15202" y="7811"/>
                    <a:pt x="15184" y="7805"/>
                    <a:pt x="15170" y="7791"/>
                  </a:cubicBezTo>
                  <a:lnTo>
                    <a:pt x="15170" y="7791"/>
                  </a:lnTo>
                  <a:cubicBezTo>
                    <a:pt x="15202" y="7823"/>
                    <a:pt x="15225" y="7838"/>
                    <a:pt x="15253" y="7838"/>
                  </a:cubicBezTo>
                  <a:cubicBezTo>
                    <a:pt x="15281" y="7838"/>
                    <a:pt x="15313" y="7822"/>
                    <a:pt x="15360" y="7791"/>
                  </a:cubicBezTo>
                  <a:cubicBezTo>
                    <a:pt x="15455" y="7759"/>
                    <a:pt x="15550" y="7727"/>
                    <a:pt x="15645" y="7696"/>
                  </a:cubicBezTo>
                  <a:lnTo>
                    <a:pt x="15867" y="7696"/>
                  </a:lnTo>
                  <a:cubicBezTo>
                    <a:pt x="15867" y="6809"/>
                    <a:pt x="15930" y="5954"/>
                    <a:pt x="15962" y="5099"/>
                  </a:cubicBezTo>
                  <a:lnTo>
                    <a:pt x="15962" y="5099"/>
                  </a:lnTo>
                  <a:cubicBezTo>
                    <a:pt x="15724" y="5131"/>
                    <a:pt x="15463" y="5146"/>
                    <a:pt x="15202" y="5146"/>
                  </a:cubicBezTo>
                  <a:cubicBezTo>
                    <a:pt x="14940" y="5146"/>
                    <a:pt x="14679" y="5131"/>
                    <a:pt x="14442" y="5099"/>
                  </a:cubicBezTo>
                  <a:cubicBezTo>
                    <a:pt x="14283" y="5067"/>
                    <a:pt x="14283" y="4877"/>
                    <a:pt x="14442" y="4877"/>
                  </a:cubicBezTo>
                  <a:cubicBezTo>
                    <a:pt x="14581" y="4868"/>
                    <a:pt x="14728" y="4864"/>
                    <a:pt x="14879" y="4864"/>
                  </a:cubicBezTo>
                  <a:cubicBezTo>
                    <a:pt x="15242" y="4864"/>
                    <a:pt x="15626" y="4887"/>
                    <a:pt x="15962" y="4909"/>
                  </a:cubicBezTo>
                  <a:cubicBezTo>
                    <a:pt x="15993" y="4434"/>
                    <a:pt x="16025" y="3991"/>
                    <a:pt x="16088" y="3579"/>
                  </a:cubicBezTo>
                  <a:cubicBezTo>
                    <a:pt x="16088" y="3528"/>
                    <a:pt x="16134" y="3495"/>
                    <a:pt x="16176" y="3495"/>
                  </a:cubicBezTo>
                  <a:close/>
                  <a:moveTo>
                    <a:pt x="21029" y="0"/>
                  </a:moveTo>
                  <a:cubicBezTo>
                    <a:pt x="17548" y="583"/>
                    <a:pt x="14001" y="860"/>
                    <a:pt x="10456" y="860"/>
                  </a:cubicBezTo>
                  <a:cubicBezTo>
                    <a:pt x="7066" y="860"/>
                    <a:pt x="3677" y="607"/>
                    <a:pt x="349" y="127"/>
                  </a:cubicBezTo>
                  <a:cubicBezTo>
                    <a:pt x="317" y="127"/>
                    <a:pt x="286" y="95"/>
                    <a:pt x="254" y="32"/>
                  </a:cubicBezTo>
                  <a:lnTo>
                    <a:pt x="254" y="32"/>
                  </a:lnTo>
                  <a:cubicBezTo>
                    <a:pt x="761" y="5352"/>
                    <a:pt x="982" y="10641"/>
                    <a:pt x="887" y="15961"/>
                  </a:cubicBezTo>
                  <a:cubicBezTo>
                    <a:pt x="824" y="17260"/>
                    <a:pt x="666" y="18653"/>
                    <a:pt x="761" y="19952"/>
                  </a:cubicBezTo>
                  <a:cubicBezTo>
                    <a:pt x="824" y="22042"/>
                    <a:pt x="2407" y="22580"/>
                    <a:pt x="4276" y="22644"/>
                  </a:cubicBezTo>
                  <a:cubicBezTo>
                    <a:pt x="5584" y="22688"/>
                    <a:pt x="6899" y="22711"/>
                    <a:pt x="8214" y="22711"/>
                  </a:cubicBezTo>
                  <a:cubicBezTo>
                    <a:pt x="9733" y="22711"/>
                    <a:pt x="11253" y="22680"/>
                    <a:pt x="12763" y="22612"/>
                  </a:cubicBezTo>
                  <a:cubicBezTo>
                    <a:pt x="12964" y="22596"/>
                    <a:pt x="13204" y="22592"/>
                    <a:pt x="13469" y="22592"/>
                  </a:cubicBezTo>
                  <a:cubicBezTo>
                    <a:pt x="13801" y="22592"/>
                    <a:pt x="14172" y="22598"/>
                    <a:pt x="14555" y="22598"/>
                  </a:cubicBezTo>
                  <a:cubicBezTo>
                    <a:pt x="15702" y="22598"/>
                    <a:pt x="16951" y="22537"/>
                    <a:pt x="17545" y="22042"/>
                  </a:cubicBezTo>
                  <a:cubicBezTo>
                    <a:pt x="18780" y="21060"/>
                    <a:pt x="18495" y="19128"/>
                    <a:pt x="18495" y="17735"/>
                  </a:cubicBezTo>
                  <a:cubicBezTo>
                    <a:pt x="18495" y="14885"/>
                    <a:pt x="18559" y="12034"/>
                    <a:pt x="18622" y="9184"/>
                  </a:cubicBezTo>
                  <a:cubicBezTo>
                    <a:pt x="18654" y="6366"/>
                    <a:pt x="18622" y="2154"/>
                    <a:pt x="21092" y="349"/>
                  </a:cubicBezTo>
                  <a:lnTo>
                    <a:pt x="21029" y="0"/>
                  </a:ln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4;p51"/>
            <p:cNvSpPr/>
            <p:nvPr/>
          </p:nvSpPr>
          <p:spPr>
            <a:xfrm>
              <a:off x="2175161" y="3876450"/>
              <a:ext cx="575965" cy="585011"/>
            </a:xfrm>
            <a:custGeom>
              <a:avLst/>
              <a:gdLst/>
              <a:ahLst/>
              <a:cxnLst/>
              <a:rect l="l" t="t" r="r" b="b"/>
              <a:pathLst>
                <a:path w="18337" h="18625" extrusionOk="0">
                  <a:moveTo>
                    <a:pt x="17450" y="9448"/>
                  </a:moveTo>
                  <a:cubicBezTo>
                    <a:pt x="17513" y="11918"/>
                    <a:pt x="18337" y="17207"/>
                    <a:pt x="15866" y="17872"/>
                  </a:cubicBezTo>
                  <a:cubicBezTo>
                    <a:pt x="14758" y="18188"/>
                    <a:pt x="13301" y="18093"/>
                    <a:pt x="12161" y="18125"/>
                  </a:cubicBezTo>
                  <a:cubicBezTo>
                    <a:pt x="10958" y="18157"/>
                    <a:pt x="9754" y="18157"/>
                    <a:pt x="8551" y="18157"/>
                  </a:cubicBezTo>
                  <a:cubicBezTo>
                    <a:pt x="7917" y="18157"/>
                    <a:pt x="7284" y="18173"/>
                    <a:pt x="6651" y="18173"/>
                  </a:cubicBezTo>
                  <a:cubicBezTo>
                    <a:pt x="6017" y="18173"/>
                    <a:pt x="5384" y="18157"/>
                    <a:pt x="4751" y="18093"/>
                  </a:cubicBezTo>
                  <a:cubicBezTo>
                    <a:pt x="2882" y="17935"/>
                    <a:pt x="1774" y="16858"/>
                    <a:pt x="1615" y="15085"/>
                  </a:cubicBezTo>
                  <a:cubicBezTo>
                    <a:pt x="1425" y="13185"/>
                    <a:pt x="2154" y="11380"/>
                    <a:pt x="1995" y="9480"/>
                  </a:cubicBezTo>
                  <a:lnTo>
                    <a:pt x="1995" y="9480"/>
                  </a:lnTo>
                  <a:cubicBezTo>
                    <a:pt x="1995" y="9480"/>
                    <a:pt x="2027" y="9543"/>
                    <a:pt x="2059" y="9543"/>
                  </a:cubicBezTo>
                  <a:cubicBezTo>
                    <a:pt x="4641" y="10193"/>
                    <a:pt x="7316" y="10544"/>
                    <a:pt x="9984" y="10544"/>
                  </a:cubicBezTo>
                  <a:cubicBezTo>
                    <a:pt x="11995" y="10544"/>
                    <a:pt x="14002" y="10345"/>
                    <a:pt x="15961" y="9923"/>
                  </a:cubicBezTo>
                  <a:lnTo>
                    <a:pt x="15961" y="9923"/>
                  </a:lnTo>
                  <a:cubicBezTo>
                    <a:pt x="15930" y="10240"/>
                    <a:pt x="15930" y="10588"/>
                    <a:pt x="15930" y="10968"/>
                  </a:cubicBezTo>
                  <a:cubicBezTo>
                    <a:pt x="15391" y="10905"/>
                    <a:pt x="14916" y="10905"/>
                    <a:pt x="14410" y="10905"/>
                  </a:cubicBezTo>
                  <a:cubicBezTo>
                    <a:pt x="14251" y="10905"/>
                    <a:pt x="14251" y="11158"/>
                    <a:pt x="14410" y="11158"/>
                  </a:cubicBezTo>
                  <a:cubicBezTo>
                    <a:pt x="14916" y="11126"/>
                    <a:pt x="15391" y="11126"/>
                    <a:pt x="15930" y="11126"/>
                  </a:cubicBezTo>
                  <a:cubicBezTo>
                    <a:pt x="15866" y="11855"/>
                    <a:pt x="15866" y="12583"/>
                    <a:pt x="15866" y="13280"/>
                  </a:cubicBezTo>
                  <a:cubicBezTo>
                    <a:pt x="15661" y="13264"/>
                    <a:pt x="15447" y="13256"/>
                    <a:pt x="15229" y="13256"/>
                  </a:cubicBezTo>
                  <a:cubicBezTo>
                    <a:pt x="15011" y="13256"/>
                    <a:pt x="14790" y="13264"/>
                    <a:pt x="14568" y="13280"/>
                  </a:cubicBezTo>
                  <a:cubicBezTo>
                    <a:pt x="14441" y="13280"/>
                    <a:pt x="14441" y="13501"/>
                    <a:pt x="14568" y="13501"/>
                  </a:cubicBezTo>
                  <a:cubicBezTo>
                    <a:pt x="14716" y="13512"/>
                    <a:pt x="14864" y="13516"/>
                    <a:pt x="15010" y="13516"/>
                  </a:cubicBezTo>
                  <a:cubicBezTo>
                    <a:pt x="15303" y="13516"/>
                    <a:pt x="15592" y="13501"/>
                    <a:pt x="15866" y="13501"/>
                  </a:cubicBezTo>
                  <a:cubicBezTo>
                    <a:pt x="15866" y="14230"/>
                    <a:pt x="15866" y="15022"/>
                    <a:pt x="15930" y="15782"/>
                  </a:cubicBezTo>
                  <a:cubicBezTo>
                    <a:pt x="15830" y="15789"/>
                    <a:pt x="15730" y="15793"/>
                    <a:pt x="15631" y="15793"/>
                  </a:cubicBezTo>
                  <a:cubicBezTo>
                    <a:pt x="15287" y="15793"/>
                    <a:pt x="14943" y="15746"/>
                    <a:pt x="14600" y="15623"/>
                  </a:cubicBezTo>
                  <a:cubicBezTo>
                    <a:pt x="14582" y="15616"/>
                    <a:pt x="14566" y="15613"/>
                    <a:pt x="14551" y="15613"/>
                  </a:cubicBezTo>
                  <a:cubicBezTo>
                    <a:pt x="14430" y="15613"/>
                    <a:pt x="14395" y="15820"/>
                    <a:pt x="14536" y="15877"/>
                  </a:cubicBezTo>
                  <a:cubicBezTo>
                    <a:pt x="14813" y="15976"/>
                    <a:pt x="15103" y="16025"/>
                    <a:pt x="15397" y="16025"/>
                  </a:cubicBezTo>
                  <a:cubicBezTo>
                    <a:pt x="15573" y="16025"/>
                    <a:pt x="15752" y="16007"/>
                    <a:pt x="15930" y="15972"/>
                  </a:cubicBezTo>
                  <a:cubicBezTo>
                    <a:pt x="15955" y="16022"/>
                    <a:pt x="16016" y="16048"/>
                    <a:pt x="16080" y="16048"/>
                  </a:cubicBezTo>
                  <a:cubicBezTo>
                    <a:pt x="16176" y="16048"/>
                    <a:pt x="16278" y="15991"/>
                    <a:pt x="16278" y="15877"/>
                  </a:cubicBezTo>
                  <a:cubicBezTo>
                    <a:pt x="16310" y="15022"/>
                    <a:pt x="16341" y="14230"/>
                    <a:pt x="16341" y="13406"/>
                  </a:cubicBezTo>
                  <a:cubicBezTo>
                    <a:pt x="16405" y="13375"/>
                    <a:pt x="16405" y="13343"/>
                    <a:pt x="16341" y="13280"/>
                  </a:cubicBezTo>
                  <a:lnTo>
                    <a:pt x="16341" y="9733"/>
                  </a:lnTo>
                  <a:cubicBezTo>
                    <a:pt x="16721" y="9638"/>
                    <a:pt x="17102" y="9575"/>
                    <a:pt x="17450" y="9448"/>
                  </a:cubicBezTo>
                  <a:close/>
                  <a:moveTo>
                    <a:pt x="16217" y="1"/>
                  </a:moveTo>
                  <a:cubicBezTo>
                    <a:pt x="16173" y="1"/>
                    <a:pt x="16120" y="37"/>
                    <a:pt x="16120" y="74"/>
                  </a:cubicBezTo>
                  <a:cubicBezTo>
                    <a:pt x="16025" y="549"/>
                    <a:pt x="16025" y="992"/>
                    <a:pt x="15993" y="1404"/>
                  </a:cubicBezTo>
                  <a:cubicBezTo>
                    <a:pt x="15715" y="1367"/>
                    <a:pt x="15415" y="1351"/>
                    <a:pt x="15119" y="1351"/>
                  </a:cubicBezTo>
                  <a:cubicBezTo>
                    <a:pt x="14909" y="1351"/>
                    <a:pt x="14701" y="1359"/>
                    <a:pt x="14505" y="1372"/>
                  </a:cubicBezTo>
                  <a:cubicBezTo>
                    <a:pt x="14346" y="1404"/>
                    <a:pt x="14346" y="1626"/>
                    <a:pt x="14505" y="1626"/>
                  </a:cubicBezTo>
                  <a:cubicBezTo>
                    <a:pt x="14742" y="1641"/>
                    <a:pt x="14996" y="1649"/>
                    <a:pt x="15249" y="1649"/>
                  </a:cubicBezTo>
                  <a:cubicBezTo>
                    <a:pt x="15502" y="1649"/>
                    <a:pt x="15756" y="1641"/>
                    <a:pt x="15993" y="1626"/>
                  </a:cubicBezTo>
                  <a:lnTo>
                    <a:pt x="15993" y="1626"/>
                  </a:lnTo>
                  <a:cubicBezTo>
                    <a:pt x="15961" y="2481"/>
                    <a:pt x="15930" y="3304"/>
                    <a:pt x="15930" y="4191"/>
                  </a:cubicBezTo>
                  <a:cubicBezTo>
                    <a:pt x="15882" y="4175"/>
                    <a:pt x="15843" y="4167"/>
                    <a:pt x="15803" y="4167"/>
                  </a:cubicBezTo>
                  <a:cubicBezTo>
                    <a:pt x="15763" y="4167"/>
                    <a:pt x="15724" y="4175"/>
                    <a:pt x="15676" y="4191"/>
                  </a:cubicBezTo>
                  <a:cubicBezTo>
                    <a:pt x="15550" y="4222"/>
                    <a:pt x="15486" y="4254"/>
                    <a:pt x="15391" y="4317"/>
                  </a:cubicBezTo>
                  <a:cubicBezTo>
                    <a:pt x="15349" y="4317"/>
                    <a:pt x="15321" y="4332"/>
                    <a:pt x="15279" y="4332"/>
                  </a:cubicBezTo>
                  <a:cubicBezTo>
                    <a:pt x="15263" y="4332"/>
                    <a:pt x="15245" y="4330"/>
                    <a:pt x="15224" y="4324"/>
                  </a:cubicBezTo>
                  <a:lnTo>
                    <a:pt x="15224" y="4324"/>
                  </a:lnTo>
                  <a:cubicBezTo>
                    <a:pt x="15230" y="4325"/>
                    <a:pt x="15236" y="4326"/>
                    <a:pt x="15243" y="4326"/>
                  </a:cubicBezTo>
                  <a:cubicBezTo>
                    <a:pt x="15322" y="4326"/>
                    <a:pt x="15438" y="4264"/>
                    <a:pt x="15360" y="4159"/>
                  </a:cubicBezTo>
                  <a:cubicBezTo>
                    <a:pt x="15312" y="4074"/>
                    <a:pt x="15250" y="4039"/>
                    <a:pt x="15190" y="4039"/>
                  </a:cubicBezTo>
                  <a:cubicBezTo>
                    <a:pt x="15048" y="4039"/>
                    <a:pt x="14913" y="4226"/>
                    <a:pt x="14980" y="4381"/>
                  </a:cubicBezTo>
                  <a:cubicBezTo>
                    <a:pt x="15007" y="4519"/>
                    <a:pt x="15155" y="4609"/>
                    <a:pt x="15276" y="4609"/>
                  </a:cubicBezTo>
                  <a:cubicBezTo>
                    <a:pt x="15294" y="4609"/>
                    <a:pt x="15312" y="4607"/>
                    <a:pt x="15328" y="4603"/>
                  </a:cubicBezTo>
                  <a:cubicBezTo>
                    <a:pt x="15506" y="4543"/>
                    <a:pt x="15738" y="4346"/>
                    <a:pt x="15923" y="4346"/>
                  </a:cubicBezTo>
                  <a:cubicBezTo>
                    <a:pt x="15936" y="4346"/>
                    <a:pt x="15949" y="4347"/>
                    <a:pt x="15961" y="4349"/>
                  </a:cubicBezTo>
                  <a:lnTo>
                    <a:pt x="15961" y="6661"/>
                  </a:lnTo>
                  <a:cubicBezTo>
                    <a:pt x="15391" y="6598"/>
                    <a:pt x="14885" y="6598"/>
                    <a:pt x="14378" y="6598"/>
                  </a:cubicBezTo>
                  <a:cubicBezTo>
                    <a:pt x="14220" y="6598"/>
                    <a:pt x="14220" y="6851"/>
                    <a:pt x="14378" y="6851"/>
                  </a:cubicBezTo>
                  <a:cubicBezTo>
                    <a:pt x="14916" y="6851"/>
                    <a:pt x="15455" y="6788"/>
                    <a:pt x="15961" y="6788"/>
                  </a:cubicBezTo>
                  <a:lnTo>
                    <a:pt x="15961" y="7959"/>
                  </a:lnTo>
                  <a:lnTo>
                    <a:pt x="15961" y="8371"/>
                  </a:lnTo>
                  <a:cubicBezTo>
                    <a:pt x="14153" y="8030"/>
                    <a:pt x="12274" y="7890"/>
                    <a:pt x="10387" y="7890"/>
                  </a:cubicBezTo>
                  <a:cubicBezTo>
                    <a:pt x="7548" y="7890"/>
                    <a:pt x="4690" y="8206"/>
                    <a:pt x="2027" y="8624"/>
                  </a:cubicBezTo>
                  <a:cubicBezTo>
                    <a:pt x="1774" y="8656"/>
                    <a:pt x="1900" y="9036"/>
                    <a:pt x="2090" y="9036"/>
                  </a:cubicBezTo>
                  <a:lnTo>
                    <a:pt x="2154" y="9036"/>
                  </a:lnTo>
                  <a:cubicBezTo>
                    <a:pt x="4751" y="8593"/>
                    <a:pt x="7411" y="8371"/>
                    <a:pt x="10071" y="8371"/>
                  </a:cubicBezTo>
                  <a:cubicBezTo>
                    <a:pt x="12034" y="8371"/>
                    <a:pt x="14030" y="8624"/>
                    <a:pt x="15961" y="8783"/>
                  </a:cubicBezTo>
                  <a:lnTo>
                    <a:pt x="15961" y="8973"/>
                  </a:lnTo>
                  <a:lnTo>
                    <a:pt x="14410" y="8973"/>
                  </a:lnTo>
                  <a:cubicBezTo>
                    <a:pt x="14283" y="8973"/>
                    <a:pt x="14283" y="9194"/>
                    <a:pt x="14410" y="9194"/>
                  </a:cubicBezTo>
                  <a:cubicBezTo>
                    <a:pt x="14579" y="9205"/>
                    <a:pt x="14751" y="9209"/>
                    <a:pt x="14925" y="9209"/>
                  </a:cubicBezTo>
                  <a:cubicBezTo>
                    <a:pt x="15272" y="9209"/>
                    <a:pt x="15624" y="9194"/>
                    <a:pt x="15961" y="9194"/>
                  </a:cubicBezTo>
                  <a:lnTo>
                    <a:pt x="15961" y="9511"/>
                  </a:lnTo>
                  <a:cubicBezTo>
                    <a:pt x="13933" y="9817"/>
                    <a:pt x="11922" y="9988"/>
                    <a:pt x="9914" y="9988"/>
                  </a:cubicBezTo>
                  <a:cubicBezTo>
                    <a:pt x="7346" y="9988"/>
                    <a:pt x="4780" y="9708"/>
                    <a:pt x="2185" y="9068"/>
                  </a:cubicBezTo>
                  <a:lnTo>
                    <a:pt x="2154" y="9068"/>
                  </a:lnTo>
                  <a:cubicBezTo>
                    <a:pt x="2059" y="9068"/>
                    <a:pt x="2027" y="9131"/>
                    <a:pt x="1995" y="9194"/>
                  </a:cubicBezTo>
                  <a:cubicBezTo>
                    <a:pt x="1995" y="9131"/>
                    <a:pt x="1995" y="9099"/>
                    <a:pt x="1805" y="9004"/>
                  </a:cubicBezTo>
                  <a:cubicBezTo>
                    <a:pt x="1793" y="8908"/>
                    <a:pt x="1730" y="8866"/>
                    <a:pt x="1659" y="8866"/>
                  </a:cubicBezTo>
                  <a:cubicBezTo>
                    <a:pt x="1543" y="8866"/>
                    <a:pt x="1406" y="8975"/>
                    <a:pt x="1425" y="9131"/>
                  </a:cubicBezTo>
                  <a:cubicBezTo>
                    <a:pt x="1805" y="11665"/>
                    <a:pt x="0" y="15117"/>
                    <a:pt x="1964" y="17365"/>
                  </a:cubicBezTo>
                  <a:cubicBezTo>
                    <a:pt x="2875" y="18404"/>
                    <a:pt x="4406" y="18625"/>
                    <a:pt x="5934" y="18625"/>
                  </a:cubicBezTo>
                  <a:cubicBezTo>
                    <a:pt x="7060" y="18625"/>
                    <a:pt x="8184" y="18505"/>
                    <a:pt x="9058" y="18505"/>
                  </a:cubicBezTo>
                  <a:cubicBezTo>
                    <a:pt x="10894" y="18473"/>
                    <a:pt x="12668" y="18442"/>
                    <a:pt x="14473" y="18315"/>
                  </a:cubicBezTo>
                  <a:cubicBezTo>
                    <a:pt x="15391" y="18252"/>
                    <a:pt x="16658" y="18315"/>
                    <a:pt x="17355" y="17587"/>
                  </a:cubicBezTo>
                  <a:cubicBezTo>
                    <a:pt x="18052" y="16827"/>
                    <a:pt x="17767" y="15560"/>
                    <a:pt x="17767" y="14610"/>
                  </a:cubicBezTo>
                  <a:cubicBezTo>
                    <a:pt x="17735" y="12710"/>
                    <a:pt x="17767" y="10810"/>
                    <a:pt x="17608" y="8909"/>
                  </a:cubicBezTo>
                  <a:cubicBezTo>
                    <a:pt x="17591" y="8859"/>
                    <a:pt x="17547" y="8826"/>
                    <a:pt x="17505" y="8826"/>
                  </a:cubicBezTo>
                  <a:cubicBezTo>
                    <a:pt x="17468" y="8826"/>
                    <a:pt x="17433" y="8851"/>
                    <a:pt x="17418" y="8909"/>
                  </a:cubicBezTo>
                  <a:lnTo>
                    <a:pt x="17418" y="9194"/>
                  </a:lnTo>
                  <a:cubicBezTo>
                    <a:pt x="17070" y="9258"/>
                    <a:pt x="16658" y="9289"/>
                    <a:pt x="16310" y="9385"/>
                  </a:cubicBezTo>
                  <a:lnTo>
                    <a:pt x="16310" y="8783"/>
                  </a:lnTo>
                  <a:cubicBezTo>
                    <a:pt x="16626" y="8814"/>
                    <a:pt x="16975" y="8878"/>
                    <a:pt x="17355" y="8878"/>
                  </a:cubicBezTo>
                  <a:lnTo>
                    <a:pt x="17387" y="8878"/>
                  </a:lnTo>
                  <a:cubicBezTo>
                    <a:pt x="17450" y="8814"/>
                    <a:pt x="17450" y="8719"/>
                    <a:pt x="17387" y="8719"/>
                  </a:cubicBezTo>
                  <a:lnTo>
                    <a:pt x="16310" y="8466"/>
                  </a:lnTo>
                  <a:lnTo>
                    <a:pt x="16310" y="7959"/>
                  </a:lnTo>
                  <a:cubicBezTo>
                    <a:pt x="16341" y="5331"/>
                    <a:pt x="16468" y="2702"/>
                    <a:pt x="16278" y="74"/>
                  </a:cubicBezTo>
                  <a:cubicBezTo>
                    <a:pt x="16278" y="20"/>
                    <a:pt x="16250" y="1"/>
                    <a:pt x="16217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5;p51"/>
            <p:cNvSpPr/>
            <p:nvPr/>
          </p:nvSpPr>
          <p:spPr>
            <a:xfrm>
              <a:off x="2287892" y="3831690"/>
              <a:ext cx="62349" cy="12250"/>
            </a:xfrm>
            <a:custGeom>
              <a:avLst/>
              <a:gdLst/>
              <a:ahLst/>
              <a:cxnLst/>
              <a:rect l="l" t="t" r="r" b="b"/>
              <a:pathLst>
                <a:path w="1985" h="390" extrusionOk="0">
                  <a:moveTo>
                    <a:pt x="132" y="0"/>
                  </a:moveTo>
                  <a:cubicBezTo>
                    <a:pt x="16" y="0"/>
                    <a:pt x="0" y="204"/>
                    <a:pt x="85" y="232"/>
                  </a:cubicBezTo>
                  <a:cubicBezTo>
                    <a:pt x="496" y="340"/>
                    <a:pt x="907" y="389"/>
                    <a:pt x="1318" y="389"/>
                  </a:cubicBezTo>
                  <a:cubicBezTo>
                    <a:pt x="1509" y="389"/>
                    <a:pt x="1699" y="379"/>
                    <a:pt x="1890" y="359"/>
                  </a:cubicBezTo>
                  <a:cubicBezTo>
                    <a:pt x="1985" y="359"/>
                    <a:pt x="1985" y="169"/>
                    <a:pt x="1890" y="169"/>
                  </a:cubicBezTo>
                  <a:cubicBezTo>
                    <a:pt x="1755" y="176"/>
                    <a:pt x="1621" y="180"/>
                    <a:pt x="1489" y="180"/>
                  </a:cubicBezTo>
                  <a:cubicBezTo>
                    <a:pt x="1034" y="180"/>
                    <a:pt x="597" y="133"/>
                    <a:pt x="180" y="10"/>
                  </a:cubicBezTo>
                  <a:cubicBezTo>
                    <a:pt x="162" y="3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6;p51"/>
            <p:cNvSpPr/>
            <p:nvPr/>
          </p:nvSpPr>
          <p:spPr>
            <a:xfrm>
              <a:off x="2429802" y="4391040"/>
              <a:ext cx="88576" cy="7978"/>
            </a:xfrm>
            <a:custGeom>
              <a:avLst/>
              <a:gdLst/>
              <a:ahLst/>
              <a:cxnLst/>
              <a:rect l="l" t="t" r="r" b="b"/>
              <a:pathLst>
                <a:path w="2820" h="254" extrusionOk="0">
                  <a:moveTo>
                    <a:pt x="159" y="0"/>
                  </a:moveTo>
                  <a:cubicBezTo>
                    <a:pt x="0" y="0"/>
                    <a:pt x="0" y="254"/>
                    <a:pt x="159" y="254"/>
                  </a:cubicBezTo>
                  <a:cubicBezTo>
                    <a:pt x="1014" y="254"/>
                    <a:pt x="1869" y="254"/>
                    <a:pt x="2692" y="190"/>
                  </a:cubicBezTo>
                  <a:cubicBezTo>
                    <a:pt x="2819" y="190"/>
                    <a:pt x="2819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7;p51"/>
            <p:cNvSpPr/>
            <p:nvPr/>
          </p:nvSpPr>
          <p:spPr>
            <a:xfrm>
              <a:off x="2449684" y="4414911"/>
              <a:ext cx="98533" cy="9486"/>
            </a:xfrm>
            <a:custGeom>
              <a:avLst/>
              <a:gdLst/>
              <a:ahLst/>
              <a:cxnLst/>
              <a:rect l="l" t="t" r="r" b="b"/>
              <a:pathLst>
                <a:path w="3137" h="302" extrusionOk="0">
                  <a:moveTo>
                    <a:pt x="159" y="0"/>
                  </a:moveTo>
                  <a:cubicBezTo>
                    <a:pt x="64" y="0"/>
                    <a:pt x="1" y="190"/>
                    <a:pt x="128" y="190"/>
                  </a:cubicBezTo>
                  <a:cubicBezTo>
                    <a:pt x="603" y="270"/>
                    <a:pt x="1086" y="301"/>
                    <a:pt x="1568" y="301"/>
                  </a:cubicBezTo>
                  <a:cubicBezTo>
                    <a:pt x="2051" y="301"/>
                    <a:pt x="2534" y="270"/>
                    <a:pt x="3009" y="222"/>
                  </a:cubicBezTo>
                  <a:cubicBezTo>
                    <a:pt x="3136" y="222"/>
                    <a:pt x="3136" y="64"/>
                    <a:pt x="3009" y="64"/>
                  </a:cubicBezTo>
                  <a:cubicBezTo>
                    <a:pt x="2059" y="64"/>
                    <a:pt x="1109" y="32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b="1" dirty="0" smtClean="0">
                <a:highlight>
                  <a:schemeClr val="accent1"/>
                </a:highlight>
              </a:rPr>
              <a:t>2. </a:t>
            </a:r>
            <a:r>
              <a:rPr lang="en-US" sz="3200" b="1" dirty="0" err="1" smtClean="0">
                <a:highlight>
                  <a:schemeClr val="accent1"/>
                </a:highlight>
              </a:rPr>
              <a:t>Dụng</a:t>
            </a:r>
            <a:r>
              <a:rPr lang="en-US" sz="3200" b="1" dirty="0" smtClean="0">
                <a:highlight>
                  <a:schemeClr val="accent1"/>
                </a:highlight>
              </a:rPr>
              <a:t> </a:t>
            </a:r>
            <a:r>
              <a:rPr lang="en-US" sz="3200" b="1" dirty="0" err="1" smtClean="0">
                <a:highlight>
                  <a:schemeClr val="accent1"/>
                </a:highlight>
              </a:rPr>
              <a:t>cụ</a:t>
            </a:r>
            <a:r>
              <a:rPr lang="en-US" sz="3200" b="1" dirty="0" smtClean="0">
                <a:highlight>
                  <a:schemeClr val="accent1"/>
                </a:highlight>
              </a:rPr>
              <a:t> </a:t>
            </a:r>
            <a:r>
              <a:rPr lang="en-US" sz="3200" b="1" dirty="0" err="1" smtClean="0">
                <a:highlight>
                  <a:schemeClr val="accent1"/>
                </a:highlight>
              </a:rPr>
              <a:t>đo</a:t>
            </a:r>
            <a:r>
              <a:rPr lang="en-US" sz="3200" b="1" dirty="0" smtClean="0">
                <a:highlight>
                  <a:schemeClr val="accent1"/>
                </a:highlight>
              </a:rPr>
              <a:t> </a:t>
            </a:r>
            <a:r>
              <a:rPr lang="en-US" sz="3200" b="1" dirty="0" err="1" smtClean="0">
                <a:highlight>
                  <a:schemeClr val="accent1"/>
                </a:highlight>
              </a:rPr>
              <a:t>thể</a:t>
            </a:r>
            <a:r>
              <a:rPr lang="en-US" sz="3200" b="1" dirty="0" smtClean="0">
                <a:highlight>
                  <a:schemeClr val="accent1"/>
                </a:highlight>
              </a:rPr>
              <a:t> </a:t>
            </a:r>
            <a:r>
              <a:rPr lang="en-US" sz="3200" b="1" dirty="0" err="1" smtClean="0">
                <a:highlight>
                  <a:schemeClr val="accent1"/>
                </a:highlight>
              </a:rPr>
              <a:t>tích</a:t>
            </a:r>
            <a:endParaRPr lang="en-US" dirty="0"/>
          </a:p>
        </p:txBody>
      </p:sp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7" y="1370308"/>
            <a:ext cx="2839390" cy="25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40" y="1357751"/>
            <a:ext cx="2513208" cy="25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11" y="1370307"/>
            <a:ext cx="3049722" cy="25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0800000" flipH="1" flipV="1">
            <a:off x="2030325" y="4076814"/>
            <a:ext cx="272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6716426" y="4064255"/>
            <a:ext cx="224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2023;p33"/>
          <p:cNvGrpSpPr/>
          <p:nvPr/>
        </p:nvGrpSpPr>
        <p:grpSpPr>
          <a:xfrm rot="523650">
            <a:off x="8101957" y="104066"/>
            <a:ext cx="770706" cy="1234170"/>
            <a:chOff x="1672423" y="3253452"/>
            <a:chExt cx="736065" cy="1326494"/>
          </a:xfrm>
        </p:grpSpPr>
        <p:sp>
          <p:nvSpPr>
            <p:cNvPr id="13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68CEB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solidFill>
                <a:srgbClr val="68CEB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7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b="1" dirty="0">
                <a:highlight>
                  <a:schemeClr val="accent1"/>
                </a:highlight>
              </a:rPr>
              <a:t>3</a:t>
            </a:r>
            <a:r>
              <a:rPr lang="en" sz="3200" b="1" dirty="0" smtClean="0">
                <a:highlight>
                  <a:schemeClr val="accent1"/>
                </a:highlight>
              </a:rPr>
              <a:t>. </a:t>
            </a:r>
            <a:r>
              <a:rPr lang="en-US" sz="3200" b="1" dirty="0" err="1" smtClean="0">
                <a:highlight>
                  <a:schemeClr val="accent1"/>
                </a:highlight>
              </a:rPr>
              <a:t>Cách</a:t>
            </a:r>
            <a:r>
              <a:rPr lang="en-US" sz="3200" b="1" dirty="0" smtClean="0">
                <a:highlight>
                  <a:schemeClr val="accent1"/>
                </a:highlight>
              </a:rPr>
              <a:t> </a:t>
            </a:r>
            <a:r>
              <a:rPr lang="en" sz="3200" b="1" dirty="0" smtClean="0">
                <a:highlight>
                  <a:schemeClr val="accent1"/>
                </a:highlight>
              </a:rPr>
              <a:t>đo </a:t>
            </a:r>
            <a:r>
              <a:rPr lang="en" sz="3200" b="1" dirty="0">
                <a:highlight>
                  <a:schemeClr val="accent1"/>
                </a:highlight>
              </a:rPr>
              <a:t>thể tích</a:t>
            </a:r>
            <a:endParaRPr lang="en-US" dirty="0"/>
          </a:p>
        </p:txBody>
      </p:sp>
      <p:pic>
        <p:nvPicPr>
          <p:cNvPr id="4" name="Picture 2" descr="Kết quả hình ảnh cho hình 3.4 sgk vật l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8" b="14990"/>
          <a:stretch/>
        </p:blipFill>
        <p:spPr bwMode="auto">
          <a:xfrm>
            <a:off x="5513805" y="1357458"/>
            <a:ext cx="2753501" cy="29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đo thể tích chất lỏ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846" r="4593" b="10444"/>
          <a:stretch/>
        </p:blipFill>
        <p:spPr bwMode="auto">
          <a:xfrm>
            <a:off x="848412" y="1357459"/>
            <a:ext cx="3271101" cy="29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7565" y="4446224"/>
            <a:ext cx="4186983" cy="375900"/>
          </a:xfrm>
          <a:prstGeom prst="rect">
            <a:avLst/>
          </a:prstGeom>
          <a:solidFill>
            <a:srgbClr val="E2EE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Đặt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bình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thế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nào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thì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đúng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  <a:endParaRPr lang="en-US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3535" y="4417944"/>
            <a:ext cx="4152826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Đặt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mắt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thế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nào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thì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đúng</a:t>
            </a: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  <a:endParaRPr lang="en-US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0" name="Google Shape;2023;p33"/>
          <p:cNvGrpSpPr/>
          <p:nvPr/>
        </p:nvGrpSpPr>
        <p:grpSpPr>
          <a:xfrm rot="523650">
            <a:off x="8342636" y="264467"/>
            <a:ext cx="792020" cy="1301865"/>
            <a:chOff x="1672423" y="3253452"/>
            <a:chExt cx="736065" cy="1326494"/>
          </a:xfrm>
        </p:grpSpPr>
        <p:sp>
          <p:nvSpPr>
            <p:cNvPr id="11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68CEB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solidFill>
                <a:srgbClr val="68CEB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09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7"/>
          <p:cNvSpPr txBox="1">
            <a:spLocks noGrp="1"/>
          </p:cNvSpPr>
          <p:nvPr>
            <p:ph type="title"/>
          </p:nvPr>
        </p:nvSpPr>
        <p:spPr>
          <a:xfrm>
            <a:off x="2404782" y="429343"/>
            <a:ext cx="4690951" cy="572700"/>
          </a:xfrm>
          <a:prstGeom prst="rect">
            <a:avLst/>
          </a:prstGeom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KHỞI ĐỘNG</a:t>
            </a:r>
            <a:endParaRPr dirty="0"/>
          </a:p>
        </p:txBody>
      </p:sp>
      <p:grpSp>
        <p:nvGrpSpPr>
          <p:cNvPr id="671" name="Google Shape;671;p37"/>
          <p:cNvGrpSpPr/>
          <p:nvPr/>
        </p:nvGrpSpPr>
        <p:grpSpPr>
          <a:xfrm rot="-7856391">
            <a:off x="7463667" y="3127755"/>
            <a:ext cx="437778" cy="3489571"/>
            <a:chOff x="4022350" y="2610525"/>
            <a:chExt cx="281900" cy="2247050"/>
          </a:xfrm>
        </p:grpSpPr>
        <p:sp>
          <p:nvSpPr>
            <p:cNvPr id="672" name="Google Shape;672;p37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720000" y="2040587"/>
            <a:ext cx="3346824" cy="2499875"/>
            <a:chOff x="1146175" y="2601913"/>
            <a:chExt cx="5689600" cy="42497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6EAEAC-9A7F-4E9F-945A-36B3B3D5E891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23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B1955F-0E08-4718-B7CA-A1F8D8A2761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23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86C6861-3EED-4949-AB1A-5ECB9F70F4F7}"/>
                </a:ext>
              </a:extLst>
            </p:cNvPr>
            <p:cNvCxnSpPr>
              <a:stCxn id="37" idx="2"/>
              <a:endCxn id="38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1523050" y="2691858"/>
              <a:ext cx="647700" cy="64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1882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8"/>
            <p:cNvSpPr txBox="1">
              <a:spLocks noChangeArrowheads="1"/>
            </p:cNvSpPr>
            <p:nvPr/>
          </p:nvSpPr>
          <p:spPr bwMode="auto">
            <a:xfrm>
              <a:off x="5940424" y="2691858"/>
              <a:ext cx="647700" cy="64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1882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1518F95-0E3E-4D35-9798-23617DAD481F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23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4742705-D665-460C-A477-95745A83D750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23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C21819-41E6-4412-8E04-CB1A144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5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2"/>
            <p:cNvSpPr txBox="1">
              <a:spLocks noChangeArrowheads="1"/>
            </p:cNvSpPr>
            <p:nvPr/>
          </p:nvSpPr>
          <p:spPr bwMode="auto">
            <a:xfrm>
              <a:off x="2082800" y="4834442"/>
              <a:ext cx="647700" cy="64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1882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3"/>
            <p:cNvSpPr txBox="1">
              <a:spLocks noChangeArrowheads="1"/>
            </p:cNvSpPr>
            <p:nvPr/>
          </p:nvSpPr>
          <p:spPr bwMode="auto">
            <a:xfrm>
              <a:off x="5426594" y="4775200"/>
              <a:ext cx="647700" cy="64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1882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17"/>
            <p:cNvSpPr txBox="1">
              <a:spLocks noChangeArrowheads="1"/>
            </p:cNvSpPr>
            <p:nvPr/>
          </p:nvSpPr>
          <p:spPr bwMode="auto">
            <a:xfrm>
              <a:off x="3654049" y="6202362"/>
              <a:ext cx="1151277" cy="64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1882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vi-VN" altLang="vi-VN" sz="1882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26"/>
          <p:cNvGrpSpPr>
            <a:grpSpLocks/>
          </p:cNvGrpSpPr>
          <p:nvPr/>
        </p:nvGrpSpPr>
        <p:grpSpPr bwMode="auto">
          <a:xfrm>
            <a:off x="4415495" y="1921525"/>
            <a:ext cx="3981824" cy="2794932"/>
            <a:chOff x="7972926" y="2024425"/>
            <a:chExt cx="6768752" cy="4750947"/>
          </a:xfrm>
        </p:grpSpPr>
        <p:sp>
          <p:nvSpPr>
            <p:cNvPr id="63" name="TextBox 18"/>
            <p:cNvSpPr txBox="1">
              <a:spLocks noChangeArrowheads="1"/>
            </p:cNvSpPr>
            <p:nvPr/>
          </p:nvSpPr>
          <p:spPr bwMode="auto">
            <a:xfrm>
              <a:off x="11223138" y="6126093"/>
              <a:ext cx="1282715" cy="6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1882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vi-VN" altLang="vi-VN" sz="1882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24"/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65" name="Group 21"/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A71BEF95-24EC-4380-87DC-AF53F4B5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DAEB8BA-8F16-41D2-BBC7-361AB1931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ABF1DFC-8500-4898-97A1-2DFD293A0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12D9EE8-DFFA-4875-A95D-49CC7362F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7D9B275-CCBE-4917-B205-E5119618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246E5053-7F6B-4976-A811-B1246F316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"/>
              <p:cNvSpPr txBox="1">
                <a:spLocks noChangeArrowheads="1"/>
              </p:cNvSpPr>
              <p:nvPr/>
            </p:nvSpPr>
            <p:spPr bwMode="auto">
              <a:xfrm>
                <a:off x="10152853" y="2601913"/>
                <a:ext cx="647701" cy="649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1882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8"/>
              <p:cNvSpPr txBox="1">
                <a:spLocks noChangeArrowheads="1"/>
              </p:cNvSpPr>
              <p:nvPr/>
            </p:nvSpPr>
            <p:spPr bwMode="auto">
              <a:xfrm>
                <a:off x="12351395" y="2609850"/>
                <a:ext cx="647701" cy="649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1882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12"/>
              <p:cNvSpPr txBox="1">
                <a:spLocks noChangeArrowheads="1"/>
              </p:cNvSpPr>
              <p:nvPr/>
            </p:nvSpPr>
            <p:spPr bwMode="auto">
              <a:xfrm>
                <a:off x="9789690" y="4253243"/>
                <a:ext cx="647701" cy="649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1882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/>
              <p:cNvSpPr txBox="1">
                <a:spLocks noChangeArrowheads="1"/>
              </p:cNvSpPr>
              <p:nvPr/>
            </p:nvSpPr>
            <p:spPr bwMode="auto">
              <a:xfrm>
                <a:off x="12703104" y="4144396"/>
                <a:ext cx="647701" cy="649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1882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altLang="vi-VN" sz="1882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401493" y="1249927"/>
            <a:ext cx="6995826" cy="4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AB hay CD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vi-VN" altLang="vi-VN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oogle Shape;1542;p44"/>
          <p:cNvGrpSpPr/>
          <p:nvPr/>
        </p:nvGrpSpPr>
        <p:grpSpPr>
          <a:xfrm>
            <a:off x="176852" y="31243"/>
            <a:ext cx="1370048" cy="1120737"/>
            <a:chOff x="3277819" y="1170029"/>
            <a:chExt cx="2189139" cy="1948673"/>
          </a:xfrm>
        </p:grpSpPr>
        <p:grpSp>
          <p:nvGrpSpPr>
            <p:cNvPr id="57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92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59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68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3267076" y="2986087"/>
            <a:ext cx="2093119" cy="1271588"/>
          </a:xfrm>
          <a:custGeom>
            <a:avLst/>
            <a:gdLst>
              <a:gd name="T0" fmla="*/ 252 w 1758"/>
              <a:gd name="T1" fmla="*/ 465 h 1068"/>
              <a:gd name="T2" fmla="*/ 730 w 1758"/>
              <a:gd name="T3" fmla="*/ 55 h 1068"/>
              <a:gd name="T4" fmla="*/ 1287 w 1758"/>
              <a:gd name="T5" fmla="*/ 137 h 1068"/>
              <a:gd name="T6" fmla="*/ 1752 w 1758"/>
              <a:gd name="T7" fmla="*/ 536 h 1068"/>
              <a:gd name="T8" fmla="*/ 1248 w 1758"/>
              <a:gd name="T9" fmla="*/ 936 h 1068"/>
              <a:gd name="T10" fmla="*/ 808 w 1758"/>
              <a:gd name="T11" fmla="*/ 1064 h 1068"/>
              <a:gd name="T12" fmla="*/ 93 w 1758"/>
              <a:gd name="T13" fmla="*/ 958 h 1068"/>
              <a:gd name="T14" fmla="*/ 252 w 1758"/>
              <a:gd name="T15" fmla="*/ 465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10000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/>
          <a:lstStyle/>
          <a:p>
            <a:endParaRPr lang="en-US" sz="105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 flipV="1">
            <a:off x="4019551" y="2675335"/>
            <a:ext cx="651272" cy="1003697"/>
          </a:xfrm>
          <a:prstGeom prst="can">
            <a:avLst>
              <a:gd name="adj" fmla="val 32271"/>
            </a:avLst>
          </a:prstGeom>
          <a:gradFill rotWithShape="1">
            <a:gsLst>
              <a:gs pos="0">
                <a:srgbClr val="66CCFF">
                  <a:alpha val="80000"/>
                </a:srgbClr>
              </a:gs>
              <a:gs pos="50000">
                <a:srgbClr val="FFFFFF"/>
              </a:gs>
              <a:gs pos="100000">
                <a:srgbClr val="66CCFF">
                  <a:alpha val="8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971925" y="2657476"/>
            <a:ext cx="747713" cy="273844"/>
          </a:xfrm>
          <a:prstGeom prst="ellips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015978" y="2682480"/>
            <a:ext cx="660797" cy="24050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CCFF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079081" y="3473055"/>
            <a:ext cx="539354" cy="19645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3080" name="Arc 8"/>
          <p:cNvSpPr>
            <a:spLocks/>
          </p:cNvSpPr>
          <p:nvPr/>
        </p:nvSpPr>
        <p:spPr bwMode="auto">
          <a:xfrm>
            <a:off x="4043363" y="3456386"/>
            <a:ext cx="610791" cy="116681"/>
          </a:xfrm>
          <a:custGeom>
            <a:avLst/>
            <a:gdLst>
              <a:gd name="G0" fmla="+- 21519 0 0"/>
              <a:gd name="G1" fmla="+- 21600 0 0"/>
              <a:gd name="G2" fmla="+- 21600 0 0"/>
              <a:gd name="T0" fmla="*/ 0 w 43119"/>
              <a:gd name="T1" fmla="*/ 19735 h 22815"/>
              <a:gd name="T2" fmla="*/ 43085 w 43119"/>
              <a:gd name="T3" fmla="*/ 22815 h 22815"/>
              <a:gd name="T4" fmla="*/ 21519 w 43119"/>
              <a:gd name="T5" fmla="*/ 21600 h 2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19" h="22815" fill="none" extrusionOk="0">
                <a:moveTo>
                  <a:pt x="-1" y="19734"/>
                </a:moveTo>
                <a:cubicBezTo>
                  <a:pt x="967" y="8570"/>
                  <a:pt x="10312" y="0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</a:path>
              <a:path w="43119" h="22815" stroke="0" extrusionOk="0">
                <a:moveTo>
                  <a:pt x="-1" y="19734"/>
                </a:moveTo>
                <a:cubicBezTo>
                  <a:pt x="967" y="8570"/>
                  <a:pt x="10312" y="0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4021933" y="2974183"/>
            <a:ext cx="651272" cy="240506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3082" name="Arc 10"/>
          <p:cNvSpPr>
            <a:spLocks/>
          </p:cNvSpPr>
          <p:nvPr/>
        </p:nvSpPr>
        <p:spPr bwMode="auto">
          <a:xfrm flipV="1">
            <a:off x="4021933" y="3071814"/>
            <a:ext cx="650081" cy="14168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34 w 43147"/>
              <a:gd name="T1" fmla="*/ 25386 h 25386"/>
              <a:gd name="T2" fmla="*/ 43147 w 43147"/>
              <a:gd name="T3" fmla="*/ 20095 h 25386"/>
              <a:gd name="T4" fmla="*/ 21600 w 43147"/>
              <a:gd name="T5" fmla="*/ 21600 h 25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47" h="25386" fill="none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0"/>
                  <a:pt x="42356" y="8777"/>
                  <a:pt x="43147" y="20094"/>
                </a:cubicBezTo>
              </a:path>
              <a:path w="43147" h="25386" stroke="0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0"/>
                  <a:pt x="42356" y="8777"/>
                  <a:pt x="43147" y="2009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5379245" y="1085851"/>
            <a:ext cx="1135856" cy="1850231"/>
            <a:chOff x="3786" y="1200"/>
            <a:chExt cx="954" cy="1554"/>
          </a:xfrm>
        </p:grpSpPr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3828" y="2387"/>
              <a:ext cx="342" cy="367"/>
            </a:xfrm>
            <a:custGeom>
              <a:avLst/>
              <a:gdLst>
                <a:gd name="T0" fmla="*/ 14 w 342"/>
                <a:gd name="T1" fmla="*/ 94 h 367"/>
                <a:gd name="T2" fmla="*/ 62 w 342"/>
                <a:gd name="T3" fmla="*/ 34 h 367"/>
                <a:gd name="T4" fmla="*/ 153 w 342"/>
                <a:gd name="T5" fmla="*/ 9 h 367"/>
                <a:gd name="T6" fmla="*/ 312 w 342"/>
                <a:gd name="T7" fmla="*/ 92 h 367"/>
                <a:gd name="T8" fmla="*/ 335 w 342"/>
                <a:gd name="T9" fmla="*/ 200 h 367"/>
                <a:gd name="T10" fmla="*/ 301 w 342"/>
                <a:gd name="T11" fmla="*/ 285 h 367"/>
                <a:gd name="T12" fmla="*/ 201 w 342"/>
                <a:gd name="T13" fmla="*/ 305 h 367"/>
                <a:gd name="T14" fmla="*/ 158 w 342"/>
                <a:gd name="T15" fmla="*/ 345 h 367"/>
                <a:gd name="T16" fmla="*/ 54 w 342"/>
                <a:gd name="T17" fmla="*/ 360 h 367"/>
                <a:gd name="T18" fmla="*/ 14 w 342"/>
                <a:gd name="T19" fmla="*/ 300 h 367"/>
                <a:gd name="T20" fmla="*/ 0 w 342"/>
                <a:gd name="T21" fmla="*/ 179 h 367"/>
                <a:gd name="T22" fmla="*/ 14 w 342"/>
                <a:gd name="T23" fmla="*/ 9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" h="367">
                  <a:moveTo>
                    <a:pt x="14" y="94"/>
                  </a:moveTo>
                  <a:cubicBezTo>
                    <a:pt x="32" y="68"/>
                    <a:pt x="39" y="48"/>
                    <a:pt x="62" y="34"/>
                  </a:cubicBezTo>
                  <a:cubicBezTo>
                    <a:pt x="85" y="20"/>
                    <a:pt x="112" y="0"/>
                    <a:pt x="153" y="9"/>
                  </a:cubicBezTo>
                  <a:cubicBezTo>
                    <a:pt x="195" y="18"/>
                    <a:pt x="281" y="60"/>
                    <a:pt x="312" y="92"/>
                  </a:cubicBezTo>
                  <a:cubicBezTo>
                    <a:pt x="342" y="124"/>
                    <a:pt x="336" y="168"/>
                    <a:pt x="335" y="200"/>
                  </a:cubicBezTo>
                  <a:cubicBezTo>
                    <a:pt x="333" y="231"/>
                    <a:pt x="324" y="267"/>
                    <a:pt x="301" y="285"/>
                  </a:cubicBezTo>
                  <a:cubicBezTo>
                    <a:pt x="279" y="302"/>
                    <a:pt x="225" y="295"/>
                    <a:pt x="201" y="305"/>
                  </a:cubicBezTo>
                  <a:cubicBezTo>
                    <a:pt x="177" y="315"/>
                    <a:pt x="182" y="336"/>
                    <a:pt x="158" y="345"/>
                  </a:cubicBezTo>
                  <a:cubicBezTo>
                    <a:pt x="134" y="354"/>
                    <a:pt x="78" y="367"/>
                    <a:pt x="54" y="360"/>
                  </a:cubicBezTo>
                  <a:cubicBezTo>
                    <a:pt x="30" y="353"/>
                    <a:pt x="23" y="330"/>
                    <a:pt x="14" y="300"/>
                  </a:cubicBezTo>
                  <a:cubicBezTo>
                    <a:pt x="5" y="270"/>
                    <a:pt x="0" y="214"/>
                    <a:pt x="0" y="179"/>
                  </a:cubicBezTo>
                  <a:cubicBezTo>
                    <a:pt x="0" y="145"/>
                    <a:pt x="11" y="112"/>
                    <a:pt x="14" y="94"/>
                  </a:cubicBezTo>
                  <a:close/>
                </a:path>
              </a:pathLst>
            </a:cu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3934" y="2394"/>
              <a:ext cx="162" cy="296"/>
            </a:xfrm>
            <a:custGeom>
              <a:avLst/>
              <a:gdLst>
                <a:gd name="T0" fmla="*/ 125 w 157"/>
                <a:gd name="T1" fmla="*/ 259 h 259"/>
                <a:gd name="T2" fmla="*/ 79 w 157"/>
                <a:gd name="T3" fmla="*/ 75 h 259"/>
                <a:gd name="T4" fmla="*/ 0 w 157"/>
                <a:gd name="T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259">
                  <a:moveTo>
                    <a:pt x="125" y="259"/>
                  </a:moveTo>
                  <a:cubicBezTo>
                    <a:pt x="157" y="258"/>
                    <a:pt x="100" y="118"/>
                    <a:pt x="79" y="75"/>
                  </a:cubicBezTo>
                  <a:cubicBezTo>
                    <a:pt x="58" y="32"/>
                    <a:pt x="16" y="16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3786" y="2419"/>
              <a:ext cx="281" cy="247"/>
            </a:xfrm>
            <a:custGeom>
              <a:avLst/>
              <a:gdLst>
                <a:gd name="T0" fmla="*/ 52 w 272"/>
                <a:gd name="T1" fmla="*/ 216 h 216"/>
                <a:gd name="T2" fmla="*/ 168 w 272"/>
                <a:gd name="T3" fmla="*/ 46 h 216"/>
                <a:gd name="T4" fmla="*/ 272 w 272"/>
                <a:gd name="T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16">
                  <a:moveTo>
                    <a:pt x="52" y="216"/>
                  </a:moveTo>
                  <a:cubicBezTo>
                    <a:pt x="0" y="189"/>
                    <a:pt x="131" y="82"/>
                    <a:pt x="168" y="46"/>
                  </a:cubicBezTo>
                  <a:cubicBezTo>
                    <a:pt x="205" y="10"/>
                    <a:pt x="250" y="9"/>
                    <a:pt x="272" y="0"/>
                  </a:cubicBezTo>
                </a:path>
              </a:pathLst>
            </a:custGeom>
            <a:noFill/>
            <a:ln w="9525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3996" y="1632"/>
              <a:ext cx="0" cy="816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 rot="-3886030">
              <a:off x="4068" y="1104"/>
              <a:ext cx="576" cy="768"/>
              <a:chOff x="3990" y="432"/>
              <a:chExt cx="1099" cy="1632"/>
            </a:xfrm>
          </p:grpSpPr>
          <p:grpSp>
            <p:nvGrpSpPr>
              <p:cNvPr id="3089" name="Group 17"/>
              <p:cNvGrpSpPr>
                <a:grpSpLocks/>
              </p:cNvGrpSpPr>
              <p:nvPr/>
            </p:nvGrpSpPr>
            <p:grpSpPr bwMode="auto">
              <a:xfrm>
                <a:off x="3990" y="432"/>
                <a:ext cx="936" cy="1331"/>
                <a:chOff x="4080" y="1349"/>
                <a:chExt cx="848" cy="1029"/>
              </a:xfrm>
            </p:grpSpPr>
            <p:sp>
              <p:nvSpPr>
                <p:cNvPr id="3090" name="Freeform 18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50"/>
                </a:p>
              </p:txBody>
            </p:sp>
            <p:grpSp>
              <p:nvGrpSpPr>
                <p:cNvPr id="3091" name="Group 19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3092" name="Freeform 20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3093" name="Freeform 21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3094" name="Freeform 22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3095" name="Freeform 23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3096" name="Freeform 24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3097" name="Freeform 25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309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</p:grpSp>
          </p:grpSp>
          <p:grpSp>
            <p:nvGrpSpPr>
              <p:cNvPr id="3099" name="Group 27"/>
              <p:cNvGrpSpPr>
                <a:grpSpLocks/>
              </p:cNvGrpSpPr>
              <p:nvPr/>
            </p:nvGrpSpPr>
            <p:grpSpPr bwMode="auto">
              <a:xfrm rot="14191524">
                <a:off x="4454" y="1429"/>
                <a:ext cx="597" cy="673"/>
                <a:chOff x="2457" y="2549"/>
                <a:chExt cx="557" cy="547"/>
              </a:xfrm>
            </p:grpSpPr>
            <p:sp>
              <p:nvSpPr>
                <p:cNvPr id="3100" name="Freeform 28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1050"/>
                </a:p>
              </p:txBody>
            </p:sp>
          </p:grpSp>
        </p:grpSp>
      </p:grpSp>
      <p:sp>
        <p:nvSpPr>
          <p:cNvPr id="3102" name="Freeform 30"/>
          <p:cNvSpPr>
            <a:spLocks/>
          </p:cNvSpPr>
          <p:nvPr/>
        </p:nvSpPr>
        <p:spPr bwMode="auto">
          <a:xfrm>
            <a:off x="4021933" y="2800350"/>
            <a:ext cx="651272" cy="928688"/>
          </a:xfrm>
          <a:custGeom>
            <a:avLst/>
            <a:gdLst>
              <a:gd name="T0" fmla="*/ 0 w 547"/>
              <a:gd name="T1" fmla="*/ 0 h 780"/>
              <a:gd name="T2" fmla="*/ 547 w 547"/>
              <a:gd name="T3" fmla="*/ 0 h 780"/>
              <a:gd name="T4" fmla="*/ 547 w 547"/>
              <a:gd name="T5" fmla="*/ 639 h 780"/>
              <a:gd name="T6" fmla="*/ 0 w 547"/>
              <a:gd name="T7" fmla="*/ 639 h 780"/>
              <a:gd name="T8" fmla="*/ 0 w 547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66CCFF">
                  <a:alpha val="60001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66CCFF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4029075" y="3121819"/>
            <a:ext cx="638175" cy="571500"/>
          </a:xfrm>
          <a:custGeom>
            <a:avLst/>
            <a:gdLst>
              <a:gd name="T0" fmla="*/ 0 w 547"/>
              <a:gd name="T1" fmla="*/ 0 h 780"/>
              <a:gd name="T2" fmla="*/ 547 w 547"/>
              <a:gd name="T3" fmla="*/ 0 h 780"/>
              <a:gd name="T4" fmla="*/ 547 w 547"/>
              <a:gd name="T5" fmla="*/ 639 h 780"/>
              <a:gd name="T6" fmla="*/ 0 w 547"/>
              <a:gd name="T7" fmla="*/ 639 h 780"/>
              <a:gd name="T8" fmla="*/ 0 w 547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rgbClr val="33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04" name="Arc 32"/>
          <p:cNvSpPr>
            <a:spLocks/>
          </p:cNvSpPr>
          <p:nvPr/>
        </p:nvSpPr>
        <p:spPr bwMode="auto">
          <a:xfrm flipV="1">
            <a:off x="4039791" y="3568303"/>
            <a:ext cx="608409" cy="108347"/>
          </a:xfrm>
          <a:custGeom>
            <a:avLst/>
            <a:gdLst>
              <a:gd name="G0" fmla="+- 21519 0 0"/>
              <a:gd name="G1" fmla="+- 21600 0 0"/>
              <a:gd name="G2" fmla="+- 21600 0 0"/>
              <a:gd name="T0" fmla="*/ 0 w 43005"/>
              <a:gd name="T1" fmla="*/ 19735 h 21600"/>
              <a:gd name="T2" fmla="*/ 43005 w 43005"/>
              <a:gd name="T3" fmla="*/ 19381 h 21600"/>
              <a:gd name="T4" fmla="*/ 21519 w 430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05" h="21600" fill="none" extrusionOk="0">
                <a:moveTo>
                  <a:pt x="-1" y="19734"/>
                </a:moveTo>
                <a:cubicBezTo>
                  <a:pt x="967" y="8570"/>
                  <a:pt x="10312" y="0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</a:path>
              <a:path w="43005" h="21600" stroke="0" extrusionOk="0">
                <a:moveTo>
                  <a:pt x="-1" y="19734"/>
                </a:moveTo>
                <a:cubicBezTo>
                  <a:pt x="967" y="8570"/>
                  <a:pt x="10312" y="0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 flipH="1">
            <a:off x="3989786" y="2777728"/>
            <a:ext cx="92869" cy="833438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618436" y="2768203"/>
            <a:ext cx="92869" cy="833438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07" name="Arc 35"/>
          <p:cNvSpPr>
            <a:spLocks/>
          </p:cNvSpPr>
          <p:nvPr/>
        </p:nvSpPr>
        <p:spPr bwMode="auto">
          <a:xfrm flipV="1">
            <a:off x="3971925" y="2764631"/>
            <a:ext cx="747713" cy="16787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559 w 43200"/>
              <a:gd name="T1" fmla="*/ 26484 h 26484"/>
              <a:gd name="T2" fmla="*/ 42682 w 43200"/>
              <a:gd name="T3" fmla="*/ 26302 h 26484"/>
              <a:gd name="T4" fmla="*/ 21600 w 43200"/>
              <a:gd name="T5" fmla="*/ 21600 h 26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6484" fill="none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</a:path>
              <a:path w="43200" h="26484" stroke="0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4318398" y="2995614"/>
            <a:ext cx="225028" cy="679847"/>
            <a:chOff x="2643" y="2630"/>
            <a:chExt cx="189" cy="571"/>
          </a:xfrm>
        </p:grpSpPr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2738" y="3076"/>
              <a:ext cx="5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450" b="1">
                  <a:solidFill>
                    <a:srgbClr val="CC0000"/>
                  </a:solidFill>
                </a:rPr>
                <a:t>50</a:t>
              </a:r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>
              <a:off x="2643" y="2694"/>
              <a:ext cx="0" cy="50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>
              <a:off x="2645" y="3201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>
              <a:off x="2645" y="3010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2648" y="2814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2643" y="2880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2643" y="2947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2643" y="3075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2643" y="3141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2643" y="284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2643" y="2915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2643" y="297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2643" y="3044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2643" y="310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2643" y="317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24" name="Text Box 52"/>
            <p:cNvSpPr txBox="1">
              <a:spLocks noChangeArrowheads="1"/>
            </p:cNvSpPr>
            <p:nvPr/>
          </p:nvSpPr>
          <p:spPr bwMode="auto">
            <a:xfrm>
              <a:off x="2713" y="2980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450" b="1">
                  <a:solidFill>
                    <a:srgbClr val="CC0000"/>
                  </a:solidFill>
                </a:rPr>
                <a:t>100</a:t>
              </a:r>
            </a:p>
          </p:txBody>
        </p:sp>
        <p:sp>
          <p:nvSpPr>
            <p:cNvPr id="3125" name="Text Box 53"/>
            <p:cNvSpPr txBox="1">
              <a:spLocks noChangeArrowheads="1"/>
            </p:cNvSpPr>
            <p:nvPr/>
          </p:nvSpPr>
          <p:spPr bwMode="auto">
            <a:xfrm>
              <a:off x="2713" y="2893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450" b="1">
                  <a:solidFill>
                    <a:srgbClr val="CC0000"/>
                  </a:solidFill>
                </a:rPr>
                <a:t>150</a:t>
              </a:r>
            </a:p>
          </p:txBody>
        </p:sp>
        <p:sp>
          <p:nvSpPr>
            <p:cNvPr id="3126" name="Text Box 54"/>
            <p:cNvSpPr txBox="1">
              <a:spLocks noChangeArrowheads="1"/>
            </p:cNvSpPr>
            <p:nvPr/>
          </p:nvSpPr>
          <p:spPr bwMode="auto">
            <a:xfrm>
              <a:off x="2712" y="2787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450" b="1">
                  <a:solidFill>
                    <a:srgbClr val="CC0000"/>
                  </a:solidFill>
                </a:rPr>
                <a:t>200</a:t>
              </a:r>
            </a:p>
          </p:txBody>
        </p:sp>
        <p:sp>
          <p:nvSpPr>
            <p:cNvPr id="3127" name="Text Box 55"/>
            <p:cNvSpPr txBox="1">
              <a:spLocks noChangeArrowheads="1"/>
            </p:cNvSpPr>
            <p:nvPr/>
          </p:nvSpPr>
          <p:spPr bwMode="auto">
            <a:xfrm>
              <a:off x="2717" y="2630"/>
              <a:ext cx="11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450" b="1">
                  <a:solidFill>
                    <a:srgbClr val="CC0000"/>
                  </a:solidFill>
                </a:rPr>
                <a:t>Cm</a:t>
              </a:r>
              <a:r>
                <a:rPr lang="en-US" altLang="en-US" sz="450" b="1" baseline="3000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2643" y="274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auto">
            <a:xfrm>
              <a:off x="2643" y="271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>
              <a:off x="2643" y="278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31" name="Text Box 59"/>
            <p:cNvSpPr txBox="1">
              <a:spLocks noChangeArrowheads="1"/>
            </p:cNvSpPr>
            <p:nvPr/>
          </p:nvSpPr>
          <p:spPr bwMode="auto">
            <a:xfrm>
              <a:off x="2713" y="2690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450" b="1">
                  <a:solidFill>
                    <a:srgbClr val="CC0000"/>
                  </a:solidFill>
                </a:rPr>
                <a:t>250</a:t>
              </a:r>
            </a:p>
          </p:txBody>
        </p:sp>
      </p:grp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948529" y="392503"/>
            <a:ext cx="7446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C -0.02318 -0.05116 -0.04623 -0.10208 -0.06823 -0.11829 C -0.09011 -0.13449 -0.11914 -0.13935 -0.13151 -0.09722 C -0.14375 -0.05486 -0.14284 0.04028 -0.14193 0.1354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 0.0 L 0.0 -0.02223 " pathEditMode="relative" ptsTypes="AA">
                                      <p:cBhvr>
                                        <p:cTn id="8" dur="6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 0.0 L 0.0 -0.02223 " pathEditMode="relative" ptsTypes="AA">
                                      <p:cBhvr>
                                        <p:cTn id="10" dur="6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 descr="Granite"/>
          <p:cNvSpPr>
            <a:spLocks/>
          </p:cNvSpPr>
          <p:nvPr/>
        </p:nvSpPr>
        <p:spPr bwMode="auto">
          <a:xfrm>
            <a:off x="2209800" y="1295401"/>
            <a:ext cx="914400" cy="975122"/>
          </a:xfrm>
          <a:custGeom>
            <a:avLst/>
            <a:gdLst>
              <a:gd name="T0" fmla="*/ 173 w 1119"/>
              <a:gd name="T1" fmla="*/ 155 h 969"/>
              <a:gd name="T2" fmla="*/ 0 w 1119"/>
              <a:gd name="T3" fmla="*/ 475 h 969"/>
              <a:gd name="T4" fmla="*/ 27 w 1119"/>
              <a:gd name="T5" fmla="*/ 612 h 969"/>
              <a:gd name="T6" fmla="*/ 45 w 1119"/>
              <a:gd name="T7" fmla="*/ 667 h 969"/>
              <a:gd name="T8" fmla="*/ 82 w 1119"/>
              <a:gd name="T9" fmla="*/ 713 h 969"/>
              <a:gd name="T10" fmla="*/ 137 w 1119"/>
              <a:gd name="T11" fmla="*/ 731 h 969"/>
              <a:gd name="T12" fmla="*/ 192 w 1119"/>
              <a:gd name="T13" fmla="*/ 750 h 969"/>
              <a:gd name="T14" fmla="*/ 237 w 1119"/>
              <a:gd name="T15" fmla="*/ 786 h 969"/>
              <a:gd name="T16" fmla="*/ 329 w 1119"/>
              <a:gd name="T17" fmla="*/ 832 h 969"/>
              <a:gd name="T18" fmla="*/ 448 w 1119"/>
              <a:gd name="T19" fmla="*/ 923 h 969"/>
              <a:gd name="T20" fmla="*/ 521 w 1119"/>
              <a:gd name="T21" fmla="*/ 969 h 969"/>
              <a:gd name="T22" fmla="*/ 640 w 1119"/>
              <a:gd name="T23" fmla="*/ 960 h 969"/>
              <a:gd name="T24" fmla="*/ 713 w 1119"/>
              <a:gd name="T25" fmla="*/ 914 h 969"/>
              <a:gd name="T26" fmla="*/ 868 w 1119"/>
              <a:gd name="T27" fmla="*/ 859 h 969"/>
              <a:gd name="T28" fmla="*/ 978 w 1119"/>
              <a:gd name="T29" fmla="*/ 795 h 969"/>
              <a:gd name="T30" fmla="*/ 1042 w 1119"/>
              <a:gd name="T31" fmla="*/ 731 h 969"/>
              <a:gd name="T32" fmla="*/ 1097 w 1119"/>
              <a:gd name="T33" fmla="*/ 622 h 969"/>
              <a:gd name="T34" fmla="*/ 1097 w 1119"/>
              <a:gd name="T35" fmla="*/ 512 h 969"/>
              <a:gd name="T36" fmla="*/ 1060 w 1119"/>
              <a:gd name="T37" fmla="*/ 484 h 969"/>
              <a:gd name="T38" fmla="*/ 1024 w 1119"/>
              <a:gd name="T39" fmla="*/ 430 h 969"/>
              <a:gd name="T40" fmla="*/ 877 w 1119"/>
              <a:gd name="T41" fmla="*/ 210 h 969"/>
              <a:gd name="T42" fmla="*/ 841 w 1119"/>
              <a:gd name="T43" fmla="*/ 164 h 969"/>
              <a:gd name="T44" fmla="*/ 777 w 1119"/>
              <a:gd name="T45" fmla="*/ 146 h 969"/>
              <a:gd name="T46" fmla="*/ 667 w 1119"/>
              <a:gd name="T47" fmla="*/ 82 h 969"/>
              <a:gd name="T48" fmla="*/ 457 w 1119"/>
              <a:gd name="T49" fmla="*/ 0 h 969"/>
              <a:gd name="T50" fmla="*/ 310 w 1119"/>
              <a:gd name="T51" fmla="*/ 55 h 969"/>
              <a:gd name="T52" fmla="*/ 210 w 1119"/>
              <a:gd name="T53" fmla="*/ 137 h 969"/>
              <a:gd name="T54" fmla="*/ 173 w 1119"/>
              <a:gd name="T55" fmla="*/ 15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19" h="969">
                <a:moveTo>
                  <a:pt x="173" y="155"/>
                </a:moveTo>
                <a:cubicBezTo>
                  <a:pt x="143" y="278"/>
                  <a:pt x="39" y="357"/>
                  <a:pt x="0" y="475"/>
                </a:cubicBezTo>
                <a:cubicBezTo>
                  <a:pt x="12" y="564"/>
                  <a:pt x="4" y="518"/>
                  <a:pt x="27" y="612"/>
                </a:cubicBezTo>
                <a:cubicBezTo>
                  <a:pt x="32" y="631"/>
                  <a:pt x="31" y="653"/>
                  <a:pt x="45" y="667"/>
                </a:cubicBezTo>
                <a:cubicBezTo>
                  <a:pt x="72" y="694"/>
                  <a:pt x="59" y="679"/>
                  <a:pt x="82" y="713"/>
                </a:cubicBezTo>
                <a:cubicBezTo>
                  <a:pt x="133" y="696"/>
                  <a:pt x="86" y="703"/>
                  <a:pt x="137" y="731"/>
                </a:cubicBezTo>
                <a:cubicBezTo>
                  <a:pt x="154" y="740"/>
                  <a:pt x="192" y="750"/>
                  <a:pt x="192" y="750"/>
                </a:cubicBezTo>
                <a:cubicBezTo>
                  <a:pt x="226" y="800"/>
                  <a:pt x="191" y="760"/>
                  <a:pt x="237" y="786"/>
                </a:cubicBezTo>
                <a:cubicBezTo>
                  <a:pt x="326" y="836"/>
                  <a:pt x="257" y="815"/>
                  <a:pt x="329" y="832"/>
                </a:cubicBezTo>
                <a:cubicBezTo>
                  <a:pt x="365" y="868"/>
                  <a:pt x="409" y="891"/>
                  <a:pt x="448" y="923"/>
                </a:cubicBezTo>
                <a:cubicBezTo>
                  <a:pt x="474" y="944"/>
                  <a:pt x="488" y="958"/>
                  <a:pt x="521" y="969"/>
                </a:cubicBezTo>
                <a:cubicBezTo>
                  <a:pt x="561" y="966"/>
                  <a:pt x="601" y="967"/>
                  <a:pt x="640" y="960"/>
                </a:cubicBezTo>
                <a:cubicBezTo>
                  <a:pt x="673" y="954"/>
                  <a:pt x="685" y="928"/>
                  <a:pt x="713" y="914"/>
                </a:cubicBezTo>
                <a:cubicBezTo>
                  <a:pt x="759" y="891"/>
                  <a:pt x="819" y="871"/>
                  <a:pt x="868" y="859"/>
                </a:cubicBezTo>
                <a:cubicBezTo>
                  <a:pt x="903" y="836"/>
                  <a:pt x="945" y="821"/>
                  <a:pt x="978" y="795"/>
                </a:cubicBezTo>
                <a:cubicBezTo>
                  <a:pt x="993" y="783"/>
                  <a:pt x="1024" y="750"/>
                  <a:pt x="1042" y="731"/>
                </a:cubicBezTo>
                <a:cubicBezTo>
                  <a:pt x="1052" y="692"/>
                  <a:pt x="1068" y="649"/>
                  <a:pt x="1097" y="622"/>
                </a:cubicBezTo>
                <a:cubicBezTo>
                  <a:pt x="1110" y="581"/>
                  <a:pt x="1119" y="565"/>
                  <a:pt x="1097" y="512"/>
                </a:cubicBezTo>
                <a:cubicBezTo>
                  <a:pt x="1091" y="498"/>
                  <a:pt x="1070" y="496"/>
                  <a:pt x="1060" y="484"/>
                </a:cubicBezTo>
                <a:cubicBezTo>
                  <a:pt x="1046" y="468"/>
                  <a:pt x="1034" y="449"/>
                  <a:pt x="1024" y="430"/>
                </a:cubicBezTo>
                <a:cubicBezTo>
                  <a:pt x="977" y="338"/>
                  <a:pt x="952" y="285"/>
                  <a:pt x="877" y="210"/>
                </a:cubicBezTo>
                <a:cubicBezTo>
                  <a:pt x="861" y="194"/>
                  <a:pt x="861" y="176"/>
                  <a:pt x="841" y="164"/>
                </a:cubicBezTo>
                <a:cubicBezTo>
                  <a:pt x="833" y="159"/>
                  <a:pt x="782" y="147"/>
                  <a:pt x="777" y="146"/>
                </a:cubicBezTo>
                <a:cubicBezTo>
                  <a:pt x="739" y="121"/>
                  <a:pt x="709" y="96"/>
                  <a:pt x="667" y="82"/>
                </a:cubicBezTo>
                <a:cubicBezTo>
                  <a:pt x="587" y="109"/>
                  <a:pt x="530" y="24"/>
                  <a:pt x="457" y="0"/>
                </a:cubicBezTo>
                <a:cubicBezTo>
                  <a:pt x="414" y="28"/>
                  <a:pt x="360" y="43"/>
                  <a:pt x="310" y="55"/>
                </a:cubicBezTo>
                <a:cubicBezTo>
                  <a:pt x="238" y="103"/>
                  <a:pt x="271" y="76"/>
                  <a:pt x="210" y="137"/>
                </a:cubicBezTo>
                <a:cubicBezTo>
                  <a:pt x="200" y="147"/>
                  <a:pt x="183" y="145"/>
                  <a:pt x="173" y="155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893789" y="3667027"/>
            <a:ext cx="900113" cy="764381"/>
          </a:xfrm>
          <a:custGeom>
            <a:avLst/>
            <a:gdLst>
              <a:gd name="G0" fmla="+- 4714 0 0"/>
              <a:gd name="G1" fmla="+- 21600 0 4714"/>
              <a:gd name="G2" fmla="*/ 4714 1 2"/>
              <a:gd name="G3" fmla="+- 21600 0 G2"/>
              <a:gd name="G4" fmla="+/ 4714 21600 2"/>
              <a:gd name="G5" fmla="+/ G1 0 2"/>
              <a:gd name="G6" fmla="*/ 21600 21600 4714"/>
              <a:gd name="G7" fmla="*/ G6 1 2"/>
              <a:gd name="G8" fmla="+- 21600 0 G7"/>
              <a:gd name="G9" fmla="*/ 21600 1 2"/>
              <a:gd name="G10" fmla="+- 4714 0 G9"/>
              <a:gd name="G11" fmla="?: G10 G8 0"/>
              <a:gd name="G12" fmla="?: G10 G7 21600"/>
              <a:gd name="T0" fmla="*/ 19243 w 21600"/>
              <a:gd name="T1" fmla="*/ 10800 h 21600"/>
              <a:gd name="T2" fmla="*/ 10800 w 21600"/>
              <a:gd name="T3" fmla="*/ 21600 h 21600"/>
              <a:gd name="T4" fmla="*/ 2357 w 21600"/>
              <a:gd name="T5" fmla="*/ 10800 h 21600"/>
              <a:gd name="T6" fmla="*/ 10800 w 21600"/>
              <a:gd name="T7" fmla="*/ 0 h 21600"/>
              <a:gd name="T8" fmla="*/ 4157 w 21600"/>
              <a:gd name="T9" fmla="*/ 4157 h 21600"/>
              <a:gd name="T10" fmla="*/ 17443 w 21600"/>
              <a:gd name="T11" fmla="*/ 1744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14" y="21600"/>
                </a:lnTo>
                <a:lnTo>
                  <a:pt x="1688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46997" y="2861072"/>
            <a:ext cx="1157288" cy="1714500"/>
          </a:xfrm>
          <a:prstGeom prst="rect">
            <a:avLst/>
          </a:prstGeom>
          <a:solidFill>
            <a:srgbClr val="6699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58116" y="421347"/>
            <a:ext cx="57926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alt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binhchia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2028825"/>
            <a:ext cx="932260" cy="25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46997" y="2641997"/>
            <a:ext cx="1157288" cy="219075"/>
          </a:xfrm>
          <a:prstGeom prst="rect">
            <a:avLst/>
          </a:prstGeom>
          <a:solidFill>
            <a:srgbClr val="6699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229100" y="44958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5705475" y="2790825"/>
            <a:ext cx="257175" cy="1114425"/>
            <a:chOff x="4800" y="1776"/>
            <a:chExt cx="288" cy="1152"/>
          </a:xfrm>
        </p:grpSpPr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4800" y="1776"/>
              <a:ext cx="240" cy="48"/>
            </a:xfrm>
            <a:prstGeom prst="rect">
              <a:avLst/>
            </a:prstGeom>
            <a:solidFill>
              <a:srgbClr val="6699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5040" y="1776"/>
              <a:ext cx="48" cy="1152"/>
            </a:xfrm>
            <a:prstGeom prst="rect">
              <a:avLst/>
            </a:prstGeom>
            <a:solidFill>
              <a:srgbClr val="6699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6591300" y="3771900"/>
            <a:ext cx="628650" cy="742950"/>
          </a:xfrm>
          <a:prstGeom prst="parallelogram">
            <a:avLst>
              <a:gd name="adj" fmla="val 3200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flipH="1">
            <a:off x="5753100" y="3886200"/>
            <a:ext cx="381000" cy="800100"/>
          </a:xfrm>
          <a:prstGeom prst="parallelogram">
            <a:avLst>
              <a:gd name="adj" fmla="val 5755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10" name="Rectangle 14" descr="Oak"/>
          <p:cNvSpPr>
            <a:spLocks noChangeArrowheads="1"/>
          </p:cNvSpPr>
          <p:nvPr/>
        </p:nvSpPr>
        <p:spPr bwMode="auto">
          <a:xfrm>
            <a:off x="1371600" y="4457700"/>
            <a:ext cx="6343650" cy="457200"/>
          </a:xfrm>
          <a:prstGeom prst="rect">
            <a:avLst/>
          </a:prstGeom>
          <a:blipFill dpi="0" rotWithShape="1">
            <a:blip r:embed="rId4">
              <a:alphaModFix amt="49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793581" y="3409754"/>
            <a:ext cx="1085850" cy="1028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99FF">
                        <a:alpha val="49001"/>
                      </a:srgbClr>
                    </a:gs>
                    <a:gs pos="50000">
                      <a:schemeClr val="bg1"/>
                    </a:gs>
                    <a:gs pos="100000">
                      <a:srgbClr val="6699FF">
                        <a:alpha val="49001"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4" y="2466975"/>
            <a:ext cx="1593056" cy="21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972300" y="3943351"/>
            <a:ext cx="8572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050" b="1"/>
          </a:p>
        </p:txBody>
      </p:sp>
    </p:spTree>
    <p:extLst>
      <p:ext uri="{BB962C8B-B14F-4D97-AF65-F5344CB8AC3E}">
        <p14:creationId xmlns:p14="http://schemas.microsoft.com/office/powerpoint/2010/main" val="25835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0.03593 -0.03773 0.07226 -0.075 0.10885 -0.08912 C 0.14531 -0.10347 0.19492 -0.10394 0.21901 -0.08472 C 0.24297 -0.06528 0.24453 -0.01921 0.2526 0.02847 C 0.26054 0.07616 0.26484 0.13704 0.26757 0.19977 C 0.27083 0.26319 0.26953 0.37153 0.27005 0.40741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3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9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Granite"/>
          <p:cNvSpPr>
            <a:spLocks/>
          </p:cNvSpPr>
          <p:nvPr/>
        </p:nvSpPr>
        <p:spPr bwMode="auto">
          <a:xfrm>
            <a:off x="4686300" y="3429001"/>
            <a:ext cx="914400" cy="975122"/>
          </a:xfrm>
          <a:custGeom>
            <a:avLst/>
            <a:gdLst>
              <a:gd name="T0" fmla="*/ 173 w 1119"/>
              <a:gd name="T1" fmla="*/ 155 h 969"/>
              <a:gd name="T2" fmla="*/ 0 w 1119"/>
              <a:gd name="T3" fmla="*/ 475 h 969"/>
              <a:gd name="T4" fmla="*/ 27 w 1119"/>
              <a:gd name="T5" fmla="*/ 612 h 969"/>
              <a:gd name="T6" fmla="*/ 45 w 1119"/>
              <a:gd name="T7" fmla="*/ 667 h 969"/>
              <a:gd name="T8" fmla="*/ 82 w 1119"/>
              <a:gd name="T9" fmla="*/ 713 h 969"/>
              <a:gd name="T10" fmla="*/ 137 w 1119"/>
              <a:gd name="T11" fmla="*/ 731 h 969"/>
              <a:gd name="T12" fmla="*/ 192 w 1119"/>
              <a:gd name="T13" fmla="*/ 750 h 969"/>
              <a:gd name="T14" fmla="*/ 237 w 1119"/>
              <a:gd name="T15" fmla="*/ 786 h 969"/>
              <a:gd name="T16" fmla="*/ 329 w 1119"/>
              <a:gd name="T17" fmla="*/ 832 h 969"/>
              <a:gd name="T18" fmla="*/ 448 w 1119"/>
              <a:gd name="T19" fmla="*/ 923 h 969"/>
              <a:gd name="T20" fmla="*/ 521 w 1119"/>
              <a:gd name="T21" fmla="*/ 969 h 969"/>
              <a:gd name="T22" fmla="*/ 640 w 1119"/>
              <a:gd name="T23" fmla="*/ 960 h 969"/>
              <a:gd name="T24" fmla="*/ 713 w 1119"/>
              <a:gd name="T25" fmla="*/ 914 h 969"/>
              <a:gd name="T26" fmla="*/ 868 w 1119"/>
              <a:gd name="T27" fmla="*/ 859 h 969"/>
              <a:gd name="T28" fmla="*/ 978 w 1119"/>
              <a:gd name="T29" fmla="*/ 795 h 969"/>
              <a:gd name="T30" fmla="*/ 1042 w 1119"/>
              <a:gd name="T31" fmla="*/ 731 h 969"/>
              <a:gd name="T32" fmla="*/ 1097 w 1119"/>
              <a:gd name="T33" fmla="*/ 622 h 969"/>
              <a:gd name="T34" fmla="*/ 1097 w 1119"/>
              <a:gd name="T35" fmla="*/ 512 h 969"/>
              <a:gd name="T36" fmla="*/ 1060 w 1119"/>
              <a:gd name="T37" fmla="*/ 484 h 969"/>
              <a:gd name="T38" fmla="*/ 1024 w 1119"/>
              <a:gd name="T39" fmla="*/ 430 h 969"/>
              <a:gd name="T40" fmla="*/ 877 w 1119"/>
              <a:gd name="T41" fmla="*/ 210 h 969"/>
              <a:gd name="T42" fmla="*/ 841 w 1119"/>
              <a:gd name="T43" fmla="*/ 164 h 969"/>
              <a:gd name="T44" fmla="*/ 777 w 1119"/>
              <a:gd name="T45" fmla="*/ 146 h 969"/>
              <a:gd name="T46" fmla="*/ 667 w 1119"/>
              <a:gd name="T47" fmla="*/ 82 h 969"/>
              <a:gd name="T48" fmla="*/ 457 w 1119"/>
              <a:gd name="T49" fmla="*/ 0 h 969"/>
              <a:gd name="T50" fmla="*/ 310 w 1119"/>
              <a:gd name="T51" fmla="*/ 55 h 969"/>
              <a:gd name="T52" fmla="*/ 210 w 1119"/>
              <a:gd name="T53" fmla="*/ 137 h 969"/>
              <a:gd name="T54" fmla="*/ 173 w 1119"/>
              <a:gd name="T55" fmla="*/ 15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19" h="969">
                <a:moveTo>
                  <a:pt x="173" y="155"/>
                </a:moveTo>
                <a:cubicBezTo>
                  <a:pt x="143" y="278"/>
                  <a:pt x="39" y="357"/>
                  <a:pt x="0" y="475"/>
                </a:cubicBezTo>
                <a:cubicBezTo>
                  <a:pt x="12" y="564"/>
                  <a:pt x="4" y="518"/>
                  <a:pt x="27" y="612"/>
                </a:cubicBezTo>
                <a:cubicBezTo>
                  <a:pt x="32" y="631"/>
                  <a:pt x="31" y="653"/>
                  <a:pt x="45" y="667"/>
                </a:cubicBezTo>
                <a:cubicBezTo>
                  <a:pt x="72" y="694"/>
                  <a:pt x="59" y="679"/>
                  <a:pt x="82" y="713"/>
                </a:cubicBezTo>
                <a:cubicBezTo>
                  <a:pt x="133" y="696"/>
                  <a:pt x="86" y="703"/>
                  <a:pt x="137" y="731"/>
                </a:cubicBezTo>
                <a:cubicBezTo>
                  <a:pt x="154" y="740"/>
                  <a:pt x="192" y="750"/>
                  <a:pt x="192" y="750"/>
                </a:cubicBezTo>
                <a:cubicBezTo>
                  <a:pt x="226" y="800"/>
                  <a:pt x="191" y="760"/>
                  <a:pt x="237" y="786"/>
                </a:cubicBezTo>
                <a:cubicBezTo>
                  <a:pt x="326" y="836"/>
                  <a:pt x="257" y="815"/>
                  <a:pt x="329" y="832"/>
                </a:cubicBezTo>
                <a:cubicBezTo>
                  <a:pt x="365" y="868"/>
                  <a:pt x="409" y="891"/>
                  <a:pt x="448" y="923"/>
                </a:cubicBezTo>
                <a:cubicBezTo>
                  <a:pt x="474" y="944"/>
                  <a:pt x="488" y="958"/>
                  <a:pt x="521" y="969"/>
                </a:cubicBezTo>
                <a:cubicBezTo>
                  <a:pt x="561" y="966"/>
                  <a:pt x="601" y="967"/>
                  <a:pt x="640" y="960"/>
                </a:cubicBezTo>
                <a:cubicBezTo>
                  <a:pt x="673" y="954"/>
                  <a:pt x="685" y="928"/>
                  <a:pt x="713" y="914"/>
                </a:cubicBezTo>
                <a:cubicBezTo>
                  <a:pt x="759" y="891"/>
                  <a:pt x="819" y="871"/>
                  <a:pt x="868" y="859"/>
                </a:cubicBezTo>
                <a:cubicBezTo>
                  <a:pt x="903" y="836"/>
                  <a:pt x="945" y="821"/>
                  <a:pt x="978" y="795"/>
                </a:cubicBezTo>
                <a:cubicBezTo>
                  <a:pt x="993" y="783"/>
                  <a:pt x="1024" y="750"/>
                  <a:pt x="1042" y="731"/>
                </a:cubicBezTo>
                <a:cubicBezTo>
                  <a:pt x="1052" y="692"/>
                  <a:pt x="1068" y="649"/>
                  <a:pt x="1097" y="622"/>
                </a:cubicBezTo>
                <a:cubicBezTo>
                  <a:pt x="1110" y="581"/>
                  <a:pt x="1119" y="565"/>
                  <a:pt x="1097" y="512"/>
                </a:cubicBezTo>
                <a:cubicBezTo>
                  <a:pt x="1091" y="498"/>
                  <a:pt x="1070" y="496"/>
                  <a:pt x="1060" y="484"/>
                </a:cubicBezTo>
                <a:cubicBezTo>
                  <a:pt x="1046" y="468"/>
                  <a:pt x="1034" y="449"/>
                  <a:pt x="1024" y="430"/>
                </a:cubicBezTo>
                <a:cubicBezTo>
                  <a:pt x="977" y="338"/>
                  <a:pt x="952" y="285"/>
                  <a:pt x="877" y="210"/>
                </a:cubicBezTo>
                <a:cubicBezTo>
                  <a:pt x="861" y="194"/>
                  <a:pt x="861" y="176"/>
                  <a:pt x="841" y="164"/>
                </a:cubicBezTo>
                <a:cubicBezTo>
                  <a:pt x="833" y="159"/>
                  <a:pt x="782" y="147"/>
                  <a:pt x="777" y="146"/>
                </a:cubicBezTo>
                <a:cubicBezTo>
                  <a:pt x="739" y="121"/>
                  <a:pt x="709" y="96"/>
                  <a:pt x="667" y="82"/>
                </a:cubicBezTo>
                <a:cubicBezTo>
                  <a:pt x="587" y="109"/>
                  <a:pt x="530" y="24"/>
                  <a:pt x="457" y="0"/>
                </a:cubicBezTo>
                <a:cubicBezTo>
                  <a:pt x="414" y="28"/>
                  <a:pt x="360" y="43"/>
                  <a:pt x="310" y="55"/>
                </a:cubicBezTo>
                <a:cubicBezTo>
                  <a:pt x="238" y="103"/>
                  <a:pt x="271" y="76"/>
                  <a:pt x="210" y="137"/>
                </a:cubicBezTo>
                <a:cubicBezTo>
                  <a:pt x="200" y="147"/>
                  <a:pt x="183" y="145"/>
                  <a:pt x="173" y="155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14850" y="2850356"/>
            <a:ext cx="1200150" cy="1714500"/>
          </a:xfrm>
          <a:prstGeom prst="rect">
            <a:avLst/>
          </a:prstGeom>
          <a:solidFill>
            <a:srgbClr val="6699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29100" y="44958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591300" y="3771900"/>
            <a:ext cx="628650" cy="742950"/>
          </a:xfrm>
          <a:prstGeom prst="parallelogram">
            <a:avLst>
              <a:gd name="adj" fmla="val 3200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flipH="1">
            <a:off x="5753100" y="3886200"/>
            <a:ext cx="381000" cy="800100"/>
          </a:xfrm>
          <a:prstGeom prst="parallelogram">
            <a:avLst>
              <a:gd name="adj" fmla="val 5755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28" name="Rectangle 8" descr="Oak"/>
          <p:cNvSpPr>
            <a:spLocks noChangeArrowheads="1"/>
          </p:cNvSpPr>
          <p:nvPr/>
        </p:nvSpPr>
        <p:spPr bwMode="auto">
          <a:xfrm>
            <a:off x="1371600" y="4438650"/>
            <a:ext cx="6343650" cy="4572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5772150" y="3371851"/>
            <a:ext cx="1085850" cy="1050131"/>
            <a:chOff x="3888" y="2832"/>
            <a:chExt cx="912" cy="882"/>
          </a:xfrm>
        </p:grpSpPr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>
              <a:off x="3966" y="3072"/>
              <a:ext cx="756" cy="642"/>
            </a:xfrm>
            <a:custGeom>
              <a:avLst/>
              <a:gdLst>
                <a:gd name="G0" fmla="+- 4714 0 0"/>
                <a:gd name="G1" fmla="+- 21600 0 4714"/>
                <a:gd name="G2" fmla="*/ 4714 1 2"/>
                <a:gd name="G3" fmla="+- 21600 0 G2"/>
                <a:gd name="G4" fmla="+/ 4714 21600 2"/>
                <a:gd name="G5" fmla="+/ G1 0 2"/>
                <a:gd name="G6" fmla="*/ 21600 21600 4714"/>
                <a:gd name="G7" fmla="*/ G6 1 2"/>
                <a:gd name="G8" fmla="+- 21600 0 G7"/>
                <a:gd name="G9" fmla="*/ 21600 1 2"/>
                <a:gd name="G10" fmla="+- 4714 0 G9"/>
                <a:gd name="G11" fmla="?: G10 G8 0"/>
                <a:gd name="G12" fmla="?: G10 G7 21600"/>
                <a:gd name="T0" fmla="*/ 19243 w 21600"/>
                <a:gd name="T1" fmla="*/ 10800 h 21600"/>
                <a:gd name="T2" fmla="*/ 10800 w 21600"/>
                <a:gd name="T3" fmla="*/ 21600 h 21600"/>
                <a:gd name="T4" fmla="*/ 2357 w 21600"/>
                <a:gd name="T5" fmla="*/ 10800 h 21600"/>
                <a:gd name="T6" fmla="*/ 10800 w 21600"/>
                <a:gd name="T7" fmla="*/ 0 h 21600"/>
                <a:gd name="T8" fmla="*/ 4157 w 21600"/>
                <a:gd name="T9" fmla="*/ 4157 h 21600"/>
                <a:gd name="T10" fmla="*/ 17443 w 21600"/>
                <a:gd name="T11" fmla="*/ 174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714" y="21600"/>
                  </a:lnTo>
                  <a:lnTo>
                    <a:pt x="168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3888" y="2832"/>
              <a:ext cx="912" cy="86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99FF">
                          <a:alpha val="49001"/>
                        </a:srgbClr>
                      </a:gs>
                      <a:gs pos="50000">
                        <a:schemeClr val="bg1"/>
                      </a:gs>
                      <a:gs pos="100000">
                        <a:srgbClr val="6699FF">
                          <a:alpha val="49001"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3021806" y="1139430"/>
            <a:ext cx="1085850" cy="1050131"/>
            <a:chOff x="3888" y="2832"/>
            <a:chExt cx="912" cy="882"/>
          </a:xfrm>
        </p:grpSpPr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>
              <a:off x="3966" y="3072"/>
              <a:ext cx="756" cy="642"/>
            </a:xfrm>
            <a:custGeom>
              <a:avLst/>
              <a:gdLst>
                <a:gd name="G0" fmla="+- 4714 0 0"/>
                <a:gd name="G1" fmla="+- 21600 0 4714"/>
                <a:gd name="G2" fmla="*/ 4714 1 2"/>
                <a:gd name="G3" fmla="+- 21600 0 G2"/>
                <a:gd name="G4" fmla="+/ 4714 21600 2"/>
                <a:gd name="G5" fmla="+/ G1 0 2"/>
                <a:gd name="G6" fmla="*/ 21600 21600 4714"/>
                <a:gd name="G7" fmla="*/ G6 1 2"/>
                <a:gd name="G8" fmla="+- 21600 0 G7"/>
                <a:gd name="G9" fmla="*/ 21600 1 2"/>
                <a:gd name="G10" fmla="+- 4714 0 G9"/>
                <a:gd name="G11" fmla="?: G10 G8 0"/>
                <a:gd name="G12" fmla="?: G10 G7 21600"/>
                <a:gd name="T0" fmla="*/ 19243 w 21600"/>
                <a:gd name="T1" fmla="*/ 10800 h 21600"/>
                <a:gd name="T2" fmla="*/ 10800 w 21600"/>
                <a:gd name="T3" fmla="*/ 21600 h 21600"/>
                <a:gd name="T4" fmla="*/ 2357 w 21600"/>
                <a:gd name="T5" fmla="*/ 10800 h 21600"/>
                <a:gd name="T6" fmla="*/ 10800 w 21600"/>
                <a:gd name="T7" fmla="*/ 0 h 21600"/>
                <a:gd name="T8" fmla="*/ 4157 w 21600"/>
                <a:gd name="T9" fmla="*/ 4157 h 21600"/>
                <a:gd name="T10" fmla="*/ 17443 w 21600"/>
                <a:gd name="T11" fmla="*/ 174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714" y="21600"/>
                  </a:lnTo>
                  <a:lnTo>
                    <a:pt x="168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3888" y="2832"/>
              <a:ext cx="912" cy="86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6699FF">
                          <a:alpha val="49001"/>
                        </a:srgbClr>
                      </a:gs>
                      <a:gs pos="50000">
                        <a:schemeClr val="bg1"/>
                      </a:gs>
                      <a:gs pos="100000">
                        <a:srgbClr val="6699FF">
                          <a:alpha val="49001"/>
                        </a:srgb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446735" y="2571750"/>
            <a:ext cx="400050" cy="1657350"/>
          </a:xfrm>
          <a:prstGeom prst="rect">
            <a:avLst/>
          </a:prstGeom>
          <a:solidFill>
            <a:srgbClr val="6699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rot="17212914">
            <a:off x="2993231" y="1114425"/>
            <a:ext cx="1085850" cy="1028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99FF">
                        <a:alpha val="49001"/>
                      </a:srgbClr>
                    </a:gs>
                    <a:gs pos="50000">
                      <a:schemeClr val="bg1"/>
                    </a:gs>
                    <a:gs pos="100000">
                      <a:srgbClr val="6699FF">
                        <a:alpha val="49001"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2800350" y="1143000"/>
            <a:ext cx="1314450" cy="1143000"/>
          </a:xfrm>
          <a:custGeom>
            <a:avLst/>
            <a:gdLst>
              <a:gd name="T0" fmla="*/ 576 w 1104"/>
              <a:gd name="T1" fmla="*/ 0 h 960"/>
              <a:gd name="T2" fmla="*/ 501 w 1104"/>
              <a:gd name="T3" fmla="*/ 155 h 960"/>
              <a:gd name="T4" fmla="*/ 354 w 1104"/>
              <a:gd name="T5" fmla="*/ 347 h 960"/>
              <a:gd name="T6" fmla="*/ 0 w 1104"/>
              <a:gd name="T7" fmla="*/ 672 h 960"/>
              <a:gd name="T8" fmla="*/ 0 w 1104"/>
              <a:gd name="T9" fmla="*/ 960 h 960"/>
              <a:gd name="T10" fmla="*/ 43 w 1104"/>
              <a:gd name="T11" fmla="*/ 686 h 960"/>
              <a:gd name="T12" fmla="*/ 96 w 1104"/>
              <a:gd name="T13" fmla="*/ 720 h 960"/>
              <a:gd name="T14" fmla="*/ 949 w 1104"/>
              <a:gd name="T15" fmla="*/ 741 h 960"/>
              <a:gd name="T16" fmla="*/ 1104 w 1104"/>
              <a:gd name="T17" fmla="*/ 288 h 960"/>
              <a:gd name="T18" fmla="*/ 576 w 1104"/>
              <a:gd name="T19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4" h="960">
                <a:moveTo>
                  <a:pt x="576" y="0"/>
                </a:moveTo>
                <a:lnTo>
                  <a:pt x="501" y="155"/>
                </a:lnTo>
                <a:lnTo>
                  <a:pt x="354" y="347"/>
                </a:lnTo>
                <a:lnTo>
                  <a:pt x="0" y="672"/>
                </a:lnTo>
                <a:lnTo>
                  <a:pt x="0" y="960"/>
                </a:lnTo>
                <a:lnTo>
                  <a:pt x="43" y="686"/>
                </a:lnTo>
                <a:lnTo>
                  <a:pt x="96" y="720"/>
                </a:lnTo>
                <a:lnTo>
                  <a:pt x="949" y="741"/>
                </a:lnTo>
                <a:lnTo>
                  <a:pt x="1104" y="288"/>
                </a:lnTo>
                <a:lnTo>
                  <a:pt x="576" y="0"/>
                </a:lnTo>
                <a:close/>
              </a:path>
            </a:pathLst>
          </a:custGeom>
          <a:solidFill>
            <a:srgbClr val="6699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5138" name="Picture 18" descr="binhchiad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2028825"/>
            <a:ext cx="932260" cy="25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200400" y="2514600"/>
            <a:ext cx="914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99FF">
                        <a:alpha val="49001"/>
                      </a:srgbClr>
                    </a:gs>
                    <a:gs pos="50000">
                      <a:schemeClr val="bg1"/>
                    </a:gs>
                    <a:gs pos="100000">
                      <a:srgbClr val="6699FF">
                        <a:alpha val="49001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50" b="1">
                <a:solidFill>
                  <a:srgbClr val="FF0000"/>
                </a:solidFill>
              </a:rPr>
              <a:t>Thể tích của vật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2914650" y="2571750"/>
            <a:ext cx="342900" cy="1143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4" y="2466975"/>
            <a:ext cx="15930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612702" y="232158"/>
            <a:ext cx="58042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alt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73988E-6 C 0.01789 -0.02521 0.03577 -0.05041 0.04792 -0.09943 C 0.06007 -0.14844 0.09115 -0.23122 0.07292 -0.29388 C 0.05487 -0.35654 -0.00937 -0.44324 -0.06128 -0.47561 C -0.11302 -0.50798 -0.18177 -0.49503 -0.23836 -0.48833 C -0.29479 -0.48162 -0.37361 -0.44417 -0.40052 -0.4353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54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EB1"/>
        </a:solidFill>
        <a:effectLst/>
      </p:bgPr>
    </p:bg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56" y="1765738"/>
            <a:ext cx="4475821" cy="33777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177" y="1765738"/>
            <a:ext cx="4475823" cy="3377762"/>
          </a:xfrm>
          <a:prstGeom prst="rect">
            <a:avLst/>
          </a:prstGeom>
        </p:spPr>
      </p:pic>
      <p:sp>
        <p:nvSpPr>
          <p:cNvPr id="43" name="Google Shape;1948;p58"/>
          <p:cNvSpPr txBox="1">
            <a:spLocks noGrp="1"/>
          </p:cNvSpPr>
          <p:nvPr>
            <p:ph type="title" idx="4"/>
          </p:nvPr>
        </p:nvSpPr>
        <p:spPr>
          <a:xfrm>
            <a:off x="993269" y="265232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Thể tích vật rắn không thấm nước</a:t>
            </a:r>
            <a:endParaRPr dirty="0">
              <a:solidFill>
                <a:schemeClr val="accent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45" r="-3998"/>
          <a:stretch/>
        </p:blipFill>
        <p:spPr bwMode="auto">
          <a:xfrm>
            <a:off x="1077147" y="879945"/>
            <a:ext cx="2686621" cy="2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586" y="879945"/>
            <a:ext cx="2534317" cy="2287462"/>
          </a:xfrm>
          <a:prstGeom prst="rect">
            <a:avLst/>
          </a:prstGeom>
        </p:spPr>
      </p:pic>
      <p:sp>
        <p:nvSpPr>
          <p:cNvPr id="46" name="Google Shape;1949;p58"/>
          <p:cNvSpPr txBox="1">
            <a:spLocks noGrp="1"/>
          </p:cNvSpPr>
          <p:nvPr>
            <p:ph type="title"/>
          </p:nvPr>
        </p:nvSpPr>
        <p:spPr>
          <a:xfrm>
            <a:off x="1161988" y="3240419"/>
            <a:ext cx="2351400" cy="42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40404"/>
                </a:solidFill>
                <a:latin typeface="Bahnschrift Condensed" panose="020B0502040204020203" pitchFamily="34" charset="0"/>
              </a:rPr>
              <a:t>D</a:t>
            </a:r>
            <a:r>
              <a:rPr lang="en" sz="2800" dirty="0" smtClean="0">
                <a:solidFill>
                  <a:srgbClr val="040404"/>
                </a:solidFill>
                <a:latin typeface="Bahnschrift Condensed" panose="020B0502040204020203" pitchFamily="34" charset="0"/>
              </a:rPr>
              <a:t>ùng bình chia độ </a:t>
            </a:r>
            <a:endParaRPr sz="2800" dirty="0">
              <a:solidFill>
                <a:srgbClr val="04040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Google Shape;1949;p58"/>
          <p:cNvSpPr txBox="1">
            <a:spLocks noGrp="1"/>
          </p:cNvSpPr>
          <p:nvPr>
            <p:ph type="title"/>
          </p:nvPr>
        </p:nvSpPr>
        <p:spPr>
          <a:xfrm>
            <a:off x="5656665" y="3240419"/>
            <a:ext cx="2351400" cy="42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040404"/>
                </a:solidFill>
                <a:latin typeface="Bahnschrift Condensed" panose="020B0502040204020203" pitchFamily="34" charset="0"/>
              </a:rPr>
              <a:t>Dùng</a:t>
            </a:r>
            <a:r>
              <a:rPr lang="en-US" sz="2800" dirty="0" smtClean="0">
                <a:solidFill>
                  <a:srgbClr val="040404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40404"/>
                </a:solidFill>
                <a:latin typeface="Bahnschrift Condensed" panose="020B0502040204020203" pitchFamily="34" charset="0"/>
              </a:rPr>
              <a:t>bình</a:t>
            </a:r>
            <a:r>
              <a:rPr lang="en-US" sz="2800" dirty="0" smtClean="0">
                <a:solidFill>
                  <a:srgbClr val="040404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40404"/>
                </a:solidFill>
                <a:latin typeface="Bahnschrift Condensed" panose="020B0502040204020203" pitchFamily="34" charset="0"/>
              </a:rPr>
              <a:t>tràn</a:t>
            </a:r>
            <a:endParaRPr sz="2800" dirty="0">
              <a:solidFill>
                <a:srgbClr val="040404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9" name="Google Shape;1948;p58"/>
          <p:cNvSpPr txBox="1">
            <a:spLocks noGrp="1"/>
          </p:cNvSpPr>
          <p:nvPr>
            <p:ph type="title" idx="4"/>
          </p:nvPr>
        </p:nvSpPr>
        <p:spPr>
          <a:xfrm>
            <a:off x="411688" y="4142893"/>
            <a:ext cx="3852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3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i="1" dirty="0">
              <a:solidFill>
                <a:srgbClr val="4657B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1948;p58"/>
          <p:cNvSpPr txBox="1">
            <a:spLocks noGrp="1"/>
          </p:cNvSpPr>
          <p:nvPr>
            <p:ph type="title" idx="4"/>
          </p:nvPr>
        </p:nvSpPr>
        <p:spPr>
          <a:xfrm>
            <a:off x="5046455" y="4142893"/>
            <a:ext cx="365081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3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b="1" i="1" dirty="0">
                <a:solidFill>
                  <a:srgbClr val="4657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i="1" dirty="0">
              <a:solidFill>
                <a:srgbClr val="4657B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05;p31"/>
          <p:cNvGrpSpPr/>
          <p:nvPr/>
        </p:nvGrpSpPr>
        <p:grpSpPr>
          <a:xfrm>
            <a:off x="507655" y="669303"/>
            <a:ext cx="8107050" cy="4044099"/>
            <a:chOff x="254503" y="268253"/>
            <a:chExt cx="8513996" cy="4594800"/>
          </a:xfrm>
          <a:noFill/>
        </p:grpSpPr>
        <p:sp>
          <p:nvSpPr>
            <p:cNvPr id="10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6" name="Google Shape;1091;p38"/>
          <p:cNvSpPr txBox="1">
            <a:spLocks noGrp="1"/>
          </p:cNvSpPr>
          <p:nvPr>
            <p:ph type="title"/>
          </p:nvPr>
        </p:nvSpPr>
        <p:spPr>
          <a:xfrm>
            <a:off x="3079320" y="471636"/>
            <a:ext cx="2961151" cy="567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4657B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Luyện tập</a:t>
            </a:r>
            <a:endParaRPr sz="3600" b="1" dirty="0">
              <a:solidFill>
                <a:srgbClr val="4657B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71" y="1127926"/>
            <a:ext cx="7582647" cy="40026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1882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vi-VN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	B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gang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			</a:t>
            </a:r>
            <a:r>
              <a:rPr lang="en-US" altLang="vi-VN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vi-VN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</a:t>
            </a:r>
            <a:endParaRPr lang="vi-VN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B.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altLang="vi-VN" sz="1882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B0F668-E317-4F6E-941C-0062638BCAB5}"/>
              </a:ext>
            </a:extLst>
          </p:cNvPr>
          <p:cNvSpPr/>
          <p:nvPr/>
        </p:nvSpPr>
        <p:spPr>
          <a:xfrm>
            <a:off x="1353634" y="1714572"/>
            <a:ext cx="338044" cy="338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823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1454DA-DAE6-44D3-B25F-35ED2A0F5CDF}"/>
              </a:ext>
            </a:extLst>
          </p:cNvPr>
          <p:cNvSpPr/>
          <p:nvPr/>
        </p:nvSpPr>
        <p:spPr>
          <a:xfrm>
            <a:off x="1353634" y="3864983"/>
            <a:ext cx="338044" cy="338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823"/>
          </a:p>
        </p:txBody>
      </p:sp>
    </p:spTree>
    <p:extLst>
      <p:ext uri="{BB962C8B-B14F-4D97-AF65-F5344CB8AC3E}">
        <p14:creationId xmlns:p14="http://schemas.microsoft.com/office/powerpoint/2010/main" val="9734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05;p31"/>
          <p:cNvGrpSpPr/>
          <p:nvPr/>
        </p:nvGrpSpPr>
        <p:grpSpPr>
          <a:xfrm>
            <a:off x="507655" y="669303"/>
            <a:ext cx="8107050" cy="4044099"/>
            <a:chOff x="254503" y="268253"/>
            <a:chExt cx="8513996" cy="4594800"/>
          </a:xfrm>
          <a:noFill/>
        </p:grpSpPr>
        <p:sp>
          <p:nvSpPr>
            <p:cNvPr id="10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6" name="Google Shape;1091;p38"/>
          <p:cNvSpPr txBox="1">
            <a:spLocks noGrp="1"/>
          </p:cNvSpPr>
          <p:nvPr>
            <p:ph type="title"/>
          </p:nvPr>
        </p:nvSpPr>
        <p:spPr>
          <a:xfrm>
            <a:off x="3079320" y="471636"/>
            <a:ext cx="2961151" cy="567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4657B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Luyện tập</a:t>
            </a:r>
            <a:endParaRPr sz="3600" b="1" dirty="0">
              <a:solidFill>
                <a:srgbClr val="4657B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71" y="1088984"/>
            <a:ext cx="7582647" cy="36496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1882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1882" b="1" baseline="30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 		</a:t>
            </a:r>
            <a:r>
              <a:rPr lang="en-US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kg                       D. </a:t>
            </a:r>
            <a:r>
              <a:rPr lang="en-US" sz="1882" b="1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82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fr-FR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fr-FR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sz="823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647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64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GHĐ 10cm ; ĐCNN 0 cm 	                                B. GHĐ 10cm ; ĐCNN 1cm.</a:t>
            </a:r>
            <a:endParaRPr lang="vi-VN" sz="1647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647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647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GHĐ 10cm ; ĐCNN 0,5cm. 	                                D. GHĐ 10cm ; ĐCNN 1mm</a:t>
            </a:r>
            <a:r>
              <a:rPr lang="fr-FR" sz="1647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47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B0F668-E317-4F6E-941C-0062638BCAB5}"/>
              </a:ext>
            </a:extLst>
          </p:cNvPr>
          <p:cNvSpPr/>
          <p:nvPr/>
        </p:nvSpPr>
        <p:spPr>
          <a:xfrm>
            <a:off x="3518020" y="1664063"/>
            <a:ext cx="338978" cy="338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823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1454DA-DAE6-44D3-B25F-35ED2A0F5CDF}"/>
              </a:ext>
            </a:extLst>
          </p:cNvPr>
          <p:cNvSpPr/>
          <p:nvPr/>
        </p:nvSpPr>
        <p:spPr>
          <a:xfrm>
            <a:off x="756577" y="4355072"/>
            <a:ext cx="338978" cy="338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823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85" y="2913811"/>
            <a:ext cx="5378824" cy="90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8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05;p31"/>
          <p:cNvGrpSpPr/>
          <p:nvPr/>
        </p:nvGrpSpPr>
        <p:grpSpPr>
          <a:xfrm>
            <a:off x="507655" y="669303"/>
            <a:ext cx="8107050" cy="4044099"/>
            <a:chOff x="254503" y="268253"/>
            <a:chExt cx="8513996" cy="4594800"/>
          </a:xfrm>
          <a:noFill/>
        </p:grpSpPr>
        <p:sp>
          <p:nvSpPr>
            <p:cNvPr id="10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6" name="Google Shape;1091;p38"/>
          <p:cNvSpPr txBox="1">
            <a:spLocks noGrp="1"/>
          </p:cNvSpPr>
          <p:nvPr>
            <p:ph type="title"/>
          </p:nvPr>
        </p:nvSpPr>
        <p:spPr>
          <a:xfrm>
            <a:off x="3079320" y="471636"/>
            <a:ext cx="2961151" cy="567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4657B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Luyện tập</a:t>
            </a:r>
            <a:endParaRPr sz="3600" b="1" dirty="0">
              <a:solidFill>
                <a:srgbClr val="4657B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92" y="1309626"/>
            <a:ext cx="7582647" cy="31336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1882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vi-VN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(1)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(2)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(3)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2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(2), (1), (3).              		</a:t>
            </a:r>
            <a:r>
              <a:rPr lang="en-US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(3), (2), (1).            </a:t>
            </a:r>
          </a:p>
          <a:p>
            <a:pPr>
              <a:lnSpc>
                <a:spcPct val="150000"/>
              </a:lnSpc>
              <a:defRPr/>
            </a:pPr>
            <a:r>
              <a:rPr lang="fr-FR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(1), (2), (3).          		</a:t>
            </a:r>
            <a:r>
              <a:rPr lang="fr-FR" sz="1882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882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(2), (3), (1).</a:t>
            </a:r>
            <a:endParaRPr lang="vi-VN" altLang="vi-VN" sz="1882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1454DA-DAE6-44D3-B25F-35ED2A0F5CDF}"/>
              </a:ext>
            </a:extLst>
          </p:cNvPr>
          <p:cNvSpPr/>
          <p:nvPr/>
        </p:nvSpPr>
        <p:spPr>
          <a:xfrm>
            <a:off x="872379" y="3589576"/>
            <a:ext cx="338978" cy="338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823"/>
          </a:p>
        </p:txBody>
      </p:sp>
    </p:spTree>
    <p:extLst>
      <p:ext uri="{BB962C8B-B14F-4D97-AF65-F5344CB8AC3E}">
        <p14:creationId xmlns:p14="http://schemas.microsoft.com/office/powerpoint/2010/main" val="39752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5"/>
          <p:cNvSpPr txBox="1">
            <a:spLocks noGrp="1"/>
          </p:cNvSpPr>
          <p:nvPr>
            <p:ph type="title"/>
          </p:nvPr>
        </p:nvSpPr>
        <p:spPr>
          <a:xfrm>
            <a:off x="589347" y="753480"/>
            <a:ext cx="3275642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Bahnschrift SemiBold" panose="020B0502040204020203" pitchFamily="34" charset="0"/>
              </a:rPr>
              <a:t>H</a:t>
            </a:r>
            <a:r>
              <a:rPr lang="en" dirty="0" smtClean="0">
                <a:latin typeface="Bahnschrift SemiBold" panose="020B0502040204020203" pitchFamily="34" charset="0"/>
              </a:rPr>
              <a:t>oạt động trải nghiệm</a:t>
            </a:r>
            <a:endParaRPr dirty="0">
              <a:latin typeface="Bahnschrift SemiBold" panose="020B0502040204020203" pitchFamily="34" charset="0"/>
            </a:endParaRPr>
          </a:p>
        </p:txBody>
      </p:sp>
      <p:sp>
        <p:nvSpPr>
          <p:cNvPr id="2160" name="Google Shape;2160;p65"/>
          <p:cNvSpPr txBox="1">
            <a:spLocks noGrp="1"/>
          </p:cNvSpPr>
          <p:nvPr>
            <p:ph type="subTitle" idx="1"/>
          </p:nvPr>
        </p:nvSpPr>
        <p:spPr>
          <a:xfrm>
            <a:off x="1229383" y="1163026"/>
            <a:ext cx="2907735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Đ</a:t>
            </a:r>
            <a:r>
              <a:rPr lang="en" sz="2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o đường kính nắp chai</a:t>
            </a:r>
            <a:endParaRPr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163" name="Google Shape;2163;p6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6</a:t>
            </a:r>
            <a:r>
              <a:rPr lang="en" sz="1300" dirty="0" smtClean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TH </a:t>
            </a: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GRADE</a:t>
            </a:r>
            <a:endParaRPr sz="130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7122C39-1D9A-4A79-9A78-7E377AEE1A8F}"/>
              </a:ext>
            </a:extLst>
          </p:cNvPr>
          <p:cNvSpPr txBox="1">
            <a:spLocks/>
          </p:cNvSpPr>
          <p:nvPr/>
        </p:nvSpPr>
        <p:spPr>
          <a:xfrm>
            <a:off x="1716433" y="1961719"/>
            <a:ext cx="3213786" cy="200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l"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cụ</a:t>
            </a:r>
            <a:r>
              <a:rPr lang="en-US" sz="2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dùng</a:t>
            </a:r>
            <a:endParaRPr lang="en-US" sz="20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Dây</a:t>
            </a:r>
            <a:endParaRPr lang="en-US" sz="20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Thước</a:t>
            </a:r>
            <a:r>
              <a:rPr lang="en-US" sz="2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thẳng</a:t>
            </a:r>
            <a:endParaRPr lang="en-US" sz="20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Bút</a:t>
            </a:r>
            <a:r>
              <a:rPr lang="en-US" sz="2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chì</a:t>
            </a:r>
            <a:endParaRPr lang="en-US" sz="20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Giấy</a:t>
            </a:r>
            <a:r>
              <a:rPr lang="en-US" sz="2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trắng</a:t>
            </a:r>
            <a:endParaRPr lang="en-US" sz="20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kéo</a:t>
            </a:r>
            <a:endParaRPr lang="en-US" sz="20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Nắp Ø 34 garanti | Nhựa Nguyên Thái Bì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 bwMode="auto">
          <a:xfrm>
            <a:off x="4777154" y="1355132"/>
            <a:ext cx="338645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9"/>
          <p:cNvSpPr txBox="1">
            <a:spLocks noGrp="1"/>
          </p:cNvSpPr>
          <p:nvPr>
            <p:ph type="title"/>
          </p:nvPr>
        </p:nvSpPr>
        <p:spPr>
          <a:xfrm>
            <a:off x="511681" y="386189"/>
            <a:ext cx="32934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H</a:t>
            </a:r>
            <a:r>
              <a:rPr lang="en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ướng dẫn về nhà</a:t>
            </a:r>
            <a:endParaRPr sz="3600" dirty="0">
              <a:solidFill>
                <a:schemeClr val="accent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986" name="Google Shape;1986;p5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6</a:t>
            </a:r>
            <a:r>
              <a:rPr lang="en" sz="1300" dirty="0" smtClean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TH </a:t>
            </a: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GRADE</a:t>
            </a:r>
            <a:endParaRPr sz="130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91" name="Google Shape;1991;p59"/>
          <p:cNvSpPr txBox="1">
            <a:spLocks noGrp="1"/>
          </p:cNvSpPr>
          <p:nvPr>
            <p:ph type="title" idx="5"/>
          </p:nvPr>
        </p:nvSpPr>
        <p:spPr>
          <a:xfrm rot="348706">
            <a:off x="4635429" y="2235125"/>
            <a:ext cx="3830431" cy="8036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 smtClean="0">
                <a:latin typeface="Bahnschrift Light SemiCondensed" panose="020B0502040204020203" pitchFamily="34" charset="0"/>
              </a:rPr>
              <a:t>- Thực hiện hoạt động trải nghiệm.</a:t>
            </a:r>
            <a:br>
              <a:rPr lang="en" sz="3200" b="0" dirty="0" smtClean="0">
                <a:latin typeface="Bahnschrift Light SemiCondensed" panose="020B0502040204020203" pitchFamily="34" charset="0"/>
              </a:rPr>
            </a:br>
            <a:r>
              <a:rPr lang="en" sz="3200" b="0" dirty="0" smtClean="0">
                <a:latin typeface="Bahnschrift Light SemiCondensed" panose="020B0502040204020203" pitchFamily="34" charset="0"/>
              </a:rPr>
              <a:t/>
            </a:r>
            <a:br>
              <a:rPr lang="en" sz="3200" b="0" dirty="0" smtClean="0">
                <a:latin typeface="Bahnschrift Light SemiCondensed" panose="020B0502040204020203" pitchFamily="34" charset="0"/>
              </a:rPr>
            </a:br>
            <a:r>
              <a:rPr lang="en" sz="3200" b="0" dirty="0" smtClean="0">
                <a:latin typeface="Bahnschrift Light SemiCondensed" panose="020B0502040204020203" pitchFamily="34" charset="0"/>
              </a:rPr>
              <a:t>- </a:t>
            </a:r>
            <a:r>
              <a:rPr lang="en-US" sz="3200" b="0" dirty="0" smtClean="0">
                <a:latin typeface="Bahnschrift Light SemiCondensed" panose="020B0502040204020203" pitchFamily="34" charset="0"/>
              </a:rPr>
              <a:t>L</a:t>
            </a:r>
            <a:r>
              <a:rPr lang="en" sz="3200" b="0" dirty="0" smtClean="0">
                <a:latin typeface="Bahnschrift Light SemiCondensed" panose="020B0502040204020203" pitchFamily="34" charset="0"/>
              </a:rPr>
              <a:t>àm bài 5 – SBT</a:t>
            </a:r>
            <a:br>
              <a:rPr lang="en" sz="3200" b="0" dirty="0" smtClean="0">
                <a:latin typeface="Bahnschrift Light SemiCondensed" panose="020B0502040204020203" pitchFamily="34" charset="0"/>
              </a:rPr>
            </a:br>
            <a:r>
              <a:rPr lang="en" sz="3200" b="0" dirty="0" smtClean="0">
                <a:latin typeface="Bahnschrift Light SemiCondensed" panose="020B0502040204020203" pitchFamily="34" charset="0"/>
              </a:rPr>
              <a:t/>
            </a:r>
            <a:br>
              <a:rPr lang="en" sz="3200" b="0" dirty="0" smtClean="0">
                <a:latin typeface="Bahnschrift Light SemiCondensed" panose="020B0502040204020203" pitchFamily="34" charset="0"/>
              </a:rPr>
            </a:br>
            <a:r>
              <a:rPr lang="en" sz="3200" b="0" dirty="0" smtClean="0">
                <a:latin typeface="Bahnschrift Light SemiCondensed" panose="020B0502040204020203" pitchFamily="34" charset="0"/>
              </a:rPr>
              <a:t>- Đọc bài 6 – Đo khối lượng.</a:t>
            </a:r>
            <a:endParaRPr sz="3200" b="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1993" name="Google Shape;1993;p59"/>
          <p:cNvGrpSpPr/>
          <p:nvPr/>
        </p:nvGrpSpPr>
        <p:grpSpPr>
          <a:xfrm>
            <a:off x="1425564" y="1391088"/>
            <a:ext cx="2881820" cy="1522488"/>
            <a:chOff x="1008650" y="1489775"/>
            <a:chExt cx="851350" cy="449775"/>
          </a:xfrm>
        </p:grpSpPr>
        <p:sp>
          <p:nvSpPr>
            <p:cNvPr id="1994" name="Google Shape;1994;p59"/>
            <p:cNvSpPr/>
            <p:nvPr/>
          </p:nvSpPr>
          <p:spPr>
            <a:xfrm>
              <a:off x="1446550" y="1522600"/>
              <a:ext cx="406025" cy="344400"/>
            </a:xfrm>
            <a:custGeom>
              <a:avLst/>
              <a:gdLst/>
              <a:ahLst/>
              <a:cxnLst/>
              <a:rect l="l" t="t" r="r" b="b"/>
              <a:pathLst>
                <a:path w="16241" h="13776" extrusionOk="0">
                  <a:moveTo>
                    <a:pt x="15874" y="1"/>
                  </a:moveTo>
                  <a:lnTo>
                    <a:pt x="15874" y="1"/>
                  </a:lnTo>
                  <a:cubicBezTo>
                    <a:pt x="15926" y="176"/>
                    <a:pt x="15943" y="333"/>
                    <a:pt x="15943" y="490"/>
                  </a:cubicBezTo>
                  <a:cubicBezTo>
                    <a:pt x="15943" y="892"/>
                    <a:pt x="15804" y="1277"/>
                    <a:pt x="15489" y="1522"/>
                  </a:cubicBezTo>
                  <a:lnTo>
                    <a:pt x="15227" y="1731"/>
                  </a:lnTo>
                  <a:cubicBezTo>
                    <a:pt x="15227" y="1749"/>
                    <a:pt x="15227" y="1766"/>
                    <a:pt x="15209" y="1784"/>
                  </a:cubicBezTo>
                  <a:lnTo>
                    <a:pt x="13986" y="6469"/>
                  </a:lnTo>
                  <a:cubicBezTo>
                    <a:pt x="13968" y="6521"/>
                    <a:pt x="13933" y="6556"/>
                    <a:pt x="13881" y="6574"/>
                  </a:cubicBezTo>
                  <a:lnTo>
                    <a:pt x="13846" y="6574"/>
                  </a:lnTo>
                  <a:cubicBezTo>
                    <a:pt x="13811" y="6574"/>
                    <a:pt x="13758" y="6556"/>
                    <a:pt x="13741" y="6521"/>
                  </a:cubicBezTo>
                  <a:lnTo>
                    <a:pt x="9038" y="508"/>
                  </a:lnTo>
                  <a:lnTo>
                    <a:pt x="158" y="7413"/>
                  </a:lnTo>
                  <a:cubicBezTo>
                    <a:pt x="53" y="7483"/>
                    <a:pt x="0" y="7623"/>
                    <a:pt x="0" y="7745"/>
                  </a:cubicBezTo>
                  <a:cubicBezTo>
                    <a:pt x="0" y="7797"/>
                    <a:pt x="18" y="7867"/>
                    <a:pt x="35" y="7920"/>
                  </a:cubicBezTo>
                  <a:lnTo>
                    <a:pt x="175" y="8217"/>
                  </a:lnTo>
                  <a:cubicBezTo>
                    <a:pt x="1119" y="10385"/>
                    <a:pt x="2623" y="12273"/>
                    <a:pt x="4511" y="13689"/>
                  </a:cubicBezTo>
                  <a:cubicBezTo>
                    <a:pt x="4598" y="13758"/>
                    <a:pt x="4685" y="13776"/>
                    <a:pt x="4773" y="13776"/>
                  </a:cubicBezTo>
                  <a:cubicBezTo>
                    <a:pt x="4860" y="13776"/>
                    <a:pt x="4965" y="13758"/>
                    <a:pt x="5035" y="13689"/>
                  </a:cubicBezTo>
                  <a:lnTo>
                    <a:pt x="13986" y="6731"/>
                  </a:lnTo>
                  <a:lnTo>
                    <a:pt x="15436" y="2116"/>
                  </a:lnTo>
                  <a:cubicBezTo>
                    <a:pt x="15419" y="2064"/>
                    <a:pt x="15436" y="2011"/>
                    <a:pt x="15489" y="1976"/>
                  </a:cubicBezTo>
                  <a:lnTo>
                    <a:pt x="15786" y="1731"/>
                  </a:lnTo>
                  <a:cubicBezTo>
                    <a:pt x="16083" y="1504"/>
                    <a:pt x="16241" y="1172"/>
                    <a:pt x="16241" y="840"/>
                  </a:cubicBezTo>
                  <a:cubicBezTo>
                    <a:pt x="16241" y="595"/>
                    <a:pt x="16153" y="350"/>
                    <a:pt x="15996" y="141"/>
                  </a:cubicBezTo>
                  <a:cubicBezTo>
                    <a:pt x="15961" y="88"/>
                    <a:pt x="15908" y="36"/>
                    <a:pt x="15874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9"/>
            <p:cNvSpPr/>
            <p:nvPr/>
          </p:nvSpPr>
          <p:spPr>
            <a:xfrm>
              <a:off x="1438675" y="1509925"/>
              <a:ext cx="421325" cy="364950"/>
            </a:xfrm>
            <a:custGeom>
              <a:avLst/>
              <a:gdLst/>
              <a:ahLst/>
              <a:cxnLst/>
              <a:rect l="l" t="t" r="r" b="b"/>
              <a:pathLst>
                <a:path w="16853" h="14598" extrusionOk="0">
                  <a:moveTo>
                    <a:pt x="15944" y="1"/>
                  </a:moveTo>
                  <a:lnTo>
                    <a:pt x="15944" y="1"/>
                  </a:lnTo>
                  <a:cubicBezTo>
                    <a:pt x="16049" y="158"/>
                    <a:pt x="16136" y="333"/>
                    <a:pt x="16189" y="508"/>
                  </a:cubicBezTo>
                  <a:cubicBezTo>
                    <a:pt x="16223" y="543"/>
                    <a:pt x="16276" y="595"/>
                    <a:pt x="16311" y="648"/>
                  </a:cubicBezTo>
                  <a:cubicBezTo>
                    <a:pt x="16468" y="857"/>
                    <a:pt x="16556" y="1102"/>
                    <a:pt x="16556" y="1347"/>
                  </a:cubicBezTo>
                  <a:cubicBezTo>
                    <a:pt x="16556" y="1679"/>
                    <a:pt x="16398" y="2011"/>
                    <a:pt x="16101" y="2238"/>
                  </a:cubicBezTo>
                  <a:lnTo>
                    <a:pt x="15804" y="2483"/>
                  </a:lnTo>
                  <a:cubicBezTo>
                    <a:pt x="15751" y="2518"/>
                    <a:pt x="15734" y="2571"/>
                    <a:pt x="15751" y="2623"/>
                  </a:cubicBezTo>
                  <a:lnTo>
                    <a:pt x="14301" y="7238"/>
                  </a:lnTo>
                  <a:lnTo>
                    <a:pt x="5350" y="14196"/>
                  </a:lnTo>
                  <a:cubicBezTo>
                    <a:pt x="5280" y="14265"/>
                    <a:pt x="5175" y="14283"/>
                    <a:pt x="5088" y="14283"/>
                  </a:cubicBezTo>
                  <a:cubicBezTo>
                    <a:pt x="5000" y="14283"/>
                    <a:pt x="4913" y="14265"/>
                    <a:pt x="4826" y="14196"/>
                  </a:cubicBezTo>
                  <a:cubicBezTo>
                    <a:pt x="2938" y="12780"/>
                    <a:pt x="1434" y="10892"/>
                    <a:pt x="490" y="8724"/>
                  </a:cubicBezTo>
                  <a:lnTo>
                    <a:pt x="350" y="8427"/>
                  </a:lnTo>
                  <a:cubicBezTo>
                    <a:pt x="333" y="8374"/>
                    <a:pt x="315" y="8304"/>
                    <a:pt x="315" y="8252"/>
                  </a:cubicBezTo>
                  <a:cubicBezTo>
                    <a:pt x="315" y="8130"/>
                    <a:pt x="368" y="7990"/>
                    <a:pt x="473" y="7920"/>
                  </a:cubicBezTo>
                  <a:lnTo>
                    <a:pt x="9353" y="1015"/>
                  </a:lnTo>
                  <a:lnTo>
                    <a:pt x="9161" y="770"/>
                  </a:lnTo>
                  <a:lnTo>
                    <a:pt x="298" y="7675"/>
                  </a:lnTo>
                  <a:cubicBezTo>
                    <a:pt x="106" y="7815"/>
                    <a:pt x="1" y="8025"/>
                    <a:pt x="1" y="8252"/>
                  </a:cubicBezTo>
                  <a:cubicBezTo>
                    <a:pt x="1" y="8357"/>
                    <a:pt x="36" y="8444"/>
                    <a:pt x="71" y="8549"/>
                  </a:cubicBezTo>
                  <a:lnTo>
                    <a:pt x="193" y="8846"/>
                  </a:lnTo>
                  <a:cubicBezTo>
                    <a:pt x="1172" y="11066"/>
                    <a:pt x="2710" y="12989"/>
                    <a:pt x="4651" y="14440"/>
                  </a:cubicBezTo>
                  <a:cubicBezTo>
                    <a:pt x="4773" y="14545"/>
                    <a:pt x="4931" y="14598"/>
                    <a:pt x="5088" y="14598"/>
                  </a:cubicBezTo>
                  <a:cubicBezTo>
                    <a:pt x="5245" y="14598"/>
                    <a:pt x="5403" y="14545"/>
                    <a:pt x="5542" y="14440"/>
                  </a:cubicBezTo>
                  <a:lnTo>
                    <a:pt x="14440" y="7535"/>
                  </a:lnTo>
                  <a:cubicBezTo>
                    <a:pt x="14510" y="7518"/>
                    <a:pt x="14545" y="7483"/>
                    <a:pt x="14563" y="7430"/>
                  </a:cubicBezTo>
                  <a:lnTo>
                    <a:pt x="16066" y="2658"/>
                  </a:lnTo>
                  <a:lnTo>
                    <a:pt x="16293" y="2483"/>
                  </a:lnTo>
                  <a:cubicBezTo>
                    <a:pt x="16660" y="2203"/>
                    <a:pt x="16853" y="1766"/>
                    <a:pt x="16853" y="1347"/>
                  </a:cubicBezTo>
                  <a:cubicBezTo>
                    <a:pt x="16853" y="1032"/>
                    <a:pt x="16748" y="717"/>
                    <a:pt x="16556" y="455"/>
                  </a:cubicBezTo>
                  <a:cubicBezTo>
                    <a:pt x="16381" y="246"/>
                    <a:pt x="16171" y="88"/>
                    <a:pt x="15944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9"/>
            <p:cNvSpPr/>
            <p:nvPr/>
          </p:nvSpPr>
          <p:spPr>
            <a:xfrm>
              <a:off x="1443925" y="1517800"/>
              <a:ext cx="348775" cy="336375"/>
            </a:xfrm>
            <a:custGeom>
              <a:avLst/>
              <a:gdLst/>
              <a:ahLst/>
              <a:cxnLst/>
              <a:rect l="l" t="t" r="r" b="b"/>
              <a:pathLst>
                <a:path w="13951" h="13455" extrusionOk="0">
                  <a:moveTo>
                    <a:pt x="8654" y="0"/>
                  </a:moveTo>
                  <a:lnTo>
                    <a:pt x="263" y="6713"/>
                  </a:lnTo>
                  <a:cubicBezTo>
                    <a:pt x="53" y="6871"/>
                    <a:pt x="1" y="7150"/>
                    <a:pt x="123" y="7395"/>
                  </a:cubicBezTo>
                  <a:lnTo>
                    <a:pt x="263" y="7692"/>
                  </a:lnTo>
                  <a:cubicBezTo>
                    <a:pt x="1312" y="9912"/>
                    <a:pt x="2902" y="11835"/>
                    <a:pt x="4843" y="13321"/>
                  </a:cubicBezTo>
                  <a:cubicBezTo>
                    <a:pt x="4951" y="13411"/>
                    <a:pt x="5077" y="13455"/>
                    <a:pt x="5200" y="13455"/>
                  </a:cubicBezTo>
                  <a:cubicBezTo>
                    <a:pt x="5317" y="13455"/>
                    <a:pt x="5431" y="13415"/>
                    <a:pt x="5525" y="13339"/>
                  </a:cubicBezTo>
                  <a:lnTo>
                    <a:pt x="13951" y="6626"/>
                  </a:lnTo>
                  <a:lnTo>
                    <a:pt x="865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9"/>
            <p:cNvSpPr/>
            <p:nvPr/>
          </p:nvSpPr>
          <p:spPr>
            <a:xfrm>
              <a:off x="1441750" y="1514375"/>
              <a:ext cx="354450" cy="343450"/>
            </a:xfrm>
            <a:custGeom>
              <a:avLst/>
              <a:gdLst/>
              <a:ahLst/>
              <a:cxnLst/>
              <a:rect l="l" t="t" r="r" b="b"/>
              <a:pathLst>
                <a:path w="14178" h="13738" extrusionOk="0">
                  <a:moveTo>
                    <a:pt x="8723" y="347"/>
                  </a:moveTo>
                  <a:lnTo>
                    <a:pt x="13828" y="6745"/>
                  </a:lnTo>
                  <a:lnTo>
                    <a:pt x="5524" y="13353"/>
                  </a:lnTo>
                  <a:cubicBezTo>
                    <a:pt x="5454" y="13406"/>
                    <a:pt x="5384" y="13441"/>
                    <a:pt x="5297" y="13441"/>
                  </a:cubicBezTo>
                  <a:cubicBezTo>
                    <a:pt x="5192" y="13441"/>
                    <a:pt x="5105" y="13406"/>
                    <a:pt x="5017" y="13353"/>
                  </a:cubicBezTo>
                  <a:cubicBezTo>
                    <a:pt x="3094" y="11885"/>
                    <a:pt x="1521" y="9962"/>
                    <a:pt x="490" y="7777"/>
                  </a:cubicBezTo>
                  <a:lnTo>
                    <a:pt x="332" y="7462"/>
                  </a:lnTo>
                  <a:cubicBezTo>
                    <a:pt x="315" y="7410"/>
                    <a:pt x="297" y="7340"/>
                    <a:pt x="297" y="7270"/>
                  </a:cubicBezTo>
                  <a:cubicBezTo>
                    <a:pt x="297" y="7147"/>
                    <a:pt x="350" y="7043"/>
                    <a:pt x="437" y="6973"/>
                  </a:cubicBezTo>
                  <a:lnTo>
                    <a:pt x="8723" y="347"/>
                  </a:lnTo>
                  <a:close/>
                  <a:moveTo>
                    <a:pt x="8747" y="1"/>
                  </a:moveTo>
                  <a:cubicBezTo>
                    <a:pt x="8715" y="1"/>
                    <a:pt x="8683" y="11"/>
                    <a:pt x="8653" y="33"/>
                  </a:cubicBezTo>
                  <a:lnTo>
                    <a:pt x="245" y="6728"/>
                  </a:lnTo>
                  <a:cubicBezTo>
                    <a:pt x="88" y="6868"/>
                    <a:pt x="0" y="7060"/>
                    <a:pt x="0" y="7270"/>
                  </a:cubicBezTo>
                  <a:cubicBezTo>
                    <a:pt x="0" y="7375"/>
                    <a:pt x="18" y="7497"/>
                    <a:pt x="70" y="7602"/>
                  </a:cubicBezTo>
                  <a:lnTo>
                    <a:pt x="210" y="7899"/>
                  </a:lnTo>
                  <a:cubicBezTo>
                    <a:pt x="1276" y="10119"/>
                    <a:pt x="2867" y="12077"/>
                    <a:pt x="4842" y="13581"/>
                  </a:cubicBezTo>
                  <a:cubicBezTo>
                    <a:pt x="4982" y="13685"/>
                    <a:pt x="5140" y="13738"/>
                    <a:pt x="5297" y="13738"/>
                  </a:cubicBezTo>
                  <a:cubicBezTo>
                    <a:pt x="5437" y="13738"/>
                    <a:pt x="5594" y="13685"/>
                    <a:pt x="5717" y="13598"/>
                  </a:cubicBezTo>
                  <a:lnTo>
                    <a:pt x="14125" y="6885"/>
                  </a:lnTo>
                  <a:cubicBezTo>
                    <a:pt x="14143" y="6850"/>
                    <a:pt x="14178" y="6815"/>
                    <a:pt x="14178" y="6780"/>
                  </a:cubicBezTo>
                  <a:cubicBezTo>
                    <a:pt x="14178" y="6745"/>
                    <a:pt x="14160" y="6710"/>
                    <a:pt x="14143" y="6675"/>
                  </a:cubicBezTo>
                  <a:lnTo>
                    <a:pt x="8863" y="50"/>
                  </a:lnTo>
                  <a:cubicBezTo>
                    <a:pt x="8833" y="20"/>
                    <a:pt x="8790" y="1"/>
                    <a:pt x="87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9"/>
            <p:cNvSpPr/>
            <p:nvPr/>
          </p:nvSpPr>
          <p:spPr>
            <a:xfrm>
              <a:off x="1443050" y="1513000"/>
              <a:ext cx="338725" cy="323975"/>
            </a:xfrm>
            <a:custGeom>
              <a:avLst/>
              <a:gdLst/>
              <a:ahLst/>
              <a:cxnLst/>
              <a:rect l="l" t="t" r="r" b="b"/>
              <a:pathLst>
                <a:path w="13549" h="12959" extrusionOk="0">
                  <a:moveTo>
                    <a:pt x="8671" y="0"/>
                  </a:moveTo>
                  <a:lnTo>
                    <a:pt x="263" y="6713"/>
                  </a:lnTo>
                  <a:cubicBezTo>
                    <a:pt x="71" y="6870"/>
                    <a:pt x="1" y="7132"/>
                    <a:pt x="105" y="7360"/>
                  </a:cubicBezTo>
                  <a:lnTo>
                    <a:pt x="228" y="7657"/>
                  </a:lnTo>
                  <a:cubicBezTo>
                    <a:pt x="1172" y="9720"/>
                    <a:pt x="2640" y="11503"/>
                    <a:pt x="4476" y="12849"/>
                  </a:cubicBezTo>
                  <a:cubicBezTo>
                    <a:pt x="4567" y="12923"/>
                    <a:pt x="4677" y="12958"/>
                    <a:pt x="4788" y="12958"/>
                  </a:cubicBezTo>
                  <a:cubicBezTo>
                    <a:pt x="4913" y="12958"/>
                    <a:pt x="5039" y="12914"/>
                    <a:pt x="5140" y="12831"/>
                  </a:cubicBezTo>
                  <a:lnTo>
                    <a:pt x="13549" y="6136"/>
                  </a:lnTo>
                  <a:lnTo>
                    <a:pt x="8671" y="0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9"/>
            <p:cNvSpPr/>
            <p:nvPr/>
          </p:nvSpPr>
          <p:spPr>
            <a:xfrm>
              <a:off x="1440875" y="1509575"/>
              <a:ext cx="344825" cy="331225"/>
            </a:xfrm>
            <a:custGeom>
              <a:avLst/>
              <a:gdLst/>
              <a:ahLst/>
              <a:cxnLst/>
              <a:rect l="l" t="t" r="r" b="b"/>
              <a:pathLst>
                <a:path w="13793" h="13249" extrusionOk="0">
                  <a:moveTo>
                    <a:pt x="8741" y="347"/>
                  </a:moveTo>
                  <a:lnTo>
                    <a:pt x="13443" y="6238"/>
                  </a:lnTo>
                  <a:lnTo>
                    <a:pt x="5140" y="12864"/>
                  </a:lnTo>
                  <a:cubicBezTo>
                    <a:pt x="5070" y="12916"/>
                    <a:pt x="4965" y="12951"/>
                    <a:pt x="4877" y="12951"/>
                  </a:cubicBezTo>
                  <a:cubicBezTo>
                    <a:pt x="4808" y="12951"/>
                    <a:pt x="4720" y="12916"/>
                    <a:pt x="4650" y="12864"/>
                  </a:cubicBezTo>
                  <a:cubicBezTo>
                    <a:pt x="2832" y="11535"/>
                    <a:pt x="1381" y="9769"/>
                    <a:pt x="455" y="7724"/>
                  </a:cubicBezTo>
                  <a:lnTo>
                    <a:pt x="332" y="7444"/>
                  </a:lnTo>
                  <a:cubicBezTo>
                    <a:pt x="297" y="7392"/>
                    <a:pt x="297" y="7339"/>
                    <a:pt x="297" y="7269"/>
                  </a:cubicBezTo>
                  <a:cubicBezTo>
                    <a:pt x="297" y="7165"/>
                    <a:pt x="350" y="7042"/>
                    <a:pt x="437" y="6955"/>
                  </a:cubicBezTo>
                  <a:lnTo>
                    <a:pt x="8741" y="347"/>
                  </a:lnTo>
                  <a:close/>
                  <a:moveTo>
                    <a:pt x="8755" y="1"/>
                  </a:moveTo>
                  <a:cubicBezTo>
                    <a:pt x="8724" y="1"/>
                    <a:pt x="8693" y="10"/>
                    <a:pt x="8671" y="32"/>
                  </a:cubicBezTo>
                  <a:lnTo>
                    <a:pt x="262" y="6728"/>
                  </a:lnTo>
                  <a:cubicBezTo>
                    <a:pt x="88" y="6867"/>
                    <a:pt x="0" y="7077"/>
                    <a:pt x="0" y="7269"/>
                  </a:cubicBezTo>
                  <a:cubicBezTo>
                    <a:pt x="0" y="7374"/>
                    <a:pt x="18" y="7479"/>
                    <a:pt x="53" y="7567"/>
                  </a:cubicBezTo>
                  <a:lnTo>
                    <a:pt x="192" y="7846"/>
                  </a:lnTo>
                  <a:cubicBezTo>
                    <a:pt x="1136" y="9944"/>
                    <a:pt x="2622" y="11745"/>
                    <a:pt x="4475" y="13108"/>
                  </a:cubicBezTo>
                  <a:cubicBezTo>
                    <a:pt x="4598" y="13196"/>
                    <a:pt x="4738" y="13248"/>
                    <a:pt x="4877" y="13248"/>
                  </a:cubicBezTo>
                  <a:cubicBezTo>
                    <a:pt x="5035" y="13248"/>
                    <a:pt x="5192" y="13196"/>
                    <a:pt x="5315" y="13091"/>
                  </a:cubicBezTo>
                  <a:lnTo>
                    <a:pt x="13723" y="6378"/>
                  </a:lnTo>
                  <a:cubicBezTo>
                    <a:pt x="13758" y="6360"/>
                    <a:pt x="13775" y="6326"/>
                    <a:pt x="13775" y="6273"/>
                  </a:cubicBezTo>
                  <a:cubicBezTo>
                    <a:pt x="13793" y="6238"/>
                    <a:pt x="13775" y="6203"/>
                    <a:pt x="13758" y="6168"/>
                  </a:cubicBezTo>
                  <a:lnTo>
                    <a:pt x="8863" y="50"/>
                  </a:lnTo>
                  <a:cubicBezTo>
                    <a:pt x="8843" y="19"/>
                    <a:pt x="8799" y="1"/>
                    <a:pt x="87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9"/>
            <p:cNvSpPr/>
            <p:nvPr/>
          </p:nvSpPr>
          <p:spPr>
            <a:xfrm>
              <a:off x="1659375" y="1505125"/>
              <a:ext cx="163925" cy="178325"/>
            </a:xfrm>
            <a:custGeom>
              <a:avLst/>
              <a:gdLst/>
              <a:ahLst/>
              <a:cxnLst/>
              <a:rect l="l" t="t" r="r" b="b"/>
              <a:pathLst>
                <a:path w="6557" h="7133" extrusionOk="0">
                  <a:moveTo>
                    <a:pt x="4721" y="0"/>
                  </a:moveTo>
                  <a:lnTo>
                    <a:pt x="1" y="315"/>
                  </a:lnTo>
                  <a:lnTo>
                    <a:pt x="5333" y="7133"/>
                  </a:lnTo>
                  <a:lnTo>
                    <a:pt x="6556" y="2448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9"/>
            <p:cNvSpPr/>
            <p:nvPr/>
          </p:nvSpPr>
          <p:spPr>
            <a:xfrm>
              <a:off x="1655900" y="1501200"/>
              <a:ext cx="171325" cy="185925"/>
            </a:xfrm>
            <a:custGeom>
              <a:avLst/>
              <a:gdLst/>
              <a:ahLst/>
              <a:cxnLst/>
              <a:rect l="l" t="t" r="r" b="b"/>
              <a:pathLst>
                <a:path w="6853" h="7437" extrusionOk="0">
                  <a:moveTo>
                    <a:pt x="4790" y="297"/>
                  </a:moveTo>
                  <a:lnTo>
                    <a:pt x="6538" y="2640"/>
                  </a:lnTo>
                  <a:lnTo>
                    <a:pt x="5408" y="6964"/>
                  </a:lnTo>
                  <a:lnTo>
                    <a:pt x="437" y="595"/>
                  </a:lnTo>
                  <a:lnTo>
                    <a:pt x="4790" y="297"/>
                  </a:lnTo>
                  <a:close/>
                  <a:moveTo>
                    <a:pt x="4860" y="0"/>
                  </a:moveTo>
                  <a:lnTo>
                    <a:pt x="140" y="332"/>
                  </a:lnTo>
                  <a:cubicBezTo>
                    <a:pt x="87" y="332"/>
                    <a:pt x="35" y="367"/>
                    <a:pt x="17" y="402"/>
                  </a:cubicBezTo>
                  <a:cubicBezTo>
                    <a:pt x="0" y="455"/>
                    <a:pt x="0" y="525"/>
                    <a:pt x="35" y="560"/>
                  </a:cubicBezTo>
                  <a:lnTo>
                    <a:pt x="5367" y="7377"/>
                  </a:lnTo>
                  <a:cubicBezTo>
                    <a:pt x="5393" y="7417"/>
                    <a:pt x="5429" y="7436"/>
                    <a:pt x="5468" y="7436"/>
                  </a:cubicBezTo>
                  <a:cubicBezTo>
                    <a:pt x="5480" y="7436"/>
                    <a:pt x="5494" y="7434"/>
                    <a:pt x="5507" y="7430"/>
                  </a:cubicBezTo>
                  <a:cubicBezTo>
                    <a:pt x="5559" y="7412"/>
                    <a:pt x="5594" y="7377"/>
                    <a:pt x="5612" y="7325"/>
                  </a:cubicBezTo>
                  <a:lnTo>
                    <a:pt x="6835" y="2640"/>
                  </a:lnTo>
                  <a:cubicBezTo>
                    <a:pt x="6853" y="2605"/>
                    <a:pt x="6853" y="2552"/>
                    <a:pt x="6818" y="2517"/>
                  </a:cubicBezTo>
                  <a:lnTo>
                    <a:pt x="4982" y="70"/>
                  </a:lnTo>
                  <a:cubicBezTo>
                    <a:pt x="4947" y="35"/>
                    <a:pt x="4912" y="0"/>
                    <a:pt x="486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9"/>
            <p:cNvSpPr/>
            <p:nvPr/>
          </p:nvSpPr>
          <p:spPr>
            <a:xfrm>
              <a:off x="1776075" y="1555825"/>
              <a:ext cx="43300" cy="120200"/>
            </a:xfrm>
            <a:custGeom>
              <a:avLst/>
              <a:gdLst/>
              <a:ahLst/>
              <a:cxnLst/>
              <a:rect l="l" t="t" r="r" b="b"/>
              <a:pathLst>
                <a:path w="1732" h="4808" extrusionOk="0">
                  <a:moveTo>
                    <a:pt x="1399" y="0"/>
                  </a:moveTo>
                  <a:lnTo>
                    <a:pt x="0" y="4021"/>
                  </a:lnTo>
                  <a:lnTo>
                    <a:pt x="612" y="4808"/>
                  </a:lnTo>
                  <a:lnTo>
                    <a:pt x="1731" y="455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9"/>
            <p:cNvSpPr/>
            <p:nvPr/>
          </p:nvSpPr>
          <p:spPr>
            <a:xfrm>
              <a:off x="1776500" y="1493750"/>
              <a:ext cx="68200" cy="69525"/>
            </a:xfrm>
            <a:custGeom>
              <a:avLst/>
              <a:gdLst/>
              <a:ahLst/>
              <a:cxnLst/>
              <a:rect l="l" t="t" r="r" b="b"/>
              <a:pathLst>
                <a:path w="2728" h="2781" extrusionOk="0">
                  <a:moveTo>
                    <a:pt x="1006" y="0"/>
                  </a:moveTo>
                  <a:cubicBezTo>
                    <a:pt x="760" y="0"/>
                    <a:pt x="525" y="74"/>
                    <a:pt x="333" y="228"/>
                  </a:cubicBezTo>
                  <a:lnTo>
                    <a:pt x="36" y="455"/>
                  </a:lnTo>
                  <a:cubicBezTo>
                    <a:pt x="1" y="490"/>
                    <a:pt x="1906" y="2780"/>
                    <a:pt x="1906" y="2780"/>
                  </a:cubicBezTo>
                  <a:lnTo>
                    <a:pt x="2186" y="2553"/>
                  </a:lnTo>
                  <a:cubicBezTo>
                    <a:pt x="2710" y="2134"/>
                    <a:pt x="2728" y="1260"/>
                    <a:pt x="2221" y="630"/>
                  </a:cubicBezTo>
                  <a:cubicBezTo>
                    <a:pt x="1889" y="221"/>
                    <a:pt x="1431" y="0"/>
                    <a:pt x="1006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9"/>
            <p:cNvSpPr/>
            <p:nvPr/>
          </p:nvSpPr>
          <p:spPr>
            <a:xfrm>
              <a:off x="1773450" y="1489775"/>
              <a:ext cx="71700" cy="77500"/>
            </a:xfrm>
            <a:custGeom>
              <a:avLst/>
              <a:gdLst/>
              <a:ahLst/>
              <a:cxnLst/>
              <a:rect l="l" t="t" r="r" b="b"/>
              <a:pathLst>
                <a:path w="2868" h="3100" extrusionOk="0">
                  <a:moveTo>
                    <a:pt x="1119" y="317"/>
                  </a:moveTo>
                  <a:cubicBezTo>
                    <a:pt x="1504" y="317"/>
                    <a:pt x="1906" y="510"/>
                    <a:pt x="2203" y="877"/>
                  </a:cubicBezTo>
                  <a:cubicBezTo>
                    <a:pt x="2448" y="1174"/>
                    <a:pt x="2553" y="1506"/>
                    <a:pt x="2553" y="1803"/>
                  </a:cubicBezTo>
                  <a:cubicBezTo>
                    <a:pt x="2553" y="2135"/>
                    <a:pt x="2430" y="2415"/>
                    <a:pt x="2203" y="2590"/>
                  </a:cubicBezTo>
                  <a:lnTo>
                    <a:pt x="2048" y="2716"/>
                  </a:lnTo>
                  <a:lnTo>
                    <a:pt x="2048" y="2716"/>
                  </a:lnTo>
                  <a:cubicBezTo>
                    <a:pt x="1998" y="2656"/>
                    <a:pt x="1931" y="2577"/>
                    <a:pt x="1854" y="2485"/>
                  </a:cubicBezTo>
                  <a:cubicBezTo>
                    <a:pt x="1591" y="2170"/>
                    <a:pt x="1207" y="1698"/>
                    <a:pt x="875" y="1296"/>
                  </a:cubicBezTo>
                  <a:cubicBezTo>
                    <a:pt x="717" y="1086"/>
                    <a:pt x="560" y="894"/>
                    <a:pt x="455" y="772"/>
                  </a:cubicBezTo>
                  <a:cubicBezTo>
                    <a:pt x="422" y="728"/>
                    <a:pt x="396" y="683"/>
                    <a:pt x="372" y="648"/>
                  </a:cubicBezTo>
                  <a:lnTo>
                    <a:pt x="372" y="648"/>
                  </a:lnTo>
                  <a:lnTo>
                    <a:pt x="542" y="510"/>
                  </a:lnTo>
                  <a:cubicBezTo>
                    <a:pt x="717" y="387"/>
                    <a:pt x="910" y="317"/>
                    <a:pt x="1119" y="317"/>
                  </a:cubicBezTo>
                  <a:close/>
                  <a:moveTo>
                    <a:pt x="1050" y="0"/>
                  </a:moveTo>
                  <a:cubicBezTo>
                    <a:pt x="796" y="0"/>
                    <a:pt x="558" y="89"/>
                    <a:pt x="350" y="265"/>
                  </a:cubicBezTo>
                  <a:lnTo>
                    <a:pt x="70" y="492"/>
                  </a:lnTo>
                  <a:cubicBezTo>
                    <a:pt x="35" y="510"/>
                    <a:pt x="18" y="527"/>
                    <a:pt x="18" y="562"/>
                  </a:cubicBezTo>
                  <a:lnTo>
                    <a:pt x="0" y="614"/>
                  </a:lnTo>
                  <a:cubicBezTo>
                    <a:pt x="0" y="649"/>
                    <a:pt x="0" y="667"/>
                    <a:pt x="18" y="667"/>
                  </a:cubicBezTo>
                  <a:cubicBezTo>
                    <a:pt x="35" y="719"/>
                    <a:pt x="35" y="737"/>
                    <a:pt x="53" y="754"/>
                  </a:cubicBezTo>
                  <a:cubicBezTo>
                    <a:pt x="123" y="859"/>
                    <a:pt x="280" y="1052"/>
                    <a:pt x="455" y="1279"/>
                  </a:cubicBezTo>
                  <a:cubicBezTo>
                    <a:pt x="1014" y="1978"/>
                    <a:pt x="1906" y="3044"/>
                    <a:pt x="1906" y="3044"/>
                  </a:cubicBezTo>
                  <a:cubicBezTo>
                    <a:pt x="1934" y="3082"/>
                    <a:pt x="1972" y="3099"/>
                    <a:pt x="2012" y="3099"/>
                  </a:cubicBezTo>
                  <a:cubicBezTo>
                    <a:pt x="2047" y="3099"/>
                    <a:pt x="2083" y="3086"/>
                    <a:pt x="2116" y="3062"/>
                  </a:cubicBezTo>
                  <a:lnTo>
                    <a:pt x="2413" y="2835"/>
                  </a:lnTo>
                  <a:cubicBezTo>
                    <a:pt x="2728" y="2590"/>
                    <a:pt x="2867" y="2205"/>
                    <a:pt x="2867" y="1803"/>
                  </a:cubicBezTo>
                  <a:cubicBezTo>
                    <a:pt x="2867" y="1436"/>
                    <a:pt x="2728" y="1034"/>
                    <a:pt x="2465" y="684"/>
                  </a:cubicBezTo>
                  <a:cubicBezTo>
                    <a:pt x="2116" y="247"/>
                    <a:pt x="1609" y="3"/>
                    <a:pt x="1119" y="3"/>
                  </a:cubicBezTo>
                  <a:cubicBezTo>
                    <a:pt x="1096" y="1"/>
                    <a:pt x="1073" y="0"/>
                    <a:pt x="10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9"/>
            <p:cNvSpPr/>
            <p:nvPr/>
          </p:nvSpPr>
          <p:spPr>
            <a:xfrm>
              <a:off x="1813225" y="1519550"/>
              <a:ext cx="24050" cy="38050"/>
            </a:xfrm>
            <a:custGeom>
              <a:avLst/>
              <a:gdLst/>
              <a:ahLst/>
              <a:cxnLst/>
              <a:rect l="l" t="t" r="r" b="b"/>
              <a:pathLst>
                <a:path w="962" h="1522" extrusionOk="0">
                  <a:moveTo>
                    <a:pt x="822" y="0"/>
                  </a:moveTo>
                  <a:lnTo>
                    <a:pt x="0" y="962"/>
                  </a:lnTo>
                  <a:cubicBezTo>
                    <a:pt x="88" y="1084"/>
                    <a:pt x="193" y="1207"/>
                    <a:pt x="263" y="1294"/>
                  </a:cubicBezTo>
                  <a:cubicBezTo>
                    <a:pt x="332" y="1381"/>
                    <a:pt x="402" y="1469"/>
                    <a:pt x="455" y="1521"/>
                  </a:cubicBezTo>
                  <a:lnTo>
                    <a:pt x="612" y="1399"/>
                  </a:lnTo>
                  <a:cubicBezTo>
                    <a:pt x="839" y="1224"/>
                    <a:pt x="962" y="944"/>
                    <a:pt x="962" y="612"/>
                  </a:cubicBezTo>
                  <a:cubicBezTo>
                    <a:pt x="962" y="525"/>
                    <a:pt x="944" y="420"/>
                    <a:pt x="927" y="332"/>
                  </a:cubicBezTo>
                  <a:cubicBezTo>
                    <a:pt x="909" y="228"/>
                    <a:pt x="874" y="123"/>
                    <a:pt x="822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9"/>
            <p:cNvSpPr/>
            <p:nvPr/>
          </p:nvSpPr>
          <p:spPr>
            <a:xfrm>
              <a:off x="1813225" y="1527850"/>
              <a:ext cx="28875" cy="29750"/>
            </a:xfrm>
            <a:custGeom>
              <a:avLst/>
              <a:gdLst/>
              <a:ahLst/>
              <a:cxnLst/>
              <a:rect l="l" t="t" r="r" b="b"/>
              <a:pathLst>
                <a:path w="1155" h="1190" extrusionOk="0">
                  <a:moveTo>
                    <a:pt x="0" y="630"/>
                  </a:moveTo>
                  <a:lnTo>
                    <a:pt x="0" y="630"/>
                  </a:lnTo>
                  <a:cubicBezTo>
                    <a:pt x="88" y="752"/>
                    <a:pt x="193" y="875"/>
                    <a:pt x="263" y="962"/>
                  </a:cubicBezTo>
                  <a:cubicBezTo>
                    <a:pt x="332" y="1049"/>
                    <a:pt x="402" y="1137"/>
                    <a:pt x="455" y="1189"/>
                  </a:cubicBezTo>
                  <a:lnTo>
                    <a:pt x="0" y="630"/>
                  </a:lnTo>
                  <a:close/>
                  <a:moveTo>
                    <a:pt x="927" y="0"/>
                  </a:moveTo>
                  <a:lnTo>
                    <a:pt x="927" y="0"/>
                  </a:lnTo>
                  <a:cubicBezTo>
                    <a:pt x="944" y="88"/>
                    <a:pt x="962" y="193"/>
                    <a:pt x="962" y="280"/>
                  </a:cubicBezTo>
                  <a:cubicBezTo>
                    <a:pt x="962" y="612"/>
                    <a:pt x="839" y="892"/>
                    <a:pt x="612" y="1067"/>
                  </a:cubicBezTo>
                  <a:lnTo>
                    <a:pt x="455" y="1189"/>
                  </a:lnTo>
                  <a:cubicBezTo>
                    <a:pt x="455" y="1189"/>
                    <a:pt x="1154" y="875"/>
                    <a:pt x="927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9"/>
            <p:cNvSpPr/>
            <p:nvPr/>
          </p:nvSpPr>
          <p:spPr>
            <a:xfrm>
              <a:off x="1489875" y="1550850"/>
              <a:ext cx="168500" cy="133275"/>
            </a:xfrm>
            <a:custGeom>
              <a:avLst/>
              <a:gdLst/>
              <a:ahLst/>
              <a:cxnLst/>
              <a:rect l="l" t="t" r="r" b="b"/>
              <a:pathLst>
                <a:path w="6740" h="5331" extrusionOk="0">
                  <a:moveTo>
                    <a:pt x="6268" y="1"/>
                  </a:moveTo>
                  <a:cubicBezTo>
                    <a:pt x="6216" y="1"/>
                    <a:pt x="6164" y="18"/>
                    <a:pt x="6117" y="59"/>
                  </a:cubicBezTo>
                  <a:cubicBezTo>
                    <a:pt x="4246" y="1685"/>
                    <a:pt x="2043" y="2961"/>
                    <a:pt x="260" y="4675"/>
                  </a:cubicBezTo>
                  <a:cubicBezTo>
                    <a:pt x="1" y="4919"/>
                    <a:pt x="217" y="5331"/>
                    <a:pt x="506" y="5331"/>
                  </a:cubicBezTo>
                  <a:cubicBezTo>
                    <a:pt x="568" y="5331"/>
                    <a:pt x="633" y="5312"/>
                    <a:pt x="697" y="5269"/>
                  </a:cubicBezTo>
                  <a:cubicBezTo>
                    <a:pt x="2743" y="3975"/>
                    <a:pt x="4858" y="2297"/>
                    <a:pt x="6554" y="566"/>
                  </a:cubicBezTo>
                  <a:cubicBezTo>
                    <a:pt x="6740" y="366"/>
                    <a:pt x="6503" y="1"/>
                    <a:pt x="6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9"/>
            <p:cNvSpPr/>
            <p:nvPr/>
          </p:nvSpPr>
          <p:spPr>
            <a:xfrm>
              <a:off x="1693325" y="1518200"/>
              <a:ext cx="88025" cy="25450"/>
            </a:xfrm>
            <a:custGeom>
              <a:avLst/>
              <a:gdLst/>
              <a:ahLst/>
              <a:cxnLst/>
              <a:rect l="l" t="t" r="r" b="b"/>
              <a:pathLst>
                <a:path w="3521" h="1018" extrusionOk="0">
                  <a:moveTo>
                    <a:pt x="2780" y="1"/>
                  </a:moveTo>
                  <a:cubicBezTo>
                    <a:pt x="2025" y="1"/>
                    <a:pt x="1228" y="164"/>
                    <a:pt x="478" y="264"/>
                  </a:cubicBezTo>
                  <a:cubicBezTo>
                    <a:pt x="0" y="315"/>
                    <a:pt x="173" y="1017"/>
                    <a:pt x="588" y="1017"/>
                  </a:cubicBezTo>
                  <a:cubicBezTo>
                    <a:pt x="598" y="1017"/>
                    <a:pt x="608" y="1017"/>
                    <a:pt x="618" y="1016"/>
                  </a:cubicBezTo>
                  <a:cubicBezTo>
                    <a:pt x="1440" y="928"/>
                    <a:pt x="2314" y="928"/>
                    <a:pt x="3101" y="701"/>
                  </a:cubicBezTo>
                  <a:cubicBezTo>
                    <a:pt x="3520" y="596"/>
                    <a:pt x="3223" y="19"/>
                    <a:pt x="2891" y="2"/>
                  </a:cubicBezTo>
                  <a:cubicBezTo>
                    <a:pt x="2854" y="1"/>
                    <a:pt x="2817" y="1"/>
                    <a:pt x="2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9"/>
            <p:cNvSpPr/>
            <p:nvPr/>
          </p:nvSpPr>
          <p:spPr>
            <a:xfrm>
              <a:off x="1015625" y="1791375"/>
              <a:ext cx="42425" cy="114100"/>
            </a:xfrm>
            <a:custGeom>
              <a:avLst/>
              <a:gdLst/>
              <a:ahLst/>
              <a:cxnLst/>
              <a:rect l="l" t="t" r="r" b="b"/>
              <a:pathLst>
                <a:path w="1697" h="4564" extrusionOk="0">
                  <a:moveTo>
                    <a:pt x="525" y="1"/>
                  </a:moveTo>
                  <a:lnTo>
                    <a:pt x="88" y="1714"/>
                  </a:lnTo>
                  <a:cubicBezTo>
                    <a:pt x="36" y="1924"/>
                    <a:pt x="1" y="2116"/>
                    <a:pt x="1" y="2308"/>
                  </a:cubicBezTo>
                  <a:cubicBezTo>
                    <a:pt x="1" y="3340"/>
                    <a:pt x="683" y="4266"/>
                    <a:pt x="1697" y="4563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9"/>
            <p:cNvSpPr/>
            <p:nvPr/>
          </p:nvSpPr>
          <p:spPr>
            <a:xfrm>
              <a:off x="1032675" y="1758175"/>
              <a:ext cx="44600" cy="152550"/>
            </a:xfrm>
            <a:custGeom>
              <a:avLst/>
              <a:gdLst/>
              <a:ahLst/>
              <a:cxnLst/>
              <a:rect l="l" t="t" r="r" b="b"/>
              <a:pathLst>
                <a:path w="1784" h="6102" extrusionOk="0">
                  <a:moveTo>
                    <a:pt x="228" y="0"/>
                  </a:moveTo>
                  <a:cubicBezTo>
                    <a:pt x="175" y="105"/>
                    <a:pt x="140" y="210"/>
                    <a:pt x="106" y="332"/>
                  </a:cubicBezTo>
                  <a:lnTo>
                    <a:pt x="1" y="752"/>
                  </a:lnTo>
                  <a:lnTo>
                    <a:pt x="1329" y="5979"/>
                  </a:lnTo>
                  <a:lnTo>
                    <a:pt x="1784" y="6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9"/>
            <p:cNvSpPr/>
            <p:nvPr/>
          </p:nvSpPr>
          <p:spPr>
            <a:xfrm>
              <a:off x="1028750" y="1776950"/>
              <a:ext cx="37175" cy="130700"/>
            </a:xfrm>
            <a:custGeom>
              <a:avLst/>
              <a:gdLst/>
              <a:ahLst/>
              <a:cxnLst/>
              <a:rect l="l" t="t" r="r" b="b"/>
              <a:pathLst>
                <a:path w="1487" h="5228" extrusionOk="0">
                  <a:moveTo>
                    <a:pt x="158" y="1"/>
                  </a:moveTo>
                  <a:lnTo>
                    <a:pt x="0" y="578"/>
                  </a:lnTo>
                  <a:lnTo>
                    <a:pt x="1172" y="5140"/>
                  </a:lnTo>
                  <a:cubicBezTo>
                    <a:pt x="1189" y="5158"/>
                    <a:pt x="1224" y="5158"/>
                    <a:pt x="1241" y="5158"/>
                  </a:cubicBezTo>
                  <a:lnTo>
                    <a:pt x="1486" y="5228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9"/>
            <p:cNvSpPr/>
            <p:nvPr/>
          </p:nvSpPr>
          <p:spPr>
            <a:xfrm>
              <a:off x="1043175" y="1690425"/>
              <a:ext cx="266600" cy="242150"/>
            </a:xfrm>
            <a:custGeom>
              <a:avLst/>
              <a:gdLst/>
              <a:ahLst/>
              <a:cxnLst/>
              <a:rect l="l" t="t" r="r" b="b"/>
              <a:pathLst>
                <a:path w="10664" h="9686" extrusionOk="0">
                  <a:moveTo>
                    <a:pt x="4860" y="1"/>
                  </a:moveTo>
                  <a:cubicBezTo>
                    <a:pt x="4423" y="1"/>
                    <a:pt x="4038" y="280"/>
                    <a:pt x="3916" y="717"/>
                  </a:cubicBezTo>
                  <a:lnTo>
                    <a:pt x="3829" y="1102"/>
                  </a:lnTo>
                  <a:cubicBezTo>
                    <a:pt x="3829" y="1102"/>
                    <a:pt x="3829" y="1119"/>
                    <a:pt x="3829" y="1119"/>
                  </a:cubicBezTo>
                  <a:lnTo>
                    <a:pt x="3724" y="1521"/>
                  </a:lnTo>
                  <a:cubicBezTo>
                    <a:pt x="3706" y="1556"/>
                    <a:pt x="3689" y="1574"/>
                    <a:pt x="3654" y="1609"/>
                  </a:cubicBezTo>
                  <a:cubicBezTo>
                    <a:pt x="3636" y="1609"/>
                    <a:pt x="3601" y="1626"/>
                    <a:pt x="3584" y="1626"/>
                  </a:cubicBezTo>
                  <a:cubicBezTo>
                    <a:pt x="3566" y="1626"/>
                    <a:pt x="3549" y="1626"/>
                    <a:pt x="3549" y="1609"/>
                  </a:cubicBezTo>
                  <a:lnTo>
                    <a:pt x="2552" y="1364"/>
                  </a:lnTo>
                  <a:cubicBezTo>
                    <a:pt x="2360" y="1312"/>
                    <a:pt x="2150" y="1277"/>
                    <a:pt x="1958" y="1277"/>
                  </a:cubicBezTo>
                  <a:cubicBezTo>
                    <a:pt x="1171" y="1277"/>
                    <a:pt x="437" y="1679"/>
                    <a:pt x="0" y="2326"/>
                  </a:cubicBezTo>
                  <a:lnTo>
                    <a:pt x="1678" y="8881"/>
                  </a:lnTo>
                  <a:lnTo>
                    <a:pt x="4668" y="9668"/>
                  </a:lnTo>
                  <a:cubicBezTo>
                    <a:pt x="4720" y="9685"/>
                    <a:pt x="4773" y="9685"/>
                    <a:pt x="4825" y="9685"/>
                  </a:cubicBezTo>
                  <a:cubicBezTo>
                    <a:pt x="5122" y="9685"/>
                    <a:pt x="5384" y="9493"/>
                    <a:pt x="5472" y="9196"/>
                  </a:cubicBezTo>
                  <a:lnTo>
                    <a:pt x="6975" y="3374"/>
                  </a:lnTo>
                  <a:cubicBezTo>
                    <a:pt x="6993" y="3304"/>
                    <a:pt x="7010" y="3235"/>
                    <a:pt x="7010" y="3165"/>
                  </a:cubicBezTo>
                  <a:cubicBezTo>
                    <a:pt x="7010" y="2798"/>
                    <a:pt x="6765" y="2448"/>
                    <a:pt x="6381" y="2361"/>
                  </a:cubicBezTo>
                  <a:lnTo>
                    <a:pt x="4580" y="1889"/>
                  </a:lnTo>
                  <a:cubicBezTo>
                    <a:pt x="4545" y="1871"/>
                    <a:pt x="4510" y="1854"/>
                    <a:pt x="4493" y="1819"/>
                  </a:cubicBezTo>
                  <a:cubicBezTo>
                    <a:pt x="4475" y="1784"/>
                    <a:pt x="4458" y="1749"/>
                    <a:pt x="4475" y="1714"/>
                  </a:cubicBezTo>
                  <a:lnTo>
                    <a:pt x="4580" y="1329"/>
                  </a:lnTo>
                  <a:cubicBezTo>
                    <a:pt x="4598" y="1259"/>
                    <a:pt x="4650" y="1207"/>
                    <a:pt x="4720" y="1207"/>
                  </a:cubicBezTo>
                  <a:cubicBezTo>
                    <a:pt x="4720" y="1207"/>
                    <a:pt x="4738" y="1224"/>
                    <a:pt x="4755" y="1224"/>
                  </a:cubicBezTo>
                  <a:lnTo>
                    <a:pt x="9877" y="2553"/>
                  </a:lnTo>
                  <a:cubicBezTo>
                    <a:pt x="9930" y="2570"/>
                    <a:pt x="9982" y="2570"/>
                    <a:pt x="10034" y="2570"/>
                  </a:cubicBezTo>
                  <a:cubicBezTo>
                    <a:pt x="10314" y="2570"/>
                    <a:pt x="10559" y="2395"/>
                    <a:pt x="10646" y="2116"/>
                  </a:cubicBezTo>
                  <a:cubicBezTo>
                    <a:pt x="10646" y="2063"/>
                    <a:pt x="10664" y="2011"/>
                    <a:pt x="10664" y="1958"/>
                  </a:cubicBezTo>
                  <a:cubicBezTo>
                    <a:pt x="10664" y="1679"/>
                    <a:pt x="10471" y="1417"/>
                    <a:pt x="10192" y="1347"/>
                  </a:cubicBezTo>
                  <a:lnTo>
                    <a:pt x="5105" y="35"/>
                  </a:lnTo>
                  <a:cubicBezTo>
                    <a:pt x="5017" y="1"/>
                    <a:pt x="4947" y="1"/>
                    <a:pt x="4860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9"/>
            <p:cNvSpPr/>
            <p:nvPr/>
          </p:nvSpPr>
          <p:spPr>
            <a:xfrm>
              <a:off x="1038350" y="1748550"/>
              <a:ext cx="46800" cy="163925"/>
            </a:xfrm>
            <a:custGeom>
              <a:avLst/>
              <a:gdLst/>
              <a:ahLst/>
              <a:cxnLst/>
              <a:rect l="l" t="t" r="r" b="b"/>
              <a:pathLst>
                <a:path w="1872" h="6557" extrusionOk="0">
                  <a:moveTo>
                    <a:pt x="193" y="1"/>
                  </a:moveTo>
                  <a:cubicBezTo>
                    <a:pt x="123" y="123"/>
                    <a:pt x="53" y="245"/>
                    <a:pt x="1" y="385"/>
                  </a:cubicBezTo>
                  <a:lnTo>
                    <a:pt x="1557" y="6486"/>
                  </a:lnTo>
                  <a:lnTo>
                    <a:pt x="1871" y="6556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9"/>
            <p:cNvSpPr/>
            <p:nvPr/>
          </p:nvSpPr>
          <p:spPr>
            <a:xfrm>
              <a:off x="1008650" y="1776950"/>
              <a:ext cx="51575" cy="136375"/>
            </a:xfrm>
            <a:custGeom>
              <a:avLst/>
              <a:gdLst/>
              <a:ahLst/>
              <a:cxnLst/>
              <a:rect l="l" t="t" r="r" b="b"/>
              <a:pathLst>
                <a:path w="2063" h="5455" extrusionOk="0">
                  <a:moveTo>
                    <a:pt x="664" y="1"/>
                  </a:moveTo>
                  <a:lnTo>
                    <a:pt x="88" y="2221"/>
                  </a:lnTo>
                  <a:cubicBezTo>
                    <a:pt x="35" y="2448"/>
                    <a:pt x="0" y="2675"/>
                    <a:pt x="0" y="2885"/>
                  </a:cubicBezTo>
                  <a:cubicBezTo>
                    <a:pt x="0" y="4056"/>
                    <a:pt x="787" y="5123"/>
                    <a:pt x="1976" y="5438"/>
                  </a:cubicBezTo>
                  <a:lnTo>
                    <a:pt x="2063" y="5455"/>
                  </a:lnTo>
                  <a:lnTo>
                    <a:pt x="1976" y="5140"/>
                  </a:lnTo>
                  <a:cubicBezTo>
                    <a:pt x="962" y="4843"/>
                    <a:pt x="280" y="3917"/>
                    <a:pt x="280" y="2885"/>
                  </a:cubicBezTo>
                  <a:cubicBezTo>
                    <a:pt x="280" y="2693"/>
                    <a:pt x="315" y="2501"/>
                    <a:pt x="367" y="2291"/>
                  </a:cubicBezTo>
                  <a:lnTo>
                    <a:pt x="804" y="578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9"/>
            <p:cNvSpPr/>
            <p:nvPr/>
          </p:nvSpPr>
          <p:spPr>
            <a:xfrm>
              <a:off x="1029175" y="1747675"/>
              <a:ext cx="49850" cy="170900"/>
            </a:xfrm>
            <a:custGeom>
              <a:avLst/>
              <a:gdLst/>
              <a:ahLst/>
              <a:cxnLst/>
              <a:rect l="l" t="t" r="r" b="b"/>
              <a:pathLst>
                <a:path w="1994" h="6836" extrusionOk="0">
                  <a:moveTo>
                    <a:pt x="263" y="1"/>
                  </a:moveTo>
                  <a:cubicBezTo>
                    <a:pt x="141" y="175"/>
                    <a:pt x="53" y="385"/>
                    <a:pt x="1" y="595"/>
                  </a:cubicBezTo>
                  <a:lnTo>
                    <a:pt x="141" y="1172"/>
                  </a:lnTo>
                  <a:lnTo>
                    <a:pt x="246" y="752"/>
                  </a:lnTo>
                  <a:cubicBezTo>
                    <a:pt x="280" y="630"/>
                    <a:pt x="315" y="525"/>
                    <a:pt x="368" y="420"/>
                  </a:cubicBezTo>
                  <a:lnTo>
                    <a:pt x="263" y="1"/>
                  </a:lnTo>
                  <a:close/>
                  <a:moveTo>
                    <a:pt x="1469" y="6399"/>
                  </a:moveTo>
                  <a:lnTo>
                    <a:pt x="1557" y="6713"/>
                  </a:lnTo>
                  <a:lnTo>
                    <a:pt x="1994" y="6836"/>
                  </a:lnTo>
                  <a:lnTo>
                    <a:pt x="1924" y="6521"/>
                  </a:lnTo>
                  <a:lnTo>
                    <a:pt x="1469" y="639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9"/>
            <p:cNvSpPr/>
            <p:nvPr/>
          </p:nvSpPr>
          <p:spPr>
            <a:xfrm>
              <a:off x="1025250" y="1762525"/>
              <a:ext cx="42850" cy="153000"/>
            </a:xfrm>
            <a:custGeom>
              <a:avLst/>
              <a:gdLst/>
              <a:ahLst/>
              <a:cxnLst/>
              <a:rect l="l" t="t" r="r" b="b"/>
              <a:pathLst>
                <a:path w="1714" h="6120" extrusionOk="0">
                  <a:moveTo>
                    <a:pt x="158" y="1"/>
                  </a:moveTo>
                  <a:cubicBezTo>
                    <a:pt x="140" y="36"/>
                    <a:pt x="140" y="53"/>
                    <a:pt x="123" y="88"/>
                  </a:cubicBezTo>
                  <a:lnTo>
                    <a:pt x="0" y="578"/>
                  </a:lnTo>
                  <a:lnTo>
                    <a:pt x="140" y="1155"/>
                  </a:lnTo>
                  <a:lnTo>
                    <a:pt x="298" y="578"/>
                  </a:lnTo>
                  <a:lnTo>
                    <a:pt x="158" y="1"/>
                  </a:lnTo>
                  <a:close/>
                  <a:moveTo>
                    <a:pt x="1312" y="5717"/>
                  </a:moveTo>
                  <a:lnTo>
                    <a:pt x="1399" y="6032"/>
                  </a:lnTo>
                  <a:lnTo>
                    <a:pt x="1714" y="6119"/>
                  </a:lnTo>
                  <a:lnTo>
                    <a:pt x="1626" y="5805"/>
                  </a:lnTo>
                  <a:lnTo>
                    <a:pt x="1381" y="5735"/>
                  </a:lnTo>
                  <a:cubicBezTo>
                    <a:pt x="1364" y="5735"/>
                    <a:pt x="1329" y="5735"/>
                    <a:pt x="1312" y="5717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9"/>
            <p:cNvSpPr/>
            <p:nvPr/>
          </p:nvSpPr>
          <p:spPr>
            <a:xfrm>
              <a:off x="1040975" y="1683000"/>
              <a:ext cx="275800" cy="256550"/>
            </a:xfrm>
            <a:custGeom>
              <a:avLst/>
              <a:gdLst/>
              <a:ahLst/>
              <a:cxnLst/>
              <a:rect l="l" t="t" r="r" b="b"/>
              <a:pathLst>
                <a:path w="11032" h="10262" extrusionOk="0">
                  <a:moveTo>
                    <a:pt x="4948" y="0"/>
                  </a:moveTo>
                  <a:cubicBezTo>
                    <a:pt x="4389" y="0"/>
                    <a:pt x="3882" y="385"/>
                    <a:pt x="3724" y="944"/>
                  </a:cubicBezTo>
                  <a:lnTo>
                    <a:pt x="3637" y="1346"/>
                  </a:lnTo>
                  <a:cubicBezTo>
                    <a:pt x="3619" y="1364"/>
                    <a:pt x="3619" y="1364"/>
                    <a:pt x="3619" y="1381"/>
                  </a:cubicBezTo>
                  <a:lnTo>
                    <a:pt x="3567" y="1591"/>
                  </a:lnTo>
                  <a:lnTo>
                    <a:pt x="2710" y="1381"/>
                  </a:lnTo>
                  <a:cubicBezTo>
                    <a:pt x="2501" y="1311"/>
                    <a:pt x="2273" y="1294"/>
                    <a:pt x="2046" y="1294"/>
                  </a:cubicBezTo>
                  <a:cubicBezTo>
                    <a:pt x="1242" y="1294"/>
                    <a:pt x="508" y="1661"/>
                    <a:pt x="1" y="2273"/>
                  </a:cubicBezTo>
                  <a:lnTo>
                    <a:pt x="88" y="2623"/>
                  </a:lnTo>
                  <a:cubicBezTo>
                    <a:pt x="525" y="1976"/>
                    <a:pt x="1259" y="1574"/>
                    <a:pt x="2046" y="1574"/>
                  </a:cubicBezTo>
                  <a:cubicBezTo>
                    <a:pt x="2238" y="1574"/>
                    <a:pt x="2448" y="1609"/>
                    <a:pt x="2640" y="1661"/>
                  </a:cubicBezTo>
                  <a:lnTo>
                    <a:pt x="3637" y="1906"/>
                  </a:lnTo>
                  <a:cubicBezTo>
                    <a:pt x="3637" y="1923"/>
                    <a:pt x="3654" y="1923"/>
                    <a:pt x="3672" y="1923"/>
                  </a:cubicBezTo>
                  <a:cubicBezTo>
                    <a:pt x="3689" y="1923"/>
                    <a:pt x="3724" y="1906"/>
                    <a:pt x="3742" y="1906"/>
                  </a:cubicBezTo>
                  <a:cubicBezTo>
                    <a:pt x="3777" y="1871"/>
                    <a:pt x="3794" y="1853"/>
                    <a:pt x="3812" y="1818"/>
                  </a:cubicBezTo>
                  <a:lnTo>
                    <a:pt x="3917" y="1416"/>
                  </a:lnTo>
                  <a:cubicBezTo>
                    <a:pt x="3917" y="1416"/>
                    <a:pt x="3917" y="1399"/>
                    <a:pt x="3917" y="1399"/>
                  </a:cubicBezTo>
                  <a:lnTo>
                    <a:pt x="4004" y="1014"/>
                  </a:lnTo>
                  <a:cubicBezTo>
                    <a:pt x="4126" y="577"/>
                    <a:pt x="4511" y="298"/>
                    <a:pt x="4948" y="298"/>
                  </a:cubicBezTo>
                  <a:cubicBezTo>
                    <a:pt x="5035" y="298"/>
                    <a:pt x="5105" y="298"/>
                    <a:pt x="5193" y="332"/>
                  </a:cubicBezTo>
                  <a:lnTo>
                    <a:pt x="10280" y="1644"/>
                  </a:lnTo>
                  <a:cubicBezTo>
                    <a:pt x="10559" y="1714"/>
                    <a:pt x="10752" y="1976"/>
                    <a:pt x="10752" y="2255"/>
                  </a:cubicBezTo>
                  <a:cubicBezTo>
                    <a:pt x="10752" y="2308"/>
                    <a:pt x="10734" y="2360"/>
                    <a:pt x="10734" y="2413"/>
                  </a:cubicBezTo>
                  <a:cubicBezTo>
                    <a:pt x="10647" y="2692"/>
                    <a:pt x="10402" y="2867"/>
                    <a:pt x="10122" y="2867"/>
                  </a:cubicBezTo>
                  <a:cubicBezTo>
                    <a:pt x="10070" y="2867"/>
                    <a:pt x="10018" y="2867"/>
                    <a:pt x="9965" y="2850"/>
                  </a:cubicBezTo>
                  <a:lnTo>
                    <a:pt x="4843" y="1521"/>
                  </a:lnTo>
                  <a:cubicBezTo>
                    <a:pt x="4826" y="1521"/>
                    <a:pt x="4808" y="1504"/>
                    <a:pt x="4808" y="1504"/>
                  </a:cubicBezTo>
                  <a:cubicBezTo>
                    <a:pt x="4738" y="1504"/>
                    <a:pt x="4686" y="1556"/>
                    <a:pt x="4668" y="1626"/>
                  </a:cubicBezTo>
                  <a:lnTo>
                    <a:pt x="4563" y="2011"/>
                  </a:lnTo>
                  <a:cubicBezTo>
                    <a:pt x="4546" y="2046"/>
                    <a:pt x="4563" y="2081"/>
                    <a:pt x="4581" y="2116"/>
                  </a:cubicBezTo>
                  <a:cubicBezTo>
                    <a:pt x="4598" y="2151"/>
                    <a:pt x="4633" y="2168"/>
                    <a:pt x="4668" y="2186"/>
                  </a:cubicBezTo>
                  <a:lnTo>
                    <a:pt x="6469" y="2658"/>
                  </a:lnTo>
                  <a:cubicBezTo>
                    <a:pt x="6853" y="2745"/>
                    <a:pt x="7098" y="3095"/>
                    <a:pt x="7098" y="3462"/>
                  </a:cubicBezTo>
                  <a:cubicBezTo>
                    <a:pt x="7098" y="3532"/>
                    <a:pt x="7081" y="3601"/>
                    <a:pt x="7063" y="3671"/>
                  </a:cubicBezTo>
                  <a:lnTo>
                    <a:pt x="5560" y="9493"/>
                  </a:lnTo>
                  <a:cubicBezTo>
                    <a:pt x="5472" y="9790"/>
                    <a:pt x="5210" y="9982"/>
                    <a:pt x="4913" y="9982"/>
                  </a:cubicBezTo>
                  <a:cubicBezTo>
                    <a:pt x="4861" y="9982"/>
                    <a:pt x="4808" y="9982"/>
                    <a:pt x="4756" y="9965"/>
                  </a:cubicBezTo>
                  <a:lnTo>
                    <a:pt x="1766" y="9178"/>
                  </a:lnTo>
                  <a:lnTo>
                    <a:pt x="1854" y="9493"/>
                  </a:lnTo>
                  <a:lnTo>
                    <a:pt x="4686" y="10244"/>
                  </a:lnTo>
                  <a:cubicBezTo>
                    <a:pt x="4756" y="10262"/>
                    <a:pt x="4843" y="10262"/>
                    <a:pt x="4913" y="10262"/>
                  </a:cubicBezTo>
                  <a:cubicBezTo>
                    <a:pt x="5333" y="10262"/>
                    <a:pt x="5717" y="9982"/>
                    <a:pt x="5840" y="9563"/>
                  </a:cubicBezTo>
                  <a:lnTo>
                    <a:pt x="7343" y="3741"/>
                  </a:lnTo>
                  <a:cubicBezTo>
                    <a:pt x="7378" y="3654"/>
                    <a:pt x="7378" y="3549"/>
                    <a:pt x="7378" y="3462"/>
                  </a:cubicBezTo>
                  <a:cubicBezTo>
                    <a:pt x="7378" y="2955"/>
                    <a:pt x="7046" y="2500"/>
                    <a:pt x="6539" y="2378"/>
                  </a:cubicBezTo>
                  <a:lnTo>
                    <a:pt x="4878" y="1941"/>
                  </a:lnTo>
                  <a:lnTo>
                    <a:pt x="4896" y="1836"/>
                  </a:lnTo>
                  <a:lnTo>
                    <a:pt x="9895" y="3130"/>
                  </a:lnTo>
                  <a:cubicBezTo>
                    <a:pt x="9983" y="3147"/>
                    <a:pt x="10053" y="3164"/>
                    <a:pt x="10122" y="3164"/>
                  </a:cubicBezTo>
                  <a:cubicBezTo>
                    <a:pt x="10525" y="3164"/>
                    <a:pt x="10892" y="2885"/>
                    <a:pt x="10997" y="2483"/>
                  </a:cubicBezTo>
                  <a:cubicBezTo>
                    <a:pt x="11031" y="2395"/>
                    <a:pt x="11031" y="2325"/>
                    <a:pt x="11031" y="2255"/>
                  </a:cubicBezTo>
                  <a:cubicBezTo>
                    <a:pt x="11031" y="1853"/>
                    <a:pt x="10769" y="1486"/>
                    <a:pt x="10350" y="1364"/>
                  </a:cubicBezTo>
                  <a:lnTo>
                    <a:pt x="5263" y="53"/>
                  </a:lnTo>
                  <a:cubicBezTo>
                    <a:pt x="5158" y="18"/>
                    <a:pt x="5053" y="0"/>
                    <a:pt x="494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9"/>
            <p:cNvSpPr/>
            <p:nvPr/>
          </p:nvSpPr>
          <p:spPr>
            <a:xfrm>
              <a:off x="1035725" y="1739800"/>
              <a:ext cx="51600" cy="180525"/>
            </a:xfrm>
            <a:custGeom>
              <a:avLst/>
              <a:gdLst/>
              <a:ahLst/>
              <a:cxnLst/>
              <a:rect l="l" t="t" r="r" b="b"/>
              <a:pathLst>
                <a:path w="2064" h="7221" extrusionOk="0">
                  <a:moveTo>
                    <a:pt x="211" y="1"/>
                  </a:moveTo>
                  <a:cubicBezTo>
                    <a:pt x="141" y="88"/>
                    <a:pt x="53" y="193"/>
                    <a:pt x="1" y="316"/>
                  </a:cubicBezTo>
                  <a:lnTo>
                    <a:pt x="106" y="735"/>
                  </a:lnTo>
                  <a:cubicBezTo>
                    <a:pt x="158" y="595"/>
                    <a:pt x="228" y="473"/>
                    <a:pt x="298" y="351"/>
                  </a:cubicBezTo>
                  <a:lnTo>
                    <a:pt x="211" y="1"/>
                  </a:lnTo>
                  <a:close/>
                  <a:moveTo>
                    <a:pt x="1662" y="6836"/>
                  </a:moveTo>
                  <a:lnTo>
                    <a:pt x="1732" y="7151"/>
                  </a:lnTo>
                  <a:lnTo>
                    <a:pt x="2064" y="7221"/>
                  </a:lnTo>
                  <a:lnTo>
                    <a:pt x="1976" y="6906"/>
                  </a:lnTo>
                  <a:lnTo>
                    <a:pt x="1662" y="6836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9"/>
            <p:cNvSpPr/>
            <p:nvPr/>
          </p:nvSpPr>
          <p:spPr>
            <a:xfrm>
              <a:off x="1127525" y="1662675"/>
              <a:ext cx="185325" cy="78550"/>
            </a:xfrm>
            <a:custGeom>
              <a:avLst/>
              <a:gdLst/>
              <a:ahLst/>
              <a:cxnLst/>
              <a:rect l="l" t="t" r="r" b="b"/>
              <a:pathLst>
                <a:path w="7413" h="3142" extrusionOk="0">
                  <a:moveTo>
                    <a:pt x="1454" y="1"/>
                  </a:moveTo>
                  <a:cubicBezTo>
                    <a:pt x="933" y="1"/>
                    <a:pt x="433" y="412"/>
                    <a:pt x="280" y="1023"/>
                  </a:cubicBezTo>
                  <a:lnTo>
                    <a:pt x="157" y="1513"/>
                  </a:lnTo>
                  <a:lnTo>
                    <a:pt x="0" y="2124"/>
                  </a:lnTo>
                  <a:lnTo>
                    <a:pt x="1031" y="2387"/>
                  </a:lnTo>
                  <a:lnTo>
                    <a:pt x="1189" y="1775"/>
                  </a:lnTo>
                  <a:lnTo>
                    <a:pt x="6311" y="3121"/>
                  </a:lnTo>
                  <a:cubicBezTo>
                    <a:pt x="6365" y="3135"/>
                    <a:pt x="6420" y="3141"/>
                    <a:pt x="6475" y="3141"/>
                  </a:cubicBezTo>
                  <a:cubicBezTo>
                    <a:pt x="6839" y="3141"/>
                    <a:pt x="7183" y="2848"/>
                    <a:pt x="7290" y="2422"/>
                  </a:cubicBezTo>
                  <a:cubicBezTo>
                    <a:pt x="7412" y="1950"/>
                    <a:pt x="7185" y="1460"/>
                    <a:pt x="6783" y="1355"/>
                  </a:cubicBezTo>
                  <a:lnTo>
                    <a:pt x="1678" y="27"/>
                  </a:lnTo>
                  <a:cubicBezTo>
                    <a:pt x="1604" y="9"/>
                    <a:pt x="1529" y="1"/>
                    <a:pt x="14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9"/>
            <p:cNvSpPr/>
            <p:nvPr/>
          </p:nvSpPr>
          <p:spPr>
            <a:xfrm>
              <a:off x="1123150" y="1658525"/>
              <a:ext cx="191450" cy="86550"/>
            </a:xfrm>
            <a:custGeom>
              <a:avLst/>
              <a:gdLst/>
              <a:ahLst/>
              <a:cxnLst/>
              <a:rect l="l" t="t" r="r" b="b"/>
              <a:pathLst>
                <a:path w="7658" h="3462" extrusionOk="0">
                  <a:moveTo>
                    <a:pt x="1626" y="333"/>
                  </a:moveTo>
                  <a:cubicBezTo>
                    <a:pt x="1696" y="333"/>
                    <a:pt x="1748" y="333"/>
                    <a:pt x="1818" y="350"/>
                  </a:cubicBezTo>
                  <a:lnTo>
                    <a:pt x="6905" y="1679"/>
                  </a:lnTo>
                  <a:cubicBezTo>
                    <a:pt x="7028" y="1714"/>
                    <a:pt x="7133" y="1783"/>
                    <a:pt x="7220" y="1906"/>
                  </a:cubicBezTo>
                  <a:cubicBezTo>
                    <a:pt x="7290" y="2011"/>
                    <a:pt x="7342" y="2168"/>
                    <a:pt x="7342" y="2325"/>
                  </a:cubicBezTo>
                  <a:cubicBezTo>
                    <a:pt x="7342" y="2395"/>
                    <a:pt x="7325" y="2483"/>
                    <a:pt x="7307" y="2553"/>
                  </a:cubicBezTo>
                  <a:cubicBezTo>
                    <a:pt x="7220" y="2920"/>
                    <a:pt x="6923" y="3147"/>
                    <a:pt x="6661" y="3147"/>
                  </a:cubicBezTo>
                  <a:cubicBezTo>
                    <a:pt x="6608" y="3147"/>
                    <a:pt x="6573" y="3130"/>
                    <a:pt x="6538" y="3130"/>
                  </a:cubicBezTo>
                  <a:lnTo>
                    <a:pt x="1399" y="1783"/>
                  </a:lnTo>
                  <a:cubicBezTo>
                    <a:pt x="1387" y="1781"/>
                    <a:pt x="1376" y="1780"/>
                    <a:pt x="1365" y="1780"/>
                  </a:cubicBezTo>
                  <a:cubicBezTo>
                    <a:pt x="1290" y="1780"/>
                    <a:pt x="1222" y="1830"/>
                    <a:pt x="1206" y="1906"/>
                  </a:cubicBezTo>
                  <a:lnTo>
                    <a:pt x="1084" y="2360"/>
                  </a:lnTo>
                  <a:lnTo>
                    <a:pt x="367" y="2168"/>
                  </a:lnTo>
                  <a:lnTo>
                    <a:pt x="490" y="1714"/>
                  </a:lnTo>
                  <a:lnTo>
                    <a:pt x="612" y="1242"/>
                  </a:lnTo>
                  <a:cubicBezTo>
                    <a:pt x="752" y="682"/>
                    <a:pt x="1189" y="333"/>
                    <a:pt x="1626" y="333"/>
                  </a:cubicBezTo>
                  <a:close/>
                  <a:moveTo>
                    <a:pt x="1626" y="0"/>
                  </a:moveTo>
                  <a:cubicBezTo>
                    <a:pt x="1014" y="18"/>
                    <a:pt x="472" y="490"/>
                    <a:pt x="297" y="1154"/>
                  </a:cubicBezTo>
                  <a:lnTo>
                    <a:pt x="175" y="1626"/>
                  </a:lnTo>
                  <a:lnTo>
                    <a:pt x="18" y="2238"/>
                  </a:lnTo>
                  <a:cubicBezTo>
                    <a:pt x="0" y="2325"/>
                    <a:pt x="53" y="2413"/>
                    <a:pt x="123" y="2448"/>
                  </a:cubicBezTo>
                  <a:lnTo>
                    <a:pt x="1154" y="2710"/>
                  </a:lnTo>
                  <a:cubicBezTo>
                    <a:pt x="1206" y="2710"/>
                    <a:pt x="1241" y="2710"/>
                    <a:pt x="1276" y="2693"/>
                  </a:cubicBezTo>
                  <a:cubicBezTo>
                    <a:pt x="1311" y="2675"/>
                    <a:pt x="1346" y="2640"/>
                    <a:pt x="1364" y="2588"/>
                  </a:cubicBezTo>
                  <a:lnTo>
                    <a:pt x="1469" y="2133"/>
                  </a:lnTo>
                  <a:lnTo>
                    <a:pt x="6451" y="3427"/>
                  </a:lnTo>
                  <a:cubicBezTo>
                    <a:pt x="6521" y="3444"/>
                    <a:pt x="6591" y="3462"/>
                    <a:pt x="6661" y="3462"/>
                  </a:cubicBezTo>
                  <a:cubicBezTo>
                    <a:pt x="7098" y="3462"/>
                    <a:pt x="7500" y="3112"/>
                    <a:pt x="7622" y="2640"/>
                  </a:cubicBezTo>
                  <a:cubicBezTo>
                    <a:pt x="7640" y="2535"/>
                    <a:pt x="7657" y="2430"/>
                    <a:pt x="7657" y="2325"/>
                  </a:cubicBezTo>
                  <a:cubicBezTo>
                    <a:pt x="7657" y="2098"/>
                    <a:pt x="7587" y="1888"/>
                    <a:pt x="7482" y="1731"/>
                  </a:cubicBezTo>
                  <a:cubicBezTo>
                    <a:pt x="7360" y="1556"/>
                    <a:pt x="7203" y="1416"/>
                    <a:pt x="6993" y="1364"/>
                  </a:cubicBezTo>
                  <a:lnTo>
                    <a:pt x="1906" y="35"/>
                  </a:lnTo>
                  <a:cubicBezTo>
                    <a:pt x="1801" y="18"/>
                    <a:pt x="1713" y="0"/>
                    <a:pt x="162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9"/>
            <p:cNvSpPr/>
            <p:nvPr/>
          </p:nvSpPr>
          <p:spPr>
            <a:xfrm>
              <a:off x="1010400" y="1699750"/>
              <a:ext cx="217650" cy="224825"/>
            </a:xfrm>
            <a:custGeom>
              <a:avLst/>
              <a:gdLst/>
              <a:ahLst/>
              <a:cxnLst/>
              <a:rect l="l" t="t" r="r" b="b"/>
              <a:pathLst>
                <a:path w="8706" h="8993" extrusionOk="0">
                  <a:moveTo>
                    <a:pt x="3548" y="0"/>
                  </a:moveTo>
                  <a:cubicBezTo>
                    <a:pt x="2443" y="0"/>
                    <a:pt x="1431" y="747"/>
                    <a:pt x="1136" y="1865"/>
                  </a:cubicBezTo>
                  <a:lnTo>
                    <a:pt x="350" y="4924"/>
                  </a:lnTo>
                  <a:cubicBezTo>
                    <a:pt x="0" y="6253"/>
                    <a:pt x="804" y="7616"/>
                    <a:pt x="2133" y="7966"/>
                  </a:cubicBezTo>
                  <a:lnTo>
                    <a:pt x="5996" y="8963"/>
                  </a:lnTo>
                  <a:cubicBezTo>
                    <a:pt x="6066" y="8983"/>
                    <a:pt x="6137" y="8993"/>
                    <a:pt x="6206" y="8993"/>
                  </a:cubicBezTo>
                  <a:cubicBezTo>
                    <a:pt x="6553" y="8993"/>
                    <a:pt x="6873" y="8750"/>
                    <a:pt x="6975" y="8386"/>
                  </a:cubicBezTo>
                  <a:lnTo>
                    <a:pt x="8566" y="2250"/>
                  </a:lnTo>
                  <a:cubicBezTo>
                    <a:pt x="8706" y="1725"/>
                    <a:pt x="8391" y="1183"/>
                    <a:pt x="7867" y="1044"/>
                  </a:cubicBezTo>
                  <a:lnTo>
                    <a:pt x="4178" y="82"/>
                  </a:lnTo>
                  <a:cubicBezTo>
                    <a:pt x="3968" y="27"/>
                    <a:pt x="3756" y="0"/>
                    <a:pt x="354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9"/>
            <p:cNvSpPr/>
            <p:nvPr/>
          </p:nvSpPr>
          <p:spPr>
            <a:xfrm>
              <a:off x="1013450" y="1696100"/>
              <a:ext cx="215925" cy="232100"/>
            </a:xfrm>
            <a:custGeom>
              <a:avLst/>
              <a:gdLst/>
              <a:ahLst/>
              <a:cxnLst/>
              <a:rect l="l" t="t" r="r" b="b"/>
              <a:pathLst>
                <a:path w="8637" h="9284" extrusionOk="0">
                  <a:moveTo>
                    <a:pt x="3427" y="298"/>
                  </a:moveTo>
                  <a:cubicBezTo>
                    <a:pt x="3637" y="298"/>
                    <a:pt x="3829" y="315"/>
                    <a:pt x="4021" y="368"/>
                  </a:cubicBezTo>
                  <a:lnTo>
                    <a:pt x="7710" y="1329"/>
                  </a:lnTo>
                  <a:cubicBezTo>
                    <a:pt x="8077" y="1434"/>
                    <a:pt x="8339" y="1766"/>
                    <a:pt x="8339" y="2134"/>
                  </a:cubicBezTo>
                  <a:cubicBezTo>
                    <a:pt x="8339" y="2203"/>
                    <a:pt x="8322" y="2273"/>
                    <a:pt x="8304" y="2361"/>
                  </a:cubicBezTo>
                  <a:lnTo>
                    <a:pt x="6713" y="8497"/>
                  </a:lnTo>
                  <a:cubicBezTo>
                    <a:pt x="6626" y="8794"/>
                    <a:pt x="6364" y="8986"/>
                    <a:pt x="6066" y="8986"/>
                  </a:cubicBezTo>
                  <a:cubicBezTo>
                    <a:pt x="6014" y="8986"/>
                    <a:pt x="5962" y="8986"/>
                    <a:pt x="5909" y="8969"/>
                  </a:cubicBezTo>
                  <a:lnTo>
                    <a:pt x="2046" y="7972"/>
                  </a:lnTo>
                  <a:cubicBezTo>
                    <a:pt x="997" y="7693"/>
                    <a:pt x="298" y="6731"/>
                    <a:pt x="298" y="5700"/>
                  </a:cubicBezTo>
                  <a:cubicBezTo>
                    <a:pt x="298" y="5507"/>
                    <a:pt x="315" y="5298"/>
                    <a:pt x="368" y="5105"/>
                  </a:cubicBezTo>
                  <a:lnTo>
                    <a:pt x="1172" y="2064"/>
                  </a:lnTo>
                  <a:cubicBezTo>
                    <a:pt x="1434" y="997"/>
                    <a:pt x="2395" y="298"/>
                    <a:pt x="3427" y="298"/>
                  </a:cubicBezTo>
                  <a:close/>
                  <a:moveTo>
                    <a:pt x="3427" y="1"/>
                  </a:moveTo>
                  <a:cubicBezTo>
                    <a:pt x="2256" y="1"/>
                    <a:pt x="1189" y="787"/>
                    <a:pt x="875" y="1976"/>
                  </a:cubicBezTo>
                  <a:lnTo>
                    <a:pt x="88" y="5035"/>
                  </a:lnTo>
                  <a:cubicBezTo>
                    <a:pt x="35" y="5245"/>
                    <a:pt x="0" y="5472"/>
                    <a:pt x="0" y="5700"/>
                  </a:cubicBezTo>
                  <a:cubicBezTo>
                    <a:pt x="0" y="6871"/>
                    <a:pt x="787" y="7937"/>
                    <a:pt x="1976" y="8252"/>
                  </a:cubicBezTo>
                  <a:lnTo>
                    <a:pt x="5839" y="9248"/>
                  </a:lnTo>
                  <a:cubicBezTo>
                    <a:pt x="5909" y="9283"/>
                    <a:pt x="5997" y="9283"/>
                    <a:pt x="6066" y="9283"/>
                  </a:cubicBezTo>
                  <a:cubicBezTo>
                    <a:pt x="6503" y="9283"/>
                    <a:pt x="6888" y="9004"/>
                    <a:pt x="6993" y="8567"/>
                  </a:cubicBezTo>
                  <a:lnTo>
                    <a:pt x="8584" y="2431"/>
                  </a:lnTo>
                  <a:cubicBezTo>
                    <a:pt x="8619" y="2326"/>
                    <a:pt x="8636" y="2238"/>
                    <a:pt x="8636" y="2134"/>
                  </a:cubicBezTo>
                  <a:cubicBezTo>
                    <a:pt x="8636" y="1644"/>
                    <a:pt x="8287" y="1172"/>
                    <a:pt x="7780" y="1050"/>
                  </a:cubicBezTo>
                  <a:lnTo>
                    <a:pt x="4109" y="88"/>
                  </a:lnTo>
                  <a:cubicBezTo>
                    <a:pt x="3881" y="36"/>
                    <a:pt x="3654" y="1"/>
                    <a:pt x="342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9"/>
            <p:cNvSpPr/>
            <p:nvPr/>
          </p:nvSpPr>
          <p:spPr>
            <a:xfrm>
              <a:off x="1136700" y="1662400"/>
              <a:ext cx="183575" cy="71475"/>
            </a:xfrm>
            <a:custGeom>
              <a:avLst/>
              <a:gdLst/>
              <a:ahLst/>
              <a:cxnLst/>
              <a:rect l="l" t="t" r="r" b="b"/>
              <a:pathLst>
                <a:path w="7343" h="2859" extrusionOk="0">
                  <a:moveTo>
                    <a:pt x="1303" y="0"/>
                  </a:moveTo>
                  <a:cubicBezTo>
                    <a:pt x="811" y="0"/>
                    <a:pt x="362" y="326"/>
                    <a:pt x="245" y="824"/>
                  </a:cubicBezTo>
                  <a:lnTo>
                    <a:pt x="140" y="1226"/>
                  </a:lnTo>
                  <a:lnTo>
                    <a:pt x="0" y="1751"/>
                  </a:lnTo>
                  <a:lnTo>
                    <a:pt x="1032" y="2013"/>
                  </a:lnTo>
                  <a:lnTo>
                    <a:pt x="1171" y="1506"/>
                  </a:lnTo>
                  <a:lnTo>
                    <a:pt x="6293" y="2835"/>
                  </a:lnTo>
                  <a:cubicBezTo>
                    <a:pt x="6359" y="2851"/>
                    <a:pt x="6425" y="2859"/>
                    <a:pt x="6490" y="2859"/>
                  </a:cubicBezTo>
                  <a:cubicBezTo>
                    <a:pt x="6837" y="2859"/>
                    <a:pt x="7149" y="2632"/>
                    <a:pt x="7237" y="2293"/>
                  </a:cubicBezTo>
                  <a:cubicBezTo>
                    <a:pt x="7342" y="1873"/>
                    <a:pt x="7098" y="1471"/>
                    <a:pt x="6678" y="1349"/>
                  </a:cubicBezTo>
                  <a:lnTo>
                    <a:pt x="1591" y="38"/>
                  </a:lnTo>
                  <a:cubicBezTo>
                    <a:pt x="1495" y="12"/>
                    <a:pt x="1398" y="0"/>
                    <a:pt x="1303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9"/>
            <p:cNvSpPr/>
            <p:nvPr/>
          </p:nvSpPr>
          <p:spPr>
            <a:xfrm>
              <a:off x="1133200" y="1658525"/>
              <a:ext cx="188375" cy="79125"/>
            </a:xfrm>
            <a:custGeom>
              <a:avLst/>
              <a:gdLst/>
              <a:ahLst/>
              <a:cxnLst/>
              <a:rect l="l" t="t" r="r" b="b"/>
              <a:pathLst>
                <a:path w="7535" h="3165" extrusionOk="0">
                  <a:moveTo>
                    <a:pt x="1451" y="298"/>
                  </a:moveTo>
                  <a:cubicBezTo>
                    <a:pt x="1539" y="298"/>
                    <a:pt x="1626" y="315"/>
                    <a:pt x="1696" y="333"/>
                  </a:cubicBezTo>
                  <a:lnTo>
                    <a:pt x="6783" y="1644"/>
                  </a:lnTo>
                  <a:cubicBezTo>
                    <a:pt x="7063" y="1731"/>
                    <a:pt x="7255" y="1976"/>
                    <a:pt x="7255" y="2255"/>
                  </a:cubicBezTo>
                  <a:cubicBezTo>
                    <a:pt x="7255" y="2308"/>
                    <a:pt x="7238" y="2360"/>
                    <a:pt x="7238" y="2413"/>
                  </a:cubicBezTo>
                  <a:cubicBezTo>
                    <a:pt x="7168" y="2693"/>
                    <a:pt x="6905" y="2867"/>
                    <a:pt x="6626" y="2867"/>
                  </a:cubicBezTo>
                  <a:cubicBezTo>
                    <a:pt x="6573" y="2867"/>
                    <a:pt x="6521" y="2867"/>
                    <a:pt x="6468" y="2850"/>
                  </a:cubicBezTo>
                  <a:lnTo>
                    <a:pt x="1346" y="1521"/>
                  </a:lnTo>
                  <a:cubicBezTo>
                    <a:pt x="1332" y="1518"/>
                    <a:pt x="1318" y="1517"/>
                    <a:pt x="1304" y="1517"/>
                  </a:cubicBezTo>
                  <a:cubicBezTo>
                    <a:pt x="1237" y="1517"/>
                    <a:pt x="1186" y="1553"/>
                    <a:pt x="1172" y="1626"/>
                  </a:cubicBezTo>
                  <a:lnTo>
                    <a:pt x="1067" y="1993"/>
                  </a:lnTo>
                  <a:lnTo>
                    <a:pt x="315" y="1801"/>
                  </a:lnTo>
                  <a:lnTo>
                    <a:pt x="420" y="1416"/>
                  </a:lnTo>
                  <a:lnTo>
                    <a:pt x="525" y="1014"/>
                  </a:lnTo>
                  <a:cubicBezTo>
                    <a:pt x="630" y="577"/>
                    <a:pt x="1032" y="298"/>
                    <a:pt x="1451" y="298"/>
                  </a:cubicBezTo>
                  <a:close/>
                  <a:moveTo>
                    <a:pt x="1451" y="0"/>
                  </a:moveTo>
                  <a:cubicBezTo>
                    <a:pt x="892" y="0"/>
                    <a:pt x="385" y="385"/>
                    <a:pt x="245" y="944"/>
                  </a:cubicBezTo>
                  <a:lnTo>
                    <a:pt x="140" y="1346"/>
                  </a:lnTo>
                  <a:lnTo>
                    <a:pt x="140" y="1346"/>
                  </a:lnTo>
                  <a:lnTo>
                    <a:pt x="140" y="1346"/>
                  </a:lnTo>
                  <a:cubicBezTo>
                    <a:pt x="133" y="1360"/>
                    <a:pt x="129" y="1376"/>
                    <a:pt x="128" y="1393"/>
                  </a:cubicBezTo>
                  <a:lnTo>
                    <a:pt x="128" y="1393"/>
                  </a:lnTo>
                  <a:lnTo>
                    <a:pt x="0" y="1871"/>
                  </a:lnTo>
                  <a:cubicBezTo>
                    <a:pt x="0" y="1906"/>
                    <a:pt x="0" y="1941"/>
                    <a:pt x="18" y="1976"/>
                  </a:cubicBezTo>
                  <a:cubicBezTo>
                    <a:pt x="35" y="2011"/>
                    <a:pt x="70" y="2028"/>
                    <a:pt x="105" y="2046"/>
                  </a:cubicBezTo>
                  <a:lnTo>
                    <a:pt x="1137" y="2308"/>
                  </a:lnTo>
                  <a:cubicBezTo>
                    <a:pt x="1148" y="2311"/>
                    <a:pt x="1160" y="2312"/>
                    <a:pt x="1173" y="2312"/>
                  </a:cubicBezTo>
                  <a:cubicBezTo>
                    <a:pt x="1234" y="2312"/>
                    <a:pt x="1297" y="2276"/>
                    <a:pt x="1311" y="2203"/>
                  </a:cubicBezTo>
                  <a:lnTo>
                    <a:pt x="1416" y="1836"/>
                  </a:lnTo>
                  <a:lnTo>
                    <a:pt x="6398" y="3130"/>
                  </a:lnTo>
                  <a:cubicBezTo>
                    <a:pt x="6486" y="3147"/>
                    <a:pt x="6556" y="3165"/>
                    <a:pt x="6626" y="3165"/>
                  </a:cubicBezTo>
                  <a:cubicBezTo>
                    <a:pt x="7045" y="3165"/>
                    <a:pt x="7412" y="2885"/>
                    <a:pt x="7517" y="2483"/>
                  </a:cubicBezTo>
                  <a:cubicBezTo>
                    <a:pt x="7535" y="2395"/>
                    <a:pt x="7535" y="2325"/>
                    <a:pt x="7535" y="2255"/>
                  </a:cubicBezTo>
                  <a:cubicBezTo>
                    <a:pt x="7535" y="1853"/>
                    <a:pt x="7273" y="1469"/>
                    <a:pt x="6870" y="1364"/>
                  </a:cubicBezTo>
                  <a:lnTo>
                    <a:pt x="1766" y="53"/>
                  </a:lnTo>
                  <a:cubicBezTo>
                    <a:pt x="1661" y="18"/>
                    <a:pt x="1556" y="0"/>
                    <a:pt x="14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9"/>
            <p:cNvSpPr/>
            <p:nvPr/>
          </p:nvSpPr>
          <p:spPr>
            <a:xfrm>
              <a:off x="1010400" y="1694500"/>
              <a:ext cx="218975" cy="217225"/>
            </a:xfrm>
            <a:custGeom>
              <a:avLst/>
              <a:gdLst/>
              <a:ahLst/>
              <a:cxnLst/>
              <a:rect l="l" t="t" r="r" b="b"/>
              <a:pathLst>
                <a:path w="8759" h="8689" extrusionOk="0">
                  <a:moveTo>
                    <a:pt x="3461" y="0"/>
                  </a:moveTo>
                  <a:cubicBezTo>
                    <a:pt x="2356" y="0"/>
                    <a:pt x="1343" y="747"/>
                    <a:pt x="1049" y="1865"/>
                  </a:cubicBezTo>
                  <a:lnTo>
                    <a:pt x="350" y="4575"/>
                  </a:lnTo>
                  <a:cubicBezTo>
                    <a:pt x="0" y="5904"/>
                    <a:pt x="804" y="7267"/>
                    <a:pt x="2133" y="7617"/>
                  </a:cubicBezTo>
                  <a:lnTo>
                    <a:pt x="6136" y="8666"/>
                  </a:lnTo>
                  <a:cubicBezTo>
                    <a:pt x="6201" y="8681"/>
                    <a:pt x="6266" y="8689"/>
                    <a:pt x="6331" y="8689"/>
                  </a:cubicBezTo>
                  <a:cubicBezTo>
                    <a:pt x="6696" y="8689"/>
                    <a:pt x="7026" y="8446"/>
                    <a:pt x="7115" y="8089"/>
                  </a:cubicBezTo>
                  <a:lnTo>
                    <a:pt x="8618" y="2267"/>
                  </a:lnTo>
                  <a:cubicBezTo>
                    <a:pt x="8758" y="1743"/>
                    <a:pt x="8444" y="1219"/>
                    <a:pt x="7919" y="1079"/>
                  </a:cubicBezTo>
                  <a:lnTo>
                    <a:pt x="4091" y="82"/>
                  </a:lnTo>
                  <a:cubicBezTo>
                    <a:pt x="3880" y="27"/>
                    <a:pt x="3669" y="0"/>
                    <a:pt x="3461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9"/>
            <p:cNvSpPr/>
            <p:nvPr/>
          </p:nvSpPr>
          <p:spPr>
            <a:xfrm>
              <a:off x="1013450" y="1690875"/>
              <a:ext cx="217225" cy="224650"/>
            </a:xfrm>
            <a:custGeom>
              <a:avLst/>
              <a:gdLst/>
              <a:ahLst/>
              <a:cxnLst/>
              <a:rect l="l" t="t" r="r" b="b"/>
              <a:pathLst>
                <a:path w="8689" h="8986" extrusionOk="0">
                  <a:moveTo>
                    <a:pt x="3339" y="280"/>
                  </a:moveTo>
                  <a:cubicBezTo>
                    <a:pt x="3549" y="280"/>
                    <a:pt x="3741" y="315"/>
                    <a:pt x="3934" y="367"/>
                  </a:cubicBezTo>
                  <a:lnTo>
                    <a:pt x="7762" y="1364"/>
                  </a:lnTo>
                  <a:cubicBezTo>
                    <a:pt x="8147" y="1451"/>
                    <a:pt x="8391" y="1801"/>
                    <a:pt x="8391" y="2168"/>
                  </a:cubicBezTo>
                  <a:cubicBezTo>
                    <a:pt x="8391" y="2238"/>
                    <a:pt x="8374" y="2308"/>
                    <a:pt x="8357" y="2377"/>
                  </a:cubicBezTo>
                  <a:lnTo>
                    <a:pt x="6853" y="8199"/>
                  </a:lnTo>
                  <a:cubicBezTo>
                    <a:pt x="6766" y="8496"/>
                    <a:pt x="6503" y="8688"/>
                    <a:pt x="6224" y="8688"/>
                  </a:cubicBezTo>
                  <a:cubicBezTo>
                    <a:pt x="6154" y="8688"/>
                    <a:pt x="6101" y="8688"/>
                    <a:pt x="6049" y="8671"/>
                  </a:cubicBezTo>
                  <a:lnTo>
                    <a:pt x="2046" y="7622"/>
                  </a:lnTo>
                  <a:cubicBezTo>
                    <a:pt x="997" y="7342"/>
                    <a:pt x="298" y="6398"/>
                    <a:pt x="298" y="5349"/>
                  </a:cubicBezTo>
                  <a:cubicBezTo>
                    <a:pt x="298" y="5157"/>
                    <a:pt x="315" y="4965"/>
                    <a:pt x="368" y="4755"/>
                  </a:cubicBezTo>
                  <a:lnTo>
                    <a:pt x="1067" y="2045"/>
                  </a:lnTo>
                  <a:cubicBezTo>
                    <a:pt x="1346" y="996"/>
                    <a:pt x="2308" y="280"/>
                    <a:pt x="3339" y="280"/>
                  </a:cubicBezTo>
                  <a:close/>
                  <a:moveTo>
                    <a:pt x="3339" y="0"/>
                  </a:moveTo>
                  <a:cubicBezTo>
                    <a:pt x="2168" y="0"/>
                    <a:pt x="1102" y="787"/>
                    <a:pt x="787" y="1975"/>
                  </a:cubicBezTo>
                  <a:lnTo>
                    <a:pt x="88" y="4685"/>
                  </a:lnTo>
                  <a:cubicBezTo>
                    <a:pt x="35" y="4912"/>
                    <a:pt x="0" y="5140"/>
                    <a:pt x="0" y="5349"/>
                  </a:cubicBezTo>
                  <a:cubicBezTo>
                    <a:pt x="0" y="6521"/>
                    <a:pt x="787" y="7604"/>
                    <a:pt x="1976" y="7902"/>
                  </a:cubicBezTo>
                  <a:lnTo>
                    <a:pt x="5979" y="8950"/>
                  </a:lnTo>
                  <a:cubicBezTo>
                    <a:pt x="6049" y="8968"/>
                    <a:pt x="6136" y="8985"/>
                    <a:pt x="6224" y="8985"/>
                  </a:cubicBezTo>
                  <a:cubicBezTo>
                    <a:pt x="6643" y="8985"/>
                    <a:pt x="7028" y="8688"/>
                    <a:pt x="7133" y="8269"/>
                  </a:cubicBezTo>
                  <a:lnTo>
                    <a:pt x="8654" y="2447"/>
                  </a:lnTo>
                  <a:cubicBezTo>
                    <a:pt x="8671" y="2360"/>
                    <a:pt x="8689" y="2255"/>
                    <a:pt x="8689" y="2168"/>
                  </a:cubicBezTo>
                  <a:cubicBezTo>
                    <a:pt x="8689" y="1661"/>
                    <a:pt x="8339" y="1206"/>
                    <a:pt x="7832" y="1084"/>
                  </a:cubicBezTo>
                  <a:lnTo>
                    <a:pt x="4021" y="87"/>
                  </a:lnTo>
                  <a:cubicBezTo>
                    <a:pt x="3794" y="17"/>
                    <a:pt x="3567" y="0"/>
                    <a:pt x="33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9"/>
            <p:cNvSpPr/>
            <p:nvPr/>
          </p:nvSpPr>
          <p:spPr>
            <a:xfrm>
              <a:off x="1060700" y="1712850"/>
              <a:ext cx="100000" cy="34225"/>
            </a:xfrm>
            <a:custGeom>
              <a:avLst/>
              <a:gdLst/>
              <a:ahLst/>
              <a:cxnLst/>
              <a:rect l="l" t="t" r="r" b="b"/>
              <a:pathLst>
                <a:path w="4000" h="1369" extrusionOk="0">
                  <a:moveTo>
                    <a:pt x="1795" y="1"/>
                  </a:moveTo>
                  <a:cubicBezTo>
                    <a:pt x="1065" y="1"/>
                    <a:pt x="384" y="217"/>
                    <a:pt x="103" y="852"/>
                  </a:cubicBezTo>
                  <a:cubicBezTo>
                    <a:pt x="1" y="1082"/>
                    <a:pt x="254" y="1368"/>
                    <a:pt x="473" y="1368"/>
                  </a:cubicBezTo>
                  <a:cubicBezTo>
                    <a:pt x="553" y="1368"/>
                    <a:pt x="629" y="1330"/>
                    <a:pt x="680" y="1236"/>
                  </a:cubicBezTo>
                  <a:cubicBezTo>
                    <a:pt x="878" y="889"/>
                    <a:pt x="1250" y="780"/>
                    <a:pt x="1677" y="780"/>
                  </a:cubicBezTo>
                  <a:cubicBezTo>
                    <a:pt x="2346" y="780"/>
                    <a:pt x="3148" y="1047"/>
                    <a:pt x="3617" y="1079"/>
                  </a:cubicBezTo>
                  <a:cubicBezTo>
                    <a:pt x="3623" y="1079"/>
                    <a:pt x="3628" y="1079"/>
                    <a:pt x="3634" y="1079"/>
                  </a:cubicBezTo>
                  <a:cubicBezTo>
                    <a:pt x="4000" y="1079"/>
                    <a:pt x="3928" y="518"/>
                    <a:pt x="3670" y="397"/>
                  </a:cubicBezTo>
                  <a:cubicBezTo>
                    <a:pt x="3190" y="187"/>
                    <a:pt x="2471" y="1"/>
                    <a:pt x="1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2370;p72"/>
          <p:cNvGrpSpPr/>
          <p:nvPr/>
        </p:nvGrpSpPr>
        <p:grpSpPr>
          <a:xfrm>
            <a:off x="159943" y="3068735"/>
            <a:ext cx="2367688" cy="1600437"/>
            <a:chOff x="1551164" y="2554966"/>
            <a:chExt cx="2367688" cy="1600437"/>
          </a:xfrm>
        </p:grpSpPr>
        <p:sp>
          <p:nvSpPr>
            <p:cNvPr id="59" name="Google Shape;2371;p72"/>
            <p:cNvSpPr/>
            <p:nvPr/>
          </p:nvSpPr>
          <p:spPr>
            <a:xfrm>
              <a:off x="3083198" y="3349665"/>
              <a:ext cx="21892" cy="11039"/>
            </a:xfrm>
            <a:custGeom>
              <a:avLst/>
              <a:gdLst/>
              <a:ahLst/>
              <a:cxnLst/>
              <a:rect l="l" t="t" r="r" b="b"/>
              <a:pathLst>
                <a:path w="1184" h="597" extrusionOk="0">
                  <a:moveTo>
                    <a:pt x="86" y="1"/>
                  </a:moveTo>
                  <a:cubicBezTo>
                    <a:pt x="12" y="1"/>
                    <a:pt x="0" y="47"/>
                    <a:pt x="104" y="83"/>
                  </a:cubicBezTo>
                  <a:cubicBezTo>
                    <a:pt x="312" y="158"/>
                    <a:pt x="526" y="214"/>
                    <a:pt x="745" y="248"/>
                  </a:cubicBezTo>
                  <a:cubicBezTo>
                    <a:pt x="725" y="288"/>
                    <a:pt x="700" y="324"/>
                    <a:pt x="667" y="354"/>
                  </a:cubicBezTo>
                  <a:cubicBezTo>
                    <a:pt x="613" y="403"/>
                    <a:pt x="515" y="435"/>
                    <a:pt x="543" y="507"/>
                  </a:cubicBezTo>
                  <a:cubicBezTo>
                    <a:pt x="559" y="547"/>
                    <a:pt x="692" y="597"/>
                    <a:pt x="773" y="597"/>
                  </a:cubicBezTo>
                  <a:cubicBezTo>
                    <a:pt x="774" y="597"/>
                    <a:pt x="775" y="597"/>
                    <a:pt x="776" y="597"/>
                  </a:cubicBezTo>
                  <a:cubicBezTo>
                    <a:pt x="1108" y="597"/>
                    <a:pt x="1164" y="379"/>
                    <a:pt x="1177" y="247"/>
                  </a:cubicBezTo>
                  <a:cubicBezTo>
                    <a:pt x="1183" y="191"/>
                    <a:pt x="1005" y="121"/>
                    <a:pt x="884" y="119"/>
                  </a:cubicBezTo>
                  <a:cubicBezTo>
                    <a:pt x="640" y="115"/>
                    <a:pt x="397" y="79"/>
                    <a:pt x="162" y="13"/>
                  </a:cubicBezTo>
                  <a:cubicBezTo>
                    <a:pt x="133" y="5"/>
                    <a:pt x="107" y="1"/>
                    <a:pt x="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2372;p72"/>
            <p:cNvGrpSpPr/>
            <p:nvPr/>
          </p:nvGrpSpPr>
          <p:grpSpPr>
            <a:xfrm>
              <a:off x="1551164" y="2554966"/>
              <a:ext cx="2367688" cy="1600437"/>
              <a:chOff x="1790044" y="2826379"/>
              <a:chExt cx="1720328" cy="1162855"/>
            </a:xfrm>
          </p:grpSpPr>
          <p:sp>
            <p:nvSpPr>
              <p:cNvPr id="61" name="Google Shape;2373;p72"/>
              <p:cNvSpPr/>
              <p:nvPr/>
            </p:nvSpPr>
            <p:spPr>
              <a:xfrm>
                <a:off x="1790044" y="3013313"/>
                <a:ext cx="1640211" cy="975921"/>
              </a:xfrm>
              <a:custGeom>
                <a:avLst/>
                <a:gdLst/>
                <a:ahLst/>
                <a:cxnLst/>
                <a:rect l="l" t="t" r="r" b="b"/>
                <a:pathLst>
                  <a:path w="88708" h="52781" extrusionOk="0">
                    <a:moveTo>
                      <a:pt x="36925" y="0"/>
                    </a:moveTo>
                    <a:lnTo>
                      <a:pt x="1" y="14868"/>
                    </a:lnTo>
                    <a:cubicBezTo>
                      <a:pt x="1" y="14868"/>
                      <a:pt x="19950" y="45045"/>
                      <a:pt x="20578" y="47524"/>
                    </a:cubicBezTo>
                    <a:cubicBezTo>
                      <a:pt x="21206" y="50002"/>
                      <a:pt x="20685" y="52780"/>
                      <a:pt x="20685" y="52780"/>
                    </a:cubicBezTo>
                    <a:cubicBezTo>
                      <a:pt x="20685" y="52780"/>
                      <a:pt x="79511" y="43556"/>
                      <a:pt x="84110" y="42631"/>
                    </a:cubicBezTo>
                    <a:cubicBezTo>
                      <a:pt x="88708" y="41708"/>
                      <a:pt x="84780" y="40126"/>
                      <a:pt x="80380" y="36619"/>
                    </a:cubicBezTo>
                    <a:cubicBezTo>
                      <a:pt x="75979" y="33110"/>
                      <a:pt x="36925" y="0"/>
                      <a:pt x="36925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374;p72"/>
              <p:cNvSpPr/>
              <p:nvPr/>
            </p:nvSpPr>
            <p:spPr>
              <a:xfrm>
                <a:off x="1791135" y="2937578"/>
                <a:ext cx="1629764" cy="1010959"/>
              </a:xfrm>
              <a:custGeom>
                <a:avLst/>
                <a:gdLst/>
                <a:ahLst/>
                <a:cxnLst/>
                <a:rect l="l" t="t" r="r" b="b"/>
                <a:pathLst>
                  <a:path w="88143" h="54676" extrusionOk="0">
                    <a:moveTo>
                      <a:pt x="37220" y="1"/>
                    </a:moveTo>
                    <a:lnTo>
                      <a:pt x="0" y="14715"/>
                    </a:lnTo>
                    <a:cubicBezTo>
                      <a:pt x="0" y="14715"/>
                      <a:pt x="19331" y="46596"/>
                      <a:pt x="19909" y="49193"/>
                    </a:cubicBezTo>
                    <a:cubicBezTo>
                      <a:pt x="20486" y="51789"/>
                      <a:pt x="19909" y="54675"/>
                      <a:pt x="19909" y="54675"/>
                    </a:cubicBezTo>
                    <a:cubicBezTo>
                      <a:pt x="19909" y="54675"/>
                      <a:pt x="78910" y="46307"/>
                      <a:pt x="83526" y="45443"/>
                    </a:cubicBezTo>
                    <a:cubicBezTo>
                      <a:pt x="88142" y="44577"/>
                      <a:pt x="84248" y="42846"/>
                      <a:pt x="79919" y="39095"/>
                    </a:cubicBezTo>
                    <a:cubicBezTo>
                      <a:pt x="75592" y="35344"/>
                      <a:pt x="37220" y="1"/>
                      <a:pt x="37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375;p72"/>
              <p:cNvSpPr/>
              <p:nvPr/>
            </p:nvSpPr>
            <p:spPr>
              <a:xfrm>
                <a:off x="1948208" y="2948524"/>
                <a:ext cx="1499687" cy="894102"/>
              </a:xfrm>
              <a:custGeom>
                <a:avLst/>
                <a:gdLst/>
                <a:ahLst/>
                <a:cxnLst/>
                <a:rect l="l" t="t" r="r" b="b"/>
                <a:pathLst>
                  <a:path w="81108" h="48356" extrusionOk="0">
                    <a:moveTo>
                      <a:pt x="22292" y="0"/>
                    </a:moveTo>
                    <a:lnTo>
                      <a:pt x="0" y="9602"/>
                    </a:lnTo>
                    <a:lnTo>
                      <a:pt x="17833" y="48356"/>
                    </a:lnTo>
                    <a:cubicBezTo>
                      <a:pt x="17833" y="48356"/>
                      <a:pt x="67904" y="42011"/>
                      <a:pt x="81107" y="35323"/>
                    </a:cubicBezTo>
                    <a:cubicBezTo>
                      <a:pt x="62761" y="29322"/>
                      <a:pt x="22292" y="0"/>
                      <a:pt x="22292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376;p72"/>
              <p:cNvSpPr/>
              <p:nvPr/>
            </p:nvSpPr>
            <p:spPr>
              <a:xfrm>
                <a:off x="1914427" y="2861695"/>
                <a:ext cx="1595946" cy="957597"/>
              </a:xfrm>
              <a:custGeom>
                <a:avLst/>
                <a:gdLst/>
                <a:ahLst/>
                <a:cxnLst/>
                <a:rect l="l" t="t" r="r" b="b"/>
                <a:pathLst>
                  <a:path w="86314" h="51790" extrusionOk="0">
                    <a:moveTo>
                      <a:pt x="30135" y="1"/>
                    </a:moveTo>
                    <a:lnTo>
                      <a:pt x="0" y="10298"/>
                    </a:lnTo>
                    <a:cubicBezTo>
                      <a:pt x="0" y="10298"/>
                      <a:pt x="13024" y="27258"/>
                      <a:pt x="16961" y="37707"/>
                    </a:cubicBezTo>
                    <a:cubicBezTo>
                      <a:pt x="20898" y="48155"/>
                      <a:pt x="21048" y="51789"/>
                      <a:pt x="21048" y="51789"/>
                    </a:cubicBezTo>
                    <a:cubicBezTo>
                      <a:pt x="21048" y="51789"/>
                      <a:pt x="65115" y="44370"/>
                      <a:pt x="74503" y="40735"/>
                    </a:cubicBezTo>
                    <a:cubicBezTo>
                      <a:pt x="83891" y="37100"/>
                      <a:pt x="86314" y="28015"/>
                      <a:pt x="86314" y="28015"/>
                    </a:cubicBezTo>
                    <a:lnTo>
                      <a:pt x="86314" y="28015"/>
                    </a:lnTo>
                    <a:cubicBezTo>
                      <a:pt x="86314" y="28015"/>
                      <a:pt x="83682" y="28673"/>
                      <a:pt x="80936" y="28673"/>
                    </a:cubicBezTo>
                    <a:cubicBezTo>
                      <a:pt x="79314" y="28673"/>
                      <a:pt x="77653" y="28443"/>
                      <a:pt x="76471" y="27712"/>
                    </a:cubicBezTo>
                    <a:cubicBezTo>
                      <a:pt x="73292" y="25745"/>
                      <a:pt x="30135" y="1"/>
                      <a:pt x="301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377;p72"/>
              <p:cNvSpPr/>
              <p:nvPr/>
            </p:nvSpPr>
            <p:spPr>
              <a:xfrm>
                <a:off x="2173712" y="3289314"/>
                <a:ext cx="211655" cy="48388"/>
              </a:xfrm>
              <a:custGeom>
                <a:avLst/>
                <a:gdLst/>
                <a:ahLst/>
                <a:cxnLst/>
                <a:rect l="l" t="t" r="r" b="b"/>
                <a:pathLst>
                  <a:path w="11447" h="2617" extrusionOk="0">
                    <a:moveTo>
                      <a:pt x="11296" y="1"/>
                    </a:moveTo>
                    <a:lnTo>
                      <a:pt x="11225" y="124"/>
                    </a:lnTo>
                    <a:cubicBezTo>
                      <a:pt x="11302" y="169"/>
                      <a:pt x="11296" y="204"/>
                      <a:pt x="11294" y="215"/>
                    </a:cubicBezTo>
                    <a:cubicBezTo>
                      <a:pt x="11273" y="342"/>
                      <a:pt x="10926" y="593"/>
                      <a:pt x="10009" y="917"/>
                    </a:cubicBezTo>
                    <a:cubicBezTo>
                      <a:pt x="9174" y="1214"/>
                      <a:pt x="8006" y="1524"/>
                      <a:pt x="6723" y="1790"/>
                    </a:cubicBezTo>
                    <a:cubicBezTo>
                      <a:pt x="5227" y="2098"/>
                      <a:pt x="3708" y="2324"/>
                      <a:pt x="2445" y="2423"/>
                    </a:cubicBezTo>
                    <a:cubicBezTo>
                      <a:pt x="1994" y="2458"/>
                      <a:pt x="1593" y="2475"/>
                      <a:pt x="1251" y="2475"/>
                    </a:cubicBezTo>
                    <a:cubicBezTo>
                      <a:pt x="659" y="2475"/>
                      <a:pt x="247" y="2423"/>
                      <a:pt x="73" y="2322"/>
                    </a:cubicBezTo>
                    <a:lnTo>
                      <a:pt x="1" y="2445"/>
                    </a:lnTo>
                    <a:cubicBezTo>
                      <a:pt x="228" y="2576"/>
                      <a:pt x="724" y="2616"/>
                      <a:pt x="1249" y="2616"/>
                    </a:cubicBezTo>
                    <a:cubicBezTo>
                      <a:pt x="1677" y="2616"/>
                      <a:pt x="2124" y="2590"/>
                      <a:pt x="2456" y="2565"/>
                    </a:cubicBezTo>
                    <a:cubicBezTo>
                      <a:pt x="3725" y="2466"/>
                      <a:pt x="5250" y="2240"/>
                      <a:pt x="6753" y="1929"/>
                    </a:cubicBezTo>
                    <a:cubicBezTo>
                      <a:pt x="8042" y="1662"/>
                      <a:pt x="9215" y="1350"/>
                      <a:pt x="10057" y="1052"/>
                    </a:cubicBezTo>
                    <a:cubicBezTo>
                      <a:pt x="10470" y="905"/>
                      <a:pt x="10797" y="764"/>
                      <a:pt x="11027" y="634"/>
                    </a:cubicBezTo>
                    <a:cubicBezTo>
                      <a:pt x="11281" y="490"/>
                      <a:pt x="11415" y="361"/>
                      <a:pt x="11435" y="238"/>
                    </a:cubicBezTo>
                    <a:cubicBezTo>
                      <a:pt x="11446" y="174"/>
                      <a:pt x="11430" y="79"/>
                      <a:pt x="1129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378;p72"/>
              <p:cNvSpPr/>
              <p:nvPr/>
            </p:nvSpPr>
            <p:spPr>
              <a:xfrm>
                <a:off x="2170439" y="3327865"/>
                <a:ext cx="5787" cy="684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0" extrusionOk="0">
                    <a:moveTo>
                      <a:pt x="131" y="0"/>
                    </a:moveTo>
                    <a:cubicBezTo>
                      <a:pt x="109" y="0"/>
                      <a:pt x="87" y="11"/>
                      <a:pt x="72" y="36"/>
                    </a:cubicBezTo>
                    <a:cubicBezTo>
                      <a:pt x="1" y="161"/>
                      <a:pt x="40" y="278"/>
                      <a:pt x="178" y="360"/>
                    </a:cubicBezTo>
                    <a:cubicBezTo>
                      <a:pt x="189" y="366"/>
                      <a:pt x="201" y="369"/>
                      <a:pt x="214" y="369"/>
                    </a:cubicBezTo>
                    <a:cubicBezTo>
                      <a:pt x="286" y="369"/>
                      <a:pt x="313" y="274"/>
                      <a:pt x="250" y="237"/>
                    </a:cubicBezTo>
                    <a:cubicBezTo>
                      <a:pt x="161" y="185"/>
                      <a:pt x="173" y="146"/>
                      <a:pt x="195" y="107"/>
                    </a:cubicBezTo>
                    <a:cubicBezTo>
                      <a:pt x="228" y="51"/>
                      <a:pt x="180" y="0"/>
                      <a:pt x="13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379;p72"/>
              <p:cNvSpPr/>
              <p:nvPr/>
            </p:nvSpPr>
            <p:spPr>
              <a:xfrm>
                <a:off x="2179000" y="3286115"/>
                <a:ext cx="189966" cy="38367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2075" extrusionOk="0">
                    <a:moveTo>
                      <a:pt x="9755" y="1"/>
                    </a:moveTo>
                    <a:cubicBezTo>
                      <a:pt x="9716" y="1"/>
                      <a:pt x="9676" y="1"/>
                      <a:pt x="9635" y="1"/>
                    </a:cubicBezTo>
                    <a:cubicBezTo>
                      <a:pt x="9539" y="2"/>
                      <a:pt x="9541" y="144"/>
                      <a:pt x="9636" y="144"/>
                    </a:cubicBezTo>
                    <a:cubicBezTo>
                      <a:pt x="9687" y="143"/>
                      <a:pt x="9738" y="143"/>
                      <a:pt x="9787" y="143"/>
                    </a:cubicBezTo>
                    <a:cubicBezTo>
                      <a:pt x="9926" y="143"/>
                      <a:pt x="10056" y="146"/>
                      <a:pt x="10175" y="152"/>
                    </a:cubicBezTo>
                    <a:lnTo>
                      <a:pt x="10178" y="152"/>
                    </a:lnTo>
                    <a:cubicBezTo>
                      <a:pt x="10270" y="152"/>
                      <a:pt x="10274" y="16"/>
                      <a:pt x="10182" y="10"/>
                    </a:cubicBezTo>
                    <a:cubicBezTo>
                      <a:pt x="10052" y="4"/>
                      <a:pt x="9909" y="1"/>
                      <a:pt x="9755" y="1"/>
                    </a:cubicBezTo>
                    <a:close/>
                    <a:moveTo>
                      <a:pt x="9094" y="19"/>
                    </a:moveTo>
                    <a:cubicBezTo>
                      <a:pt x="9092" y="19"/>
                      <a:pt x="9090" y="19"/>
                      <a:pt x="9088" y="20"/>
                    </a:cubicBezTo>
                    <a:cubicBezTo>
                      <a:pt x="8916" y="28"/>
                      <a:pt x="8733" y="40"/>
                      <a:pt x="8545" y="55"/>
                    </a:cubicBezTo>
                    <a:cubicBezTo>
                      <a:pt x="8455" y="63"/>
                      <a:pt x="8459" y="196"/>
                      <a:pt x="8550" y="197"/>
                    </a:cubicBezTo>
                    <a:lnTo>
                      <a:pt x="8556" y="197"/>
                    </a:lnTo>
                    <a:cubicBezTo>
                      <a:pt x="8743" y="182"/>
                      <a:pt x="8924" y="170"/>
                      <a:pt x="9096" y="161"/>
                    </a:cubicBezTo>
                    <a:cubicBezTo>
                      <a:pt x="9136" y="160"/>
                      <a:pt x="9167" y="127"/>
                      <a:pt x="9166" y="86"/>
                    </a:cubicBezTo>
                    <a:cubicBezTo>
                      <a:pt x="9164" y="48"/>
                      <a:pt x="9132" y="19"/>
                      <a:pt x="9094" y="19"/>
                    </a:cubicBezTo>
                    <a:close/>
                    <a:moveTo>
                      <a:pt x="8008" y="103"/>
                    </a:moveTo>
                    <a:cubicBezTo>
                      <a:pt x="8006" y="103"/>
                      <a:pt x="8003" y="104"/>
                      <a:pt x="8001" y="104"/>
                    </a:cubicBezTo>
                    <a:cubicBezTo>
                      <a:pt x="7826" y="122"/>
                      <a:pt x="7644" y="142"/>
                      <a:pt x="7460" y="164"/>
                    </a:cubicBezTo>
                    <a:cubicBezTo>
                      <a:pt x="7373" y="175"/>
                      <a:pt x="7381" y="304"/>
                      <a:pt x="7468" y="305"/>
                    </a:cubicBezTo>
                    <a:lnTo>
                      <a:pt x="7477" y="305"/>
                    </a:lnTo>
                    <a:cubicBezTo>
                      <a:pt x="7660" y="283"/>
                      <a:pt x="7842" y="263"/>
                      <a:pt x="8016" y="245"/>
                    </a:cubicBezTo>
                    <a:cubicBezTo>
                      <a:pt x="8055" y="241"/>
                      <a:pt x="8084" y="206"/>
                      <a:pt x="8079" y="167"/>
                    </a:cubicBezTo>
                    <a:cubicBezTo>
                      <a:pt x="8076" y="130"/>
                      <a:pt x="8044" y="103"/>
                      <a:pt x="8008" y="103"/>
                    </a:cubicBezTo>
                    <a:close/>
                    <a:moveTo>
                      <a:pt x="6928" y="232"/>
                    </a:moveTo>
                    <a:cubicBezTo>
                      <a:pt x="6925" y="232"/>
                      <a:pt x="6923" y="232"/>
                      <a:pt x="6920" y="233"/>
                    </a:cubicBezTo>
                    <a:cubicBezTo>
                      <a:pt x="6743" y="257"/>
                      <a:pt x="6562" y="283"/>
                      <a:pt x="6381" y="310"/>
                    </a:cubicBezTo>
                    <a:cubicBezTo>
                      <a:pt x="6295" y="324"/>
                      <a:pt x="6304" y="450"/>
                      <a:pt x="6392" y="451"/>
                    </a:cubicBezTo>
                    <a:lnTo>
                      <a:pt x="6393" y="451"/>
                    </a:lnTo>
                    <a:cubicBezTo>
                      <a:pt x="6396" y="451"/>
                      <a:pt x="6400" y="451"/>
                      <a:pt x="6402" y="450"/>
                    </a:cubicBezTo>
                    <a:cubicBezTo>
                      <a:pt x="6582" y="424"/>
                      <a:pt x="6762" y="397"/>
                      <a:pt x="6940" y="373"/>
                    </a:cubicBezTo>
                    <a:cubicBezTo>
                      <a:pt x="7026" y="357"/>
                      <a:pt x="7012" y="232"/>
                      <a:pt x="6928" y="232"/>
                    </a:cubicBezTo>
                    <a:close/>
                    <a:moveTo>
                      <a:pt x="5858" y="394"/>
                    </a:moveTo>
                    <a:cubicBezTo>
                      <a:pt x="5853" y="394"/>
                      <a:pt x="5849" y="394"/>
                      <a:pt x="5844" y="395"/>
                    </a:cubicBezTo>
                    <a:cubicBezTo>
                      <a:pt x="5667" y="425"/>
                      <a:pt x="5486" y="456"/>
                      <a:pt x="5307" y="487"/>
                    </a:cubicBezTo>
                    <a:cubicBezTo>
                      <a:pt x="5222" y="503"/>
                      <a:pt x="5234" y="629"/>
                      <a:pt x="5320" y="629"/>
                    </a:cubicBezTo>
                    <a:cubicBezTo>
                      <a:pt x="5325" y="629"/>
                      <a:pt x="5328" y="629"/>
                      <a:pt x="5333" y="628"/>
                    </a:cubicBezTo>
                    <a:cubicBezTo>
                      <a:pt x="5510" y="595"/>
                      <a:pt x="5691" y="564"/>
                      <a:pt x="5867" y="535"/>
                    </a:cubicBezTo>
                    <a:cubicBezTo>
                      <a:pt x="5907" y="531"/>
                      <a:pt x="5935" y="493"/>
                      <a:pt x="5928" y="454"/>
                    </a:cubicBezTo>
                    <a:cubicBezTo>
                      <a:pt x="5923" y="418"/>
                      <a:pt x="5892" y="394"/>
                      <a:pt x="5858" y="394"/>
                    </a:cubicBezTo>
                    <a:close/>
                    <a:moveTo>
                      <a:pt x="4787" y="586"/>
                    </a:moveTo>
                    <a:cubicBezTo>
                      <a:pt x="4782" y="586"/>
                      <a:pt x="4777" y="586"/>
                      <a:pt x="4772" y="587"/>
                    </a:cubicBezTo>
                    <a:cubicBezTo>
                      <a:pt x="4602" y="621"/>
                      <a:pt x="4429" y="655"/>
                      <a:pt x="4260" y="690"/>
                    </a:cubicBezTo>
                    <a:lnTo>
                      <a:pt x="4238" y="694"/>
                    </a:lnTo>
                    <a:cubicBezTo>
                      <a:pt x="4155" y="712"/>
                      <a:pt x="4168" y="835"/>
                      <a:pt x="4253" y="835"/>
                    </a:cubicBezTo>
                    <a:lnTo>
                      <a:pt x="4254" y="835"/>
                    </a:lnTo>
                    <a:cubicBezTo>
                      <a:pt x="4259" y="835"/>
                      <a:pt x="4263" y="835"/>
                      <a:pt x="4267" y="834"/>
                    </a:cubicBezTo>
                    <a:lnTo>
                      <a:pt x="4289" y="829"/>
                    </a:lnTo>
                    <a:cubicBezTo>
                      <a:pt x="4457" y="794"/>
                      <a:pt x="4629" y="760"/>
                      <a:pt x="4800" y="727"/>
                    </a:cubicBezTo>
                    <a:cubicBezTo>
                      <a:pt x="4886" y="709"/>
                      <a:pt x="4867" y="586"/>
                      <a:pt x="4787" y="586"/>
                    </a:cubicBezTo>
                    <a:close/>
                    <a:moveTo>
                      <a:pt x="3723" y="806"/>
                    </a:moveTo>
                    <a:cubicBezTo>
                      <a:pt x="3717" y="806"/>
                      <a:pt x="3712" y="807"/>
                      <a:pt x="3706" y="808"/>
                    </a:cubicBezTo>
                    <a:cubicBezTo>
                      <a:pt x="3526" y="849"/>
                      <a:pt x="3348" y="890"/>
                      <a:pt x="3175" y="930"/>
                    </a:cubicBezTo>
                    <a:cubicBezTo>
                      <a:pt x="3095" y="951"/>
                      <a:pt x="3109" y="1071"/>
                      <a:pt x="3193" y="1071"/>
                    </a:cubicBezTo>
                    <a:lnTo>
                      <a:pt x="3193" y="1072"/>
                    </a:lnTo>
                    <a:cubicBezTo>
                      <a:pt x="3198" y="1072"/>
                      <a:pt x="3204" y="1071"/>
                      <a:pt x="3209" y="1068"/>
                    </a:cubicBezTo>
                    <a:cubicBezTo>
                      <a:pt x="3380" y="1028"/>
                      <a:pt x="3559" y="987"/>
                      <a:pt x="3737" y="948"/>
                    </a:cubicBezTo>
                    <a:cubicBezTo>
                      <a:pt x="3776" y="939"/>
                      <a:pt x="3802" y="901"/>
                      <a:pt x="3794" y="862"/>
                    </a:cubicBezTo>
                    <a:cubicBezTo>
                      <a:pt x="3786" y="829"/>
                      <a:pt x="3756" y="806"/>
                      <a:pt x="3723" y="806"/>
                    </a:cubicBezTo>
                    <a:close/>
                    <a:moveTo>
                      <a:pt x="2667" y="1059"/>
                    </a:moveTo>
                    <a:cubicBezTo>
                      <a:pt x="2661" y="1059"/>
                      <a:pt x="2654" y="1059"/>
                      <a:pt x="2647" y="1062"/>
                    </a:cubicBezTo>
                    <a:cubicBezTo>
                      <a:pt x="2467" y="1108"/>
                      <a:pt x="2290" y="1156"/>
                      <a:pt x="2121" y="1203"/>
                    </a:cubicBezTo>
                    <a:cubicBezTo>
                      <a:pt x="2043" y="1225"/>
                      <a:pt x="2058" y="1341"/>
                      <a:pt x="2140" y="1342"/>
                    </a:cubicBezTo>
                    <a:cubicBezTo>
                      <a:pt x="2147" y="1342"/>
                      <a:pt x="2153" y="1341"/>
                      <a:pt x="2159" y="1339"/>
                    </a:cubicBezTo>
                    <a:cubicBezTo>
                      <a:pt x="2328" y="1293"/>
                      <a:pt x="2503" y="1246"/>
                      <a:pt x="2683" y="1200"/>
                    </a:cubicBezTo>
                    <a:cubicBezTo>
                      <a:pt x="2722" y="1190"/>
                      <a:pt x="2747" y="1151"/>
                      <a:pt x="2737" y="1112"/>
                    </a:cubicBezTo>
                    <a:cubicBezTo>
                      <a:pt x="2728" y="1080"/>
                      <a:pt x="2699" y="1059"/>
                      <a:pt x="2667" y="1059"/>
                    </a:cubicBezTo>
                    <a:close/>
                    <a:moveTo>
                      <a:pt x="1621" y="1351"/>
                    </a:moveTo>
                    <a:cubicBezTo>
                      <a:pt x="1613" y="1351"/>
                      <a:pt x="1606" y="1353"/>
                      <a:pt x="1598" y="1355"/>
                    </a:cubicBezTo>
                    <a:cubicBezTo>
                      <a:pt x="1415" y="1411"/>
                      <a:pt x="1241" y="1468"/>
                      <a:pt x="1079" y="1523"/>
                    </a:cubicBezTo>
                    <a:cubicBezTo>
                      <a:pt x="1003" y="1550"/>
                      <a:pt x="1021" y="1661"/>
                      <a:pt x="1102" y="1662"/>
                    </a:cubicBezTo>
                    <a:cubicBezTo>
                      <a:pt x="1110" y="1661"/>
                      <a:pt x="1118" y="1660"/>
                      <a:pt x="1125" y="1658"/>
                    </a:cubicBezTo>
                    <a:cubicBezTo>
                      <a:pt x="1285" y="1603"/>
                      <a:pt x="1459" y="1547"/>
                      <a:pt x="1640" y="1491"/>
                    </a:cubicBezTo>
                    <a:cubicBezTo>
                      <a:pt x="1679" y="1481"/>
                      <a:pt x="1701" y="1440"/>
                      <a:pt x="1689" y="1402"/>
                    </a:cubicBezTo>
                    <a:cubicBezTo>
                      <a:pt x="1679" y="1371"/>
                      <a:pt x="1651" y="1351"/>
                      <a:pt x="1621" y="1351"/>
                    </a:cubicBezTo>
                    <a:close/>
                    <a:moveTo>
                      <a:pt x="594" y="1709"/>
                    </a:moveTo>
                    <a:cubicBezTo>
                      <a:pt x="586" y="1709"/>
                      <a:pt x="576" y="1711"/>
                      <a:pt x="567" y="1714"/>
                    </a:cubicBezTo>
                    <a:cubicBezTo>
                      <a:pt x="395" y="1781"/>
                      <a:pt x="228" y="1857"/>
                      <a:pt x="66" y="1941"/>
                    </a:cubicBezTo>
                    <a:cubicBezTo>
                      <a:pt x="0" y="1976"/>
                      <a:pt x="25" y="2075"/>
                      <a:pt x="98" y="2075"/>
                    </a:cubicBezTo>
                    <a:cubicBezTo>
                      <a:pt x="110" y="2075"/>
                      <a:pt x="121" y="2072"/>
                      <a:pt x="132" y="2066"/>
                    </a:cubicBezTo>
                    <a:cubicBezTo>
                      <a:pt x="290" y="1985"/>
                      <a:pt x="453" y="1911"/>
                      <a:pt x="620" y="1845"/>
                    </a:cubicBezTo>
                    <a:cubicBezTo>
                      <a:pt x="694" y="1813"/>
                      <a:pt x="663" y="1709"/>
                      <a:pt x="594" y="1709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380;p72"/>
              <p:cNvSpPr/>
              <p:nvPr/>
            </p:nvSpPr>
            <p:spPr>
              <a:xfrm>
                <a:off x="2375290" y="3287483"/>
                <a:ext cx="8450" cy="430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33" extrusionOk="0">
                    <a:moveTo>
                      <a:pt x="99" y="1"/>
                    </a:moveTo>
                    <a:cubicBezTo>
                      <a:pt x="22" y="1"/>
                      <a:pt x="0" y="120"/>
                      <a:pt x="85" y="140"/>
                    </a:cubicBezTo>
                    <a:cubicBezTo>
                      <a:pt x="188" y="163"/>
                      <a:pt x="268" y="191"/>
                      <a:pt x="323" y="222"/>
                    </a:cubicBezTo>
                    <a:cubicBezTo>
                      <a:pt x="333" y="229"/>
                      <a:pt x="346" y="232"/>
                      <a:pt x="359" y="232"/>
                    </a:cubicBezTo>
                    <a:cubicBezTo>
                      <a:pt x="431" y="231"/>
                      <a:pt x="457" y="136"/>
                      <a:pt x="394" y="100"/>
                    </a:cubicBezTo>
                    <a:cubicBezTo>
                      <a:pt x="326" y="60"/>
                      <a:pt x="234" y="27"/>
                      <a:pt x="115" y="2"/>
                    </a:cubicBezTo>
                    <a:cubicBezTo>
                      <a:pt x="109" y="1"/>
                      <a:pt x="104" y="1"/>
                      <a:pt x="9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381;p72"/>
              <p:cNvSpPr/>
              <p:nvPr/>
            </p:nvSpPr>
            <p:spPr>
              <a:xfrm>
                <a:off x="2065712" y="3184475"/>
                <a:ext cx="316623" cy="149695"/>
              </a:xfrm>
              <a:custGeom>
                <a:avLst/>
                <a:gdLst/>
                <a:ahLst/>
                <a:cxnLst/>
                <a:rect l="l" t="t" r="r" b="b"/>
                <a:pathLst>
                  <a:path w="17124" h="8096" extrusionOk="0">
                    <a:moveTo>
                      <a:pt x="1" y="0"/>
                    </a:moveTo>
                    <a:lnTo>
                      <a:pt x="5820" y="8095"/>
                    </a:lnTo>
                    <a:lnTo>
                      <a:pt x="5936" y="8012"/>
                    </a:lnTo>
                    <a:lnTo>
                      <a:pt x="373" y="272"/>
                    </a:lnTo>
                    <a:lnTo>
                      <a:pt x="17079" y="5800"/>
                    </a:lnTo>
                    <a:lnTo>
                      <a:pt x="17124" y="56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382;p72"/>
              <p:cNvSpPr/>
              <p:nvPr/>
            </p:nvSpPr>
            <p:spPr>
              <a:xfrm>
                <a:off x="2133977" y="3219939"/>
                <a:ext cx="189726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10261" h="5322" extrusionOk="0">
                    <a:moveTo>
                      <a:pt x="1836" y="1"/>
                    </a:moveTo>
                    <a:cubicBezTo>
                      <a:pt x="1830" y="1"/>
                      <a:pt x="1825" y="1"/>
                      <a:pt x="1821" y="1"/>
                    </a:cubicBezTo>
                    <a:cubicBezTo>
                      <a:pt x="1" y="128"/>
                      <a:pt x="4710" y="4788"/>
                      <a:pt x="4710" y="4788"/>
                    </a:cubicBezTo>
                    <a:lnTo>
                      <a:pt x="10260" y="5322"/>
                    </a:lnTo>
                    <a:cubicBezTo>
                      <a:pt x="10260" y="5322"/>
                      <a:pt x="2770" y="1"/>
                      <a:pt x="183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383;p72"/>
              <p:cNvSpPr/>
              <p:nvPr/>
            </p:nvSpPr>
            <p:spPr>
              <a:xfrm>
                <a:off x="2740708" y="3351495"/>
                <a:ext cx="361498" cy="57042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3085" extrusionOk="0">
                    <a:moveTo>
                      <a:pt x="19529" y="1"/>
                    </a:moveTo>
                    <a:lnTo>
                      <a:pt x="0" y="2944"/>
                    </a:lnTo>
                    <a:lnTo>
                      <a:pt x="22" y="3085"/>
                    </a:lnTo>
                    <a:lnTo>
                      <a:pt x="19551" y="141"/>
                    </a:lnTo>
                    <a:lnTo>
                      <a:pt x="19529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384;p72"/>
              <p:cNvSpPr/>
              <p:nvPr/>
            </p:nvSpPr>
            <p:spPr>
              <a:xfrm>
                <a:off x="2685256" y="3290201"/>
                <a:ext cx="309208" cy="193479"/>
              </a:xfrm>
              <a:custGeom>
                <a:avLst/>
                <a:gdLst/>
                <a:ahLst/>
                <a:cxnLst/>
                <a:rect l="l" t="t" r="r" b="b"/>
                <a:pathLst>
                  <a:path w="16723" h="10464" extrusionOk="0">
                    <a:moveTo>
                      <a:pt x="75" y="0"/>
                    </a:moveTo>
                    <a:lnTo>
                      <a:pt x="0" y="121"/>
                    </a:lnTo>
                    <a:lnTo>
                      <a:pt x="16648" y="10463"/>
                    </a:lnTo>
                    <a:lnTo>
                      <a:pt x="16722" y="1034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385;p72"/>
              <p:cNvSpPr/>
              <p:nvPr/>
            </p:nvSpPr>
            <p:spPr>
              <a:xfrm>
                <a:off x="2694279" y="3319674"/>
                <a:ext cx="354231" cy="115544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6249" extrusionOk="0">
                    <a:moveTo>
                      <a:pt x="15914" y="1"/>
                    </a:moveTo>
                    <a:cubicBezTo>
                      <a:pt x="15598" y="26"/>
                      <a:pt x="15417" y="117"/>
                      <a:pt x="15362" y="279"/>
                    </a:cubicBezTo>
                    <a:cubicBezTo>
                      <a:pt x="15217" y="711"/>
                      <a:pt x="16081" y="1483"/>
                      <a:pt x="17082" y="2379"/>
                    </a:cubicBezTo>
                    <a:cubicBezTo>
                      <a:pt x="17984" y="3185"/>
                      <a:pt x="19005" y="4098"/>
                      <a:pt x="18940" y="4548"/>
                    </a:cubicBezTo>
                    <a:cubicBezTo>
                      <a:pt x="18926" y="4638"/>
                      <a:pt x="18866" y="4707"/>
                      <a:pt x="18756" y="4758"/>
                    </a:cubicBezTo>
                    <a:cubicBezTo>
                      <a:pt x="18641" y="4812"/>
                      <a:pt x="18494" y="4837"/>
                      <a:pt x="18319" y="4837"/>
                    </a:cubicBezTo>
                    <a:cubicBezTo>
                      <a:pt x="17251" y="4837"/>
                      <a:pt x="15150" y="3909"/>
                      <a:pt x="13109" y="3006"/>
                    </a:cubicBezTo>
                    <a:cubicBezTo>
                      <a:pt x="11122" y="2128"/>
                      <a:pt x="9068" y="1221"/>
                      <a:pt x="7746" y="1045"/>
                    </a:cubicBezTo>
                    <a:cubicBezTo>
                      <a:pt x="7636" y="1030"/>
                      <a:pt x="7536" y="1023"/>
                      <a:pt x="7447" y="1023"/>
                    </a:cubicBezTo>
                    <a:cubicBezTo>
                      <a:pt x="7171" y="1023"/>
                      <a:pt x="6994" y="1093"/>
                      <a:pt x="6909" y="1235"/>
                    </a:cubicBezTo>
                    <a:cubicBezTo>
                      <a:pt x="6662" y="1649"/>
                      <a:pt x="7295" y="2519"/>
                      <a:pt x="8030" y="3528"/>
                    </a:cubicBezTo>
                    <a:cubicBezTo>
                      <a:pt x="8681" y="4425"/>
                      <a:pt x="9421" y="5440"/>
                      <a:pt x="9247" y="5875"/>
                    </a:cubicBezTo>
                    <a:cubicBezTo>
                      <a:pt x="9201" y="5989"/>
                      <a:pt x="9090" y="6062"/>
                      <a:pt x="8908" y="6094"/>
                    </a:cubicBezTo>
                    <a:cubicBezTo>
                      <a:pt x="8863" y="6102"/>
                      <a:pt x="8810" y="6106"/>
                      <a:pt x="8750" y="6106"/>
                    </a:cubicBezTo>
                    <a:cubicBezTo>
                      <a:pt x="8084" y="6106"/>
                      <a:pt x="6485" y="5610"/>
                      <a:pt x="4092" y="4659"/>
                    </a:cubicBezTo>
                    <a:cubicBezTo>
                      <a:pt x="2059" y="3851"/>
                      <a:pt x="174" y="3001"/>
                      <a:pt x="65" y="2944"/>
                    </a:cubicBezTo>
                    <a:lnTo>
                      <a:pt x="0" y="3071"/>
                    </a:lnTo>
                    <a:cubicBezTo>
                      <a:pt x="110" y="3127"/>
                      <a:pt x="2002" y="3983"/>
                      <a:pt x="4040" y="4792"/>
                    </a:cubicBezTo>
                    <a:cubicBezTo>
                      <a:pt x="6476" y="5759"/>
                      <a:pt x="8059" y="6248"/>
                      <a:pt x="8755" y="6248"/>
                    </a:cubicBezTo>
                    <a:cubicBezTo>
                      <a:pt x="8815" y="6248"/>
                      <a:pt x="8875" y="6243"/>
                      <a:pt x="8934" y="6234"/>
                    </a:cubicBezTo>
                    <a:cubicBezTo>
                      <a:pt x="9164" y="6192"/>
                      <a:pt x="9313" y="6089"/>
                      <a:pt x="9378" y="5928"/>
                    </a:cubicBezTo>
                    <a:cubicBezTo>
                      <a:pt x="9582" y="5420"/>
                      <a:pt x="8884" y="4460"/>
                      <a:pt x="8144" y="3444"/>
                    </a:cubicBezTo>
                    <a:cubicBezTo>
                      <a:pt x="7799" y="2969"/>
                      <a:pt x="7473" y="2520"/>
                      <a:pt x="7252" y="2134"/>
                    </a:cubicBezTo>
                    <a:cubicBezTo>
                      <a:pt x="7021" y="1727"/>
                      <a:pt x="6947" y="1450"/>
                      <a:pt x="7032" y="1308"/>
                    </a:cubicBezTo>
                    <a:cubicBezTo>
                      <a:pt x="7089" y="1212"/>
                      <a:pt x="7227" y="1164"/>
                      <a:pt x="7445" y="1164"/>
                    </a:cubicBezTo>
                    <a:cubicBezTo>
                      <a:pt x="7527" y="1164"/>
                      <a:pt x="7622" y="1171"/>
                      <a:pt x="7727" y="1185"/>
                    </a:cubicBezTo>
                    <a:cubicBezTo>
                      <a:pt x="9029" y="1358"/>
                      <a:pt x="11075" y="2263"/>
                      <a:pt x="13051" y="3136"/>
                    </a:cubicBezTo>
                    <a:cubicBezTo>
                      <a:pt x="15185" y="4079"/>
                      <a:pt x="17218" y="4978"/>
                      <a:pt x="18319" y="4978"/>
                    </a:cubicBezTo>
                    <a:cubicBezTo>
                      <a:pt x="18516" y="4978"/>
                      <a:pt x="18683" y="4950"/>
                      <a:pt x="18815" y="4887"/>
                    </a:cubicBezTo>
                    <a:cubicBezTo>
                      <a:pt x="18971" y="4815"/>
                      <a:pt x="19059" y="4708"/>
                      <a:pt x="19080" y="4568"/>
                    </a:cubicBezTo>
                    <a:cubicBezTo>
                      <a:pt x="19157" y="4042"/>
                      <a:pt x="18195" y="3182"/>
                      <a:pt x="17177" y="2273"/>
                    </a:cubicBezTo>
                    <a:cubicBezTo>
                      <a:pt x="16336" y="1520"/>
                      <a:pt x="15381" y="667"/>
                      <a:pt x="15497" y="325"/>
                    </a:cubicBezTo>
                    <a:cubicBezTo>
                      <a:pt x="15531" y="224"/>
                      <a:pt x="15675" y="162"/>
                      <a:pt x="15926" y="142"/>
                    </a:cubicBezTo>
                    <a:lnTo>
                      <a:pt x="15914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386;p72"/>
              <p:cNvSpPr/>
              <p:nvPr/>
            </p:nvSpPr>
            <p:spPr>
              <a:xfrm>
                <a:off x="2386291" y="3609154"/>
                <a:ext cx="35834" cy="17861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966" extrusionOk="0">
                    <a:moveTo>
                      <a:pt x="775" y="1"/>
                    </a:moveTo>
                    <a:cubicBezTo>
                      <a:pt x="750" y="1"/>
                      <a:pt x="725" y="3"/>
                      <a:pt x="701" y="8"/>
                    </a:cubicBezTo>
                    <a:cubicBezTo>
                      <a:pt x="678" y="10"/>
                      <a:pt x="656" y="15"/>
                      <a:pt x="634" y="21"/>
                    </a:cubicBezTo>
                    <a:cubicBezTo>
                      <a:pt x="584" y="36"/>
                      <a:pt x="574" y="61"/>
                      <a:pt x="602" y="95"/>
                    </a:cubicBezTo>
                    <a:cubicBezTo>
                      <a:pt x="616" y="112"/>
                      <a:pt x="629" y="129"/>
                      <a:pt x="641" y="145"/>
                    </a:cubicBezTo>
                    <a:cubicBezTo>
                      <a:pt x="654" y="161"/>
                      <a:pt x="664" y="177"/>
                      <a:pt x="674" y="194"/>
                    </a:cubicBezTo>
                    <a:cubicBezTo>
                      <a:pt x="685" y="214"/>
                      <a:pt x="694" y="232"/>
                      <a:pt x="703" y="252"/>
                    </a:cubicBezTo>
                    <a:cubicBezTo>
                      <a:pt x="712" y="270"/>
                      <a:pt x="721" y="290"/>
                      <a:pt x="732" y="309"/>
                    </a:cubicBezTo>
                    <a:cubicBezTo>
                      <a:pt x="736" y="313"/>
                      <a:pt x="736" y="320"/>
                      <a:pt x="732" y="323"/>
                    </a:cubicBezTo>
                    <a:cubicBezTo>
                      <a:pt x="728" y="328"/>
                      <a:pt x="725" y="333"/>
                      <a:pt x="724" y="339"/>
                    </a:cubicBezTo>
                    <a:cubicBezTo>
                      <a:pt x="527" y="295"/>
                      <a:pt x="378" y="233"/>
                      <a:pt x="282" y="154"/>
                    </a:cubicBezTo>
                    <a:cubicBezTo>
                      <a:pt x="264" y="139"/>
                      <a:pt x="244" y="127"/>
                      <a:pt x="222" y="120"/>
                    </a:cubicBezTo>
                    <a:cubicBezTo>
                      <a:pt x="205" y="116"/>
                      <a:pt x="188" y="114"/>
                      <a:pt x="170" y="114"/>
                    </a:cubicBezTo>
                    <a:cubicBezTo>
                      <a:pt x="164" y="114"/>
                      <a:pt x="158" y="114"/>
                      <a:pt x="152" y="115"/>
                    </a:cubicBezTo>
                    <a:cubicBezTo>
                      <a:pt x="148" y="114"/>
                      <a:pt x="144" y="114"/>
                      <a:pt x="140" y="114"/>
                    </a:cubicBezTo>
                    <a:cubicBezTo>
                      <a:pt x="122" y="114"/>
                      <a:pt x="104" y="117"/>
                      <a:pt x="86" y="120"/>
                    </a:cubicBezTo>
                    <a:cubicBezTo>
                      <a:pt x="69" y="124"/>
                      <a:pt x="53" y="130"/>
                      <a:pt x="35" y="135"/>
                    </a:cubicBezTo>
                    <a:cubicBezTo>
                      <a:pt x="3" y="152"/>
                      <a:pt x="1" y="175"/>
                      <a:pt x="30" y="206"/>
                    </a:cubicBezTo>
                    <a:cubicBezTo>
                      <a:pt x="63" y="237"/>
                      <a:pt x="101" y="263"/>
                      <a:pt x="141" y="283"/>
                    </a:cubicBezTo>
                    <a:cubicBezTo>
                      <a:pt x="195" y="310"/>
                      <a:pt x="251" y="333"/>
                      <a:pt x="308" y="354"/>
                    </a:cubicBezTo>
                    <a:cubicBezTo>
                      <a:pt x="369" y="376"/>
                      <a:pt x="431" y="394"/>
                      <a:pt x="494" y="408"/>
                    </a:cubicBezTo>
                    <a:cubicBezTo>
                      <a:pt x="552" y="423"/>
                      <a:pt x="611" y="431"/>
                      <a:pt x="671" y="436"/>
                    </a:cubicBezTo>
                    <a:cubicBezTo>
                      <a:pt x="694" y="439"/>
                      <a:pt x="718" y="441"/>
                      <a:pt x="742" y="441"/>
                    </a:cubicBezTo>
                    <a:cubicBezTo>
                      <a:pt x="761" y="441"/>
                      <a:pt x="781" y="440"/>
                      <a:pt x="801" y="437"/>
                    </a:cubicBezTo>
                    <a:cubicBezTo>
                      <a:pt x="900" y="428"/>
                      <a:pt x="967" y="405"/>
                      <a:pt x="1002" y="367"/>
                    </a:cubicBezTo>
                    <a:cubicBezTo>
                      <a:pt x="1017" y="359"/>
                      <a:pt x="1030" y="347"/>
                      <a:pt x="1039" y="333"/>
                    </a:cubicBezTo>
                    <a:cubicBezTo>
                      <a:pt x="1065" y="344"/>
                      <a:pt x="1090" y="356"/>
                      <a:pt x="1112" y="371"/>
                    </a:cubicBezTo>
                    <a:cubicBezTo>
                      <a:pt x="1130" y="384"/>
                      <a:pt x="1149" y="397"/>
                      <a:pt x="1167" y="408"/>
                    </a:cubicBezTo>
                    <a:lnTo>
                      <a:pt x="1321" y="515"/>
                    </a:lnTo>
                    <a:cubicBezTo>
                      <a:pt x="1372" y="550"/>
                      <a:pt x="1424" y="587"/>
                      <a:pt x="1475" y="624"/>
                    </a:cubicBezTo>
                    <a:cubicBezTo>
                      <a:pt x="1569" y="690"/>
                      <a:pt x="1592" y="749"/>
                      <a:pt x="1547" y="801"/>
                    </a:cubicBezTo>
                    <a:cubicBezTo>
                      <a:pt x="1530" y="820"/>
                      <a:pt x="1510" y="839"/>
                      <a:pt x="1490" y="856"/>
                    </a:cubicBezTo>
                    <a:cubicBezTo>
                      <a:pt x="1469" y="874"/>
                      <a:pt x="1444" y="891"/>
                      <a:pt x="1418" y="903"/>
                    </a:cubicBezTo>
                    <a:cubicBezTo>
                      <a:pt x="1409" y="907"/>
                      <a:pt x="1402" y="912"/>
                      <a:pt x="1396" y="921"/>
                    </a:cubicBezTo>
                    <a:cubicBezTo>
                      <a:pt x="1391" y="927"/>
                      <a:pt x="1395" y="935"/>
                      <a:pt x="1408" y="946"/>
                    </a:cubicBezTo>
                    <a:cubicBezTo>
                      <a:pt x="1421" y="955"/>
                      <a:pt x="1438" y="960"/>
                      <a:pt x="1452" y="961"/>
                    </a:cubicBezTo>
                    <a:cubicBezTo>
                      <a:pt x="1478" y="963"/>
                      <a:pt x="1503" y="965"/>
                      <a:pt x="1528" y="965"/>
                    </a:cubicBezTo>
                    <a:cubicBezTo>
                      <a:pt x="1570" y="965"/>
                      <a:pt x="1611" y="961"/>
                      <a:pt x="1650" y="950"/>
                    </a:cubicBezTo>
                    <a:cubicBezTo>
                      <a:pt x="1680" y="942"/>
                      <a:pt x="1709" y="931"/>
                      <a:pt x="1737" y="918"/>
                    </a:cubicBezTo>
                    <a:cubicBezTo>
                      <a:pt x="1759" y="903"/>
                      <a:pt x="1781" y="888"/>
                      <a:pt x="1804" y="873"/>
                    </a:cubicBezTo>
                    <a:cubicBezTo>
                      <a:pt x="1828" y="860"/>
                      <a:pt x="1848" y="843"/>
                      <a:pt x="1869" y="828"/>
                    </a:cubicBezTo>
                    <a:cubicBezTo>
                      <a:pt x="1881" y="823"/>
                      <a:pt x="1891" y="813"/>
                      <a:pt x="1900" y="804"/>
                    </a:cubicBezTo>
                    <a:cubicBezTo>
                      <a:pt x="1907" y="794"/>
                      <a:pt x="1914" y="784"/>
                      <a:pt x="1920" y="773"/>
                    </a:cubicBezTo>
                    <a:cubicBezTo>
                      <a:pt x="1936" y="750"/>
                      <a:pt x="1937" y="720"/>
                      <a:pt x="1924" y="696"/>
                    </a:cubicBezTo>
                    <a:cubicBezTo>
                      <a:pt x="1911" y="667"/>
                      <a:pt x="1882" y="638"/>
                      <a:pt x="1838" y="607"/>
                    </a:cubicBezTo>
                    <a:cubicBezTo>
                      <a:pt x="1824" y="596"/>
                      <a:pt x="1808" y="584"/>
                      <a:pt x="1792" y="573"/>
                    </a:cubicBezTo>
                    <a:cubicBezTo>
                      <a:pt x="1776" y="561"/>
                      <a:pt x="1759" y="550"/>
                      <a:pt x="1740" y="537"/>
                    </a:cubicBezTo>
                    <a:cubicBezTo>
                      <a:pt x="1686" y="501"/>
                      <a:pt x="1631" y="465"/>
                      <a:pt x="1577" y="429"/>
                    </a:cubicBezTo>
                    <a:cubicBezTo>
                      <a:pt x="1522" y="392"/>
                      <a:pt x="1466" y="356"/>
                      <a:pt x="1410" y="321"/>
                    </a:cubicBezTo>
                    <a:cubicBezTo>
                      <a:pt x="1337" y="276"/>
                      <a:pt x="1266" y="231"/>
                      <a:pt x="1196" y="188"/>
                    </a:cubicBezTo>
                    <a:cubicBezTo>
                      <a:pt x="1126" y="145"/>
                      <a:pt x="1050" y="102"/>
                      <a:pt x="968" y="58"/>
                    </a:cubicBezTo>
                    <a:cubicBezTo>
                      <a:pt x="931" y="36"/>
                      <a:pt x="891" y="19"/>
                      <a:pt x="848" y="8"/>
                    </a:cubicBezTo>
                    <a:cubicBezTo>
                      <a:pt x="824" y="3"/>
                      <a:pt x="799" y="1"/>
                      <a:pt x="77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387;p72"/>
              <p:cNvSpPr/>
              <p:nvPr/>
            </p:nvSpPr>
            <p:spPr>
              <a:xfrm>
                <a:off x="2428245" y="3601258"/>
                <a:ext cx="30656" cy="1394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754" extrusionOk="0">
                    <a:moveTo>
                      <a:pt x="544" y="1"/>
                    </a:moveTo>
                    <a:cubicBezTo>
                      <a:pt x="532" y="2"/>
                      <a:pt x="519" y="4"/>
                      <a:pt x="506" y="8"/>
                    </a:cubicBezTo>
                    <a:cubicBezTo>
                      <a:pt x="495" y="11"/>
                      <a:pt x="484" y="13"/>
                      <a:pt x="474" y="17"/>
                    </a:cubicBezTo>
                    <a:cubicBezTo>
                      <a:pt x="469" y="21"/>
                      <a:pt x="465" y="25"/>
                      <a:pt x="461" y="29"/>
                    </a:cubicBezTo>
                    <a:cubicBezTo>
                      <a:pt x="457" y="33"/>
                      <a:pt x="457" y="39"/>
                      <a:pt x="458" y="44"/>
                    </a:cubicBezTo>
                    <a:cubicBezTo>
                      <a:pt x="462" y="58"/>
                      <a:pt x="467" y="73"/>
                      <a:pt x="472" y="87"/>
                    </a:cubicBezTo>
                    <a:cubicBezTo>
                      <a:pt x="476" y="101"/>
                      <a:pt x="480" y="115"/>
                      <a:pt x="484" y="128"/>
                    </a:cubicBezTo>
                    <a:cubicBezTo>
                      <a:pt x="487" y="135"/>
                      <a:pt x="489" y="142"/>
                      <a:pt x="491" y="149"/>
                    </a:cubicBezTo>
                    <a:cubicBezTo>
                      <a:pt x="494" y="157"/>
                      <a:pt x="494" y="164"/>
                      <a:pt x="492" y="172"/>
                    </a:cubicBezTo>
                    <a:cubicBezTo>
                      <a:pt x="477" y="168"/>
                      <a:pt x="464" y="164"/>
                      <a:pt x="456" y="162"/>
                    </a:cubicBezTo>
                    <a:cubicBezTo>
                      <a:pt x="446" y="159"/>
                      <a:pt x="438" y="158"/>
                      <a:pt x="429" y="157"/>
                    </a:cubicBezTo>
                    <a:cubicBezTo>
                      <a:pt x="400" y="147"/>
                      <a:pt x="373" y="138"/>
                      <a:pt x="345" y="131"/>
                    </a:cubicBezTo>
                    <a:cubicBezTo>
                      <a:pt x="319" y="123"/>
                      <a:pt x="289" y="113"/>
                      <a:pt x="259" y="104"/>
                    </a:cubicBezTo>
                    <a:cubicBezTo>
                      <a:pt x="214" y="91"/>
                      <a:pt x="168" y="85"/>
                      <a:pt x="122" y="85"/>
                    </a:cubicBezTo>
                    <a:cubicBezTo>
                      <a:pt x="114" y="85"/>
                      <a:pt x="106" y="85"/>
                      <a:pt x="99" y="86"/>
                    </a:cubicBezTo>
                    <a:cubicBezTo>
                      <a:pt x="49" y="89"/>
                      <a:pt x="18" y="101"/>
                      <a:pt x="4" y="120"/>
                    </a:cubicBezTo>
                    <a:cubicBezTo>
                      <a:pt x="1" y="134"/>
                      <a:pt x="13" y="147"/>
                      <a:pt x="43" y="157"/>
                    </a:cubicBezTo>
                    <a:lnTo>
                      <a:pt x="107" y="183"/>
                    </a:lnTo>
                    <a:cubicBezTo>
                      <a:pt x="127" y="189"/>
                      <a:pt x="148" y="197"/>
                      <a:pt x="169" y="204"/>
                    </a:cubicBezTo>
                    <a:cubicBezTo>
                      <a:pt x="223" y="223"/>
                      <a:pt x="276" y="242"/>
                      <a:pt x="331" y="262"/>
                    </a:cubicBezTo>
                    <a:cubicBezTo>
                      <a:pt x="385" y="282"/>
                      <a:pt x="437" y="300"/>
                      <a:pt x="487" y="318"/>
                    </a:cubicBezTo>
                    <a:cubicBezTo>
                      <a:pt x="499" y="323"/>
                      <a:pt x="512" y="329"/>
                      <a:pt x="526" y="336"/>
                    </a:cubicBezTo>
                    <a:cubicBezTo>
                      <a:pt x="540" y="341"/>
                      <a:pt x="553" y="348"/>
                      <a:pt x="567" y="353"/>
                    </a:cubicBezTo>
                    <a:cubicBezTo>
                      <a:pt x="583" y="395"/>
                      <a:pt x="601" y="438"/>
                      <a:pt x="619" y="481"/>
                    </a:cubicBezTo>
                    <a:cubicBezTo>
                      <a:pt x="636" y="524"/>
                      <a:pt x="655" y="566"/>
                      <a:pt x="673" y="608"/>
                    </a:cubicBezTo>
                    <a:cubicBezTo>
                      <a:pt x="679" y="623"/>
                      <a:pt x="686" y="637"/>
                      <a:pt x="694" y="651"/>
                    </a:cubicBezTo>
                    <a:cubicBezTo>
                      <a:pt x="702" y="666"/>
                      <a:pt x="712" y="681"/>
                      <a:pt x="723" y="695"/>
                    </a:cubicBezTo>
                    <a:cubicBezTo>
                      <a:pt x="725" y="704"/>
                      <a:pt x="730" y="712"/>
                      <a:pt x="734" y="720"/>
                    </a:cubicBezTo>
                    <a:cubicBezTo>
                      <a:pt x="740" y="729"/>
                      <a:pt x="755" y="736"/>
                      <a:pt x="778" y="743"/>
                    </a:cubicBezTo>
                    <a:cubicBezTo>
                      <a:pt x="795" y="750"/>
                      <a:pt x="813" y="753"/>
                      <a:pt x="832" y="753"/>
                    </a:cubicBezTo>
                    <a:cubicBezTo>
                      <a:pt x="836" y="753"/>
                      <a:pt x="841" y="753"/>
                      <a:pt x="846" y="752"/>
                    </a:cubicBezTo>
                    <a:lnTo>
                      <a:pt x="895" y="742"/>
                    </a:lnTo>
                    <a:cubicBezTo>
                      <a:pt x="931" y="735"/>
                      <a:pt x="940" y="720"/>
                      <a:pt x="921" y="698"/>
                    </a:cubicBezTo>
                    <a:cubicBezTo>
                      <a:pt x="910" y="688"/>
                      <a:pt x="901" y="676"/>
                      <a:pt x="893" y="664"/>
                    </a:cubicBezTo>
                    <a:cubicBezTo>
                      <a:pt x="886" y="652"/>
                      <a:pt x="880" y="641"/>
                      <a:pt x="875" y="630"/>
                    </a:cubicBezTo>
                    <a:cubicBezTo>
                      <a:pt x="864" y="605"/>
                      <a:pt x="853" y="577"/>
                      <a:pt x="841" y="550"/>
                    </a:cubicBezTo>
                    <a:cubicBezTo>
                      <a:pt x="831" y="522"/>
                      <a:pt x="820" y="494"/>
                      <a:pt x="811" y="468"/>
                    </a:cubicBezTo>
                    <a:cubicBezTo>
                      <a:pt x="812" y="461"/>
                      <a:pt x="815" y="455"/>
                      <a:pt x="818" y="450"/>
                    </a:cubicBezTo>
                    <a:lnTo>
                      <a:pt x="863" y="466"/>
                    </a:lnTo>
                    <a:lnTo>
                      <a:pt x="901" y="481"/>
                    </a:lnTo>
                    <a:cubicBezTo>
                      <a:pt x="977" y="508"/>
                      <a:pt x="1053" y="537"/>
                      <a:pt x="1129" y="565"/>
                    </a:cubicBezTo>
                    <a:cubicBezTo>
                      <a:pt x="1205" y="593"/>
                      <a:pt x="1280" y="620"/>
                      <a:pt x="1355" y="648"/>
                    </a:cubicBezTo>
                    <a:cubicBezTo>
                      <a:pt x="1371" y="655"/>
                      <a:pt x="1388" y="661"/>
                      <a:pt x="1406" y="667"/>
                    </a:cubicBezTo>
                    <a:cubicBezTo>
                      <a:pt x="1427" y="674"/>
                      <a:pt x="1448" y="678"/>
                      <a:pt x="1469" y="680"/>
                    </a:cubicBezTo>
                    <a:cubicBezTo>
                      <a:pt x="1480" y="681"/>
                      <a:pt x="1491" y="682"/>
                      <a:pt x="1502" y="682"/>
                    </a:cubicBezTo>
                    <a:cubicBezTo>
                      <a:pt x="1510" y="682"/>
                      <a:pt x="1517" y="681"/>
                      <a:pt x="1525" y="681"/>
                    </a:cubicBezTo>
                    <a:cubicBezTo>
                      <a:pt x="1545" y="680"/>
                      <a:pt x="1563" y="678"/>
                      <a:pt x="1581" y="674"/>
                    </a:cubicBezTo>
                    <a:cubicBezTo>
                      <a:pt x="1598" y="671"/>
                      <a:pt x="1612" y="666"/>
                      <a:pt x="1627" y="660"/>
                    </a:cubicBezTo>
                    <a:cubicBezTo>
                      <a:pt x="1638" y="657"/>
                      <a:pt x="1647" y="650"/>
                      <a:pt x="1654" y="642"/>
                    </a:cubicBezTo>
                    <a:cubicBezTo>
                      <a:pt x="1657" y="633"/>
                      <a:pt x="1648" y="623"/>
                      <a:pt x="1629" y="613"/>
                    </a:cubicBezTo>
                    <a:cubicBezTo>
                      <a:pt x="1622" y="611"/>
                      <a:pt x="1615" y="608"/>
                      <a:pt x="1607" y="606"/>
                    </a:cubicBezTo>
                    <a:cubicBezTo>
                      <a:pt x="1599" y="603"/>
                      <a:pt x="1591" y="600"/>
                      <a:pt x="1584" y="597"/>
                    </a:cubicBezTo>
                    <a:cubicBezTo>
                      <a:pt x="1324" y="494"/>
                      <a:pt x="1062" y="392"/>
                      <a:pt x="802" y="287"/>
                    </a:cubicBezTo>
                    <a:cubicBezTo>
                      <a:pt x="789" y="284"/>
                      <a:pt x="778" y="278"/>
                      <a:pt x="765" y="273"/>
                    </a:cubicBezTo>
                    <a:cubicBezTo>
                      <a:pt x="751" y="268"/>
                      <a:pt x="740" y="263"/>
                      <a:pt x="727" y="258"/>
                    </a:cubicBezTo>
                    <a:cubicBezTo>
                      <a:pt x="719" y="238"/>
                      <a:pt x="711" y="217"/>
                      <a:pt x="703" y="196"/>
                    </a:cubicBezTo>
                    <a:cubicBezTo>
                      <a:pt x="696" y="174"/>
                      <a:pt x="687" y="154"/>
                      <a:pt x="678" y="134"/>
                    </a:cubicBezTo>
                    <a:cubicBezTo>
                      <a:pt x="667" y="115"/>
                      <a:pt x="660" y="94"/>
                      <a:pt x="656" y="73"/>
                    </a:cubicBezTo>
                    <a:cubicBezTo>
                      <a:pt x="650" y="48"/>
                      <a:pt x="639" y="25"/>
                      <a:pt x="621" y="6"/>
                    </a:cubicBezTo>
                    <a:cubicBezTo>
                      <a:pt x="606" y="5"/>
                      <a:pt x="593" y="4"/>
                      <a:pt x="579" y="2"/>
                    </a:cubicBezTo>
                    <a:cubicBezTo>
                      <a:pt x="567" y="1"/>
                      <a:pt x="556" y="1"/>
                      <a:pt x="54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388;p72"/>
              <p:cNvSpPr/>
              <p:nvPr/>
            </p:nvSpPr>
            <p:spPr>
              <a:xfrm>
                <a:off x="2411105" y="3607175"/>
                <a:ext cx="19821" cy="623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337" extrusionOk="0">
                    <a:moveTo>
                      <a:pt x="752" y="1"/>
                    </a:moveTo>
                    <a:cubicBezTo>
                      <a:pt x="591" y="1"/>
                      <a:pt x="516" y="38"/>
                      <a:pt x="402" y="77"/>
                    </a:cubicBezTo>
                    <a:cubicBezTo>
                      <a:pt x="282" y="116"/>
                      <a:pt x="165" y="157"/>
                      <a:pt x="70" y="209"/>
                    </a:cubicBezTo>
                    <a:cubicBezTo>
                      <a:pt x="1" y="248"/>
                      <a:pt x="201" y="336"/>
                      <a:pt x="315" y="336"/>
                    </a:cubicBezTo>
                    <a:cubicBezTo>
                      <a:pt x="323" y="336"/>
                      <a:pt x="331" y="336"/>
                      <a:pt x="338" y="335"/>
                    </a:cubicBezTo>
                    <a:cubicBezTo>
                      <a:pt x="486" y="314"/>
                      <a:pt x="632" y="284"/>
                      <a:pt x="776" y="245"/>
                    </a:cubicBezTo>
                    <a:cubicBezTo>
                      <a:pt x="901" y="211"/>
                      <a:pt x="1043" y="195"/>
                      <a:pt x="1060" y="119"/>
                    </a:cubicBezTo>
                    <a:cubicBezTo>
                      <a:pt x="1072" y="71"/>
                      <a:pt x="916" y="6"/>
                      <a:pt x="806" y="2"/>
                    </a:cubicBezTo>
                    <a:cubicBezTo>
                      <a:pt x="787" y="1"/>
                      <a:pt x="769" y="1"/>
                      <a:pt x="752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389;p72"/>
              <p:cNvSpPr/>
              <p:nvPr/>
            </p:nvSpPr>
            <p:spPr>
              <a:xfrm>
                <a:off x="2421922" y="3612482"/>
                <a:ext cx="19008" cy="5824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15" extrusionOk="0">
                    <a:moveTo>
                      <a:pt x="679" y="0"/>
                    </a:moveTo>
                    <a:cubicBezTo>
                      <a:pt x="661" y="0"/>
                      <a:pt x="645" y="1"/>
                      <a:pt x="631" y="4"/>
                    </a:cubicBezTo>
                    <a:cubicBezTo>
                      <a:pt x="413" y="41"/>
                      <a:pt x="285" y="135"/>
                      <a:pt x="108" y="194"/>
                    </a:cubicBezTo>
                    <a:cubicBezTo>
                      <a:pt x="1" y="229"/>
                      <a:pt x="196" y="315"/>
                      <a:pt x="323" y="315"/>
                    </a:cubicBezTo>
                    <a:cubicBezTo>
                      <a:pt x="335" y="315"/>
                      <a:pt x="347" y="314"/>
                      <a:pt x="358" y="312"/>
                    </a:cubicBezTo>
                    <a:cubicBezTo>
                      <a:pt x="585" y="278"/>
                      <a:pt x="883" y="242"/>
                      <a:pt x="973" y="140"/>
                    </a:cubicBezTo>
                    <a:cubicBezTo>
                      <a:pt x="1028" y="78"/>
                      <a:pt x="819" y="0"/>
                      <a:pt x="679" y="0"/>
                    </a:cubicBezTo>
                    <a:close/>
                  </a:path>
                </a:pathLst>
              </a:custGeom>
              <a:solidFill>
                <a:srgbClr val="F13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390;p72"/>
              <p:cNvSpPr/>
              <p:nvPr/>
            </p:nvSpPr>
            <p:spPr>
              <a:xfrm>
                <a:off x="2427949" y="3590405"/>
                <a:ext cx="27495" cy="1041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63" extrusionOk="0">
                    <a:moveTo>
                      <a:pt x="364" y="1"/>
                    </a:moveTo>
                    <a:cubicBezTo>
                      <a:pt x="243" y="1"/>
                      <a:pt x="145" y="34"/>
                      <a:pt x="66" y="64"/>
                    </a:cubicBezTo>
                    <a:cubicBezTo>
                      <a:pt x="1" y="89"/>
                      <a:pt x="63" y="149"/>
                      <a:pt x="181" y="178"/>
                    </a:cubicBezTo>
                    <a:cubicBezTo>
                      <a:pt x="240" y="193"/>
                      <a:pt x="299" y="203"/>
                      <a:pt x="359" y="209"/>
                    </a:cubicBezTo>
                    <a:cubicBezTo>
                      <a:pt x="368" y="210"/>
                      <a:pt x="377" y="210"/>
                      <a:pt x="384" y="210"/>
                    </a:cubicBezTo>
                    <a:cubicBezTo>
                      <a:pt x="432" y="210"/>
                      <a:pt x="442" y="193"/>
                      <a:pt x="428" y="172"/>
                    </a:cubicBezTo>
                    <a:cubicBezTo>
                      <a:pt x="452" y="167"/>
                      <a:pt x="476" y="164"/>
                      <a:pt x="501" y="163"/>
                    </a:cubicBezTo>
                    <a:lnTo>
                      <a:pt x="501" y="163"/>
                    </a:lnTo>
                    <a:cubicBezTo>
                      <a:pt x="466" y="171"/>
                      <a:pt x="486" y="266"/>
                      <a:pt x="486" y="289"/>
                    </a:cubicBezTo>
                    <a:cubicBezTo>
                      <a:pt x="486" y="356"/>
                      <a:pt x="492" y="438"/>
                      <a:pt x="660" y="507"/>
                    </a:cubicBezTo>
                    <a:cubicBezTo>
                      <a:pt x="761" y="549"/>
                      <a:pt x="853" y="562"/>
                      <a:pt x="936" y="562"/>
                    </a:cubicBezTo>
                    <a:cubicBezTo>
                      <a:pt x="986" y="562"/>
                      <a:pt x="1034" y="557"/>
                      <a:pt x="1078" y="551"/>
                    </a:cubicBezTo>
                    <a:cubicBezTo>
                      <a:pt x="1249" y="525"/>
                      <a:pt x="1486" y="491"/>
                      <a:pt x="1487" y="394"/>
                    </a:cubicBezTo>
                    <a:cubicBezTo>
                      <a:pt x="1487" y="341"/>
                      <a:pt x="1341" y="288"/>
                      <a:pt x="1233" y="288"/>
                    </a:cubicBezTo>
                    <a:cubicBezTo>
                      <a:pt x="1231" y="288"/>
                      <a:pt x="1229" y="288"/>
                      <a:pt x="1227" y="288"/>
                    </a:cubicBezTo>
                    <a:cubicBezTo>
                      <a:pt x="1104" y="291"/>
                      <a:pt x="1062" y="312"/>
                      <a:pt x="973" y="338"/>
                    </a:cubicBezTo>
                    <a:cubicBezTo>
                      <a:pt x="957" y="342"/>
                      <a:pt x="923" y="353"/>
                      <a:pt x="887" y="361"/>
                    </a:cubicBezTo>
                    <a:cubicBezTo>
                      <a:pt x="891" y="318"/>
                      <a:pt x="896" y="272"/>
                      <a:pt x="891" y="257"/>
                    </a:cubicBezTo>
                    <a:cubicBezTo>
                      <a:pt x="866" y="200"/>
                      <a:pt x="812" y="135"/>
                      <a:pt x="694" y="80"/>
                    </a:cubicBezTo>
                    <a:cubicBezTo>
                      <a:pt x="569" y="21"/>
                      <a:pt x="459" y="1"/>
                      <a:pt x="3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91;p72"/>
              <p:cNvSpPr/>
              <p:nvPr/>
            </p:nvSpPr>
            <p:spPr>
              <a:xfrm>
                <a:off x="2487931" y="3195958"/>
                <a:ext cx="329584" cy="55119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2981" extrusionOk="0">
                    <a:moveTo>
                      <a:pt x="15293" y="142"/>
                    </a:moveTo>
                    <a:cubicBezTo>
                      <a:pt x="16540" y="142"/>
                      <a:pt x="17366" y="230"/>
                      <a:pt x="17615" y="397"/>
                    </a:cubicBezTo>
                    <a:cubicBezTo>
                      <a:pt x="17681" y="439"/>
                      <a:pt x="17674" y="467"/>
                      <a:pt x="17671" y="476"/>
                    </a:cubicBezTo>
                    <a:cubicBezTo>
                      <a:pt x="17659" y="530"/>
                      <a:pt x="17497" y="823"/>
                      <a:pt x="15512" y="1303"/>
                    </a:cubicBezTo>
                    <a:cubicBezTo>
                      <a:pt x="14127" y="1638"/>
                      <a:pt x="12221" y="1974"/>
                      <a:pt x="10145" y="2247"/>
                    </a:cubicBezTo>
                    <a:cubicBezTo>
                      <a:pt x="7812" y="2555"/>
                      <a:pt x="5490" y="2758"/>
                      <a:pt x="3606" y="2819"/>
                    </a:cubicBezTo>
                    <a:cubicBezTo>
                      <a:pt x="3218" y="2832"/>
                      <a:pt x="2856" y="2838"/>
                      <a:pt x="2524" y="2838"/>
                    </a:cubicBezTo>
                    <a:cubicBezTo>
                      <a:pt x="1282" y="2838"/>
                      <a:pt x="458" y="2749"/>
                      <a:pt x="209" y="2584"/>
                    </a:cubicBezTo>
                    <a:cubicBezTo>
                      <a:pt x="145" y="2540"/>
                      <a:pt x="152" y="2513"/>
                      <a:pt x="153" y="2504"/>
                    </a:cubicBezTo>
                    <a:cubicBezTo>
                      <a:pt x="165" y="2449"/>
                      <a:pt x="329" y="2157"/>
                      <a:pt x="2313" y="1677"/>
                    </a:cubicBezTo>
                    <a:cubicBezTo>
                      <a:pt x="3698" y="1342"/>
                      <a:pt x="5605" y="1006"/>
                      <a:pt x="7680" y="733"/>
                    </a:cubicBezTo>
                    <a:cubicBezTo>
                      <a:pt x="10013" y="426"/>
                      <a:pt x="12335" y="222"/>
                      <a:pt x="14219" y="161"/>
                    </a:cubicBezTo>
                    <a:cubicBezTo>
                      <a:pt x="14605" y="148"/>
                      <a:pt x="14963" y="142"/>
                      <a:pt x="15293" y="142"/>
                    </a:cubicBezTo>
                    <a:close/>
                    <a:moveTo>
                      <a:pt x="15286" y="1"/>
                    </a:moveTo>
                    <a:cubicBezTo>
                      <a:pt x="14898" y="1"/>
                      <a:pt x="14524" y="9"/>
                      <a:pt x="14214" y="19"/>
                    </a:cubicBezTo>
                    <a:cubicBezTo>
                      <a:pt x="12327" y="80"/>
                      <a:pt x="9999" y="284"/>
                      <a:pt x="7662" y="593"/>
                    </a:cubicBezTo>
                    <a:cubicBezTo>
                      <a:pt x="5581" y="867"/>
                      <a:pt x="3670" y="1203"/>
                      <a:pt x="2280" y="1539"/>
                    </a:cubicBezTo>
                    <a:cubicBezTo>
                      <a:pt x="1601" y="1703"/>
                      <a:pt x="1063" y="1863"/>
                      <a:pt x="682" y="2013"/>
                    </a:cubicBezTo>
                    <a:cubicBezTo>
                      <a:pt x="130" y="2231"/>
                      <a:pt x="36" y="2379"/>
                      <a:pt x="16" y="2471"/>
                    </a:cubicBezTo>
                    <a:cubicBezTo>
                      <a:pt x="1" y="2532"/>
                      <a:pt x="9" y="2621"/>
                      <a:pt x="131" y="2702"/>
                    </a:cubicBezTo>
                    <a:cubicBezTo>
                      <a:pt x="465" y="2925"/>
                      <a:pt x="1553" y="2980"/>
                      <a:pt x="2545" y="2980"/>
                    </a:cubicBezTo>
                    <a:cubicBezTo>
                      <a:pt x="2931" y="2980"/>
                      <a:pt x="3302" y="2972"/>
                      <a:pt x="3611" y="2962"/>
                    </a:cubicBezTo>
                    <a:cubicBezTo>
                      <a:pt x="5499" y="2900"/>
                      <a:pt x="7827" y="2696"/>
                      <a:pt x="10163" y="2388"/>
                    </a:cubicBezTo>
                    <a:cubicBezTo>
                      <a:pt x="12245" y="2113"/>
                      <a:pt x="14156" y="1777"/>
                      <a:pt x="15545" y="1441"/>
                    </a:cubicBezTo>
                    <a:cubicBezTo>
                      <a:pt x="16224" y="1276"/>
                      <a:pt x="16762" y="1117"/>
                      <a:pt x="17143" y="967"/>
                    </a:cubicBezTo>
                    <a:cubicBezTo>
                      <a:pt x="17696" y="749"/>
                      <a:pt x="17789" y="601"/>
                      <a:pt x="17810" y="508"/>
                    </a:cubicBezTo>
                    <a:cubicBezTo>
                      <a:pt x="17825" y="447"/>
                      <a:pt x="17817" y="359"/>
                      <a:pt x="17695" y="278"/>
                    </a:cubicBezTo>
                    <a:cubicBezTo>
                      <a:pt x="17361" y="56"/>
                      <a:pt x="16278" y="1"/>
                      <a:pt x="1528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92;p72"/>
              <p:cNvSpPr/>
              <p:nvPr/>
            </p:nvSpPr>
            <p:spPr>
              <a:xfrm>
                <a:off x="2650976" y="3200857"/>
                <a:ext cx="165190" cy="30545"/>
              </a:xfrm>
              <a:custGeom>
                <a:avLst/>
                <a:gdLst/>
                <a:ahLst/>
                <a:cxnLst/>
                <a:rect l="l" t="t" r="r" b="b"/>
                <a:pathLst>
                  <a:path w="8934" h="1652" extrusionOk="0">
                    <a:moveTo>
                      <a:pt x="8837" y="0"/>
                    </a:moveTo>
                    <a:cubicBezTo>
                      <a:pt x="8834" y="0"/>
                      <a:pt x="8831" y="0"/>
                      <a:pt x="8828" y="1"/>
                    </a:cubicBezTo>
                    <a:lnTo>
                      <a:pt x="8282" y="73"/>
                    </a:lnTo>
                    <a:cubicBezTo>
                      <a:pt x="8194" y="85"/>
                      <a:pt x="8203" y="215"/>
                      <a:pt x="8292" y="215"/>
                    </a:cubicBezTo>
                    <a:cubicBezTo>
                      <a:pt x="8295" y="215"/>
                      <a:pt x="8299" y="215"/>
                      <a:pt x="8301" y="214"/>
                    </a:cubicBezTo>
                    <a:lnTo>
                      <a:pt x="8847" y="142"/>
                    </a:lnTo>
                    <a:cubicBezTo>
                      <a:pt x="8933" y="128"/>
                      <a:pt x="8920" y="0"/>
                      <a:pt x="8837" y="0"/>
                    </a:cubicBezTo>
                    <a:close/>
                    <a:moveTo>
                      <a:pt x="7746" y="144"/>
                    </a:moveTo>
                    <a:cubicBezTo>
                      <a:pt x="7743" y="144"/>
                      <a:pt x="7741" y="144"/>
                      <a:pt x="7738" y="144"/>
                    </a:cubicBezTo>
                    <a:lnTo>
                      <a:pt x="7192" y="217"/>
                    </a:lnTo>
                    <a:cubicBezTo>
                      <a:pt x="7105" y="230"/>
                      <a:pt x="7114" y="357"/>
                      <a:pt x="7202" y="359"/>
                    </a:cubicBezTo>
                    <a:cubicBezTo>
                      <a:pt x="7205" y="359"/>
                      <a:pt x="7207" y="359"/>
                      <a:pt x="7211" y="357"/>
                    </a:cubicBezTo>
                    <a:lnTo>
                      <a:pt x="7756" y="286"/>
                    </a:lnTo>
                    <a:cubicBezTo>
                      <a:pt x="7844" y="272"/>
                      <a:pt x="7830" y="144"/>
                      <a:pt x="7746" y="144"/>
                    </a:cubicBezTo>
                    <a:close/>
                    <a:moveTo>
                      <a:pt x="6654" y="288"/>
                    </a:moveTo>
                    <a:cubicBezTo>
                      <a:pt x="6652" y="288"/>
                      <a:pt x="6649" y="288"/>
                      <a:pt x="6647" y="288"/>
                    </a:cubicBezTo>
                    <a:lnTo>
                      <a:pt x="6102" y="361"/>
                    </a:lnTo>
                    <a:cubicBezTo>
                      <a:pt x="6015" y="374"/>
                      <a:pt x="6023" y="501"/>
                      <a:pt x="6111" y="503"/>
                    </a:cubicBezTo>
                    <a:cubicBezTo>
                      <a:pt x="6114" y="503"/>
                      <a:pt x="6117" y="503"/>
                      <a:pt x="6121" y="501"/>
                    </a:cubicBezTo>
                    <a:lnTo>
                      <a:pt x="6665" y="430"/>
                    </a:lnTo>
                    <a:cubicBezTo>
                      <a:pt x="6753" y="415"/>
                      <a:pt x="6740" y="288"/>
                      <a:pt x="6654" y="288"/>
                    </a:cubicBezTo>
                    <a:close/>
                    <a:moveTo>
                      <a:pt x="5564" y="432"/>
                    </a:moveTo>
                    <a:cubicBezTo>
                      <a:pt x="5562" y="432"/>
                      <a:pt x="5559" y="432"/>
                      <a:pt x="5556" y="432"/>
                    </a:cubicBezTo>
                    <a:lnTo>
                      <a:pt x="5012" y="505"/>
                    </a:lnTo>
                    <a:cubicBezTo>
                      <a:pt x="4924" y="517"/>
                      <a:pt x="4933" y="645"/>
                      <a:pt x="5021" y="646"/>
                    </a:cubicBezTo>
                    <a:cubicBezTo>
                      <a:pt x="5023" y="646"/>
                      <a:pt x="5027" y="646"/>
                      <a:pt x="5030" y="645"/>
                    </a:cubicBezTo>
                    <a:lnTo>
                      <a:pt x="5575" y="574"/>
                    </a:lnTo>
                    <a:cubicBezTo>
                      <a:pt x="5663" y="559"/>
                      <a:pt x="5648" y="432"/>
                      <a:pt x="5564" y="432"/>
                    </a:cubicBezTo>
                    <a:close/>
                    <a:moveTo>
                      <a:pt x="4475" y="576"/>
                    </a:moveTo>
                    <a:cubicBezTo>
                      <a:pt x="4472" y="576"/>
                      <a:pt x="4469" y="576"/>
                      <a:pt x="4466" y="576"/>
                    </a:cubicBezTo>
                    <a:lnTo>
                      <a:pt x="3921" y="649"/>
                    </a:lnTo>
                    <a:cubicBezTo>
                      <a:pt x="3834" y="661"/>
                      <a:pt x="3842" y="789"/>
                      <a:pt x="3930" y="790"/>
                    </a:cubicBezTo>
                    <a:lnTo>
                      <a:pt x="3940" y="790"/>
                    </a:lnTo>
                    <a:lnTo>
                      <a:pt x="4486" y="719"/>
                    </a:lnTo>
                    <a:cubicBezTo>
                      <a:pt x="4525" y="713"/>
                      <a:pt x="4551" y="677"/>
                      <a:pt x="4547" y="638"/>
                    </a:cubicBezTo>
                    <a:cubicBezTo>
                      <a:pt x="4542" y="602"/>
                      <a:pt x="4511" y="576"/>
                      <a:pt x="4475" y="576"/>
                    </a:cubicBezTo>
                    <a:close/>
                    <a:moveTo>
                      <a:pt x="3385" y="720"/>
                    </a:moveTo>
                    <a:cubicBezTo>
                      <a:pt x="3382" y="720"/>
                      <a:pt x="3379" y="720"/>
                      <a:pt x="3376" y="720"/>
                    </a:cubicBezTo>
                    <a:lnTo>
                      <a:pt x="2830" y="793"/>
                    </a:lnTo>
                    <a:cubicBezTo>
                      <a:pt x="2742" y="804"/>
                      <a:pt x="2751" y="934"/>
                      <a:pt x="2840" y="934"/>
                    </a:cubicBezTo>
                    <a:cubicBezTo>
                      <a:pt x="2843" y="934"/>
                      <a:pt x="2847" y="934"/>
                      <a:pt x="2849" y="933"/>
                    </a:cubicBezTo>
                    <a:lnTo>
                      <a:pt x="3395" y="862"/>
                    </a:lnTo>
                    <a:cubicBezTo>
                      <a:pt x="3481" y="847"/>
                      <a:pt x="3468" y="720"/>
                      <a:pt x="3385" y="720"/>
                    </a:cubicBezTo>
                    <a:close/>
                    <a:moveTo>
                      <a:pt x="2295" y="864"/>
                    </a:moveTo>
                    <a:cubicBezTo>
                      <a:pt x="2292" y="864"/>
                      <a:pt x="2289" y="864"/>
                      <a:pt x="2286" y="864"/>
                    </a:cubicBezTo>
                    <a:lnTo>
                      <a:pt x="1740" y="937"/>
                    </a:lnTo>
                    <a:cubicBezTo>
                      <a:pt x="1654" y="949"/>
                      <a:pt x="1662" y="1077"/>
                      <a:pt x="1750" y="1078"/>
                    </a:cubicBezTo>
                    <a:cubicBezTo>
                      <a:pt x="1753" y="1078"/>
                      <a:pt x="1755" y="1078"/>
                      <a:pt x="1759" y="1077"/>
                    </a:cubicBezTo>
                    <a:lnTo>
                      <a:pt x="2304" y="1006"/>
                    </a:lnTo>
                    <a:cubicBezTo>
                      <a:pt x="2392" y="991"/>
                      <a:pt x="2378" y="864"/>
                      <a:pt x="2295" y="864"/>
                    </a:cubicBezTo>
                    <a:close/>
                    <a:moveTo>
                      <a:pt x="1203" y="1007"/>
                    </a:moveTo>
                    <a:cubicBezTo>
                      <a:pt x="1201" y="1007"/>
                      <a:pt x="1198" y="1008"/>
                      <a:pt x="1195" y="1008"/>
                    </a:cubicBezTo>
                    <a:lnTo>
                      <a:pt x="650" y="1080"/>
                    </a:lnTo>
                    <a:cubicBezTo>
                      <a:pt x="595" y="1087"/>
                      <a:pt x="568" y="1152"/>
                      <a:pt x="604" y="1196"/>
                    </a:cubicBezTo>
                    <a:lnTo>
                      <a:pt x="144" y="1158"/>
                    </a:lnTo>
                    <a:cubicBezTo>
                      <a:pt x="134" y="1153"/>
                      <a:pt x="124" y="1151"/>
                      <a:pt x="114" y="1151"/>
                    </a:cubicBezTo>
                    <a:cubicBezTo>
                      <a:pt x="111" y="1151"/>
                      <a:pt x="108" y="1152"/>
                      <a:pt x="104" y="1152"/>
                    </a:cubicBezTo>
                    <a:lnTo>
                      <a:pt x="85" y="1154"/>
                    </a:lnTo>
                    <a:cubicBezTo>
                      <a:pt x="1" y="1166"/>
                      <a:pt x="4" y="1289"/>
                      <a:pt x="88" y="1296"/>
                    </a:cubicBezTo>
                    <a:lnTo>
                      <a:pt x="617" y="1339"/>
                    </a:lnTo>
                    <a:lnTo>
                      <a:pt x="622" y="1339"/>
                    </a:lnTo>
                    <a:cubicBezTo>
                      <a:pt x="685" y="1338"/>
                      <a:pt x="717" y="1266"/>
                      <a:pt x="675" y="1220"/>
                    </a:cubicBezTo>
                    <a:lnTo>
                      <a:pt x="1213" y="1149"/>
                    </a:lnTo>
                    <a:cubicBezTo>
                      <a:pt x="1301" y="1134"/>
                      <a:pt x="1288" y="1007"/>
                      <a:pt x="1203" y="1007"/>
                    </a:cubicBezTo>
                    <a:close/>
                    <a:moveTo>
                      <a:pt x="1168" y="1241"/>
                    </a:moveTo>
                    <a:cubicBezTo>
                      <a:pt x="1132" y="1241"/>
                      <a:pt x="1100" y="1270"/>
                      <a:pt x="1097" y="1307"/>
                    </a:cubicBezTo>
                    <a:cubicBezTo>
                      <a:pt x="1094" y="1347"/>
                      <a:pt x="1124" y="1382"/>
                      <a:pt x="1165" y="1383"/>
                    </a:cubicBezTo>
                    <a:lnTo>
                      <a:pt x="1714" y="1428"/>
                    </a:lnTo>
                    <a:lnTo>
                      <a:pt x="1720" y="1428"/>
                    </a:lnTo>
                    <a:cubicBezTo>
                      <a:pt x="1809" y="1428"/>
                      <a:pt x="1815" y="1295"/>
                      <a:pt x="1725" y="1286"/>
                    </a:cubicBezTo>
                    <a:lnTo>
                      <a:pt x="1176" y="1242"/>
                    </a:lnTo>
                    <a:cubicBezTo>
                      <a:pt x="1174" y="1241"/>
                      <a:pt x="1171" y="1241"/>
                      <a:pt x="1168" y="1241"/>
                    </a:cubicBezTo>
                    <a:close/>
                    <a:moveTo>
                      <a:pt x="2265" y="1331"/>
                    </a:moveTo>
                    <a:cubicBezTo>
                      <a:pt x="2228" y="1331"/>
                      <a:pt x="2197" y="1358"/>
                      <a:pt x="2194" y="1396"/>
                    </a:cubicBezTo>
                    <a:cubicBezTo>
                      <a:pt x="2190" y="1436"/>
                      <a:pt x="2221" y="1471"/>
                      <a:pt x="2262" y="1473"/>
                    </a:cubicBezTo>
                    <a:lnTo>
                      <a:pt x="2810" y="1518"/>
                    </a:lnTo>
                    <a:lnTo>
                      <a:pt x="2816" y="1518"/>
                    </a:lnTo>
                    <a:cubicBezTo>
                      <a:pt x="2816" y="1518"/>
                      <a:pt x="2816" y="1518"/>
                      <a:pt x="2817" y="1518"/>
                    </a:cubicBezTo>
                    <a:cubicBezTo>
                      <a:pt x="2908" y="1518"/>
                      <a:pt x="2913" y="1381"/>
                      <a:pt x="2821" y="1376"/>
                    </a:cubicBezTo>
                    <a:lnTo>
                      <a:pt x="2273" y="1331"/>
                    </a:lnTo>
                    <a:cubicBezTo>
                      <a:pt x="2270" y="1331"/>
                      <a:pt x="2268" y="1331"/>
                      <a:pt x="2265" y="1331"/>
                    </a:cubicBezTo>
                    <a:close/>
                    <a:moveTo>
                      <a:pt x="3363" y="1420"/>
                    </a:moveTo>
                    <a:cubicBezTo>
                      <a:pt x="3274" y="1420"/>
                      <a:pt x="3266" y="1555"/>
                      <a:pt x="3358" y="1562"/>
                    </a:cubicBezTo>
                    <a:lnTo>
                      <a:pt x="3906" y="1606"/>
                    </a:lnTo>
                    <a:lnTo>
                      <a:pt x="3911" y="1606"/>
                    </a:lnTo>
                    <a:cubicBezTo>
                      <a:pt x="4001" y="1606"/>
                      <a:pt x="4007" y="1473"/>
                      <a:pt x="3917" y="1465"/>
                    </a:cubicBezTo>
                    <a:lnTo>
                      <a:pt x="3369" y="1420"/>
                    </a:lnTo>
                    <a:cubicBezTo>
                      <a:pt x="3367" y="1420"/>
                      <a:pt x="3365" y="1420"/>
                      <a:pt x="3363" y="1420"/>
                    </a:cubicBezTo>
                    <a:close/>
                    <a:moveTo>
                      <a:pt x="4457" y="1509"/>
                    </a:moveTo>
                    <a:cubicBezTo>
                      <a:pt x="4421" y="1509"/>
                      <a:pt x="4389" y="1537"/>
                      <a:pt x="4386" y="1574"/>
                    </a:cubicBezTo>
                    <a:cubicBezTo>
                      <a:pt x="4383" y="1615"/>
                      <a:pt x="4413" y="1649"/>
                      <a:pt x="4454" y="1651"/>
                    </a:cubicBezTo>
                    <a:lnTo>
                      <a:pt x="4462" y="1651"/>
                    </a:lnTo>
                    <a:cubicBezTo>
                      <a:pt x="4551" y="1651"/>
                      <a:pt x="4557" y="1518"/>
                      <a:pt x="4467" y="1510"/>
                    </a:cubicBezTo>
                    <a:lnTo>
                      <a:pt x="4465" y="1510"/>
                    </a:lnTo>
                    <a:cubicBezTo>
                      <a:pt x="4462" y="1509"/>
                      <a:pt x="4460" y="1509"/>
                      <a:pt x="4457" y="1509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93;p72"/>
              <p:cNvSpPr/>
              <p:nvPr/>
            </p:nvSpPr>
            <p:spPr>
              <a:xfrm>
                <a:off x="2791130" y="3260081"/>
                <a:ext cx="30989" cy="17233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932" extrusionOk="0">
                    <a:moveTo>
                      <a:pt x="430" y="86"/>
                    </a:moveTo>
                    <a:cubicBezTo>
                      <a:pt x="574" y="86"/>
                      <a:pt x="725" y="120"/>
                      <a:pt x="882" y="188"/>
                    </a:cubicBezTo>
                    <a:cubicBezTo>
                      <a:pt x="991" y="235"/>
                      <a:pt x="1072" y="288"/>
                      <a:pt x="1122" y="347"/>
                    </a:cubicBezTo>
                    <a:cubicBezTo>
                      <a:pt x="1147" y="377"/>
                      <a:pt x="1160" y="402"/>
                      <a:pt x="1158" y="425"/>
                    </a:cubicBezTo>
                    <a:cubicBezTo>
                      <a:pt x="1157" y="448"/>
                      <a:pt x="1140" y="468"/>
                      <a:pt x="1109" y="484"/>
                    </a:cubicBezTo>
                    <a:cubicBezTo>
                      <a:pt x="1101" y="487"/>
                      <a:pt x="1094" y="492"/>
                      <a:pt x="1087" y="498"/>
                    </a:cubicBezTo>
                    <a:cubicBezTo>
                      <a:pt x="1077" y="503"/>
                      <a:pt x="1064" y="507"/>
                      <a:pt x="1051" y="507"/>
                    </a:cubicBezTo>
                    <a:cubicBezTo>
                      <a:pt x="934" y="436"/>
                      <a:pt x="820" y="366"/>
                      <a:pt x="708" y="298"/>
                    </a:cubicBezTo>
                    <a:cubicBezTo>
                      <a:pt x="597" y="229"/>
                      <a:pt x="478" y="160"/>
                      <a:pt x="354" y="93"/>
                    </a:cubicBezTo>
                    <a:cubicBezTo>
                      <a:pt x="357" y="92"/>
                      <a:pt x="362" y="91"/>
                      <a:pt x="365" y="90"/>
                    </a:cubicBezTo>
                    <a:cubicBezTo>
                      <a:pt x="370" y="89"/>
                      <a:pt x="373" y="88"/>
                      <a:pt x="378" y="88"/>
                    </a:cubicBezTo>
                    <a:cubicBezTo>
                      <a:pt x="395" y="87"/>
                      <a:pt x="413" y="86"/>
                      <a:pt x="430" y="86"/>
                    </a:cubicBezTo>
                    <a:close/>
                    <a:moveTo>
                      <a:pt x="490" y="1"/>
                    </a:moveTo>
                    <a:cubicBezTo>
                      <a:pt x="427" y="1"/>
                      <a:pt x="363" y="5"/>
                      <a:pt x="300" y="13"/>
                    </a:cubicBezTo>
                    <a:cubicBezTo>
                      <a:pt x="231" y="21"/>
                      <a:pt x="163" y="38"/>
                      <a:pt x="98" y="65"/>
                    </a:cubicBezTo>
                    <a:cubicBezTo>
                      <a:pt x="77" y="73"/>
                      <a:pt x="58" y="82"/>
                      <a:pt x="39" y="95"/>
                    </a:cubicBezTo>
                    <a:cubicBezTo>
                      <a:pt x="24" y="104"/>
                      <a:pt x="12" y="119"/>
                      <a:pt x="5" y="135"/>
                    </a:cubicBezTo>
                    <a:cubicBezTo>
                      <a:pt x="1" y="141"/>
                      <a:pt x="0" y="149"/>
                      <a:pt x="0" y="156"/>
                    </a:cubicBezTo>
                    <a:cubicBezTo>
                      <a:pt x="1" y="165"/>
                      <a:pt x="6" y="173"/>
                      <a:pt x="13" y="179"/>
                    </a:cubicBezTo>
                    <a:cubicBezTo>
                      <a:pt x="28" y="192"/>
                      <a:pt x="47" y="202"/>
                      <a:pt x="68" y="204"/>
                    </a:cubicBezTo>
                    <a:cubicBezTo>
                      <a:pt x="82" y="206"/>
                      <a:pt x="96" y="207"/>
                      <a:pt x="110" y="207"/>
                    </a:cubicBezTo>
                    <a:cubicBezTo>
                      <a:pt x="121" y="207"/>
                      <a:pt x="133" y="206"/>
                      <a:pt x="144" y="205"/>
                    </a:cubicBezTo>
                    <a:cubicBezTo>
                      <a:pt x="155" y="204"/>
                      <a:pt x="165" y="203"/>
                      <a:pt x="176" y="202"/>
                    </a:cubicBezTo>
                    <a:cubicBezTo>
                      <a:pt x="187" y="201"/>
                      <a:pt x="198" y="199"/>
                      <a:pt x="211" y="198"/>
                    </a:cubicBezTo>
                    <a:lnTo>
                      <a:pt x="270" y="233"/>
                    </a:lnTo>
                    <a:lnTo>
                      <a:pt x="464" y="352"/>
                    </a:lnTo>
                    <a:lnTo>
                      <a:pt x="660" y="473"/>
                    </a:lnTo>
                    <a:cubicBezTo>
                      <a:pt x="761" y="536"/>
                      <a:pt x="864" y="597"/>
                      <a:pt x="968" y="658"/>
                    </a:cubicBezTo>
                    <a:cubicBezTo>
                      <a:pt x="1073" y="717"/>
                      <a:pt x="1181" y="777"/>
                      <a:pt x="1293" y="837"/>
                    </a:cubicBezTo>
                    <a:lnTo>
                      <a:pt x="1360" y="873"/>
                    </a:lnTo>
                    <a:lnTo>
                      <a:pt x="1427" y="908"/>
                    </a:lnTo>
                    <a:cubicBezTo>
                      <a:pt x="1455" y="923"/>
                      <a:pt x="1488" y="932"/>
                      <a:pt x="1521" y="932"/>
                    </a:cubicBezTo>
                    <a:cubicBezTo>
                      <a:pt x="1526" y="932"/>
                      <a:pt x="1530" y="932"/>
                      <a:pt x="1535" y="932"/>
                    </a:cubicBezTo>
                    <a:cubicBezTo>
                      <a:pt x="1547" y="932"/>
                      <a:pt x="1559" y="931"/>
                      <a:pt x="1572" y="929"/>
                    </a:cubicBezTo>
                    <a:cubicBezTo>
                      <a:pt x="1587" y="928"/>
                      <a:pt x="1602" y="925"/>
                      <a:pt x="1615" y="922"/>
                    </a:cubicBezTo>
                    <a:cubicBezTo>
                      <a:pt x="1628" y="919"/>
                      <a:pt x="1638" y="915"/>
                      <a:pt x="1649" y="911"/>
                    </a:cubicBezTo>
                    <a:cubicBezTo>
                      <a:pt x="1658" y="908"/>
                      <a:pt x="1665" y="903"/>
                      <a:pt x="1671" y="896"/>
                    </a:cubicBezTo>
                    <a:cubicBezTo>
                      <a:pt x="1675" y="888"/>
                      <a:pt x="1671" y="880"/>
                      <a:pt x="1657" y="870"/>
                    </a:cubicBezTo>
                    <a:lnTo>
                      <a:pt x="1634" y="857"/>
                    </a:lnTo>
                    <a:lnTo>
                      <a:pt x="1481" y="768"/>
                    </a:lnTo>
                    <a:cubicBezTo>
                      <a:pt x="1430" y="738"/>
                      <a:pt x="1381" y="708"/>
                      <a:pt x="1331" y="678"/>
                    </a:cubicBezTo>
                    <a:cubicBezTo>
                      <a:pt x="1308" y="666"/>
                      <a:pt x="1287" y="652"/>
                      <a:pt x="1265" y="638"/>
                    </a:cubicBezTo>
                    <a:cubicBezTo>
                      <a:pt x="1244" y="625"/>
                      <a:pt x="1222" y="611"/>
                      <a:pt x="1200" y="597"/>
                    </a:cubicBezTo>
                    <a:lnTo>
                      <a:pt x="1233" y="584"/>
                    </a:lnTo>
                    <a:cubicBezTo>
                      <a:pt x="1244" y="579"/>
                      <a:pt x="1254" y="575"/>
                      <a:pt x="1263" y="570"/>
                    </a:cubicBezTo>
                    <a:lnTo>
                      <a:pt x="1351" y="536"/>
                    </a:lnTo>
                    <a:cubicBezTo>
                      <a:pt x="1378" y="525"/>
                      <a:pt x="1405" y="511"/>
                      <a:pt x="1429" y="494"/>
                    </a:cubicBezTo>
                    <a:cubicBezTo>
                      <a:pt x="1454" y="479"/>
                      <a:pt x="1471" y="453"/>
                      <a:pt x="1476" y="424"/>
                    </a:cubicBezTo>
                    <a:cubicBezTo>
                      <a:pt x="1480" y="393"/>
                      <a:pt x="1471" y="363"/>
                      <a:pt x="1453" y="339"/>
                    </a:cubicBezTo>
                    <a:cubicBezTo>
                      <a:pt x="1428" y="304"/>
                      <a:pt x="1397" y="273"/>
                      <a:pt x="1361" y="248"/>
                    </a:cubicBezTo>
                    <a:cubicBezTo>
                      <a:pt x="1314" y="213"/>
                      <a:pt x="1263" y="183"/>
                      <a:pt x="1209" y="159"/>
                    </a:cubicBezTo>
                    <a:cubicBezTo>
                      <a:pt x="1008" y="62"/>
                      <a:pt x="790" y="9"/>
                      <a:pt x="567" y="3"/>
                    </a:cubicBezTo>
                    <a:cubicBezTo>
                      <a:pt x="541" y="1"/>
                      <a:pt x="516" y="1"/>
                      <a:pt x="490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94;p72"/>
              <p:cNvSpPr/>
              <p:nvPr/>
            </p:nvSpPr>
            <p:spPr>
              <a:xfrm>
                <a:off x="2832178" y="3269086"/>
                <a:ext cx="19951" cy="491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66" extrusionOk="0">
                    <a:moveTo>
                      <a:pt x="794" y="0"/>
                    </a:moveTo>
                    <a:cubicBezTo>
                      <a:pt x="686" y="0"/>
                      <a:pt x="617" y="23"/>
                      <a:pt x="522" y="44"/>
                    </a:cubicBezTo>
                    <a:cubicBezTo>
                      <a:pt x="384" y="74"/>
                      <a:pt x="254" y="108"/>
                      <a:pt x="122" y="142"/>
                    </a:cubicBezTo>
                    <a:cubicBezTo>
                      <a:pt x="1" y="172"/>
                      <a:pt x="219" y="265"/>
                      <a:pt x="351" y="265"/>
                    </a:cubicBezTo>
                    <a:cubicBezTo>
                      <a:pt x="363" y="265"/>
                      <a:pt x="375" y="264"/>
                      <a:pt x="385" y="263"/>
                    </a:cubicBezTo>
                    <a:cubicBezTo>
                      <a:pt x="518" y="241"/>
                      <a:pt x="652" y="219"/>
                      <a:pt x="780" y="196"/>
                    </a:cubicBezTo>
                    <a:cubicBezTo>
                      <a:pt x="899" y="173"/>
                      <a:pt x="1067" y="164"/>
                      <a:pt x="1075" y="95"/>
                    </a:cubicBezTo>
                    <a:cubicBezTo>
                      <a:pt x="1078" y="63"/>
                      <a:pt x="994" y="20"/>
                      <a:pt x="913" y="8"/>
                    </a:cubicBezTo>
                    <a:cubicBezTo>
                      <a:pt x="868" y="3"/>
                      <a:pt x="829" y="0"/>
                      <a:pt x="79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95;p72"/>
              <p:cNvSpPr/>
              <p:nvPr/>
            </p:nvSpPr>
            <p:spPr>
              <a:xfrm>
                <a:off x="2826446" y="3261283"/>
                <a:ext cx="22965" cy="567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307" extrusionOk="0">
                    <a:moveTo>
                      <a:pt x="991" y="0"/>
                    </a:moveTo>
                    <a:cubicBezTo>
                      <a:pt x="819" y="0"/>
                      <a:pt x="715" y="44"/>
                      <a:pt x="587" y="76"/>
                    </a:cubicBezTo>
                    <a:cubicBezTo>
                      <a:pt x="433" y="114"/>
                      <a:pt x="275" y="149"/>
                      <a:pt x="112" y="183"/>
                    </a:cubicBezTo>
                    <a:cubicBezTo>
                      <a:pt x="1" y="205"/>
                      <a:pt x="199" y="306"/>
                      <a:pt x="316" y="306"/>
                    </a:cubicBezTo>
                    <a:cubicBezTo>
                      <a:pt x="325" y="306"/>
                      <a:pt x="332" y="306"/>
                      <a:pt x="340" y="305"/>
                    </a:cubicBezTo>
                    <a:cubicBezTo>
                      <a:pt x="503" y="279"/>
                      <a:pt x="664" y="253"/>
                      <a:pt x="820" y="223"/>
                    </a:cubicBezTo>
                    <a:cubicBezTo>
                      <a:pt x="976" y="193"/>
                      <a:pt x="1179" y="172"/>
                      <a:pt x="1222" y="93"/>
                    </a:cubicBezTo>
                    <a:cubicBezTo>
                      <a:pt x="1241" y="57"/>
                      <a:pt x="1102" y="4"/>
                      <a:pt x="1022" y="1"/>
                    </a:cubicBezTo>
                    <a:cubicBezTo>
                      <a:pt x="1012" y="0"/>
                      <a:pt x="1001" y="0"/>
                      <a:pt x="99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96;p72"/>
              <p:cNvSpPr/>
              <p:nvPr/>
            </p:nvSpPr>
            <p:spPr>
              <a:xfrm>
                <a:off x="2849447" y="3255569"/>
                <a:ext cx="31396" cy="12758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690" extrusionOk="0">
                    <a:moveTo>
                      <a:pt x="215" y="0"/>
                    </a:moveTo>
                    <a:cubicBezTo>
                      <a:pt x="193" y="0"/>
                      <a:pt x="173" y="1"/>
                      <a:pt x="154" y="4"/>
                    </a:cubicBezTo>
                    <a:cubicBezTo>
                      <a:pt x="5" y="22"/>
                      <a:pt x="1" y="101"/>
                      <a:pt x="9" y="174"/>
                    </a:cubicBezTo>
                    <a:cubicBezTo>
                      <a:pt x="13" y="212"/>
                      <a:pt x="136" y="248"/>
                      <a:pt x="213" y="248"/>
                    </a:cubicBezTo>
                    <a:cubicBezTo>
                      <a:pt x="244" y="248"/>
                      <a:pt x="268" y="242"/>
                      <a:pt x="272" y="228"/>
                    </a:cubicBezTo>
                    <a:cubicBezTo>
                      <a:pt x="279" y="204"/>
                      <a:pt x="321" y="146"/>
                      <a:pt x="376" y="146"/>
                    </a:cubicBezTo>
                    <a:cubicBezTo>
                      <a:pt x="402" y="146"/>
                      <a:pt x="430" y="158"/>
                      <a:pt x="460" y="192"/>
                    </a:cubicBezTo>
                    <a:cubicBezTo>
                      <a:pt x="513" y="253"/>
                      <a:pt x="486" y="320"/>
                      <a:pt x="487" y="373"/>
                    </a:cubicBezTo>
                    <a:cubicBezTo>
                      <a:pt x="490" y="449"/>
                      <a:pt x="433" y="553"/>
                      <a:pt x="645" y="638"/>
                    </a:cubicBezTo>
                    <a:cubicBezTo>
                      <a:pt x="733" y="672"/>
                      <a:pt x="826" y="690"/>
                      <a:pt x="919" y="690"/>
                    </a:cubicBezTo>
                    <a:cubicBezTo>
                      <a:pt x="969" y="690"/>
                      <a:pt x="1019" y="685"/>
                      <a:pt x="1069" y="675"/>
                    </a:cubicBezTo>
                    <a:cubicBezTo>
                      <a:pt x="1266" y="634"/>
                      <a:pt x="1524" y="594"/>
                      <a:pt x="1635" y="512"/>
                    </a:cubicBezTo>
                    <a:cubicBezTo>
                      <a:pt x="1698" y="467"/>
                      <a:pt x="1499" y="396"/>
                      <a:pt x="1390" y="396"/>
                    </a:cubicBezTo>
                    <a:cubicBezTo>
                      <a:pt x="1386" y="396"/>
                      <a:pt x="1383" y="396"/>
                      <a:pt x="1380" y="396"/>
                    </a:cubicBezTo>
                    <a:cubicBezTo>
                      <a:pt x="1237" y="402"/>
                      <a:pt x="1139" y="432"/>
                      <a:pt x="1030" y="459"/>
                    </a:cubicBezTo>
                    <a:cubicBezTo>
                      <a:pt x="995" y="469"/>
                      <a:pt x="916" y="499"/>
                      <a:pt x="840" y="518"/>
                    </a:cubicBezTo>
                    <a:cubicBezTo>
                      <a:pt x="834" y="446"/>
                      <a:pt x="843" y="324"/>
                      <a:pt x="836" y="301"/>
                    </a:cubicBezTo>
                    <a:cubicBezTo>
                      <a:pt x="813" y="227"/>
                      <a:pt x="736" y="146"/>
                      <a:pt x="576" y="80"/>
                    </a:cubicBezTo>
                    <a:cubicBezTo>
                      <a:pt x="461" y="31"/>
                      <a:pt x="326" y="0"/>
                      <a:pt x="215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97;p72"/>
              <p:cNvSpPr/>
              <p:nvPr/>
            </p:nvSpPr>
            <p:spPr>
              <a:xfrm>
                <a:off x="2864554" y="3242885"/>
                <a:ext cx="51735" cy="21837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181" extrusionOk="0">
                    <a:moveTo>
                      <a:pt x="1921" y="0"/>
                    </a:moveTo>
                    <a:cubicBezTo>
                      <a:pt x="1873" y="0"/>
                      <a:pt x="1842" y="11"/>
                      <a:pt x="1847" y="39"/>
                    </a:cubicBezTo>
                    <a:cubicBezTo>
                      <a:pt x="1884" y="223"/>
                      <a:pt x="1147" y="282"/>
                      <a:pt x="872" y="337"/>
                    </a:cubicBezTo>
                    <a:cubicBezTo>
                      <a:pt x="543" y="403"/>
                      <a:pt x="264" y="485"/>
                      <a:pt x="60" y="611"/>
                    </a:cubicBezTo>
                    <a:cubicBezTo>
                      <a:pt x="0" y="648"/>
                      <a:pt x="166" y="710"/>
                      <a:pt x="267" y="710"/>
                    </a:cubicBezTo>
                    <a:cubicBezTo>
                      <a:pt x="288" y="710"/>
                      <a:pt x="306" y="707"/>
                      <a:pt x="319" y="701"/>
                    </a:cubicBezTo>
                    <a:cubicBezTo>
                      <a:pt x="376" y="675"/>
                      <a:pt x="434" y="653"/>
                      <a:pt x="494" y="633"/>
                    </a:cubicBezTo>
                    <a:cubicBezTo>
                      <a:pt x="509" y="645"/>
                      <a:pt x="526" y="654"/>
                      <a:pt x="544" y="660"/>
                    </a:cubicBezTo>
                    <a:cubicBezTo>
                      <a:pt x="763" y="730"/>
                      <a:pt x="974" y="805"/>
                      <a:pt x="1160" y="896"/>
                    </a:cubicBezTo>
                    <a:cubicBezTo>
                      <a:pt x="1327" y="977"/>
                      <a:pt x="1451" y="1068"/>
                      <a:pt x="1638" y="1143"/>
                    </a:cubicBezTo>
                    <a:cubicBezTo>
                      <a:pt x="1702" y="1169"/>
                      <a:pt x="1772" y="1180"/>
                      <a:pt x="1826" y="1180"/>
                    </a:cubicBezTo>
                    <a:cubicBezTo>
                      <a:pt x="1920" y="1180"/>
                      <a:pt x="1964" y="1144"/>
                      <a:pt x="1836" y="1086"/>
                    </a:cubicBezTo>
                    <a:cubicBezTo>
                      <a:pt x="1627" y="990"/>
                      <a:pt x="1464" y="884"/>
                      <a:pt x="1242" y="793"/>
                    </a:cubicBezTo>
                    <a:cubicBezTo>
                      <a:pt x="1035" y="710"/>
                      <a:pt x="822" y="646"/>
                      <a:pt x="603" y="600"/>
                    </a:cubicBezTo>
                    <a:cubicBezTo>
                      <a:pt x="792" y="548"/>
                      <a:pt x="1006" y="510"/>
                      <a:pt x="1226" y="474"/>
                    </a:cubicBezTo>
                    <a:cubicBezTo>
                      <a:pt x="1416" y="543"/>
                      <a:pt x="1607" y="612"/>
                      <a:pt x="1797" y="683"/>
                    </a:cubicBezTo>
                    <a:cubicBezTo>
                      <a:pt x="1981" y="752"/>
                      <a:pt x="2179" y="820"/>
                      <a:pt x="2339" y="900"/>
                    </a:cubicBezTo>
                    <a:cubicBezTo>
                      <a:pt x="2345" y="913"/>
                      <a:pt x="2354" y="922"/>
                      <a:pt x="2365" y="929"/>
                    </a:cubicBezTo>
                    <a:lnTo>
                      <a:pt x="2387" y="943"/>
                    </a:lnTo>
                    <a:cubicBezTo>
                      <a:pt x="2454" y="979"/>
                      <a:pt x="2527" y="1000"/>
                      <a:pt x="2603" y="1004"/>
                    </a:cubicBezTo>
                    <a:lnTo>
                      <a:pt x="2654" y="1004"/>
                    </a:lnTo>
                    <a:cubicBezTo>
                      <a:pt x="2656" y="1004"/>
                      <a:pt x="2657" y="1004"/>
                      <a:pt x="2659" y="1004"/>
                    </a:cubicBezTo>
                    <a:cubicBezTo>
                      <a:pt x="2768" y="1004"/>
                      <a:pt x="2797" y="962"/>
                      <a:pt x="2711" y="906"/>
                    </a:cubicBezTo>
                    <a:cubicBezTo>
                      <a:pt x="2550" y="802"/>
                      <a:pt x="2324" y="733"/>
                      <a:pt x="2102" y="662"/>
                    </a:cubicBezTo>
                    <a:cubicBezTo>
                      <a:pt x="1878" y="589"/>
                      <a:pt x="1659" y="516"/>
                      <a:pt x="1438" y="442"/>
                    </a:cubicBezTo>
                    <a:cubicBezTo>
                      <a:pt x="1566" y="421"/>
                      <a:pt x="1694" y="399"/>
                      <a:pt x="1817" y="374"/>
                    </a:cubicBezTo>
                    <a:cubicBezTo>
                      <a:pt x="2014" y="335"/>
                      <a:pt x="2440" y="259"/>
                      <a:pt x="2241" y="94"/>
                    </a:cubicBezTo>
                    <a:cubicBezTo>
                      <a:pt x="2184" y="47"/>
                      <a:pt x="2018" y="0"/>
                      <a:pt x="192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98;p72"/>
              <p:cNvSpPr/>
              <p:nvPr/>
            </p:nvSpPr>
            <p:spPr>
              <a:xfrm>
                <a:off x="2909226" y="3246768"/>
                <a:ext cx="35390" cy="12019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50" extrusionOk="0">
                    <a:moveTo>
                      <a:pt x="817" y="146"/>
                    </a:moveTo>
                    <a:cubicBezTo>
                      <a:pt x="836" y="146"/>
                      <a:pt x="853" y="148"/>
                      <a:pt x="865" y="153"/>
                    </a:cubicBezTo>
                    <a:cubicBezTo>
                      <a:pt x="898" y="168"/>
                      <a:pt x="861" y="254"/>
                      <a:pt x="857" y="268"/>
                    </a:cubicBezTo>
                    <a:cubicBezTo>
                      <a:pt x="845" y="305"/>
                      <a:pt x="817" y="336"/>
                      <a:pt x="792" y="367"/>
                    </a:cubicBezTo>
                    <a:cubicBezTo>
                      <a:pt x="725" y="336"/>
                      <a:pt x="660" y="303"/>
                      <a:pt x="593" y="272"/>
                    </a:cubicBezTo>
                    <a:cubicBezTo>
                      <a:pt x="592" y="262"/>
                      <a:pt x="572" y="249"/>
                      <a:pt x="545" y="240"/>
                    </a:cubicBezTo>
                    <a:cubicBezTo>
                      <a:pt x="553" y="199"/>
                      <a:pt x="721" y="146"/>
                      <a:pt x="817" y="146"/>
                    </a:cubicBezTo>
                    <a:close/>
                    <a:moveTo>
                      <a:pt x="664" y="1"/>
                    </a:moveTo>
                    <a:cubicBezTo>
                      <a:pt x="359" y="1"/>
                      <a:pt x="1" y="104"/>
                      <a:pt x="307" y="255"/>
                    </a:cubicBezTo>
                    <a:cubicBezTo>
                      <a:pt x="324" y="263"/>
                      <a:pt x="341" y="269"/>
                      <a:pt x="358" y="274"/>
                    </a:cubicBezTo>
                    <a:cubicBezTo>
                      <a:pt x="480" y="345"/>
                      <a:pt x="601" y="417"/>
                      <a:pt x="726" y="489"/>
                    </a:cubicBezTo>
                    <a:cubicBezTo>
                      <a:pt x="858" y="562"/>
                      <a:pt x="933" y="612"/>
                      <a:pt x="1112" y="645"/>
                    </a:cubicBezTo>
                    <a:cubicBezTo>
                      <a:pt x="1126" y="648"/>
                      <a:pt x="1141" y="649"/>
                      <a:pt x="1156" y="649"/>
                    </a:cubicBezTo>
                    <a:cubicBezTo>
                      <a:pt x="1187" y="649"/>
                      <a:pt x="1214" y="643"/>
                      <a:pt x="1215" y="630"/>
                    </a:cubicBezTo>
                    <a:cubicBezTo>
                      <a:pt x="1217" y="595"/>
                      <a:pt x="1183" y="565"/>
                      <a:pt x="1134" y="535"/>
                    </a:cubicBezTo>
                    <a:cubicBezTo>
                      <a:pt x="1253" y="512"/>
                      <a:pt x="1376" y="493"/>
                      <a:pt x="1508" y="480"/>
                    </a:cubicBezTo>
                    <a:cubicBezTo>
                      <a:pt x="1637" y="466"/>
                      <a:pt x="1761" y="466"/>
                      <a:pt x="1847" y="428"/>
                    </a:cubicBezTo>
                    <a:cubicBezTo>
                      <a:pt x="1913" y="396"/>
                      <a:pt x="1750" y="321"/>
                      <a:pt x="1654" y="308"/>
                    </a:cubicBezTo>
                    <a:cubicBezTo>
                      <a:pt x="1587" y="299"/>
                      <a:pt x="1519" y="295"/>
                      <a:pt x="1451" y="295"/>
                    </a:cubicBezTo>
                    <a:cubicBezTo>
                      <a:pt x="1383" y="295"/>
                      <a:pt x="1315" y="299"/>
                      <a:pt x="1248" y="308"/>
                    </a:cubicBezTo>
                    <a:cubicBezTo>
                      <a:pt x="1256" y="192"/>
                      <a:pt x="1171" y="67"/>
                      <a:pt x="828" y="12"/>
                    </a:cubicBezTo>
                    <a:cubicBezTo>
                      <a:pt x="778" y="4"/>
                      <a:pt x="722" y="1"/>
                      <a:pt x="6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99;p72"/>
              <p:cNvSpPr/>
              <p:nvPr/>
            </p:nvSpPr>
            <p:spPr>
              <a:xfrm>
                <a:off x="2682335" y="3290016"/>
                <a:ext cx="27291" cy="14847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803" extrusionOk="0">
                    <a:moveTo>
                      <a:pt x="119" y="0"/>
                    </a:moveTo>
                    <a:cubicBezTo>
                      <a:pt x="91" y="0"/>
                      <a:pt x="68" y="6"/>
                      <a:pt x="59" y="19"/>
                    </a:cubicBezTo>
                    <a:cubicBezTo>
                      <a:pt x="1" y="114"/>
                      <a:pt x="79" y="253"/>
                      <a:pt x="119" y="367"/>
                    </a:cubicBezTo>
                    <a:cubicBezTo>
                      <a:pt x="157" y="478"/>
                      <a:pt x="157" y="612"/>
                      <a:pt x="311" y="730"/>
                    </a:cubicBezTo>
                    <a:cubicBezTo>
                      <a:pt x="357" y="764"/>
                      <a:pt x="469" y="803"/>
                      <a:pt x="540" y="803"/>
                    </a:cubicBezTo>
                    <a:cubicBezTo>
                      <a:pt x="564" y="803"/>
                      <a:pt x="584" y="798"/>
                      <a:pt x="595" y="787"/>
                    </a:cubicBezTo>
                    <a:cubicBezTo>
                      <a:pt x="679" y="701"/>
                      <a:pt x="574" y="558"/>
                      <a:pt x="528" y="444"/>
                    </a:cubicBezTo>
                    <a:cubicBezTo>
                      <a:pt x="506" y="391"/>
                      <a:pt x="489" y="336"/>
                      <a:pt x="464" y="281"/>
                    </a:cubicBezTo>
                    <a:lnTo>
                      <a:pt x="464" y="281"/>
                    </a:lnTo>
                    <a:cubicBezTo>
                      <a:pt x="529" y="319"/>
                      <a:pt x="596" y="352"/>
                      <a:pt x="664" y="382"/>
                    </a:cubicBezTo>
                    <a:cubicBezTo>
                      <a:pt x="840" y="458"/>
                      <a:pt x="1146" y="564"/>
                      <a:pt x="1345" y="568"/>
                    </a:cubicBezTo>
                    <a:cubicBezTo>
                      <a:pt x="1347" y="568"/>
                      <a:pt x="1349" y="569"/>
                      <a:pt x="1351" y="569"/>
                    </a:cubicBezTo>
                    <a:cubicBezTo>
                      <a:pt x="1416" y="569"/>
                      <a:pt x="1476" y="551"/>
                      <a:pt x="1461" y="518"/>
                    </a:cubicBezTo>
                    <a:cubicBezTo>
                      <a:pt x="1435" y="458"/>
                      <a:pt x="1229" y="417"/>
                      <a:pt x="1136" y="390"/>
                    </a:cubicBezTo>
                    <a:cubicBezTo>
                      <a:pt x="826" y="304"/>
                      <a:pt x="674" y="229"/>
                      <a:pt x="439" y="102"/>
                    </a:cubicBezTo>
                    <a:cubicBezTo>
                      <a:pt x="401" y="84"/>
                      <a:pt x="360" y="73"/>
                      <a:pt x="318" y="73"/>
                    </a:cubicBezTo>
                    <a:cubicBezTo>
                      <a:pt x="314" y="69"/>
                      <a:pt x="311" y="64"/>
                      <a:pt x="306" y="60"/>
                    </a:cubicBezTo>
                    <a:cubicBezTo>
                      <a:pt x="266" y="25"/>
                      <a:pt x="179" y="0"/>
                      <a:pt x="11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400;p72"/>
              <p:cNvSpPr/>
              <p:nvPr/>
            </p:nvSpPr>
            <p:spPr>
              <a:xfrm>
                <a:off x="2825984" y="3491446"/>
                <a:ext cx="41029" cy="18582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005" extrusionOk="0">
                    <a:moveTo>
                      <a:pt x="1285" y="528"/>
                    </a:moveTo>
                    <a:cubicBezTo>
                      <a:pt x="1323" y="528"/>
                      <a:pt x="1362" y="531"/>
                      <a:pt x="1400" y="538"/>
                    </a:cubicBezTo>
                    <a:cubicBezTo>
                      <a:pt x="1438" y="545"/>
                      <a:pt x="1474" y="554"/>
                      <a:pt x="1510" y="565"/>
                    </a:cubicBezTo>
                    <a:cubicBezTo>
                      <a:pt x="1552" y="577"/>
                      <a:pt x="1592" y="591"/>
                      <a:pt x="1631" y="608"/>
                    </a:cubicBezTo>
                    <a:cubicBezTo>
                      <a:pt x="1670" y="625"/>
                      <a:pt x="1708" y="643"/>
                      <a:pt x="1744" y="664"/>
                    </a:cubicBezTo>
                    <a:cubicBezTo>
                      <a:pt x="1776" y="682"/>
                      <a:pt x="1805" y="704"/>
                      <a:pt x="1830" y="730"/>
                    </a:cubicBezTo>
                    <a:cubicBezTo>
                      <a:pt x="1846" y="745"/>
                      <a:pt x="1855" y="767"/>
                      <a:pt x="1855" y="790"/>
                    </a:cubicBezTo>
                    <a:cubicBezTo>
                      <a:pt x="1853" y="801"/>
                      <a:pt x="1842" y="808"/>
                      <a:pt x="1822" y="812"/>
                    </a:cubicBezTo>
                    <a:cubicBezTo>
                      <a:pt x="1813" y="813"/>
                      <a:pt x="1805" y="814"/>
                      <a:pt x="1796" y="814"/>
                    </a:cubicBezTo>
                    <a:cubicBezTo>
                      <a:pt x="1780" y="814"/>
                      <a:pt x="1764" y="812"/>
                      <a:pt x="1750" y="808"/>
                    </a:cubicBezTo>
                    <a:cubicBezTo>
                      <a:pt x="1720" y="801"/>
                      <a:pt x="1690" y="797"/>
                      <a:pt x="1660" y="797"/>
                    </a:cubicBezTo>
                    <a:cubicBezTo>
                      <a:pt x="1637" y="797"/>
                      <a:pt x="1613" y="801"/>
                      <a:pt x="1590" y="805"/>
                    </a:cubicBezTo>
                    <a:cubicBezTo>
                      <a:pt x="1580" y="805"/>
                      <a:pt x="1571" y="808"/>
                      <a:pt x="1561" y="810"/>
                    </a:cubicBezTo>
                    <a:cubicBezTo>
                      <a:pt x="1553" y="812"/>
                      <a:pt x="1542" y="815"/>
                      <a:pt x="1531" y="817"/>
                    </a:cubicBezTo>
                    <a:cubicBezTo>
                      <a:pt x="1465" y="783"/>
                      <a:pt x="1402" y="744"/>
                      <a:pt x="1342" y="702"/>
                    </a:cubicBezTo>
                    <a:cubicBezTo>
                      <a:pt x="1288" y="664"/>
                      <a:pt x="1229" y="627"/>
                      <a:pt x="1167" y="590"/>
                    </a:cubicBezTo>
                    <a:cubicBezTo>
                      <a:pt x="1168" y="583"/>
                      <a:pt x="1172" y="577"/>
                      <a:pt x="1175" y="572"/>
                    </a:cubicBezTo>
                    <a:cubicBezTo>
                      <a:pt x="1180" y="567"/>
                      <a:pt x="1183" y="561"/>
                      <a:pt x="1188" y="557"/>
                    </a:cubicBezTo>
                    <a:cubicBezTo>
                      <a:pt x="1204" y="539"/>
                      <a:pt x="1230" y="530"/>
                      <a:pt x="1268" y="528"/>
                    </a:cubicBezTo>
                    <a:cubicBezTo>
                      <a:pt x="1274" y="528"/>
                      <a:pt x="1279" y="528"/>
                      <a:pt x="1285" y="528"/>
                    </a:cubicBezTo>
                    <a:close/>
                    <a:moveTo>
                      <a:pt x="131" y="0"/>
                    </a:moveTo>
                    <a:cubicBezTo>
                      <a:pt x="88" y="0"/>
                      <a:pt x="53" y="8"/>
                      <a:pt x="26" y="24"/>
                    </a:cubicBezTo>
                    <a:cubicBezTo>
                      <a:pt x="2" y="36"/>
                      <a:pt x="1" y="51"/>
                      <a:pt x="24" y="71"/>
                    </a:cubicBezTo>
                    <a:cubicBezTo>
                      <a:pt x="39" y="85"/>
                      <a:pt x="54" y="97"/>
                      <a:pt x="69" y="111"/>
                    </a:cubicBezTo>
                    <a:cubicBezTo>
                      <a:pt x="85" y="124"/>
                      <a:pt x="101" y="136"/>
                      <a:pt x="117" y="148"/>
                    </a:cubicBezTo>
                    <a:cubicBezTo>
                      <a:pt x="191" y="203"/>
                      <a:pt x="269" y="257"/>
                      <a:pt x="351" y="309"/>
                    </a:cubicBezTo>
                    <a:lnTo>
                      <a:pt x="597" y="465"/>
                    </a:lnTo>
                    <a:cubicBezTo>
                      <a:pt x="731" y="550"/>
                      <a:pt x="869" y="633"/>
                      <a:pt x="1013" y="714"/>
                    </a:cubicBezTo>
                    <a:cubicBezTo>
                      <a:pt x="1157" y="796"/>
                      <a:pt x="1301" y="877"/>
                      <a:pt x="1442" y="958"/>
                    </a:cubicBezTo>
                    <a:lnTo>
                      <a:pt x="1474" y="978"/>
                    </a:lnTo>
                    <a:cubicBezTo>
                      <a:pt x="1508" y="995"/>
                      <a:pt x="1545" y="1004"/>
                      <a:pt x="1581" y="1004"/>
                    </a:cubicBezTo>
                    <a:cubicBezTo>
                      <a:pt x="1609" y="1002"/>
                      <a:pt x="1636" y="999"/>
                      <a:pt x="1663" y="993"/>
                    </a:cubicBezTo>
                    <a:cubicBezTo>
                      <a:pt x="1701" y="985"/>
                      <a:pt x="1722" y="977"/>
                      <a:pt x="1725" y="966"/>
                    </a:cubicBezTo>
                    <a:cubicBezTo>
                      <a:pt x="1728" y="957"/>
                      <a:pt x="1714" y="939"/>
                      <a:pt x="1685" y="912"/>
                    </a:cubicBezTo>
                    <a:lnTo>
                      <a:pt x="1746" y="912"/>
                    </a:lnTo>
                    <a:cubicBezTo>
                      <a:pt x="1766" y="912"/>
                      <a:pt x="1784" y="912"/>
                      <a:pt x="1804" y="911"/>
                    </a:cubicBezTo>
                    <a:cubicBezTo>
                      <a:pt x="1998" y="910"/>
                      <a:pt x="2126" y="876"/>
                      <a:pt x="2186" y="809"/>
                    </a:cubicBezTo>
                    <a:cubicBezTo>
                      <a:pt x="2216" y="779"/>
                      <a:pt x="2218" y="745"/>
                      <a:pt x="2195" y="709"/>
                    </a:cubicBezTo>
                    <a:cubicBezTo>
                      <a:pt x="2172" y="672"/>
                      <a:pt x="2123" y="634"/>
                      <a:pt x="2047" y="595"/>
                    </a:cubicBezTo>
                    <a:cubicBezTo>
                      <a:pt x="1953" y="546"/>
                      <a:pt x="1855" y="507"/>
                      <a:pt x="1754" y="480"/>
                    </a:cubicBezTo>
                    <a:cubicBezTo>
                      <a:pt x="1648" y="451"/>
                      <a:pt x="1539" y="435"/>
                      <a:pt x="1430" y="431"/>
                    </a:cubicBezTo>
                    <a:cubicBezTo>
                      <a:pt x="1412" y="431"/>
                      <a:pt x="1394" y="430"/>
                      <a:pt x="1377" y="430"/>
                    </a:cubicBezTo>
                    <a:cubicBezTo>
                      <a:pt x="1241" y="430"/>
                      <a:pt x="1129" y="447"/>
                      <a:pt x="1042" y="481"/>
                    </a:cubicBezTo>
                    <a:cubicBezTo>
                      <a:pt x="1036" y="482"/>
                      <a:pt x="1030" y="483"/>
                      <a:pt x="1024" y="485"/>
                    </a:cubicBezTo>
                    <a:cubicBezTo>
                      <a:pt x="1017" y="488"/>
                      <a:pt x="1011" y="489"/>
                      <a:pt x="1004" y="491"/>
                    </a:cubicBezTo>
                    <a:cubicBezTo>
                      <a:pt x="991" y="483"/>
                      <a:pt x="979" y="477"/>
                      <a:pt x="968" y="470"/>
                    </a:cubicBezTo>
                    <a:cubicBezTo>
                      <a:pt x="956" y="465"/>
                      <a:pt x="946" y="459"/>
                      <a:pt x="937" y="453"/>
                    </a:cubicBezTo>
                    <a:cubicBezTo>
                      <a:pt x="819" y="382"/>
                      <a:pt x="702" y="311"/>
                      <a:pt x="586" y="241"/>
                    </a:cubicBezTo>
                    <a:cubicBezTo>
                      <a:pt x="469" y="171"/>
                      <a:pt x="357" y="100"/>
                      <a:pt x="247" y="26"/>
                    </a:cubicBezTo>
                    <a:cubicBezTo>
                      <a:pt x="219" y="9"/>
                      <a:pt x="187" y="1"/>
                      <a:pt x="155" y="1"/>
                    </a:cubicBezTo>
                    <a:cubicBezTo>
                      <a:pt x="153" y="1"/>
                      <a:pt x="150" y="1"/>
                      <a:pt x="148" y="1"/>
                    </a:cubicBezTo>
                    <a:cubicBezTo>
                      <a:pt x="142" y="0"/>
                      <a:pt x="137" y="0"/>
                      <a:pt x="13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401;p72"/>
              <p:cNvSpPr/>
              <p:nvPr/>
            </p:nvSpPr>
            <p:spPr>
              <a:xfrm>
                <a:off x="2665823" y="3455798"/>
                <a:ext cx="234601" cy="121831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6589" extrusionOk="0">
                    <a:moveTo>
                      <a:pt x="4690" y="189"/>
                    </a:moveTo>
                    <a:lnTo>
                      <a:pt x="12268" y="4666"/>
                    </a:lnTo>
                    <a:lnTo>
                      <a:pt x="308" y="6400"/>
                    </a:lnTo>
                    <a:lnTo>
                      <a:pt x="4690" y="189"/>
                    </a:lnTo>
                    <a:close/>
                    <a:moveTo>
                      <a:pt x="4650" y="0"/>
                    </a:moveTo>
                    <a:lnTo>
                      <a:pt x="0" y="6589"/>
                    </a:lnTo>
                    <a:lnTo>
                      <a:pt x="12687" y="4749"/>
                    </a:lnTo>
                    <a:lnTo>
                      <a:pt x="4706" y="34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402;p72"/>
              <p:cNvSpPr/>
              <p:nvPr/>
            </p:nvSpPr>
            <p:spPr>
              <a:xfrm>
                <a:off x="2670705" y="3549967"/>
                <a:ext cx="57430" cy="23501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271" extrusionOk="0">
                    <a:moveTo>
                      <a:pt x="403" y="1"/>
                    </a:moveTo>
                    <a:cubicBezTo>
                      <a:pt x="300" y="1"/>
                      <a:pt x="201" y="8"/>
                      <a:pt x="108" y="24"/>
                    </a:cubicBezTo>
                    <a:cubicBezTo>
                      <a:pt x="0" y="43"/>
                      <a:pt x="186" y="136"/>
                      <a:pt x="296" y="136"/>
                    </a:cubicBezTo>
                    <a:cubicBezTo>
                      <a:pt x="303" y="136"/>
                      <a:pt x="309" y="136"/>
                      <a:pt x="314" y="135"/>
                    </a:cubicBezTo>
                    <a:cubicBezTo>
                      <a:pt x="378" y="128"/>
                      <a:pt x="442" y="125"/>
                      <a:pt x="505" y="125"/>
                    </a:cubicBezTo>
                    <a:cubicBezTo>
                      <a:pt x="1461" y="125"/>
                      <a:pt x="2300" y="856"/>
                      <a:pt x="2704" y="1201"/>
                    </a:cubicBezTo>
                    <a:cubicBezTo>
                      <a:pt x="2750" y="1240"/>
                      <a:pt x="2854" y="1270"/>
                      <a:pt x="2924" y="1270"/>
                    </a:cubicBezTo>
                    <a:cubicBezTo>
                      <a:pt x="2958" y="1270"/>
                      <a:pt x="2985" y="1263"/>
                      <a:pt x="2992" y="1246"/>
                    </a:cubicBezTo>
                    <a:cubicBezTo>
                      <a:pt x="3106" y="999"/>
                      <a:pt x="2349" y="574"/>
                      <a:pt x="1812" y="338"/>
                    </a:cubicBezTo>
                    <a:cubicBezTo>
                      <a:pt x="1359" y="138"/>
                      <a:pt x="842" y="1"/>
                      <a:pt x="403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403;p72"/>
              <p:cNvSpPr/>
              <p:nvPr/>
            </p:nvSpPr>
            <p:spPr>
              <a:xfrm>
                <a:off x="2655487" y="3501505"/>
                <a:ext cx="31766" cy="167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907" extrusionOk="0">
                    <a:moveTo>
                      <a:pt x="401" y="0"/>
                    </a:moveTo>
                    <a:cubicBezTo>
                      <a:pt x="396" y="0"/>
                      <a:pt x="390" y="1"/>
                      <a:pt x="385" y="1"/>
                    </a:cubicBezTo>
                    <a:cubicBezTo>
                      <a:pt x="46" y="44"/>
                      <a:pt x="1" y="203"/>
                      <a:pt x="100" y="387"/>
                    </a:cubicBezTo>
                    <a:cubicBezTo>
                      <a:pt x="171" y="520"/>
                      <a:pt x="400" y="831"/>
                      <a:pt x="801" y="896"/>
                    </a:cubicBezTo>
                    <a:cubicBezTo>
                      <a:pt x="848" y="903"/>
                      <a:pt x="890" y="907"/>
                      <a:pt x="928" y="907"/>
                    </a:cubicBezTo>
                    <a:cubicBezTo>
                      <a:pt x="1176" y="907"/>
                      <a:pt x="1252" y="762"/>
                      <a:pt x="1251" y="664"/>
                    </a:cubicBezTo>
                    <a:cubicBezTo>
                      <a:pt x="1251" y="607"/>
                      <a:pt x="1227" y="546"/>
                      <a:pt x="1195" y="484"/>
                    </a:cubicBezTo>
                    <a:lnTo>
                      <a:pt x="1195" y="484"/>
                    </a:lnTo>
                    <a:cubicBezTo>
                      <a:pt x="1253" y="524"/>
                      <a:pt x="1313" y="564"/>
                      <a:pt x="1375" y="602"/>
                    </a:cubicBezTo>
                    <a:cubicBezTo>
                      <a:pt x="1440" y="642"/>
                      <a:pt x="1530" y="661"/>
                      <a:pt x="1596" y="661"/>
                    </a:cubicBezTo>
                    <a:cubicBezTo>
                      <a:pt x="1674" y="661"/>
                      <a:pt x="1718" y="634"/>
                      <a:pt x="1644" y="580"/>
                    </a:cubicBezTo>
                    <a:cubicBezTo>
                      <a:pt x="1408" y="411"/>
                      <a:pt x="1136" y="244"/>
                      <a:pt x="885" y="76"/>
                    </a:cubicBezTo>
                    <a:cubicBezTo>
                      <a:pt x="836" y="43"/>
                      <a:pt x="756" y="25"/>
                      <a:pt x="699" y="25"/>
                    </a:cubicBezTo>
                    <a:cubicBezTo>
                      <a:pt x="643" y="25"/>
                      <a:pt x="608" y="42"/>
                      <a:pt x="639" y="77"/>
                    </a:cubicBezTo>
                    <a:cubicBezTo>
                      <a:pt x="808" y="272"/>
                      <a:pt x="1093" y="610"/>
                      <a:pt x="849" y="730"/>
                    </a:cubicBezTo>
                    <a:cubicBezTo>
                      <a:pt x="824" y="742"/>
                      <a:pt x="800" y="747"/>
                      <a:pt x="777" y="747"/>
                    </a:cubicBezTo>
                    <a:cubicBezTo>
                      <a:pt x="699" y="747"/>
                      <a:pt x="631" y="688"/>
                      <a:pt x="568" y="631"/>
                    </a:cubicBezTo>
                    <a:cubicBezTo>
                      <a:pt x="504" y="573"/>
                      <a:pt x="449" y="508"/>
                      <a:pt x="404" y="434"/>
                    </a:cubicBezTo>
                    <a:cubicBezTo>
                      <a:pt x="323" y="292"/>
                      <a:pt x="326" y="147"/>
                      <a:pt x="565" y="100"/>
                    </a:cubicBezTo>
                    <a:cubicBezTo>
                      <a:pt x="655" y="82"/>
                      <a:pt x="498" y="0"/>
                      <a:pt x="40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404;p72"/>
              <p:cNvSpPr/>
              <p:nvPr/>
            </p:nvSpPr>
            <p:spPr>
              <a:xfrm>
                <a:off x="2332060" y="3563114"/>
                <a:ext cx="38774" cy="11297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611" extrusionOk="0">
                    <a:moveTo>
                      <a:pt x="881" y="99"/>
                    </a:moveTo>
                    <a:lnTo>
                      <a:pt x="881" y="99"/>
                    </a:lnTo>
                    <a:cubicBezTo>
                      <a:pt x="928" y="181"/>
                      <a:pt x="926" y="252"/>
                      <a:pt x="856" y="308"/>
                    </a:cubicBezTo>
                    <a:cubicBezTo>
                      <a:pt x="806" y="345"/>
                      <a:pt x="750" y="369"/>
                      <a:pt x="690" y="379"/>
                    </a:cubicBezTo>
                    <a:cubicBezTo>
                      <a:pt x="670" y="384"/>
                      <a:pt x="646" y="386"/>
                      <a:pt x="622" y="386"/>
                    </a:cubicBezTo>
                    <a:cubicBezTo>
                      <a:pt x="521" y="386"/>
                      <a:pt x="405" y="350"/>
                      <a:pt x="412" y="288"/>
                    </a:cubicBezTo>
                    <a:cubicBezTo>
                      <a:pt x="425" y="171"/>
                      <a:pt x="623" y="107"/>
                      <a:pt x="881" y="99"/>
                    </a:cubicBezTo>
                    <a:close/>
                    <a:moveTo>
                      <a:pt x="691" y="0"/>
                    </a:moveTo>
                    <a:cubicBezTo>
                      <a:pt x="522" y="0"/>
                      <a:pt x="376" y="21"/>
                      <a:pt x="273" y="66"/>
                    </a:cubicBezTo>
                    <a:cubicBezTo>
                      <a:pt x="128" y="130"/>
                      <a:pt x="1" y="275"/>
                      <a:pt x="265" y="413"/>
                    </a:cubicBezTo>
                    <a:cubicBezTo>
                      <a:pt x="412" y="489"/>
                      <a:pt x="584" y="517"/>
                      <a:pt x="735" y="517"/>
                    </a:cubicBezTo>
                    <a:cubicBezTo>
                      <a:pt x="839" y="517"/>
                      <a:pt x="932" y="504"/>
                      <a:pt x="1000" y="484"/>
                    </a:cubicBezTo>
                    <a:cubicBezTo>
                      <a:pt x="1155" y="439"/>
                      <a:pt x="1223" y="361"/>
                      <a:pt x="1227" y="267"/>
                    </a:cubicBezTo>
                    <a:cubicBezTo>
                      <a:pt x="1402" y="358"/>
                      <a:pt x="1559" y="451"/>
                      <a:pt x="1727" y="550"/>
                    </a:cubicBezTo>
                    <a:cubicBezTo>
                      <a:pt x="1791" y="587"/>
                      <a:pt x="1906" y="610"/>
                      <a:pt x="1984" y="610"/>
                    </a:cubicBezTo>
                    <a:cubicBezTo>
                      <a:pt x="2056" y="610"/>
                      <a:pt x="2097" y="591"/>
                      <a:pt x="2035" y="544"/>
                    </a:cubicBezTo>
                    <a:cubicBezTo>
                      <a:pt x="1815" y="378"/>
                      <a:pt x="1495" y="229"/>
                      <a:pt x="1161" y="95"/>
                    </a:cubicBezTo>
                    <a:cubicBezTo>
                      <a:pt x="1177" y="77"/>
                      <a:pt x="1128" y="36"/>
                      <a:pt x="1054" y="26"/>
                    </a:cubicBezTo>
                    <a:cubicBezTo>
                      <a:pt x="927" y="9"/>
                      <a:pt x="804" y="0"/>
                      <a:pt x="69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405;p72"/>
              <p:cNvSpPr/>
              <p:nvPr/>
            </p:nvSpPr>
            <p:spPr>
              <a:xfrm>
                <a:off x="2338939" y="3550503"/>
                <a:ext cx="39125" cy="7766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420" extrusionOk="0">
                    <a:moveTo>
                      <a:pt x="217" y="1"/>
                    </a:moveTo>
                    <a:cubicBezTo>
                      <a:pt x="151" y="1"/>
                      <a:pt x="94" y="11"/>
                      <a:pt x="56" y="31"/>
                    </a:cubicBezTo>
                    <a:cubicBezTo>
                      <a:pt x="0" y="60"/>
                      <a:pt x="158" y="126"/>
                      <a:pt x="246" y="126"/>
                    </a:cubicBezTo>
                    <a:cubicBezTo>
                      <a:pt x="259" y="126"/>
                      <a:pt x="270" y="125"/>
                      <a:pt x="279" y="122"/>
                    </a:cubicBezTo>
                    <a:cubicBezTo>
                      <a:pt x="290" y="118"/>
                      <a:pt x="301" y="117"/>
                      <a:pt x="311" y="117"/>
                    </a:cubicBezTo>
                    <a:cubicBezTo>
                      <a:pt x="395" y="117"/>
                      <a:pt x="447" y="235"/>
                      <a:pt x="463" y="249"/>
                    </a:cubicBezTo>
                    <a:cubicBezTo>
                      <a:pt x="499" y="276"/>
                      <a:pt x="537" y="299"/>
                      <a:pt x="577" y="318"/>
                    </a:cubicBezTo>
                    <a:cubicBezTo>
                      <a:pt x="719" y="383"/>
                      <a:pt x="894" y="414"/>
                      <a:pt x="1039" y="419"/>
                    </a:cubicBezTo>
                    <a:cubicBezTo>
                      <a:pt x="1053" y="420"/>
                      <a:pt x="1067" y="420"/>
                      <a:pt x="1081" y="420"/>
                    </a:cubicBezTo>
                    <a:cubicBezTo>
                      <a:pt x="1278" y="420"/>
                      <a:pt x="1438" y="376"/>
                      <a:pt x="1593" y="349"/>
                    </a:cubicBezTo>
                    <a:cubicBezTo>
                      <a:pt x="1763" y="318"/>
                      <a:pt x="1985" y="302"/>
                      <a:pt x="2067" y="229"/>
                    </a:cubicBezTo>
                    <a:cubicBezTo>
                      <a:pt x="2115" y="185"/>
                      <a:pt x="1951" y="112"/>
                      <a:pt x="1833" y="107"/>
                    </a:cubicBezTo>
                    <a:cubicBezTo>
                      <a:pt x="1813" y="106"/>
                      <a:pt x="1793" y="106"/>
                      <a:pt x="1774" y="106"/>
                    </a:cubicBezTo>
                    <a:cubicBezTo>
                      <a:pt x="1527" y="106"/>
                      <a:pt x="1326" y="170"/>
                      <a:pt x="1142" y="210"/>
                    </a:cubicBezTo>
                    <a:cubicBezTo>
                      <a:pt x="1089" y="221"/>
                      <a:pt x="1018" y="246"/>
                      <a:pt x="931" y="246"/>
                    </a:cubicBezTo>
                    <a:cubicBezTo>
                      <a:pt x="872" y="246"/>
                      <a:pt x="805" y="234"/>
                      <a:pt x="731" y="198"/>
                    </a:cubicBezTo>
                    <a:cubicBezTo>
                      <a:pt x="690" y="178"/>
                      <a:pt x="674" y="135"/>
                      <a:pt x="627" y="108"/>
                    </a:cubicBezTo>
                    <a:cubicBezTo>
                      <a:pt x="506" y="38"/>
                      <a:pt x="345" y="1"/>
                      <a:pt x="21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406;p72"/>
              <p:cNvSpPr/>
              <p:nvPr/>
            </p:nvSpPr>
            <p:spPr>
              <a:xfrm>
                <a:off x="2381965" y="3558325"/>
                <a:ext cx="21911" cy="850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60" extrusionOk="0">
                    <a:moveTo>
                      <a:pt x="957" y="1"/>
                    </a:moveTo>
                    <a:cubicBezTo>
                      <a:pt x="774" y="1"/>
                      <a:pt x="671" y="49"/>
                      <a:pt x="551" y="89"/>
                    </a:cubicBezTo>
                    <a:lnTo>
                      <a:pt x="472" y="116"/>
                    </a:lnTo>
                    <a:cubicBezTo>
                      <a:pt x="356" y="81"/>
                      <a:pt x="237" y="50"/>
                      <a:pt x="117" y="26"/>
                    </a:cubicBezTo>
                    <a:cubicBezTo>
                      <a:pt x="101" y="23"/>
                      <a:pt x="86" y="21"/>
                      <a:pt x="74" y="21"/>
                    </a:cubicBezTo>
                    <a:cubicBezTo>
                      <a:pt x="4" y="21"/>
                      <a:pt x="5" y="68"/>
                      <a:pt x="93" y="99"/>
                    </a:cubicBezTo>
                    <a:cubicBezTo>
                      <a:pt x="166" y="123"/>
                      <a:pt x="234" y="148"/>
                      <a:pt x="299" y="173"/>
                    </a:cubicBezTo>
                    <a:lnTo>
                      <a:pt x="109" y="237"/>
                    </a:lnTo>
                    <a:cubicBezTo>
                      <a:pt x="0" y="273"/>
                      <a:pt x="210" y="371"/>
                      <a:pt x="342" y="371"/>
                    </a:cubicBezTo>
                    <a:cubicBezTo>
                      <a:pt x="360" y="371"/>
                      <a:pt x="377" y="369"/>
                      <a:pt x="391" y="364"/>
                    </a:cubicBezTo>
                    <a:lnTo>
                      <a:pt x="594" y="305"/>
                    </a:lnTo>
                    <a:cubicBezTo>
                      <a:pt x="668" y="340"/>
                      <a:pt x="740" y="377"/>
                      <a:pt x="814" y="414"/>
                    </a:cubicBezTo>
                    <a:cubicBezTo>
                      <a:pt x="874" y="446"/>
                      <a:pt x="946" y="460"/>
                      <a:pt x="1002" y="460"/>
                    </a:cubicBezTo>
                    <a:cubicBezTo>
                      <a:pt x="1089" y="460"/>
                      <a:pt x="1140" y="426"/>
                      <a:pt x="1058" y="371"/>
                    </a:cubicBezTo>
                    <a:cubicBezTo>
                      <a:pt x="980" y="321"/>
                      <a:pt x="898" y="277"/>
                      <a:pt x="814" y="241"/>
                    </a:cubicBezTo>
                    <a:lnTo>
                      <a:pt x="859" y="227"/>
                    </a:lnTo>
                    <a:cubicBezTo>
                      <a:pt x="987" y="189"/>
                      <a:pt x="1130" y="163"/>
                      <a:pt x="1165" y="87"/>
                    </a:cubicBezTo>
                    <a:cubicBezTo>
                      <a:pt x="1185" y="44"/>
                      <a:pt x="1033" y="1"/>
                      <a:pt x="95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07;p72"/>
              <p:cNvSpPr/>
              <p:nvPr/>
            </p:nvSpPr>
            <p:spPr>
              <a:xfrm>
                <a:off x="2389361" y="3545696"/>
                <a:ext cx="55988" cy="18287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989" extrusionOk="0">
                    <a:moveTo>
                      <a:pt x="1761" y="487"/>
                    </a:moveTo>
                    <a:cubicBezTo>
                      <a:pt x="2092" y="495"/>
                      <a:pt x="2203" y="532"/>
                      <a:pt x="2093" y="600"/>
                    </a:cubicBezTo>
                    <a:cubicBezTo>
                      <a:pt x="2050" y="665"/>
                      <a:pt x="1930" y="709"/>
                      <a:pt x="1801" y="748"/>
                    </a:cubicBezTo>
                    <a:cubicBezTo>
                      <a:pt x="1762" y="681"/>
                      <a:pt x="1718" y="615"/>
                      <a:pt x="1726" y="556"/>
                    </a:cubicBezTo>
                    <a:cubicBezTo>
                      <a:pt x="1738" y="533"/>
                      <a:pt x="1749" y="510"/>
                      <a:pt x="1761" y="487"/>
                    </a:cubicBezTo>
                    <a:close/>
                    <a:moveTo>
                      <a:pt x="123" y="0"/>
                    </a:moveTo>
                    <a:cubicBezTo>
                      <a:pt x="43" y="0"/>
                      <a:pt x="1" y="38"/>
                      <a:pt x="104" y="80"/>
                    </a:cubicBezTo>
                    <a:cubicBezTo>
                      <a:pt x="631" y="298"/>
                      <a:pt x="1080" y="527"/>
                      <a:pt x="1486" y="784"/>
                    </a:cubicBezTo>
                    <a:cubicBezTo>
                      <a:pt x="1511" y="798"/>
                      <a:pt x="1537" y="810"/>
                      <a:pt x="1565" y="818"/>
                    </a:cubicBezTo>
                    <a:cubicBezTo>
                      <a:pt x="1550" y="823"/>
                      <a:pt x="1534" y="826"/>
                      <a:pt x="1521" y="831"/>
                    </a:cubicBezTo>
                    <a:cubicBezTo>
                      <a:pt x="1402" y="874"/>
                      <a:pt x="1640" y="988"/>
                      <a:pt x="1795" y="988"/>
                    </a:cubicBezTo>
                    <a:cubicBezTo>
                      <a:pt x="1806" y="988"/>
                      <a:pt x="1816" y="988"/>
                      <a:pt x="1826" y="986"/>
                    </a:cubicBezTo>
                    <a:cubicBezTo>
                      <a:pt x="2197" y="939"/>
                      <a:pt x="3027" y="664"/>
                      <a:pt x="2234" y="373"/>
                    </a:cubicBezTo>
                    <a:cubicBezTo>
                      <a:pt x="2050" y="305"/>
                      <a:pt x="1853" y="270"/>
                      <a:pt x="1690" y="270"/>
                    </a:cubicBezTo>
                    <a:cubicBezTo>
                      <a:pt x="1587" y="270"/>
                      <a:pt x="1498" y="284"/>
                      <a:pt x="1433" y="311"/>
                    </a:cubicBezTo>
                    <a:cubicBezTo>
                      <a:pt x="1328" y="354"/>
                      <a:pt x="1297" y="422"/>
                      <a:pt x="1308" y="501"/>
                    </a:cubicBezTo>
                    <a:cubicBezTo>
                      <a:pt x="976" y="333"/>
                      <a:pt x="619" y="173"/>
                      <a:pt x="238" y="23"/>
                    </a:cubicBezTo>
                    <a:cubicBezTo>
                      <a:pt x="198" y="7"/>
                      <a:pt x="157" y="0"/>
                      <a:pt x="123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408;p72"/>
              <p:cNvSpPr/>
              <p:nvPr/>
            </p:nvSpPr>
            <p:spPr>
              <a:xfrm>
                <a:off x="2402729" y="3536691"/>
                <a:ext cx="2437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30" extrusionOk="0">
                    <a:moveTo>
                      <a:pt x="213" y="1"/>
                    </a:moveTo>
                    <a:cubicBezTo>
                      <a:pt x="64" y="1"/>
                      <a:pt x="0" y="73"/>
                      <a:pt x="3" y="144"/>
                    </a:cubicBezTo>
                    <a:cubicBezTo>
                      <a:pt x="4" y="180"/>
                      <a:pt x="109" y="219"/>
                      <a:pt x="174" y="219"/>
                    </a:cubicBezTo>
                    <a:cubicBezTo>
                      <a:pt x="198" y="219"/>
                      <a:pt x="217" y="214"/>
                      <a:pt x="223" y="201"/>
                    </a:cubicBezTo>
                    <a:cubicBezTo>
                      <a:pt x="229" y="189"/>
                      <a:pt x="268" y="131"/>
                      <a:pt x="314" y="131"/>
                    </a:cubicBezTo>
                    <a:cubicBezTo>
                      <a:pt x="321" y="131"/>
                      <a:pt x="328" y="133"/>
                      <a:pt x="336" y="136"/>
                    </a:cubicBezTo>
                    <a:cubicBezTo>
                      <a:pt x="352" y="143"/>
                      <a:pt x="374" y="223"/>
                      <a:pt x="377" y="230"/>
                    </a:cubicBezTo>
                    <a:lnTo>
                      <a:pt x="463" y="428"/>
                    </a:lnTo>
                    <a:cubicBezTo>
                      <a:pt x="486" y="480"/>
                      <a:pt x="643" y="529"/>
                      <a:pt x="741" y="529"/>
                    </a:cubicBezTo>
                    <a:cubicBezTo>
                      <a:pt x="749" y="529"/>
                      <a:pt x="757" y="529"/>
                      <a:pt x="764" y="528"/>
                    </a:cubicBezTo>
                    <a:cubicBezTo>
                      <a:pt x="978" y="506"/>
                      <a:pt x="1274" y="478"/>
                      <a:pt x="1306" y="369"/>
                    </a:cubicBezTo>
                    <a:cubicBezTo>
                      <a:pt x="1317" y="330"/>
                      <a:pt x="1184" y="288"/>
                      <a:pt x="1106" y="288"/>
                    </a:cubicBezTo>
                    <a:cubicBezTo>
                      <a:pt x="1105" y="288"/>
                      <a:pt x="1104" y="288"/>
                      <a:pt x="1103" y="288"/>
                    </a:cubicBezTo>
                    <a:cubicBezTo>
                      <a:pt x="970" y="290"/>
                      <a:pt x="862" y="313"/>
                      <a:pt x="753" y="337"/>
                    </a:cubicBezTo>
                    <a:cubicBezTo>
                      <a:pt x="734" y="295"/>
                      <a:pt x="713" y="254"/>
                      <a:pt x="689" y="214"/>
                    </a:cubicBezTo>
                    <a:cubicBezTo>
                      <a:pt x="653" y="155"/>
                      <a:pt x="593" y="92"/>
                      <a:pt x="452" y="46"/>
                    </a:cubicBezTo>
                    <a:cubicBezTo>
                      <a:pt x="356" y="14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09;p72"/>
              <p:cNvSpPr/>
              <p:nvPr/>
            </p:nvSpPr>
            <p:spPr>
              <a:xfrm>
                <a:off x="2446920" y="3541758"/>
                <a:ext cx="26515" cy="7341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397" extrusionOk="0">
                    <a:moveTo>
                      <a:pt x="1160" y="1"/>
                    </a:moveTo>
                    <a:cubicBezTo>
                      <a:pt x="944" y="1"/>
                      <a:pt x="813" y="55"/>
                      <a:pt x="662" y="99"/>
                    </a:cubicBezTo>
                    <a:cubicBezTo>
                      <a:pt x="482" y="152"/>
                      <a:pt x="302" y="206"/>
                      <a:pt x="121" y="260"/>
                    </a:cubicBezTo>
                    <a:cubicBezTo>
                      <a:pt x="0" y="296"/>
                      <a:pt x="225" y="396"/>
                      <a:pt x="366" y="396"/>
                    </a:cubicBezTo>
                    <a:cubicBezTo>
                      <a:pt x="383" y="396"/>
                      <a:pt x="399" y="395"/>
                      <a:pt x="413" y="391"/>
                    </a:cubicBezTo>
                    <a:lnTo>
                      <a:pt x="969" y="260"/>
                    </a:lnTo>
                    <a:cubicBezTo>
                      <a:pt x="1140" y="219"/>
                      <a:pt x="1350" y="191"/>
                      <a:pt x="1408" y="102"/>
                    </a:cubicBezTo>
                    <a:cubicBezTo>
                      <a:pt x="1434" y="63"/>
                      <a:pt x="1269" y="2"/>
                      <a:pt x="1186" y="1"/>
                    </a:cubicBezTo>
                    <a:cubicBezTo>
                      <a:pt x="1177" y="1"/>
                      <a:pt x="1168" y="1"/>
                      <a:pt x="1160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410;p72"/>
              <p:cNvSpPr/>
              <p:nvPr/>
            </p:nvSpPr>
            <p:spPr>
              <a:xfrm>
                <a:off x="2455259" y="3544808"/>
                <a:ext cx="28733" cy="717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88" extrusionOk="0">
                    <a:moveTo>
                      <a:pt x="1317" y="1"/>
                    </a:moveTo>
                    <a:cubicBezTo>
                      <a:pt x="1078" y="1"/>
                      <a:pt x="946" y="64"/>
                      <a:pt x="772" y="108"/>
                    </a:cubicBezTo>
                    <a:cubicBezTo>
                      <a:pt x="565" y="162"/>
                      <a:pt x="347" y="209"/>
                      <a:pt x="123" y="253"/>
                    </a:cubicBezTo>
                    <a:cubicBezTo>
                      <a:pt x="1" y="276"/>
                      <a:pt x="219" y="387"/>
                      <a:pt x="347" y="387"/>
                    </a:cubicBezTo>
                    <a:cubicBezTo>
                      <a:pt x="357" y="387"/>
                      <a:pt x="366" y="387"/>
                      <a:pt x="375" y="385"/>
                    </a:cubicBezTo>
                    <a:cubicBezTo>
                      <a:pt x="608" y="348"/>
                      <a:pt x="835" y="308"/>
                      <a:pt x="1053" y="261"/>
                    </a:cubicBezTo>
                    <a:cubicBezTo>
                      <a:pt x="1242" y="221"/>
                      <a:pt x="1478" y="194"/>
                      <a:pt x="1534" y="95"/>
                    </a:cubicBezTo>
                    <a:cubicBezTo>
                      <a:pt x="1554" y="59"/>
                      <a:pt x="1410" y="2"/>
                      <a:pt x="1330" y="1"/>
                    </a:cubicBezTo>
                    <a:cubicBezTo>
                      <a:pt x="1326" y="1"/>
                      <a:pt x="1322" y="1"/>
                      <a:pt x="131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11;p72"/>
              <p:cNvSpPr/>
              <p:nvPr/>
            </p:nvSpPr>
            <p:spPr>
              <a:xfrm>
                <a:off x="2483087" y="3534399"/>
                <a:ext cx="36370" cy="13479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729" extrusionOk="0">
                    <a:moveTo>
                      <a:pt x="764" y="1"/>
                    </a:moveTo>
                    <a:cubicBezTo>
                      <a:pt x="761" y="1"/>
                      <a:pt x="758" y="1"/>
                      <a:pt x="755" y="1"/>
                    </a:cubicBezTo>
                    <a:cubicBezTo>
                      <a:pt x="262" y="21"/>
                      <a:pt x="0" y="308"/>
                      <a:pt x="589" y="579"/>
                    </a:cubicBezTo>
                    <a:cubicBezTo>
                      <a:pt x="812" y="681"/>
                      <a:pt x="1086" y="728"/>
                      <a:pt x="1311" y="728"/>
                    </a:cubicBezTo>
                    <a:cubicBezTo>
                      <a:pt x="1355" y="728"/>
                      <a:pt x="1398" y="726"/>
                      <a:pt x="1438" y="723"/>
                    </a:cubicBezTo>
                    <a:cubicBezTo>
                      <a:pt x="1655" y="704"/>
                      <a:pt x="1966" y="624"/>
                      <a:pt x="1896" y="492"/>
                    </a:cubicBezTo>
                    <a:cubicBezTo>
                      <a:pt x="1884" y="466"/>
                      <a:pt x="1825" y="430"/>
                      <a:pt x="1764" y="413"/>
                    </a:cubicBezTo>
                    <a:cubicBezTo>
                      <a:pt x="1698" y="394"/>
                      <a:pt x="1652" y="386"/>
                      <a:pt x="1618" y="386"/>
                    </a:cubicBezTo>
                    <a:cubicBezTo>
                      <a:pt x="1556" y="386"/>
                      <a:pt x="1529" y="411"/>
                      <a:pt x="1476" y="438"/>
                    </a:cubicBezTo>
                    <a:cubicBezTo>
                      <a:pt x="1381" y="489"/>
                      <a:pt x="1246" y="550"/>
                      <a:pt x="1062" y="550"/>
                    </a:cubicBezTo>
                    <a:cubicBezTo>
                      <a:pt x="769" y="550"/>
                      <a:pt x="638" y="382"/>
                      <a:pt x="639" y="289"/>
                    </a:cubicBezTo>
                    <a:cubicBezTo>
                      <a:pt x="640" y="192"/>
                      <a:pt x="738" y="131"/>
                      <a:pt x="933" y="114"/>
                    </a:cubicBezTo>
                    <a:cubicBezTo>
                      <a:pt x="1072" y="101"/>
                      <a:pt x="894" y="1"/>
                      <a:pt x="7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412;p72"/>
              <p:cNvSpPr/>
              <p:nvPr/>
            </p:nvSpPr>
            <p:spPr>
              <a:xfrm>
                <a:off x="2484640" y="3521197"/>
                <a:ext cx="38607" cy="9874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534" extrusionOk="0">
                    <a:moveTo>
                      <a:pt x="386" y="0"/>
                    </a:moveTo>
                    <a:cubicBezTo>
                      <a:pt x="257" y="0"/>
                      <a:pt x="143" y="20"/>
                      <a:pt x="67" y="55"/>
                    </a:cubicBezTo>
                    <a:cubicBezTo>
                      <a:pt x="1" y="85"/>
                      <a:pt x="181" y="162"/>
                      <a:pt x="278" y="162"/>
                    </a:cubicBezTo>
                    <a:cubicBezTo>
                      <a:pt x="292" y="162"/>
                      <a:pt x="305" y="160"/>
                      <a:pt x="315" y="156"/>
                    </a:cubicBezTo>
                    <a:cubicBezTo>
                      <a:pt x="358" y="140"/>
                      <a:pt x="431" y="128"/>
                      <a:pt x="507" y="128"/>
                    </a:cubicBezTo>
                    <a:cubicBezTo>
                      <a:pt x="628" y="128"/>
                      <a:pt x="755" y="158"/>
                      <a:pt x="774" y="243"/>
                    </a:cubicBezTo>
                    <a:cubicBezTo>
                      <a:pt x="782" y="280"/>
                      <a:pt x="743" y="308"/>
                      <a:pt x="768" y="351"/>
                    </a:cubicBezTo>
                    <a:cubicBezTo>
                      <a:pt x="813" y="422"/>
                      <a:pt x="953" y="483"/>
                      <a:pt x="1112" y="512"/>
                    </a:cubicBezTo>
                    <a:cubicBezTo>
                      <a:pt x="1196" y="527"/>
                      <a:pt x="1284" y="534"/>
                      <a:pt x="1372" y="534"/>
                    </a:cubicBezTo>
                    <a:cubicBezTo>
                      <a:pt x="1715" y="534"/>
                      <a:pt x="2050" y="430"/>
                      <a:pt x="2074" y="313"/>
                    </a:cubicBezTo>
                    <a:cubicBezTo>
                      <a:pt x="2088" y="245"/>
                      <a:pt x="1880" y="188"/>
                      <a:pt x="1753" y="188"/>
                    </a:cubicBezTo>
                    <a:cubicBezTo>
                      <a:pt x="1733" y="188"/>
                      <a:pt x="1715" y="189"/>
                      <a:pt x="1701" y="192"/>
                    </a:cubicBezTo>
                    <a:cubicBezTo>
                      <a:pt x="1609" y="209"/>
                      <a:pt x="1556" y="242"/>
                      <a:pt x="1483" y="269"/>
                    </a:cubicBezTo>
                    <a:cubicBezTo>
                      <a:pt x="1385" y="306"/>
                      <a:pt x="1264" y="320"/>
                      <a:pt x="1143" y="342"/>
                    </a:cubicBezTo>
                    <a:cubicBezTo>
                      <a:pt x="1154" y="329"/>
                      <a:pt x="1142" y="296"/>
                      <a:pt x="1137" y="282"/>
                    </a:cubicBezTo>
                    <a:cubicBezTo>
                      <a:pt x="1119" y="243"/>
                      <a:pt x="1079" y="206"/>
                      <a:pt x="1017" y="167"/>
                    </a:cubicBezTo>
                    <a:cubicBezTo>
                      <a:pt x="825" y="49"/>
                      <a:pt x="587" y="0"/>
                      <a:pt x="38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13;p72"/>
              <p:cNvSpPr/>
              <p:nvPr/>
            </p:nvSpPr>
            <p:spPr>
              <a:xfrm>
                <a:off x="2315012" y="3437881"/>
                <a:ext cx="40586" cy="18046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976" extrusionOk="0">
                    <a:moveTo>
                      <a:pt x="1128" y="0"/>
                    </a:moveTo>
                    <a:cubicBezTo>
                      <a:pt x="1100" y="0"/>
                      <a:pt x="1081" y="7"/>
                      <a:pt x="1085" y="24"/>
                    </a:cubicBezTo>
                    <a:cubicBezTo>
                      <a:pt x="1111" y="150"/>
                      <a:pt x="1121" y="279"/>
                      <a:pt x="1111" y="408"/>
                    </a:cubicBezTo>
                    <a:cubicBezTo>
                      <a:pt x="803" y="349"/>
                      <a:pt x="494" y="288"/>
                      <a:pt x="186" y="223"/>
                    </a:cubicBezTo>
                    <a:cubicBezTo>
                      <a:pt x="156" y="217"/>
                      <a:pt x="130" y="214"/>
                      <a:pt x="108" y="214"/>
                    </a:cubicBezTo>
                    <a:cubicBezTo>
                      <a:pt x="0" y="214"/>
                      <a:pt x="4" y="283"/>
                      <a:pt x="159" y="317"/>
                    </a:cubicBezTo>
                    <a:cubicBezTo>
                      <a:pt x="472" y="386"/>
                      <a:pt x="784" y="451"/>
                      <a:pt x="1096" y="514"/>
                    </a:cubicBezTo>
                    <a:cubicBezTo>
                      <a:pt x="1064" y="636"/>
                      <a:pt x="981" y="747"/>
                      <a:pt x="981" y="875"/>
                    </a:cubicBezTo>
                    <a:cubicBezTo>
                      <a:pt x="981" y="921"/>
                      <a:pt x="1124" y="975"/>
                      <a:pt x="1216" y="975"/>
                    </a:cubicBezTo>
                    <a:cubicBezTo>
                      <a:pt x="1241" y="975"/>
                      <a:pt x="1263" y="971"/>
                      <a:pt x="1276" y="961"/>
                    </a:cubicBezTo>
                    <a:cubicBezTo>
                      <a:pt x="1405" y="865"/>
                      <a:pt x="1412" y="715"/>
                      <a:pt x="1413" y="579"/>
                    </a:cubicBezTo>
                    <a:cubicBezTo>
                      <a:pt x="1623" y="623"/>
                      <a:pt x="1838" y="665"/>
                      <a:pt x="2032" y="687"/>
                    </a:cubicBezTo>
                    <a:cubicBezTo>
                      <a:pt x="2049" y="689"/>
                      <a:pt x="2063" y="690"/>
                      <a:pt x="2076" y="690"/>
                    </a:cubicBezTo>
                    <a:cubicBezTo>
                      <a:pt x="2194" y="690"/>
                      <a:pt x="2178" y="616"/>
                      <a:pt x="2015" y="577"/>
                    </a:cubicBezTo>
                    <a:cubicBezTo>
                      <a:pt x="1814" y="528"/>
                      <a:pt x="1608" y="494"/>
                      <a:pt x="1401" y="459"/>
                    </a:cubicBezTo>
                    <a:cubicBezTo>
                      <a:pt x="1388" y="319"/>
                      <a:pt x="1346" y="182"/>
                      <a:pt x="1281" y="57"/>
                    </a:cubicBezTo>
                    <a:cubicBezTo>
                      <a:pt x="1265" y="26"/>
                      <a:pt x="1180" y="0"/>
                      <a:pt x="112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14;p72"/>
              <p:cNvSpPr/>
              <p:nvPr/>
            </p:nvSpPr>
            <p:spPr>
              <a:xfrm>
                <a:off x="2352029" y="3433443"/>
                <a:ext cx="28955" cy="588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318" extrusionOk="0">
                    <a:moveTo>
                      <a:pt x="1224" y="0"/>
                    </a:moveTo>
                    <a:cubicBezTo>
                      <a:pt x="1219" y="0"/>
                      <a:pt x="1215" y="0"/>
                      <a:pt x="1211" y="1"/>
                    </a:cubicBezTo>
                    <a:cubicBezTo>
                      <a:pt x="1001" y="9"/>
                      <a:pt x="840" y="58"/>
                      <a:pt x="668" y="93"/>
                    </a:cubicBezTo>
                    <a:cubicBezTo>
                      <a:pt x="479" y="131"/>
                      <a:pt x="291" y="169"/>
                      <a:pt x="101" y="207"/>
                    </a:cubicBezTo>
                    <a:cubicBezTo>
                      <a:pt x="1" y="227"/>
                      <a:pt x="175" y="318"/>
                      <a:pt x="281" y="318"/>
                    </a:cubicBezTo>
                    <a:cubicBezTo>
                      <a:pt x="289" y="318"/>
                      <a:pt x="296" y="317"/>
                      <a:pt x="303" y="316"/>
                    </a:cubicBezTo>
                    <a:cubicBezTo>
                      <a:pt x="510" y="286"/>
                      <a:pt x="716" y="256"/>
                      <a:pt x="924" y="226"/>
                    </a:cubicBezTo>
                    <a:cubicBezTo>
                      <a:pt x="1107" y="200"/>
                      <a:pt x="1327" y="186"/>
                      <a:pt x="1461" y="132"/>
                    </a:cubicBezTo>
                    <a:cubicBezTo>
                      <a:pt x="1565" y="92"/>
                      <a:pt x="1360" y="0"/>
                      <a:pt x="122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15;p72"/>
              <p:cNvSpPr/>
              <p:nvPr/>
            </p:nvSpPr>
            <p:spPr>
              <a:xfrm>
                <a:off x="2356652" y="3438565"/>
                <a:ext cx="28974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68" extrusionOk="0">
                    <a:moveTo>
                      <a:pt x="1392" y="1"/>
                    </a:moveTo>
                    <a:cubicBezTo>
                      <a:pt x="1388" y="1"/>
                      <a:pt x="1384" y="1"/>
                      <a:pt x="1380" y="1"/>
                    </a:cubicBezTo>
                    <a:cubicBezTo>
                      <a:pt x="1158" y="11"/>
                      <a:pt x="1043" y="91"/>
                      <a:pt x="873" y="136"/>
                    </a:cubicBezTo>
                    <a:cubicBezTo>
                      <a:pt x="663" y="190"/>
                      <a:pt x="422" y="222"/>
                      <a:pt x="158" y="242"/>
                    </a:cubicBezTo>
                    <a:cubicBezTo>
                      <a:pt x="0" y="253"/>
                      <a:pt x="204" y="367"/>
                      <a:pt x="347" y="367"/>
                    </a:cubicBezTo>
                    <a:cubicBezTo>
                      <a:pt x="351" y="367"/>
                      <a:pt x="355" y="367"/>
                      <a:pt x="359" y="367"/>
                    </a:cubicBezTo>
                    <a:cubicBezTo>
                      <a:pt x="636" y="352"/>
                      <a:pt x="889" y="322"/>
                      <a:pt x="1116" y="274"/>
                    </a:cubicBezTo>
                    <a:cubicBezTo>
                      <a:pt x="1301" y="234"/>
                      <a:pt x="1564" y="190"/>
                      <a:pt x="1566" y="77"/>
                    </a:cubicBezTo>
                    <a:cubicBezTo>
                      <a:pt x="1567" y="42"/>
                      <a:pt x="1468" y="1"/>
                      <a:pt x="1392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16;p72"/>
              <p:cNvSpPr/>
              <p:nvPr/>
            </p:nvSpPr>
            <p:spPr>
              <a:xfrm>
                <a:off x="2353767" y="3408870"/>
                <a:ext cx="47186" cy="17159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928" extrusionOk="0">
                    <a:moveTo>
                      <a:pt x="79" y="0"/>
                    </a:moveTo>
                    <a:cubicBezTo>
                      <a:pt x="27" y="0"/>
                      <a:pt x="1" y="17"/>
                      <a:pt x="58" y="52"/>
                    </a:cubicBezTo>
                    <a:cubicBezTo>
                      <a:pt x="365" y="238"/>
                      <a:pt x="667" y="425"/>
                      <a:pt x="980" y="609"/>
                    </a:cubicBezTo>
                    <a:cubicBezTo>
                      <a:pt x="1031" y="639"/>
                      <a:pt x="1124" y="663"/>
                      <a:pt x="1186" y="663"/>
                    </a:cubicBezTo>
                    <a:cubicBezTo>
                      <a:pt x="1221" y="663"/>
                      <a:pt x="1246" y="656"/>
                      <a:pt x="1250" y="638"/>
                    </a:cubicBezTo>
                    <a:cubicBezTo>
                      <a:pt x="1265" y="576"/>
                      <a:pt x="1273" y="505"/>
                      <a:pt x="1345" y="460"/>
                    </a:cubicBezTo>
                    <a:cubicBezTo>
                      <a:pt x="1380" y="430"/>
                      <a:pt x="1427" y="415"/>
                      <a:pt x="1487" y="415"/>
                    </a:cubicBezTo>
                    <a:cubicBezTo>
                      <a:pt x="1575" y="415"/>
                      <a:pt x="1689" y="447"/>
                      <a:pt x="1830" y="511"/>
                    </a:cubicBezTo>
                    <a:cubicBezTo>
                      <a:pt x="1836" y="553"/>
                      <a:pt x="1815" y="585"/>
                      <a:pt x="1767" y="609"/>
                    </a:cubicBezTo>
                    <a:cubicBezTo>
                      <a:pt x="1624" y="710"/>
                      <a:pt x="1345" y="756"/>
                      <a:pt x="1102" y="807"/>
                    </a:cubicBezTo>
                    <a:cubicBezTo>
                      <a:pt x="990" y="831"/>
                      <a:pt x="1191" y="928"/>
                      <a:pt x="1310" y="928"/>
                    </a:cubicBezTo>
                    <a:cubicBezTo>
                      <a:pt x="1316" y="928"/>
                      <a:pt x="1322" y="927"/>
                      <a:pt x="1328" y="927"/>
                    </a:cubicBezTo>
                    <a:cubicBezTo>
                      <a:pt x="1662" y="893"/>
                      <a:pt x="2552" y="717"/>
                      <a:pt x="1996" y="429"/>
                    </a:cubicBezTo>
                    <a:cubicBezTo>
                      <a:pt x="1817" y="337"/>
                      <a:pt x="1551" y="284"/>
                      <a:pt x="1352" y="284"/>
                    </a:cubicBezTo>
                    <a:cubicBezTo>
                      <a:pt x="1326" y="284"/>
                      <a:pt x="1301" y="285"/>
                      <a:pt x="1277" y="287"/>
                    </a:cubicBezTo>
                    <a:cubicBezTo>
                      <a:pt x="1089" y="303"/>
                      <a:pt x="1013" y="375"/>
                      <a:pt x="976" y="457"/>
                    </a:cubicBezTo>
                    <a:cubicBezTo>
                      <a:pt x="734" y="318"/>
                      <a:pt x="491" y="180"/>
                      <a:pt x="247" y="41"/>
                    </a:cubicBezTo>
                    <a:cubicBezTo>
                      <a:pt x="200" y="15"/>
                      <a:pt x="128" y="0"/>
                      <a:pt x="7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17;p72"/>
              <p:cNvSpPr/>
              <p:nvPr/>
            </p:nvSpPr>
            <p:spPr>
              <a:xfrm>
                <a:off x="2346519" y="3418799"/>
                <a:ext cx="19341" cy="454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46" extrusionOk="0">
                    <a:moveTo>
                      <a:pt x="681" y="0"/>
                    </a:moveTo>
                    <a:cubicBezTo>
                      <a:pt x="448" y="0"/>
                      <a:pt x="234" y="71"/>
                      <a:pt x="111" y="111"/>
                    </a:cubicBezTo>
                    <a:cubicBezTo>
                      <a:pt x="1" y="148"/>
                      <a:pt x="211" y="245"/>
                      <a:pt x="343" y="245"/>
                    </a:cubicBezTo>
                    <a:cubicBezTo>
                      <a:pt x="361" y="245"/>
                      <a:pt x="378" y="243"/>
                      <a:pt x="393" y="239"/>
                    </a:cubicBezTo>
                    <a:cubicBezTo>
                      <a:pt x="527" y="201"/>
                      <a:pt x="664" y="174"/>
                      <a:pt x="804" y="162"/>
                    </a:cubicBezTo>
                    <a:cubicBezTo>
                      <a:pt x="918" y="150"/>
                      <a:pt x="1023" y="157"/>
                      <a:pt x="1039" y="101"/>
                    </a:cubicBezTo>
                    <a:cubicBezTo>
                      <a:pt x="1046" y="78"/>
                      <a:pt x="991" y="48"/>
                      <a:pt x="933" y="32"/>
                    </a:cubicBezTo>
                    <a:cubicBezTo>
                      <a:pt x="849" y="9"/>
                      <a:pt x="764" y="0"/>
                      <a:pt x="68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18;p72"/>
              <p:cNvSpPr/>
              <p:nvPr/>
            </p:nvSpPr>
            <p:spPr>
              <a:xfrm>
                <a:off x="2397367" y="3408778"/>
                <a:ext cx="20487" cy="1298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702" extrusionOk="0">
                    <a:moveTo>
                      <a:pt x="78" y="0"/>
                    </a:moveTo>
                    <a:cubicBezTo>
                      <a:pt x="28" y="0"/>
                      <a:pt x="1" y="17"/>
                      <a:pt x="52" y="53"/>
                    </a:cubicBezTo>
                    <a:cubicBezTo>
                      <a:pt x="197" y="156"/>
                      <a:pt x="335" y="267"/>
                      <a:pt x="467" y="387"/>
                    </a:cubicBezTo>
                    <a:lnTo>
                      <a:pt x="150" y="490"/>
                    </a:lnTo>
                    <a:cubicBezTo>
                      <a:pt x="62" y="518"/>
                      <a:pt x="231" y="600"/>
                      <a:pt x="335" y="600"/>
                    </a:cubicBezTo>
                    <a:cubicBezTo>
                      <a:pt x="350" y="600"/>
                      <a:pt x="363" y="598"/>
                      <a:pt x="375" y="594"/>
                    </a:cubicBezTo>
                    <a:lnTo>
                      <a:pt x="605" y="522"/>
                    </a:lnTo>
                    <a:cubicBezTo>
                      <a:pt x="664" y="582"/>
                      <a:pt x="731" y="631"/>
                      <a:pt x="805" y="669"/>
                    </a:cubicBezTo>
                    <a:cubicBezTo>
                      <a:pt x="844" y="689"/>
                      <a:pt x="901" y="701"/>
                      <a:pt x="944" y="701"/>
                    </a:cubicBezTo>
                    <a:cubicBezTo>
                      <a:pt x="974" y="701"/>
                      <a:pt x="998" y="695"/>
                      <a:pt x="1003" y="682"/>
                    </a:cubicBezTo>
                    <a:cubicBezTo>
                      <a:pt x="1027" y="620"/>
                      <a:pt x="935" y="532"/>
                      <a:pt x="835" y="452"/>
                    </a:cubicBezTo>
                    <a:cubicBezTo>
                      <a:pt x="948" y="419"/>
                      <a:pt x="1096" y="394"/>
                      <a:pt x="1104" y="324"/>
                    </a:cubicBezTo>
                    <a:cubicBezTo>
                      <a:pt x="1108" y="301"/>
                      <a:pt x="1046" y="270"/>
                      <a:pt x="990" y="266"/>
                    </a:cubicBezTo>
                    <a:cubicBezTo>
                      <a:pt x="978" y="266"/>
                      <a:pt x="965" y="266"/>
                      <a:pt x="953" y="266"/>
                    </a:cubicBezTo>
                    <a:cubicBezTo>
                      <a:pt x="826" y="266"/>
                      <a:pt x="744" y="292"/>
                      <a:pt x="664" y="320"/>
                    </a:cubicBezTo>
                    <a:cubicBezTo>
                      <a:pt x="528" y="220"/>
                      <a:pt x="386" y="127"/>
                      <a:pt x="240" y="42"/>
                    </a:cubicBezTo>
                    <a:cubicBezTo>
                      <a:pt x="194" y="15"/>
                      <a:pt x="126" y="0"/>
                      <a:pt x="7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19;p72"/>
              <p:cNvSpPr/>
              <p:nvPr/>
            </p:nvSpPr>
            <p:spPr>
              <a:xfrm>
                <a:off x="2405687" y="3364734"/>
                <a:ext cx="133942" cy="52086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2817" extrusionOk="0">
                    <a:moveTo>
                      <a:pt x="6905" y="1"/>
                    </a:moveTo>
                    <a:cubicBezTo>
                      <a:pt x="6895" y="1"/>
                      <a:pt x="6885" y="1"/>
                      <a:pt x="6877" y="3"/>
                    </a:cubicBezTo>
                    <a:cubicBezTo>
                      <a:pt x="4984" y="315"/>
                      <a:pt x="3233" y="725"/>
                      <a:pt x="1445" y="1098"/>
                    </a:cubicBezTo>
                    <a:cubicBezTo>
                      <a:pt x="1056" y="1179"/>
                      <a:pt x="1" y="1244"/>
                      <a:pt x="66" y="1527"/>
                    </a:cubicBezTo>
                    <a:cubicBezTo>
                      <a:pt x="95" y="1651"/>
                      <a:pt x="418" y="1836"/>
                      <a:pt x="587" y="1951"/>
                    </a:cubicBezTo>
                    <a:cubicBezTo>
                      <a:pt x="911" y="2173"/>
                      <a:pt x="1243" y="2394"/>
                      <a:pt x="1574" y="2615"/>
                    </a:cubicBezTo>
                    <a:cubicBezTo>
                      <a:pt x="1224" y="2511"/>
                      <a:pt x="874" y="2408"/>
                      <a:pt x="524" y="2305"/>
                    </a:cubicBezTo>
                    <a:cubicBezTo>
                      <a:pt x="500" y="2298"/>
                      <a:pt x="478" y="2295"/>
                      <a:pt x="461" y="2295"/>
                    </a:cubicBezTo>
                    <a:cubicBezTo>
                      <a:pt x="396" y="2295"/>
                      <a:pt x="381" y="2335"/>
                      <a:pt x="473" y="2363"/>
                    </a:cubicBezTo>
                    <a:cubicBezTo>
                      <a:pt x="934" y="2509"/>
                      <a:pt x="1398" y="2653"/>
                      <a:pt x="1862" y="2797"/>
                    </a:cubicBezTo>
                    <a:cubicBezTo>
                      <a:pt x="1904" y="2810"/>
                      <a:pt x="1950" y="2817"/>
                      <a:pt x="1986" y="2817"/>
                    </a:cubicBezTo>
                    <a:cubicBezTo>
                      <a:pt x="2046" y="2817"/>
                      <a:pt x="2078" y="2798"/>
                      <a:pt x="2017" y="2757"/>
                    </a:cubicBezTo>
                    <a:cubicBezTo>
                      <a:pt x="1388" y="2326"/>
                      <a:pt x="216" y="1749"/>
                      <a:pt x="651" y="1411"/>
                    </a:cubicBezTo>
                    <a:cubicBezTo>
                      <a:pt x="811" y="1286"/>
                      <a:pt x="1530" y="1242"/>
                      <a:pt x="1838" y="1183"/>
                    </a:cubicBezTo>
                    <a:cubicBezTo>
                      <a:pt x="2184" y="1117"/>
                      <a:pt x="2530" y="1049"/>
                      <a:pt x="2875" y="983"/>
                    </a:cubicBezTo>
                    <a:cubicBezTo>
                      <a:pt x="4300" y="707"/>
                      <a:pt x="5782" y="456"/>
                      <a:pt x="7128" y="135"/>
                    </a:cubicBezTo>
                    <a:cubicBezTo>
                      <a:pt x="7244" y="108"/>
                      <a:pt x="7032" y="1"/>
                      <a:pt x="690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20;p72"/>
              <p:cNvSpPr/>
              <p:nvPr/>
            </p:nvSpPr>
            <p:spPr>
              <a:xfrm>
                <a:off x="2444572" y="3396260"/>
                <a:ext cx="42194" cy="16937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6" extrusionOk="0">
                    <a:moveTo>
                      <a:pt x="74" y="1"/>
                    </a:moveTo>
                    <a:cubicBezTo>
                      <a:pt x="28" y="1"/>
                      <a:pt x="1" y="16"/>
                      <a:pt x="46" y="44"/>
                    </a:cubicBezTo>
                    <a:cubicBezTo>
                      <a:pt x="382" y="250"/>
                      <a:pt x="706" y="459"/>
                      <a:pt x="1050" y="665"/>
                    </a:cubicBezTo>
                    <a:cubicBezTo>
                      <a:pt x="1101" y="695"/>
                      <a:pt x="1206" y="720"/>
                      <a:pt x="1274" y="720"/>
                    </a:cubicBezTo>
                    <a:cubicBezTo>
                      <a:pt x="1320" y="720"/>
                      <a:pt x="1348" y="708"/>
                      <a:pt x="1328" y="679"/>
                    </a:cubicBezTo>
                    <a:cubicBezTo>
                      <a:pt x="1276" y="601"/>
                      <a:pt x="1219" y="514"/>
                      <a:pt x="1259" y="452"/>
                    </a:cubicBezTo>
                    <a:cubicBezTo>
                      <a:pt x="1278" y="405"/>
                      <a:pt x="1324" y="382"/>
                      <a:pt x="1397" y="382"/>
                    </a:cubicBezTo>
                    <a:cubicBezTo>
                      <a:pt x="1487" y="382"/>
                      <a:pt x="1617" y="418"/>
                      <a:pt x="1789" y="487"/>
                    </a:cubicBezTo>
                    <a:cubicBezTo>
                      <a:pt x="1840" y="538"/>
                      <a:pt x="1850" y="581"/>
                      <a:pt x="1817" y="614"/>
                    </a:cubicBezTo>
                    <a:cubicBezTo>
                      <a:pt x="1784" y="686"/>
                      <a:pt x="1555" y="783"/>
                      <a:pt x="1319" y="783"/>
                    </a:cubicBezTo>
                    <a:cubicBezTo>
                      <a:pt x="1270" y="783"/>
                      <a:pt x="1221" y="779"/>
                      <a:pt x="1174" y="770"/>
                    </a:cubicBezTo>
                    <a:cubicBezTo>
                      <a:pt x="1155" y="766"/>
                      <a:pt x="1138" y="764"/>
                      <a:pt x="1124" y="764"/>
                    </a:cubicBezTo>
                    <a:cubicBezTo>
                      <a:pt x="1038" y="764"/>
                      <a:pt x="1038" y="822"/>
                      <a:pt x="1150" y="856"/>
                    </a:cubicBezTo>
                    <a:cubicBezTo>
                      <a:pt x="1289" y="899"/>
                      <a:pt x="1411" y="915"/>
                      <a:pt x="1519" y="915"/>
                    </a:cubicBezTo>
                    <a:cubicBezTo>
                      <a:pt x="1683" y="915"/>
                      <a:pt x="1816" y="879"/>
                      <a:pt x="1932" y="842"/>
                    </a:cubicBezTo>
                    <a:cubicBezTo>
                      <a:pt x="2159" y="770"/>
                      <a:pt x="2281" y="633"/>
                      <a:pt x="2028" y="449"/>
                    </a:cubicBezTo>
                    <a:cubicBezTo>
                      <a:pt x="1849" y="319"/>
                      <a:pt x="1543" y="235"/>
                      <a:pt x="1294" y="235"/>
                    </a:cubicBezTo>
                    <a:cubicBezTo>
                      <a:pt x="1268" y="235"/>
                      <a:pt x="1243" y="236"/>
                      <a:pt x="1219" y="238"/>
                    </a:cubicBezTo>
                    <a:cubicBezTo>
                      <a:pt x="985" y="255"/>
                      <a:pt x="915" y="337"/>
                      <a:pt x="926" y="440"/>
                    </a:cubicBezTo>
                    <a:cubicBezTo>
                      <a:pt x="680" y="302"/>
                      <a:pt x="430" y="165"/>
                      <a:pt x="184" y="27"/>
                    </a:cubicBezTo>
                    <a:cubicBezTo>
                      <a:pt x="152" y="9"/>
                      <a:pt x="108" y="1"/>
                      <a:pt x="7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21;p72"/>
              <p:cNvSpPr/>
              <p:nvPr/>
            </p:nvSpPr>
            <p:spPr>
              <a:xfrm>
                <a:off x="2457829" y="3389252"/>
                <a:ext cx="30065" cy="789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427" extrusionOk="0">
                    <a:moveTo>
                      <a:pt x="164" y="1"/>
                    </a:moveTo>
                    <a:cubicBezTo>
                      <a:pt x="60" y="1"/>
                      <a:pt x="1" y="31"/>
                      <a:pt x="56" y="107"/>
                    </a:cubicBezTo>
                    <a:cubicBezTo>
                      <a:pt x="79" y="138"/>
                      <a:pt x="166" y="160"/>
                      <a:pt x="224" y="160"/>
                    </a:cubicBezTo>
                    <a:cubicBezTo>
                      <a:pt x="259" y="160"/>
                      <a:pt x="283" y="152"/>
                      <a:pt x="276" y="133"/>
                    </a:cubicBezTo>
                    <a:cubicBezTo>
                      <a:pt x="272" y="120"/>
                      <a:pt x="277" y="115"/>
                      <a:pt x="290" y="115"/>
                    </a:cubicBezTo>
                    <a:cubicBezTo>
                      <a:pt x="354" y="115"/>
                      <a:pt x="594" y="252"/>
                      <a:pt x="594" y="252"/>
                    </a:cubicBezTo>
                    <a:cubicBezTo>
                      <a:pt x="655" y="286"/>
                      <a:pt x="717" y="317"/>
                      <a:pt x="781" y="343"/>
                    </a:cubicBezTo>
                    <a:cubicBezTo>
                      <a:pt x="903" y="391"/>
                      <a:pt x="1032" y="419"/>
                      <a:pt x="1163" y="426"/>
                    </a:cubicBezTo>
                    <a:cubicBezTo>
                      <a:pt x="1172" y="426"/>
                      <a:pt x="1181" y="426"/>
                      <a:pt x="1190" y="426"/>
                    </a:cubicBezTo>
                    <a:cubicBezTo>
                      <a:pt x="1276" y="426"/>
                      <a:pt x="1359" y="407"/>
                      <a:pt x="1436" y="368"/>
                    </a:cubicBezTo>
                    <a:cubicBezTo>
                      <a:pt x="1506" y="335"/>
                      <a:pt x="1625" y="310"/>
                      <a:pt x="1609" y="251"/>
                    </a:cubicBezTo>
                    <a:cubicBezTo>
                      <a:pt x="1603" y="230"/>
                      <a:pt x="1550" y="205"/>
                      <a:pt x="1507" y="193"/>
                    </a:cubicBezTo>
                    <a:cubicBezTo>
                      <a:pt x="1444" y="177"/>
                      <a:pt x="1393" y="170"/>
                      <a:pt x="1348" y="170"/>
                    </a:cubicBezTo>
                    <a:cubicBezTo>
                      <a:pt x="1266" y="170"/>
                      <a:pt x="1209" y="193"/>
                      <a:pt x="1156" y="218"/>
                    </a:cubicBezTo>
                    <a:cubicBezTo>
                      <a:pt x="1110" y="240"/>
                      <a:pt x="1070" y="270"/>
                      <a:pt x="1003" y="270"/>
                    </a:cubicBezTo>
                    <a:cubicBezTo>
                      <a:pt x="968" y="270"/>
                      <a:pt x="925" y="262"/>
                      <a:pt x="869" y="239"/>
                    </a:cubicBezTo>
                    <a:cubicBezTo>
                      <a:pt x="781" y="203"/>
                      <a:pt x="714" y="149"/>
                      <a:pt x="630" y="110"/>
                    </a:cubicBezTo>
                    <a:cubicBezTo>
                      <a:pt x="496" y="48"/>
                      <a:pt x="295" y="1"/>
                      <a:pt x="16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22;p72"/>
              <p:cNvSpPr/>
              <p:nvPr/>
            </p:nvSpPr>
            <p:spPr>
              <a:xfrm>
                <a:off x="2505053" y="3394189"/>
                <a:ext cx="29029" cy="828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48" extrusionOk="0">
                    <a:moveTo>
                      <a:pt x="1237" y="1"/>
                    </a:moveTo>
                    <a:cubicBezTo>
                      <a:pt x="1234" y="1"/>
                      <a:pt x="1231" y="1"/>
                      <a:pt x="1229" y="1"/>
                    </a:cubicBezTo>
                    <a:cubicBezTo>
                      <a:pt x="758" y="25"/>
                      <a:pt x="399" y="193"/>
                      <a:pt x="98" y="314"/>
                    </a:cubicBezTo>
                    <a:cubicBezTo>
                      <a:pt x="0" y="353"/>
                      <a:pt x="200" y="448"/>
                      <a:pt x="325" y="448"/>
                    </a:cubicBezTo>
                    <a:cubicBezTo>
                      <a:pt x="345" y="448"/>
                      <a:pt x="362" y="446"/>
                      <a:pt x="377" y="441"/>
                    </a:cubicBezTo>
                    <a:cubicBezTo>
                      <a:pt x="545" y="381"/>
                      <a:pt x="720" y="324"/>
                      <a:pt x="907" y="274"/>
                    </a:cubicBezTo>
                    <a:cubicBezTo>
                      <a:pt x="1099" y="223"/>
                      <a:pt x="1338" y="190"/>
                      <a:pt x="1486" y="118"/>
                    </a:cubicBezTo>
                    <a:cubicBezTo>
                      <a:pt x="1569" y="79"/>
                      <a:pt x="1340" y="1"/>
                      <a:pt x="12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23;p72"/>
              <p:cNvSpPr/>
              <p:nvPr/>
            </p:nvSpPr>
            <p:spPr>
              <a:xfrm>
                <a:off x="2517829" y="3381505"/>
                <a:ext cx="39717" cy="15587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843" extrusionOk="0">
                    <a:moveTo>
                      <a:pt x="1064" y="0"/>
                    </a:moveTo>
                    <a:cubicBezTo>
                      <a:pt x="1020" y="0"/>
                      <a:pt x="997" y="13"/>
                      <a:pt x="1030" y="43"/>
                    </a:cubicBezTo>
                    <a:lnTo>
                      <a:pt x="1164" y="162"/>
                    </a:lnTo>
                    <a:lnTo>
                      <a:pt x="1157" y="162"/>
                    </a:lnTo>
                    <a:cubicBezTo>
                      <a:pt x="1033" y="195"/>
                      <a:pt x="1058" y="279"/>
                      <a:pt x="892" y="300"/>
                    </a:cubicBezTo>
                    <a:cubicBezTo>
                      <a:pt x="865" y="303"/>
                      <a:pt x="835" y="305"/>
                      <a:pt x="805" y="305"/>
                    </a:cubicBezTo>
                    <a:cubicBezTo>
                      <a:pt x="606" y="305"/>
                      <a:pt x="361" y="236"/>
                      <a:pt x="198" y="137"/>
                    </a:cubicBezTo>
                    <a:cubicBezTo>
                      <a:pt x="161" y="114"/>
                      <a:pt x="103" y="101"/>
                      <a:pt x="64" y="101"/>
                    </a:cubicBezTo>
                    <a:cubicBezTo>
                      <a:pt x="23" y="101"/>
                      <a:pt x="1" y="115"/>
                      <a:pt x="43" y="143"/>
                    </a:cubicBezTo>
                    <a:cubicBezTo>
                      <a:pt x="253" y="291"/>
                      <a:pt x="625" y="420"/>
                      <a:pt x="945" y="438"/>
                    </a:cubicBezTo>
                    <a:cubicBezTo>
                      <a:pt x="968" y="440"/>
                      <a:pt x="991" y="440"/>
                      <a:pt x="1015" y="440"/>
                    </a:cubicBezTo>
                    <a:cubicBezTo>
                      <a:pt x="1161" y="440"/>
                      <a:pt x="1315" y="413"/>
                      <a:pt x="1388" y="363"/>
                    </a:cubicBezTo>
                    <a:cubicBezTo>
                      <a:pt x="1417" y="390"/>
                      <a:pt x="1447" y="415"/>
                      <a:pt x="1477" y="442"/>
                    </a:cubicBezTo>
                    <a:cubicBezTo>
                      <a:pt x="1608" y="560"/>
                      <a:pt x="1716" y="686"/>
                      <a:pt x="1916" y="797"/>
                    </a:cubicBezTo>
                    <a:cubicBezTo>
                      <a:pt x="1957" y="821"/>
                      <a:pt x="2043" y="843"/>
                      <a:pt x="2095" y="843"/>
                    </a:cubicBezTo>
                    <a:cubicBezTo>
                      <a:pt x="2128" y="843"/>
                      <a:pt x="2147" y="834"/>
                      <a:pt x="2135" y="812"/>
                    </a:cubicBezTo>
                    <a:cubicBezTo>
                      <a:pt x="2073" y="697"/>
                      <a:pt x="1890" y="574"/>
                      <a:pt x="1746" y="457"/>
                    </a:cubicBezTo>
                    <a:lnTo>
                      <a:pt x="1257" y="57"/>
                    </a:lnTo>
                    <a:cubicBezTo>
                      <a:pt x="1216" y="23"/>
                      <a:pt x="1122" y="0"/>
                      <a:pt x="106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24;p72"/>
              <p:cNvSpPr/>
              <p:nvPr/>
            </p:nvSpPr>
            <p:spPr>
              <a:xfrm>
                <a:off x="2556769" y="3381061"/>
                <a:ext cx="28012" cy="9522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15" extrusionOk="0">
                    <a:moveTo>
                      <a:pt x="476" y="0"/>
                    </a:moveTo>
                    <a:cubicBezTo>
                      <a:pt x="469" y="0"/>
                      <a:pt x="463" y="1"/>
                      <a:pt x="457" y="2"/>
                    </a:cubicBezTo>
                    <a:cubicBezTo>
                      <a:pt x="127" y="55"/>
                      <a:pt x="1" y="204"/>
                      <a:pt x="114" y="401"/>
                    </a:cubicBezTo>
                    <a:cubicBezTo>
                      <a:pt x="131" y="431"/>
                      <a:pt x="191" y="459"/>
                      <a:pt x="256" y="476"/>
                    </a:cubicBezTo>
                    <a:cubicBezTo>
                      <a:pt x="357" y="503"/>
                      <a:pt x="450" y="515"/>
                      <a:pt x="531" y="515"/>
                    </a:cubicBezTo>
                    <a:cubicBezTo>
                      <a:pt x="634" y="515"/>
                      <a:pt x="718" y="496"/>
                      <a:pt x="774" y="464"/>
                    </a:cubicBezTo>
                    <a:cubicBezTo>
                      <a:pt x="865" y="413"/>
                      <a:pt x="855" y="332"/>
                      <a:pt x="881" y="262"/>
                    </a:cubicBezTo>
                    <a:cubicBezTo>
                      <a:pt x="1013" y="340"/>
                      <a:pt x="1156" y="421"/>
                      <a:pt x="1314" y="470"/>
                    </a:cubicBezTo>
                    <a:cubicBezTo>
                      <a:pt x="1356" y="484"/>
                      <a:pt x="1402" y="491"/>
                      <a:pt x="1437" y="491"/>
                    </a:cubicBezTo>
                    <a:cubicBezTo>
                      <a:pt x="1486" y="491"/>
                      <a:pt x="1515" y="477"/>
                      <a:pt x="1487" y="445"/>
                    </a:cubicBezTo>
                    <a:cubicBezTo>
                      <a:pt x="1395" y="338"/>
                      <a:pt x="1098" y="211"/>
                      <a:pt x="919" y="115"/>
                    </a:cubicBezTo>
                    <a:cubicBezTo>
                      <a:pt x="859" y="81"/>
                      <a:pt x="770" y="56"/>
                      <a:pt x="704" y="56"/>
                    </a:cubicBezTo>
                    <a:cubicBezTo>
                      <a:pt x="676" y="56"/>
                      <a:pt x="652" y="61"/>
                      <a:pt x="636" y="71"/>
                    </a:cubicBezTo>
                    <a:cubicBezTo>
                      <a:pt x="560" y="119"/>
                      <a:pt x="547" y="184"/>
                      <a:pt x="536" y="252"/>
                    </a:cubicBezTo>
                    <a:cubicBezTo>
                      <a:pt x="528" y="295"/>
                      <a:pt x="503" y="376"/>
                      <a:pt x="391" y="383"/>
                    </a:cubicBezTo>
                    <a:cubicBezTo>
                      <a:pt x="323" y="245"/>
                      <a:pt x="387" y="128"/>
                      <a:pt x="599" y="72"/>
                    </a:cubicBezTo>
                    <a:cubicBezTo>
                      <a:pt x="666" y="54"/>
                      <a:pt x="550" y="0"/>
                      <a:pt x="47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25;p72"/>
              <p:cNvSpPr/>
              <p:nvPr/>
            </p:nvSpPr>
            <p:spPr>
              <a:xfrm>
                <a:off x="2579660" y="3375237"/>
                <a:ext cx="31008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89" extrusionOk="0">
                    <a:moveTo>
                      <a:pt x="465" y="0"/>
                    </a:moveTo>
                    <a:cubicBezTo>
                      <a:pt x="453" y="0"/>
                      <a:pt x="442" y="1"/>
                      <a:pt x="432" y="4"/>
                    </a:cubicBezTo>
                    <a:cubicBezTo>
                      <a:pt x="90" y="77"/>
                      <a:pt x="0" y="337"/>
                      <a:pt x="472" y="562"/>
                    </a:cubicBezTo>
                    <a:cubicBezTo>
                      <a:pt x="655" y="649"/>
                      <a:pt x="850" y="688"/>
                      <a:pt x="1023" y="688"/>
                    </a:cubicBezTo>
                    <a:cubicBezTo>
                      <a:pt x="1076" y="688"/>
                      <a:pt x="1128" y="684"/>
                      <a:pt x="1177" y="677"/>
                    </a:cubicBezTo>
                    <a:cubicBezTo>
                      <a:pt x="1386" y="646"/>
                      <a:pt x="1676" y="575"/>
                      <a:pt x="1633" y="445"/>
                    </a:cubicBezTo>
                    <a:cubicBezTo>
                      <a:pt x="1621" y="410"/>
                      <a:pt x="1504" y="368"/>
                      <a:pt x="1433" y="368"/>
                    </a:cubicBezTo>
                    <a:cubicBezTo>
                      <a:pt x="1426" y="368"/>
                      <a:pt x="1420" y="369"/>
                      <a:pt x="1414" y="370"/>
                    </a:cubicBezTo>
                    <a:cubicBezTo>
                      <a:pt x="1291" y="385"/>
                      <a:pt x="1069" y="536"/>
                      <a:pt x="848" y="536"/>
                    </a:cubicBezTo>
                    <a:cubicBezTo>
                      <a:pt x="779" y="536"/>
                      <a:pt x="711" y="522"/>
                      <a:pt x="645" y="484"/>
                    </a:cubicBezTo>
                    <a:cubicBezTo>
                      <a:pt x="389" y="335"/>
                      <a:pt x="446" y="160"/>
                      <a:pt x="628" y="96"/>
                    </a:cubicBezTo>
                    <a:cubicBezTo>
                      <a:pt x="705" y="69"/>
                      <a:pt x="561" y="0"/>
                      <a:pt x="465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26;p72"/>
              <p:cNvSpPr/>
              <p:nvPr/>
            </p:nvSpPr>
            <p:spPr>
              <a:xfrm>
                <a:off x="2398347" y="3399828"/>
                <a:ext cx="199637" cy="36333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965" extrusionOk="0">
                    <a:moveTo>
                      <a:pt x="10544" y="1"/>
                    </a:moveTo>
                    <a:cubicBezTo>
                      <a:pt x="10536" y="1"/>
                      <a:pt x="10529" y="1"/>
                      <a:pt x="10522" y="2"/>
                    </a:cubicBezTo>
                    <a:cubicBezTo>
                      <a:pt x="8703" y="253"/>
                      <a:pt x="7112" y="673"/>
                      <a:pt x="5381" y="983"/>
                    </a:cubicBezTo>
                    <a:cubicBezTo>
                      <a:pt x="3637" y="1294"/>
                      <a:pt x="1841" y="1571"/>
                      <a:pt x="86" y="1875"/>
                    </a:cubicBezTo>
                    <a:cubicBezTo>
                      <a:pt x="1" y="1889"/>
                      <a:pt x="143" y="1965"/>
                      <a:pt x="230" y="1965"/>
                    </a:cubicBezTo>
                    <a:cubicBezTo>
                      <a:pt x="236" y="1965"/>
                      <a:pt x="241" y="1964"/>
                      <a:pt x="246" y="1964"/>
                    </a:cubicBezTo>
                    <a:cubicBezTo>
                      <a:pt x="2176" y="1732"/>
                      <a:pt x="4000" y="1428"/>
                      <a:pt x="5789" y="1107"/>
                    </a:cubicBezTo>
                    <a:cubicBezTo>
                      <a:pt x="7455" y="808"/>
                      <a:pt x="9301" y="548"/>
                      <a:pt x="10716" y="107"/>
                    </a:cubicBezTo>
                    <a:cubicBezTo>
                      <a:pt x="10796" y="82"/>
                      <a:pt x="10646" y="1"/>
                      <a:pt x="1054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27;p72"/>
              <p:cNvSpPr/>
              <p:nvPr/>
            </p:nvSpPr>
            <p:spPr>
              <a:xfrm>
                <a:off x="2482107" y="3429671"/>
                <a:ext cx="48962" cy="13498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730" extrusionOk="0">
                    <a:moveTo>
                      <a:pt x="439" y="0"/>
                    </a:moveTo>
                    <a:cubicBezTo>
                      <a:pt x="211" y="0"/>
                      <a:pt x="72" y="105"/>
                      <a:pt x="23" y="192"/>
                    </a:cubicBezTo>
                    <a:cubicBezTo>
                      <a:pt x="1" y="232"/>
                      <a:pt x="164" y="289"/>
                      <a:pt x="253" y="289"/>
                    </a:cubicBezTo>
                    <a:cubicBezTo>
                      <a:pt x="277" y="289"/>
                      <a:pt x="296" y="285"/>
                      <a:pt x="304" y="275"/>
                    </a:cubicBezTo>
                    <a:cubicBezTo>
                      <a:pt x="308" y="228"/>
                      <a:pt x="350" y="205"/>
                      <a:pt x="431" y="205"/>
                    </a:cubicBezTo>
                    <a:cubicBezTo>
                      <a:pt x="499" y="205"/>
                      <a:pt x="594" y="222"/>
                      <a:pt x="718" y="255"/>
                    </a:cubicBezTo>
                    <a:cubicBezTo>
                      <a:pt x="701" y="314"/>
                      <a:pt x="673" y="369"/>
                      <a:pt x="633" y="416"/>
                    </a:cubicBezTo>
                    <a:cubicBezTo>
                      <a:pt x="571" y="490"/>
                      <a:pt x="476" y="549"/>
                      <a:pt x="368" y="604"/>
                    </a:cubicBezTo>
                    <a:cubicBezTo>
                      <a:pt x="280" y="648"/>
                      <a:pt x="528" y="730"/>
                      <a:pt x="637" y="730"/>
                    </a:cubicBezTo>
                    <a:cubicBezTo>
                      <a:pt x="639" y="730"/>
                      <a:pt x="642" y="730"/>
                      <a:pt x="645" y="730"/>
                    </a:cubicBezTo>
                    <a:cubicBezTo>
                      <a:pt x="1120" y="707"/>
                      <a:pt x="1573" y="665"/>
                      <a:pt x="2000" y="608"/>
                    </a:cubicBezTo>
                    <a:cubicBezTo>
                      <a:pt x="2282" y="568"/>
                      <a:pt x="2596" y="543"/>
                      <a:pt x="2633" y="393"/>
                    </a:cubicBezTo>
                    <a:cubicBezTo>
                      <a:pt x="2647" y="334"/>
                      <a:pt x="2457" y="273"/>
                      <a:pt x="2339" y="273"/>
                    </a:cubicBezTo>
                    <a:cubicBezTo>
                      <a:pt x="2294" y="273"/>
                      <a:pt x="2259" y="282"/>
                      <a:pt x="2251" y="304"/>
                    </a:cubicBezTo>
                    <a:cubicBezTo>
                      <a:pt x="2185" y="466"/>
                      <a:pt x="1666" y="489"/>
                      <a:pt x="1344" y="525"/>
                    </a:cubicBezTo>
                    <a:cubicBezTo>
                      <a:pt x="1216" y="538"/>
                      <a:pt x="1082" y="550"/>
                      <a:pt x="948" y="559"/>
                    </a:cubicBezTo>
                    <a:cubicBezTo>
                      <a:pt x="1109" y="429"/>
                      <a:pt x="1206" y="253"/>
                      <a:pt x="869" y="103"/>
                    </a:cubicBezTo>
                    <a:cubicBezTo>
                      <a:pt x="702" y="29"/>
                      <a:pt x="559" y="0"/>
                      <a:pt x="4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28;p72"/>
              <p:cNvSpPr/>
              <p:nvPr/>
            </p:nvSpPr>
            <p:spPr>
              <a:xfrm>
                <a:off x="2530273" y="3423680"/>
                <a:ext cx="32099" cy="1083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586" extrusionOk="0">
                    <a:moveTo>
                      <a:pt x="364" y="0"/>
                    </a:moveTo>
                    <a:cubicBezTo>
                      <a:pt x="156" y="0"/>
                      <a:pt x="40" y="68"/>
                      <a:pt x="21" y="164"/>
                    </a:cubicBezTo>
                    <a:cubicBezTo>
                      <a:pt x="0" y="270"/>
                      <a:pt x="12" y="452"/>
                      <a:pt x="365" y="547"/>
                    </a:cubicBezTo>
                    <a:cubicBezTo>
                      <a:pt x="466" y="574"/>
                      <a:pt x="558" y="585"/>
                      <a:pt x="640" y="585"/>
                    </a:cubicBezTo>
                    <a:cubicBezTo>
                      <a:pt x="803" y="585"/>
                      <a:pt x="926" y="541"/>
                      <a:pt x="999" y="492"/>
                    </a:cubicBezTo>
                    <a:cubicBezTo>
                      <a:pt x="1061" y="450"/>
                      <a:pt x="1089" y="400"/>
                      <a:pt x="1099" y="346"/>
                    </a:cubicBezTo>
                    <a:cubicBezTo>
                      <a:pt x="1251" y="427"/>
                      <a:pt x="1430" y="492"/>
                      <a:pt x="1627" y="500"/>
                    </a:cubicBezTo>
                    <a:cubicBezTo>
                      <a:pt x="1630" y="500"/>
                      <a:pt x="1633" y="500"/>
                      <a:pt x="1636" y="500"/>
                    </a:cubicBezTo>
                    <a:cubicBezTo>
                      <a:pt x="1736" y="500"/>
                      <a:pt x="1724" y="446"/>
                      <a:pt x="1618" y="408"/>
                    </a:cubicBezTo>
                    <a:cubicBezTo>
                      <a:pt x="1325" y="304"/>
                      <a:pt x="1169" y="224"/>
                      <a:pt x="988" y="83"/>
                    </a:cubicBezTo>
                    <a:cubicBezTo>
                      <a:pt x="937" y="43"/>
                      <a:pt x="826" y="16"/>
                      <a:pt x="757" y="16"/>
                    </a:cubicBezTo>
                    <a:cubicBezTo>
                      <a:pt x="705" y="16"/>
                      <a:pt x="676" y="32"/>
                      <a:pt x="716" y="69"/>
                    </a:cubicBezTo>
                    <a:cubicBezTo>
                      <a:pt x="883" y="224"/>
                      <a:pt x="814" y="386"/>
                      <a:pt x="582" y="439"/>
                    </a:cubicBezTo>
                    <a:cubicBezTo>
                      <a:pt x="548" y="446"/>
                      <a:pt x="516" y="454"/>
                      <a:pt x="486" y="454"/>
                    </a:cubicBezTo>
                    <a:cubicBezTo>
                      <a:pt x="442" y="454"/>
                      <a:pt x="400" y="439"/>
                      <a:pt x="358" y="389"/>
                    </a:cubicBezTo>
                    <a:cubicBezTo>
                      <a:pt x="329" y="353"/>
                      <a:pt x="334" y="303"/>
                      <a:pt x="331" y="272"/>
                    </a:cubicBezTo>
                    <a:cubicBezTo>
                      <a:pt x="322" y="187"/>
                      <a:pt x="352" y="97"/>
                      <a:pt x="549" y="97"/>
                    </a:cubicBezTo>
                    <a:cubicBezTo>
                      <a:pt x="580" y="97"/>
                      <a:pt x="616" y="99"/>
                      <a:pt x="655" y="104"/>
                    </a:cubicBezTo>
                    <a:cubicBezTo>
                      <a:pt x="665" y="105"/>
                      <a:pt x="674" y="106"/>
                      <a:pt x="681" y="106"/>
                    </a:cubicBezTo>
                    <a:cubicBezTo>
                      <a:pt x="762" y="106"/>
                      <a:pt x="692" y="40"/>
                      <a:pt x="599" y="23"/>
                    </a:cubicBezTo>
                    <a:cubicBezTo>
                      <a:pt x="511" y="7"/>
                      <a:pt x="432" y="0"/>
                      <a:pt x="364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29;p72"/>
              <p:cNvSpPr/>
              <p:nvPr/>
            </p:nvSpPr>
            <p:spPr>
              <a:xfrm>
                <a:off x="1993934" y="2932198"/>
                <a:ext cx="543181" cy="364660"/>
              </a:xfrm>
              <a:custGeom>
                <a:avLst/>
                <a:gdLst/>
                <a:ahLst/>
                <a:cxnLst/>
                <a:rect l="l" t="t" r="r" b="b"/>
                <a:pathLst>
                  <a:path w="29377" h="19722" extrusionOk="0">
                    <a:moveTo>
                      <a:pt x="13533" y="0"/>
                    </a:moveTo>
                    <a:lnTo>
                      <a:pt x="1" y="4828"/>
                    </a:lnTo>
                    <a:lnTo>
                      <a:pt x="8910" y="19721"/>
                    </a:lnTo>
                    <a:lnTo>
                      <a:pt x="29377" y="9997"/>
                    </a:lnTo>
                    <a:cubicBezTo>
                      <a:pt x="26930" y="9385"/>
                      <a:pt x="13533" y="0"/>
                      <a:pt x="13533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30;p72"/>
              <p:cNvSpPr/>
              <p:nvPr/>
            </p:nvSpPr>
            <p:spPr>
              <a:xfrm>
                <a:off x="1975628" y="2917960"/>
                <a:ext cx="543181" cy="364660"/>
              </a:xfrm>
              <a:custGeom>
                <a:avLst/>
                <a:gdLst/>
                <a:ahLst/>
                <a:cxnLst/>
                <a:rect l="l" t="t" r="r" b="b"/>
                <a:pathLst>
                  <a:path w="29377" h="19722" extrusionOk="0">
                    <a:moveTo>
                      <a:pt x="13533" y="0"/>
                    </a:moveTo>
                    <a:lnTo>
                      <a:pt x="1" y="4828"/>
                    </a:lnTo>
                    <a:lnTo>
                      <a:pt x="8909" y="19721"/>
                    </a:lnTo>
                    <a:lnTo>
                      <a:pt x="29377" y="9997"/>
                    </a:lnTo>
                    <a:cubicBezTo>
                      <a:pt x="26928" y="9385"/>
                      <a:pt x="13533" y="0"/>
                      <a:pt x="13533" y="0"/>
                    </a:cubicBezTo>
                    <a:close/>
                  </a:path>
                </a:pathLst>
              </a:custGeom>
              <a:solidFill>
                <a:srgbClr val="F2F574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31;p72"/>
              <p:cNvSpPr/>
              <p:nvPr/>
            </p:nvSpPr>
            <p:spPr>
              <a:xfrm>
                <a:off x="2066673" y="2959249"/>
                <a:ext cx="159643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6798" fill="none" extrusionOk="0">
                    <a:moveTo>
                      <a:pt x="2514" y="0"/>
                    </a:moveTo>
                    <a:cubicBezTo>
                      <a:pt x="5432" y="1498"/>
                      <a:pt x="8633" y="4284"/>
                      <a:pt x="7694" y="5309"/>
                    </a:cubicBezTo>
                    <a:cubicBezTo>
                      <a:pt x="6330" y="6797"/>
                      <a:pt x="3599" y="5743"/>
                      <a:pt x="1800" y="2951"/>
                    </a:cubicBezTo>
                    <a:cubicBezTo>
                      <a:pt x="1" y="158"/>
                      <a:pt x="3475" y="1523"/>
                      <a:pt x="5089" y="3075"/>
                    </a:cubicBezTo>
                  </a:path>
                </a:pathLst>
              </a:custGeom>
              <a:noFill/>
              <a:ln w="6900" cap="flat" cmpd="sng">
                <a:solidFill>
                  <a:srgbClr val="5263BD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32;p72"/>
              <p:cNvSpPr/>
              <p:nvPr/>
            </p:nvSpPr>
            <p:spPr>
              <a:xfrm>
                <a:off x="1984430" y="2926762"/>
                <a:ext cx="252740" cy="165985"/>
              </a:xfrm>
              <a:custGeom>
                <a:avLst/>
                <a:gdLst/>
                <a:ahLst/>
                <a:cxnLst/>
                <a:rect l="l" t="t" r="r" b="b"/>
                <a:pathLst>
                  <a:path w="13669" h="8977" fill="none" extrusionOk="0">
                    <a:moveTo>
                      <a:pt x="2176" y="3332"/>
                    </a:moveTo>
                    <a:cubicBezTo>
                      <a:pt x="2176" y="3332"/>
                      <a:pt x="0" y="953"/>
                      <a:pt x="2789" y="476"/>
                    </a:cubicBezTo>
                    <a:cubicBezTo>
                      <a:pt x="5577" y="1"/>
                      <a:pt x="13668" y="5713"/>
                      <a:pt x="12173" y="7345"/>
                    </a:cubicBezTo>
                    <a:cubicBezTo>
                      <a:pt x="10677" y="8977"/>
                      <a:pt x="7685" y="7821"/>
                      <a:pt x="5713" y="4761"/>
                    </a:cubicBezTo>
                    <a:cubicBezTo>
                      <a:pt x="3741" y="1701"/>
                      <a:pt x="7549" y="3196"/>
                      <a:pt x="9317" y="4897"/>
                    </a:cubicBezTo>
                  </a:path>
                </a:pathLst>
              </a:custGeom>
              <a:noFill/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33;p72"/>
              <p:cNvSpPr/>
              <p:nvPr/>
            </p:nvSpPr>
            <p:spPr>
              <a:xfrm>
                <a:off x="2590532" y="2843668"/>
                <a:ext cx="410367" cy="398755"/>
              </a:xfrm>
              <a:custGeom>
                <a:avLst/>
                <a:gdLst/>
                <a:ahLst/>
                <a:cxnLst/>
                <a:rect l="l" t="t" r="r" b="b"/>
                <a:pathLst>
                  <a:path w="22194" h="21566" extrusionOk="0">
                    <a:moveTo>
                      <a:pt x="17295" y="0"/>
                    </a:moveTo>
                    <a:cubicBezTo>
                      <a:pt x="16759" y="0"/>
                      <a:pt x="16297" y="145"/>
                      <a:pt x="15985" y="440"/>
                    </a:cubicBezTo>
                    <a:lnTo>
                      <a:pt x="1307" y="11542"/>
                    </a:lnTo>
                    <a:lnTo>
                      <a:pt x="1365" y="11584"/>
                    </a:lnTo>
                    <a:cubicBezTo>
                      <a:pt x="1302" y="11649"/>
                      <a:pt x="1245" y="11718"/>
                      <a:pt x="1193" y="11791"/>
                    </a:cubicBezTo>
                    <a:lnTo>
                      <a:pt x="598" y="16429"/>
                    </a:lnTo>
                    <a:lnTo>
                      <a:pt x="74" y="20518"/>
                    </a:lnTo>
                    <a:cubicBezTo>
                      <a:pt x="1" y="21090"/>
                      <a:pt x="455" y="21565"/>
                      <a:pt x="992" y="21565"/>
                    </a:cubicBezTo>
                    <a:cubicBezTo>
                      <a:pt x="1002" y="21565"/>
                      <a:pt x="1013" y="21565"/>
                      <a:pt x="1024" y="21565"/>
                    </a:cubicBezTo>
                    <a:cubicBezTo>
                      <a:pt x="1106" y="21561"/>
                      <a:pt x="1186" y="21547"/>
                      <a:pt x="1263" y="21524"/>
                    </a:cubicBezTo>
                    <a:lnTo>
                      <a:pt x="5066" y="20373"/>
                    </a:lnTo>
                    <a:lnTo>
                      <a:pt x="11028" y="18569"/>
                    </a:lnTo>
                    <a:lnTo>
                      <a:pt x="21537" y="4595"/>
                    </a:lnTo>
                    <a:cubicBezTo>
                      <a:pt x="22193" y="3643"/>
                      <a:pt x="21441" y="1987"/>
                      <a:pt x="19858" y="896"/>
                    </a:cubicBezTo>
                    <a:cubicBezTo>
                      <a:pt x="18997" y="303"/>
                      <a:pt x="18068" y="0"/>
                      <a:pt x="17295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34;p72"/>
              <p:cNvSpPr/>
              <p:nvPr/>
            </p:nvSpPr>
            <p:spPr>
              <a:xfrm>
                <a:off x="2601460" y="2826379"/>
                <a:ext cx="386201" cy="343341"/>
              </a:xfrm>
              <a:custGeom>
                <a:avLst/>
                <a:gdLst/>
                <a:ahLst/>
                <a:cxnLst/>
                <a:rect l="l" t="t" r="r" b="b"/>
                <a:pathLst>
                  <a:path w="20887" h="18569" extrusionOk="0">
                    <a:moveTo>
                      <a:pt x="15988" y="0"/>
                    </a:moveTo>
                    <a:cubicBezTo>
                      <a:pt x="15452" y="0"/>
                      <a:pt x="14991" y="146"/>
                      <a:pt x="14678" y="440"/>
                    </a:cubicBezTo>
                    <a:lnTo>
                      <a:pt x="0" y="11543"/>
                    </a:lnTo>
                    <a:lnTo>
                      <a:pt x="9722" y="18568"/>
                    </a:lnTo>
                    <a:lnTo>
                      <a:pt x="20231" y="4594"/>
                    </a:lnTo>
                    <a:cubicBezTo>
                      <a:pt x="20886" y="3643"/>
                      <a:pt x="20134" y="1988"/>
                      <a:pt x="18551" y="896"/>
                    </a:cubicBezTo>
                    <a:cubicBezTo>
                      <a:pt x="17690" y="303"/>
                      <a:pt x="16762" y="0"/>
                      <a:pt x="15988" y="0"/>
                    </a:cubicBezTo>
                    <a:close/>
                  </a:path>
                </a:pathLst>
              </a:custGeom>
              <a:solidFill>
                <a:srgbClr val="3BBD9A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35;p72"/>
              <p:cNvSpPr/>
              <p:nvPr/>
            </p:nvSpPr>
            <p:spPr>
              <a:xfrm>
                <a:off x="2577330" y="3023908"/>
                <a:ext cx="224690" cy="201227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0883" extrusionOk="0">
                    <a:moveTo>
                      <a:pt x="3741" y="0"/>
                    </a:moveTo>
                    <a:cubicBezTo>
                      <a:pt x="2629" y="0"/>
                      <a:pt x="1704" y="365"/>
                      <a:pt x="1192" y="1108"/>
                    </a:cubicBezTo>
                    <a:lnTo>
                      <a:pt x="74" y="9835"/>
                    </a:lnTo>
                    <a:cubicBezTo>
                      <a:pt x="0" y="10408"/>
                      <a:pt x="454" y="10882"/>
                      <a:pt x="992" y="10882"/>
                    </a:cubicBezTo>
                    <a:cubicBezTo>
                      <a:pt x="1081" y="10882"/>
                      <a:pt x="1172" y="10869"/>
                      <a:pt x="1264" y="10842"/>
                    </a:cubicBezTo>
                    <a:lnTo>
                      <a:pt x="11027" y="7885"/>
                    </a:lnTo>
                    <a:cubicBezTo>
                      <a:pt x="12152" y="6253"/>
                      <a:pt x="10862" y="3413"/>
                      <a:pt x="8147" y="1541"/>
                    </a:cubicBezTo>
                    <a:cubicBezTo>
                      <a:pt x="6667" y="522"/>
                      <a:pt x="5070" y="0"/>
                      <a:pt x="3741" y="0"/>
                    </a:cubicBezTo>
                    <a:close/>
                  </a:path>
                </a:pathLst>
              </a:custGeom>
              <a:solidFill>
                <a:srgbClr val="C5E9B8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36;p72"/>
              <p:cNvSpPr/>
              <p:nvPr/>
            </p:nvSpPr>
            <p:spPr>
              <a:xfrm>
                <a:off x="2577330" y="3128673"/>
                <a:ext cx="94780" cy="96462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5217" extrusionOk="0">
                    <a:moveTo>
                      <a:pt x="1236" y="0"/>
                    </a:moveTo>
                    <a:cubicBezTo>
                      <a:pt x="986" y="0"/>
                      <a:pt x="773" y="34"/>
                      <a:pt x="598" y="80"/>
                    </a:cubicBezTo>
                    <a:lnTo>
                      <a:pt x="74" y="4169"/>
                    </a:lnTo>
                    <a:cubicBezTo>
                      <a:pt x="0" y="4742"/>
                      <a:pt x="454" y="5216"/>
                      <a:pt x="992" y="5216"/>
                    </a:cubicBezTo>
                    <a:cubicBezTo>
                      <a:pt x="1081" y="5216"/>
                      <a:pt x="1172" y="5203"/>
                      <a:pt x="1264" y="5176"/>
                    </a:cubicBezTo>
                    <a:lnTo>
                      <a:pt x="5066" y="4024"/>
                    </a:lnTo>
                    <a:cubicBezTo>
                      <a:pt x="5126" y="3240"/>
                      <a:pt x="5010" y="1714"/>
                      <a:pt x="3427" y="728"/>
                    </a:cubicBezTo>
                    <a:cubicBezTo>
                      <a:pt x="2525" y="166"/>
                      <a:pt x="1790" y="0"/>
                      <a:pt x="1236" y="0"/>
                    </a:cubicBezTo>
                    <a:close/>
                  </a:path>
                </a:pathLst>
              </a:custGeom>
              <a:solidFill>
                <a:srgbClr val="3BBD9A"/>
              </a:solidFill>
              <a:ln w="12600" cap="flat" cmpd="sng">
                <a:solidFill>
                  <a:srgbClr val="4657B0"/>
                </a:solidFill>
                <a:prstDash val="solid"/>
                <a:miter lim="11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2336;p72"/>
          <p:cNvGrpSpPr/>
          <p:nvPr/>
        </p:nvGrpSpPr>
        <p:grpSpPr>
          <a:xfrm>
            <a:off x="1693352" y="3313033"/>
            <a:ext cx="2144383" cy="1462724"/>
            <a:chOff x="3593892" y="1841676"/>
            <a:chExt cx="1491329" cy="1017264"/>
          </a:xfrm>
        </p:grpSpPr>
        <p:sp>
          <p:nvSpPr>
            <p:cNvPr id="46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42"/>
          <p:cNvSpPr txBox="1">
            <a:spLocks noGrp="1"/>
          </p:cNvSpPr>
          <p:nvPr>
            <p:ph type="title"/>
          </p:nvPr>
        </p:nvSpPr>
        <p:spPr>
          <a:xfrm>
            <a:off x="3440823" y="2108525"/>
            <a:ext cx="39398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ighlight>
                  <a:schemeClr val="accent1"/>
                </a:highlight>
              </a:rPr>
              <a:t>Đ</a:t>
            </a:r>
            <a:r>
              <a:rPr lang="en" dirty="0" smtClean="0">
                <a:highlight>
                  <a:schemeClr val="accent1"/>
                </a:highlight>
              </a:rPr>
              <a:t>ơn vị đo </a:t>
            </a:r>
            <a:br>
              <a:rPr lang="en" dirty="0" smtClean="0">
                <a:highlight>
                  <a:schemeClr val="accent1"/>
                </a:highlight>
              </a:rPr>
            </a:br>
            <a:r>
              <a:rPr lang="en" dirty="0" smtClean="0">
                <a:highlight>
                  <a:schemeClr val="accent1"/>
                </a:highlight>
              </a:rPr>
              <a:t>độ dài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31" name="Google Shape;1331;p4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6</a:t>
            </a:r>
            <a:r>
              <a:rPr lang="en" sz="1300" dirty="0" smtClean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TH </a:t>
            </a:r>
            <a:r>
              <a:rPr lang="en" sz="130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GRADE</a:t>
            </a:r>
            <a:endParaRPr sz="130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32" name="Google Shape;1332;p42"/>
          <p:cNvSpPr/>
          <p:nvPr/>
        </p:nvSpPr>
        <p:spPr>
          <a:xfrm>
            <a:off x="1024800" y="539500"/>
            <a:ext cx="1772820" cy="3971460"/>
          </a:xfrm>
          <a:custGeom>
            <a:avLst/>
            <a:gdLst/>
            <a:ahLst/>
            <a:cxnLst/>
            <a:rect l="l" t="t" r="r" b="b"/>
            <a:pathLst>
              <a:path w="14913" h="33408" extrusionOk="0">
                <a:moveTo>
                  <a:pt x="9067" y="1"/>
                </a:moveTo>
                <a:cubicBezTo>
                  <a:pt x="8346" y="1"/>
                  <a:pt x="7621" y="18"/>
                  <a:pt x="6836" y="18"/>
                </a:cubicBezTo>
                <a:cubicBezTo>
                  <a:pt x="3567" y="2955"/>
                  <a:pt x="2518" y="4616"/>
                  <a:pt x="1" y="7518"/>
                </a:cubicBezTo>
                <a:lnTo>
                  <a:pt x="6381" y="7693"/>
                </a:lnTo>
                <a:cubicBezTo>
                  <a:pt x="6032" y="15976"/>
                  <a:pt x="5613" y="25149"/>
                  <a:pt x="6276" y="33398"/>
                </a:cubicBezTo>
                <a:lnTo>
                  <a:pt x="6276" y="33398"/>
                </a:lnTo>
                <a:cubicBezTo>
                  <a:pt x="6373" y="33151"/>
                  <a:pt x="14912" y="32708"/>
                  <a:pt x="14912" y="32708"/>
                </a:cubicBezTo>
                <a:cubicBezTo>
                  <a:pt x="14755" y="22237"/>
                  <a:pt x="14737" y="11172"/>
                  <a:pt x="14580" y="700"/>
                </a:cubicBezTo>
                <a:cubicBezTo>
                  <a:pt x="12322" y="93"/>
                  <a:pt x="10705" y="1"/>
                  <a:pt x="9067" y="1"/>
                </a:cubicBezTo>
                <a:close/>
                <a:moveTo>
                  <a:pt x="6276" y="33398"/>
                </a:moveTo>
                <a:cubicBezTo>
                  <a:pt x="6274" y="33401"/>
                  <a:pt x="6275" y="33404"/>
                  <a:pt x="6276" y="33408"/>
                </a:cubicBezTo>
                <a:cubicBezTo>
                  <a:pt x="6276" y="33404"/>
                  <a:pt x="6276" y="33401"/>
                  <a:pt x="6276" y="33398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00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2"/>
          <p:cNvSpPr/>
          <p:nvPr/>
        </p:nvSpPr>
        <p:spPr>
          <a:xfrm>
            <a:off x="1683725" y="3170625"/>
            <a:ext cx="1126476" cy="1399991"/>
          </a:xfrm>
          <a:custGeom>
            <a:avLst/>
            <a:gdLst/>
            <a:ahLst/>
            <a:cxnLst/>
            <a:rect l="l" t="t" r="r" b="b"/>
            <a:pathLst>
              <a:path w="9092" h="11777" extrusionOk="0">
                <a:moveTo>
                  <a:pt x="8054" y="1"/>
                </a:moveTo>
                <a:cubicBezTo>
                  <a:pt x="5361" y="1"/>
                  <a:pt x="2660" y="253"/>
                  <a:pt x="1" y="782"/>
                </a:cubicBezTo>
                <a:cubicBezTo>
                  <a:pt x="88" y="4260"/>
                  <a:pt x="420" y="7931"/>
                  <a:pt x="752" y="11760"/>
                </a:cubicBezTo>
                <a:cubicBezTo>
                  <a:pt x="1174" y="11770"/>
                  <a:pt x="1595" y="11776"/>
                  <a:pt x="2017" y="11776"/>
                </a:cubicBezTo>
                <a:cubicBezTo>
                  <a:pt x="4395" y="11776"/>
                  <a:pt x="6775" y="11593"/>
                  <a:pt x="9091" y="11043"/>
                </a:cubicBezTo>
                <a:cubicBezTo>
                  <a:pt x="9074" y="7372"/>
                  <a:pt x="9074" y="3684"/>
                  <a:pt x="9056" y="12"/>
                </a:cubicBezTo>
                <a:cubicBezTo>
                  <a:pt x="8722" y="5"/>
                  <a:pt x="8388" y="1"/>
                  <a:pt x="8054" y="1"/>
                </a:cubicBezTo>
                <a:close/>
              </a:path>
            </a:pathLst>
          </a:custGeom>
          <a:solidFill>
            <a:srgbClr val="F89A9D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2"/>
          <p:cNvSpPr/>
          <p:nvPr/>
        </p:nvSpPr>
        <p:spPr>
          <a:xfrm>
            <a:off x="1612879" y="3224470"/>
            <a:ext cx="70851" cy="68711"/>
          </a:xfrm>
          <a:custGeom>
            <a:avLst/>
            <a:gdLst/>
            <a:ahLst/>
            <a:cxnLst/>
            <a:rect l="l" t="t" r="r" b="b"/>
            <a:pathLst>
              <a:path w="596" h="578" extrusionOk="0">
                <a:moveTo>
                  <a:pt x="298" y="1"/>
                </a:moveTo>
                <a:cubicBezTo>
                  <a:pt x="141" y="1"/>
                  <a:pt x="1" y="123"/>
                  <a:pt x="1" y="281"/>
                </a:cubicBezTo>
                <a:cubicBezTo>
                  <a:pt x="1" y="455"/>
                  <a:pt x="141" y="578"/>
                  <a:pt x="298" y="578"/>
                </a:cubicBezTo>
                <a:cubicBezTo>
                  <a:pt x="455" y="578"/>
                  <a:pt x="595" y="455"/>
                  <a:pt x="595" y="281"/>
                </a:cubicBezTo>
                <a:cubicBezTo>
                  <a:pt x="595" y="123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2"/>
          <p:cNvSpPr/>
          <p:nvPr/>
        </p:nvSpPr>
        <p:spPr>
          <a:xfrm>
            <a:off x="1775025" y="3224470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1"/>
                </a:moveTo>
                <a:cubicBezTo>
                  <a:pt x="123" y="1"/>
                  <a:pt x="0" y="123"/>
                  <a:pt x="0" y="281"/>
                </a:cubicBezTo>
                <a:cubicBezTo>
                  <a:pt x="0" y="455"/>
                  <a:pt x="123" y="578"/>
                  <a:pt x="280" y="578"/>
                </a:cubicBezTo>
                <a:cubicBezTo>
                  <a:pt x="437" y="578"/>
                  <a:pt x="577" y="455"/>
                  <a:pt x="577" y="281"/>
                </a:cubicBezTo>
                <a:cubicBezTo>
                  <a:pt x="577" y="123"/>
                  <a:pt x="437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2"/>
          <p:cNvSpPr/>
          <p:nvPr/>
        </p:nvSpPr>
        <p:spPr>
          <a:xfrm>
            <a:off x="1935032" y="3224470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1"/>
                </a:moveTo>
                <a:cubicBezTo>
                  <a:pt x="123" y="1"/>
                  <a:pt x="1" y="123"/>
                  <a:pt x="1" y="281"/>
                </a:cubicBezTo>
                <a:cubicBezTo>
                  <a:pt x="1" y="455"/>
                  <a:pt x="123" y="578"/>
                  <a:pt x="298" y="578"/>
                </a:cubicBezTo>
                <a:cubicBezTo>
                  <a:pt x="455" y="578"/>
                  <a:pt x="577" y="455"/>
                  <a:pt x="577" y="281"/>
                </a:cubicBezTo>
                <a:cubicBezTo>
                  <a:pt x="577" y="123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2"/>
          <p:cNvSpPr/>
          <p:nvPr/>
        </p:nvSpPr>
        <p:spPr>
          <a:xfrm>
            <a:off x="2095039" y="3224470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8" y="1"/>
                </a:moveTo>
                <a:cubicBezTo>
                  <a:pt x="140" y="1"/>
                  <a:pt x="1" y="123"/>
                  <a:pt x="1" y="281"/>
                </a:cubicBezTo>
                <a:cubicBezTo>
                  <a:pt x="1" y="455"/>
                  <a:pt x="140" y="578"/>
                  <a:pt x="298" y="578"/>
                </a:cubicBezTo>
                <a:cubicBezTo>
                  <a:pt x="455" y="578"/>
                  <a:pt x="595" y="455"/>
                  <a:pt x="595" y="281"/>
                </a:cubicBezTo>
                <a:cubicBezTo>
                  <a:pt x="595" y="123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2"/>
          <p:cNvSpPr/>
          <p:nvPr/>
        </p:nvSpPr>
        <p:spPr>
          <a:xfrm>
            <a:off x="2257185" y="3224470"/>
            <a:ext cx="68592" cy="68711"/>
          </a:xfrm>
          <a:custGeom>
            <a:avLst/>
            <a:gdLst/>
            <a:ahLst/>
            <a:cxnLst/>
            <a:rect l="l" t="t" r="r" b="b"/>
            <a:pathLst>
              <a:path w="577" h="578" extrusionOk="0">
                <a:moveTo>
                  <a:pt x="280" y="1"/>
                </a:moveTo>
                <a:cubicBezTo>
                  <a:pt x="122" y="1"/>
                  <a:pt x="0" y="123"/>
                  <a:pt x="0" y="281"/>
                </a:cubicBezTo>
                <a:cubicBezTo>
                  <a:pt x="0" y="455"/>
                  <a:pt x="122" y="578"/>
                  <a:pt x="280" y="578"/>
                </a:cubicBezTo>
                <a:cubicBezTo>
                  <a:pt x="455" y="578"/>
                  <a:pt x="577" y="455"/>
                  <a:pt x="577" y="281"/>
                </a:cubicBezTo>
                <a:cubicBezTo>
                  <a:pt x="577" y="123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2"/>
          <p:cNvSpPr/>
          <p:nvPr/>
        </p:nvSpPr>
        <p:spPr>
          <a:xfrm>
            <a:off x="1693952" y="3384479"/>
            <a:ext cx="68711" cy="70851"/>
          </a:xfrm>
          <a:custGeom>
            <a:avLst/>
            <a:gdLst/>
            <a:ahLst/>
            <a:cxnLst/>
            <a:rect l="l" t="t" r="r" b="b"/>
            <a:pathLst>
              <a:path w="578" h="596" extrusionOk="0">
                <a:moveTo>
                  <a:pt x="298" y="1"/>
                </a:moveTo>
                <a:cubicBezTo>
                  <a:pt x="123" y="1"/>
                  <a:pt x="1" y="141"/>
                  <a:pt x="1" y="298"/>
                </a:cubicBezTo>
                <a:cubicBezTo>
                  <a:pt x="1" y="455"/>
                  <a:pt x="123" y="595"/>
                  <a:pt x="298" y="595"/>
                </a:cubicBezTo>
                <a:cubicBezTo>
                  <a:pt x="455" y="595"/>
                  <a:pt x="578" y="455"/>
                  <a:pt x="578" y="298"/>
                </a:cubicBezTo>
                <a:cubicBezTo>
                  <a:pt x="578" y="141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2"/>
          <p:cNvSpPr/>
          <p:nvPr/>
        </p:nvSpPr>
        <p:spPr>
          <a:xfrm>
            <a:off x="1853959" y="3384479"/>
            <a:ext cx="70851" cy="70851"/>
          </a:xfrm>
          <a:custGeom>
            <a:avLst/>
            <a:gdLst/>
            <a:ahLst/>
            <a:cxnLst/>
            <a:rect l="l" t="t" r="r" b="b"/>
            <a:pathLst>
              <a:path w="596" h="596" extrusionOk="0">
                <a:moveTo>
                  <a:pt x="298" y="1"/>
                </a:moveTo>
                <a:cubicBezTo>
                  <a:pt x="141" y="1"/>
                  <a:pt x="1" y="141"/>
                  <a:pt x="1" y="298"/>
                </a:cubicBezTo>
                <a:cubicBezTo>
                  <a:pt x="1" y="455"/>
                  <a:pt x="141" y="595"/>
                  <a:pt x="298" y="595"/>
                </a:cubicBezTo>
                <a:cubicBezTo>
                  <a:pt x="455" y="595"/>
                  <a:pt x="595" y="455"/>
                  <a:pt x="595" y="298"/>
                </a:cubicBezTo>
                <a:cubicBezTo>
                  <a:pt x="595" y="141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2"/>
          <p:cNvSpPr/>
          <p:nvPr/>
        </p:nvSpPr>
        <p:spPr>
          <a:xfrm>
            <a:off x="1612879" y="3546628"/>
            <a:ext cx="70851" cy="68711"/>
          </a:xfrm>
          <a:custGeom>
            <a:avLst/>
            <a:gdLst/>
            <a:ahLst/>
            <a:cxnLst/>
            <a:rect l="l" t="t" r="r" b="b"/>
            <a:pathLst>
              <a:path w="596" h="578" extrusionOk="0">
                <a:moveTo>
                  <a:pt x="298" y="0"/>
                </a:moveTo>
                <a:cubicBezTo>
                  <a:pt x="141" y="0"/>
                  <a:pt x="1" y="123"/>
                  <a:pt x="1" y="280"/>
                </a:cubicBezTo>
                <a:cubicBezTo>
                  <a:pt x="1" y="437"/>
                  <a:pt x="141" y="577"/>
                  <a:pt x="298" y="577"/>
                </a:cubicBezTo>
                <a:cubicBezTo>
                  <a:pt x="455" y="577"/>
                  <a:pt x="595" y="437"/>
                  <a:pt x="595" y="280"/>
                </a:cubicBezTo>
                <a:cubicBezTo>
                  <a:pt x="595" y="123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2"/>
          <p:cNvSpPr/>
          <p:nvPr/>
        </p:nvSpPr>
        <p:spPr>
          <a:xfrm>
            <a:off x="1775025" y="354662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0"/>
                </a:moveTo>
                <a:cubicBezTo>
                  <a:pt x="123" y="0"/>
                  <a:pt x="0" y="123"/>
                  <a:pt x="0" y="280"/>
                </a:cubicBezTo>
                <a:cubicBezTo>
                  <a:pt x="0" y="437"/>
                  <a:pt x="123" y="577"/>
                  <a:pt x="280" y="577"/>
                </a:cubicBezTo>
                <a:cubicBezTo>
                  <a:pt x="437" y="577"/>
                  <a:pt x="577" y="437"/>
                  <a:pt x="577" y="280"/>
                </a:cubicBezTo>
                <a:cubicBezTo>
                  <a:pt x="577" y="123"/>
                  <a:pt x="437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2"/>
          <p:cNvSpPr/>
          <p:nvPr/>
        </p:nvSpPr>
        <p:spPr>
          <a:xfrm>
            <a:off x="1935032" y="354662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0"/>
                </a:moveTo>
                <a:cubicBezTo>
                  <a:pt x="123" y="0"/>
                  <a:pt x="1" y="123"/>
                  <a:pt x="1" y="280"/>
                </a:cubicBezTo>
                <a:cubicBezTo>
                  <a:pt x="1" y="437"/>
                  <a:pt x="123" y="577"/>
                  <a:pt x="298" y="577"/>
                </a:cubicBezTo>
                <a:cubicBezTo>
                  <a:pt x="455" y="577"/>
                  <a:pt x="577" y="437"/>
                  <a:pt x="577" y="280"/>
                </a:cubicBezTo>
                <a:cubicBezTo>
                  <a:pt x="577" y="123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2"/>
          <p:cNvSpPr/>
          <p:nvPr/>
        </p:nvSpPr>
        <p:spPr>
          <a:xfrm>
            <a:off x="2095039" y="3546628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8" y="0"/>
                </a:moveTo>
                <a:cubicBezTo>
                  <a:pt x="140" y="0"/>
                  <a:pt x="1" y="123"/>
                  <a:pt x="1" y="280"/>
                </a:cubicBezTo>
                <a:cubicBezTo>
                  <a:pt x="1" y="437"/>
                  <a:pt x="140" y="577"/>
                  <a:pt x="298" y="577"/>
                </a:cubicBezTo>
                <a:cubicBezTo>
                  <a:pt x="455" y="577"/>
                  <a:pt x="595" y="437"/>
                  <a:pt x="595" y="280"/>
                </a:cubicBezTo>
                <a:cubicBezTo>
                  <a:pt x="595" y="123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42"/>
          <p:cNvSpPr/>
          <p:nvPr/>
        </p:nvSpPr>
        <p:spPr>
          <a:xfrm>
            <a:off x="2257185" y="3546628"/>
            <a:ext cx="68592" cy="68711"/>
          </a:xfrm>
          <a:custGeom>
            <a:avLst/>
            <a:gdLst/>
            <a:ahLst/>
            <a:cxnLst/>
            <a:rect l="l" t="t" r="r" b="b"/>
            <a:pathLst>
              <a:path w="577" h="578" extrusionOk="0">
                <a:moveTo>
                  <a:pt x="280" y="0"/>
                </a:moveTo>
                <a:cubicBezTo>
                  <a:pt x="122" y="0"/>
                  <a:pt x="0" y="123"/>
                  <a:pt x="0" y="280"/>
                </a:cubicBezTo>
                <a:cubicBezTo>
                  <a:pt x="0" y="437"/>
                  <a:pt x="122" y="577"/>
                  <a:pt x="280" y="577"/>
                </a:cubicBezTo>
                <a:cubicBezTo>
                  <a:pt x="455" y="577"/>
                  <a:pt x="577" y="437"/>
                  <a:pt x="577" y="280"/>
                </a:cubicBezTo>
                <a:cubicBezTo>
                  <a:pt x="577" y="123"/>
                  <a:pt x="455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2"/>
          <p:cNvSpPr/>
          <p:nvPr/>
        </p:nvSpPr>
        <p:spPr>
          <a:xfrm>
            <a:off x="2016105" y="3384479"/>
            <a:ext cx="68711" cy="70851"/>
          </a:xfrm>
          <a:custGeom>
            <a:avLst/>
            <a:gdLst/>
            <a:ahLst/>
            <a:cxnLst/>
            <a:rect l="l" t="t" r="r" b="b"/>
            <a:pathLst>
              <a:path w="578" h="596" extrusionOk="0">
                <a:moveTo>
                  <a:pt x="280" y="1"/>
                </a:moveTo>
                <a:cubicBezTo>
                  <a:pt x="123" y="1"/>
                  <a:pt x="0" y="141"/>
                  <a:pt x="0" y="298"/>
                </a:cubicBezTo>
                <a:cubicBezTo>
                  <a:pt x="0" y="455"/>
                  <a:pt x="123" y="595"/>
                  <a:pt x="280" y="595"/>
                </a:cubicBezTo>
                <a:cubicBezTo>
                  <a:pt x="455" y="595"/>
                  <a:pt x="577" y="455"/>
                  <a:pt x="577" y="298"/>
                </a:cubicBezTo>
                <a:cubicBezTo>
                  <a:pt x="577" y="141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42"/>
          <p:cNvSpPr/>
          <p:nvPr/>
        </p:nvSpPr>
        <p:spPr>
          <a:xfrm>
            <a:off x="2176112" y="3384479"/>
            <a:ext cx="68711" cy="70851"/>
          </a:xfrm>
          <a:custGeom>
            <a:avLst/>
            <a:gdLst/>
            <a:ahLst/>
            <a:cxnLst/>
            <a:rect l="l" t="t" r="r" b="b"/>
            <a:pathLst>
              <a:path w="578" h="596" extrusionOk="0">
                <a:moveTo>
                  <a:pt x="298" y="1"/>
                </a:moveTo>
                <a:cubicBezTo>
                  <a:pt x="140" y="1"/>
                  <a:pt x="0" y="141"/>
                  <a:pt x="0" y="298"/>
                </a:cubicBezTo>
                <a:cubicBezTo>
                  <a:pt x="0" y="455"/>
                  <a:pt x="140" y="595"/>
                  <a:pt x="298" y="595"/>
                </a:cubicBezTo>
                <a:cubicBezTo>
                  <a:pt x="455" y="595"/>
                  <a:pt x="577" y="455"/>
                  <a:pt x="577" y="298"/>
                </a:cubicBezTo>
                <a:cubicBezTo>
                  <a:pt x="577" y="141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2"/>
          <p:cNvSpPr/>
          <p:nvPr/>
        </p:nvSpPr>
        <p:spPr>
          <a:xfrm>
            <a:off x="2338140" y="3384479"/>
            <a:ext cx="68711" cy="70851"/>
          </a:xfrm>
          <a:custGeom>
            <a:avLst/>
            <a:gdLst/>
            <a:ahLst/>
            <a:cxnLst/>
            <a:rect l="l" t="t" r="r" b="b"/>
            <a:pathLst>
              <a:path w="578" h="596" extrusionOk="0">
                <a:moveTo>
                  <a:pt x="281" y="1"/>
                </a:moveTo>
                <a:cubicBezTo>
                  <a:pt x="123" y="1"/>
                  <a:pt x="1" y="141"/>
                  <a:pt x="1" y="298"/>
                </a:cubicBezTo>
                <a:cubicBezTo>
                  <a:pt x="1" y="455"/>
                  <a:pt x="123" y="595"/>
                  <a:pt x="281" y="595"/>
                </a:cubicBezTo>
                <a:cubicBezTo>
                  <a:pt x="438" y="595"/>
                  <a:pt x="578" y="455"/>
                  <a:pt x="578" y="298"/>
                </a:cubicBezTo>
                <a:cubicBezTo>
                  <a:pt x="578" y="141"/>
                  <a:pt x="438" y="1"/>
                  <a:pt x="281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2"/>
          <p:cNvSpPr/>
          <p:nvPr/>
        </p:nvSpPr>
        <p:spPr>
          <a:xfrm>
            <a:off x="1693952" y="370663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0"/>
                </a:moveTo>
                <a:cubicBezTo>
                  <a:pt x="123" y="0"/>
                  <a:pt x="1" y="123"/>
                  <a:pt x="1" y="298"/>
                </a:cubicBezTo>
                <a:cubicBezTo>
                  <a:pt x="1" y="455"/>
                  <a:pt x="123" y="577"/>
                  <a:pt x="298" y="577"/>
                </a:cubicBezTo>
                <a:cubicBezTo>
                  <a:pt x="455" y="577"/>
                  <a:pt x="578" y="455"/>
                  <a:pt x="578" y="298"/>
                </a:cubicBezTo>
                <a:cubicBezTo>
                  <a:pt x="578" y="123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2"/>
          <p:cNvSpPr/>
          <p:nvPr/>
        </p:nvSpPr>
        <p:spPr>
          <a:xfrm>
            <a:off x="1853959" y="3706638"/>
            <a:ext cx="70851" cy="68711"/>
          </a:xfrm>
          <a:custGeom>
            <a:avLst/>
            <a:gdLst/>
            <a:ahLst/>
            <a:cxnLst/>
            <a:rect l="l" t="t" r="r" b="b"/>
            <a:pathLst>
              <a:path w="596" h="578" extrusionOk="0">
                <a:moveTo>
                  <a:pt x="298" y="0"/>
                </a:moveTo>
                <a:cubicBezTo>
                  <a:pt x="141" y="0"/>
                  <a:pt x="1" y="123"/>
                  <a:pt x="1" y="298"/>
                </a:cubicBezTo>
                <a:cubicBezTo>
                  <a:pt x="1" y="455"/>
                  <a:pt x="141" y="577"/>
                  <a:pt x="298" y="577"/>
                </a:cubicBezTo>
                <a:cubicBezTo>
                  <a:pt x="455" y="577"/>
                  <a:pt x="595" y="455"/>
                  <a:pt x="595" y="298"/>
                </a:cubicBezTo>
                <a:cubicBezTo>
                  <a:pt x="595" y="123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2"/>
          <p:cNvSpPr/>
          <p:nvPr/>
        </p:nvSpPr>
        <p:spPr>
          <a:xfrm>
            <a:off x="1612879" y="3866647"/>
            <a:ext cx="70851" cy="70732"/>
          </a:xfrm>
          <a:custGeom>
            <a:avLst/>
            <a:gdLst/>
            <a:ahLst/>
            <a:cxnLst/>
            <a:rect l="l" t="t" r="r" b="b"/>
            <a:pathLst>
              <a:path w="596" h="595" extrusionOk="0">
                <a:moveTo>
                  <a:pt x="298" y="1"/>
                </a:moveTo>
                <a:cubicBezTo>
                  <a:pt x="141" y="1"/>
                  <a:pt x="1" y="140"/>
                  <a:pt x="1" y="298"/>
                </a:cubicBezTo>
                <a:cubicBezTo>
                  <a:pt x="1" y="455"/>
                  <a:pt x="141" y="595"/>
                  <a:pt x="298" y="595"/>
                </a:cubicBezTo>
                <a:cubicBezTo>
                  <a:pt x="455" y="595"/>
                  <a:pt x="595" y="455"/>
                  <a:pt x="595" y="298"/>
                </a:cubicBezTo>
                <a:cubicBezTo>
                  <a:pt x="595" y="140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2"/>
          <p:cNvSpPr/>
          <p:nvPr/>
        </p:nvSpPr>
        <p:spPr>
          <a:xfrm>
            <a:off x="1775025" y="3866647"/>
            <a:ext cx="68711" cy="70732"/>
          </a:xfrm>
          <a:custGeom>
            <a:avLst/>
            <a:gdLst/>
            <a:ahLst/>
            <a:cxnLst/>
            <a:rect l="l" t="t" r="r" b="b"/>
            <a:pathLst>
              <a:path w="578" h="595" extrusionOk="0">
                <a:moveTo>
                  <a:pt x="280" y="1"/>
                </a:moveTo>
                <a:cubicBezTo>
                  <a:pt x="123" y="1"/>
                  <a:pt x="0" y="140"/>
                  <a:pt x="0" y="298"/>
                </a:cubicBezTo>
                <a:cubicBezTo>
                  <a:pt x="0" y="455"/>
                  <a:pt x="123" y="595"/>
                  <a:pt x="280" y="595"/>
                </a:cubicBezTo>
                <a:cubicBezTo>
                  <a:pt x="437" y="595"/>
                  <a:pt x="577" y="455"/>
                  <a:pt x="577" y="298"/>
                </a:cubicBezTo>
                <a:cubicBezTo>
                  <a:pt x="577" y="140"/>
                  <a:pt x="437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2"/>
          <p:cNvSpPr/>
          <p:nvPr/>
        </p:nvSpPr>
        <p:spPr>
          <a:xfrm>
            <a:off x="1935032" y="3866647"/>
            <a:ext cx="68711" cy="70732"/>
          </a:xfrm>
          <a:custGeom>
            <a:avLst/>
            <a:gdLst/>
            <a:ahLst/>
            <a:cxnLst/>
            <a:rect l="l" t="t" r="r" b="b"/>
            <a:pathLst>
              <a:path w="578" h="595" extrusionOk="0">
                <a:moveTo>
                  <a:pt x="298" y="1"/>
                </a:moveTo>
                <a:cubicBezTo>
                  <a:pt x="123" y="1"/>
                  <a:pt x="1" y="140"/>
                  <a:pt x="1" y="298"/>
                </a:cubicBezTo>
                <a:cubicBezTo>
                  <a:pt x="1" y="455"/>
                  <a:pt x="123" y="595"/>
                  <a:pt x="298" y="595"/>
                </a:cubicBezTo>
                <a:cubicBezTo>
                  <a:pt x="455" y="595"/>
                  <a:pt x="577" y="455"/>
                  <a:pt x="577" y="298"/>
                </a:cubicBezTo>
                <a:cubicBezTo>
                  <a:pt x="577" y="140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2"/>
          <p:cNvSpPr/>
          <p:nvPr/>
        </p:nvSpPr>
        <p:spPr>
          <a:xfrm>
            <a:off x="2095039" y="3866647"/>
            <a:ext cx="70732" cy="70732"/>
          </a:xfrm>
          <a:custGeom>
            <a:avLst/>
            <a:gdLst/>
            <a:ahLst/>
            <a:cxnLst/>
            <a:rect l="l" t="t" r="r" b="b"/>
            <a:pathLst>
              <a:path w="595" h="595" extrusionOk="0">
                <a:moveTo>
                  <a:pt x="298" y="1"/>
                </a:moveTo>
                <a:cubicBezTo>
                  <a:pt x="140" y="1"/>
                  <a:pt x="1" y="140"/>
                  <a:pt x="1" y="298"/>
                </a:cubicBezTo>
                <a:cubicBezTo>
                  <a:pt x="1" y="455"/>
                  <a:pt x="140" y="595"/>
                  <a:pt x="298" y="595"/>
                </a:cubicBezTo>
                <a:cubicBezTo>
                  <a:pt x="455" y="595"/>
                  <a:pt x="595" y="455"/>
                  <a:pt x="595" y="298"/>
                </a:cubicBezTo>
                <a:cubicBezTo>
                  <a:pt x="595" y="140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2"/>
          <p:cNvSpPr/>
          <p:nvPr/>
        </p:nvSpPr>
        <p:spPr>
          <a:xfrm>
            <a:off x="2257185" y="3866647"/>
            <a:ext cx="68592" cy="70732"/>
          </a:xfrm>
          <a:custGeom>
            <a:avLst/>
            <a:gdLst/>
            <a:ahLst/>
            <a:cxnLst/>
            <a:rect l="l" t="t" r="r" b="b"/>
            <a:pathLst>
              <a:path w="577" h="595" extrusionOk="0">
                <a:moveTo>
                  <a:pt x="280" y="1"/>
                </a:moveTo>
                <a:cubicBezTo>
                  <a:pt x="122" y="1"/>
                  <a:pt x="0" y="140"/>
                  <a:pt x="0" y="298"/>
                </a:cubicBezTo>
                <a:cubicBezTo>
                  <a:pt x="0" y="455"/>
                  <a:pt x="122" y="595"/>
                  <a:pt x="280" y="595"/>
                </a:cubicBezTo>
                <a:cubicBezTo>
                  <a:pt x="455" y="595"/>
                  <a:pt x="577" y="455"/>
                  <a:pt x="577" y="298"/>
                </a:cubicBezTo>
                <a:cubicBezTo>
                  <a:pt x="577" y="140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2"/>
          <p:cNvSpPr/>
          <p:nvPr/>
        </p:nvSpPr>
        <p:spPr>
          <a:xfrm>
            <a:off x="2016105" y="370663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0"/>
                </a:moveTo>
                <a:cubicBezTo>
                  <a:pt x="123" y="0"/>
                  <a:pt x="0" y="123"/>
                  <a:pt x="0" y="298"/>
                </a:cubicBezTo>
                <a:cubicBezTo>
                  <a:pt x="0" y="455"/>
                  <a:pt x="123" y="577"/>
                  <a:pt x="280" y="577"/>
                </a:cubicBezTo>
                <a:cubicBezTo>
                  <a:pt x="455" y="577"/>
                  <a:pt x="577" y="455"/>
                  <a:pt x="577" y="298"/>
                </a:cubicBezTo>
                <a:cubicBezTo>
                  <a:pt x="577" y="123"/>
                  <a:pt x="455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2"/>
          <p:cNvSpPr/>
          <p:nvPr/>
        </p:nvSpPr>
        <p:spPr>
          <a:xfrm>
            <a:off x="2176112" y="370663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0"/>
                </a:moveTo>
                <a:cubicBezTo>
                  <a:pt x="140" y="0"/>
                  <a:pt x="0" y="123"/>
                  <a:pt x="0" y="298"/>
                </a:cubicBezTo>
                <a:cubicBezTo>
                  <a:pt x="0" y="455"/>
                  <a:pt x="140" y="577"/>
                  <a:pt x="298" y="577"/>
                </a:cubicBezTo>
                <a:cubicBezTo>
                  <a:pt x="455" y="577"/>
                  <a:pt x="577" y="455"/>
                  <a:pt x="577" y="298"/>
                </a:cubicBezTo>
                <a:cubicBezTo>
                  <a:pt x="577" y="123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2"/>
          <p:cNvSpPr/>
          <p:nvPr/>
        </p:nvSpPr>
        <p:spPr>
          <a:xfrm>
            <a:off x="2338140" y="370663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1" y="0"/>
                </a:moveTo>
                <a:cubicBezTo>
                  <a:pt x="123" y="0"/>
                  <a:pt x="1" y="123"/>
                  <a:pt x="1" y="298"/>
                </a:cubicBezTo>
                <a:cubicBezTo>
                  <a:pt x="1" y="455"/>
                  <a:pt x="123" y="577"/>
                  <a:pt x="281" y="577"/>
                </a:cubicBezTo>
                <a:cubicBezTo>
                  <a:pt x="438" y="577"/>
                  <a:pt x="578" y="455"/>
                  <a:pt x="578" y="298"/>
                </a:cubicBezTo>
                <a:cubicBezTo>
                  <a:pt x="578" y="123"/>
                  <a:pt x="438" y="0"/>
                  <a:pt x="28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42"/>
          <p:cNvSpPr/>
          <p:nvPr/>
        </p:nvSpPr>
        <p:spPr>
          <a:xfrm>
            <a:off x="1693952" y="4028796"/>
            <a:ext cx="68711" cy="68592"/>
          </a:xfrm>
          <a:custGeom>
            <a:avLst/>
            <a:gdLst/>
            <a:ahLst/>
            <a:cxnLst/>
            <a:rect l="l" t="t" r="r" b="b"/>
            <a:pathLst>
              <a:path w="578" h="577" extrusionOk="0">
                <a:moveTo>
                  <a:pt x="298" y="0"/>
                </a:moveTo>
                <a:cubicBezTo>
                  <a:pt x="123" y="0"/>
                  <a:pt x="1" y="122"/>
                  <a:pt x="1" y="297"/>
                </a:cubicBezTo>
                <a:cubicBezTo>
                  <a:pt x="1" y="455"/>
                  <a:pt x="123" y="577"/>
                  <a:pt x="298" y="577"/>
                </a:cubicBezTo>
                <a:cubicBezTo>
                  <a:pt x="455" y="577"/>
                  <a:pt x="578" y="455"/>
                  <a:pt x="578" y="297"/>
                </a:cubicBezTo>
                <a:cubicBezTo>
                  <a:pt x="578" y="122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2"/>
          <p:cNvSpPr/>
          <p:nvPr/>
        </p:nvSpPr>
        <p:spPr>
          <a:xfrm>
            <a:off x="1853959" y="4028796"/>
            <a:ext cx="70851" cy="68592"/>
          </a:xfrm>
          <a:custGeom>
            <a:avLst/>
            <a:gdLst/>
            <a:ahLst/>
            <a:cxnLst/>
            <a:rect l="l" t="t" r="r" b="b"/>
            <a:pathLst>
              <a:path w="596" h="577" extrusionOk="0">
                <a:moveTo>
                  <a:pt x="298" y="0"/>
                </a:moveTo>
                <a:cubicBezTo>
                  <a:pt x="141" y="0"/>
                  <a:pt x="1" y="122"/>
                  <a:pt x="1" y="297"/>
                </a:cubicBezTo>
                <a:cubicBezTo>
                  <a:pt x="1" y="455"/>
                  <a:pt x="141" y="577"/>
                  <a:pt x="298" y="577"/>
                </a:cubicBezTo>
                <a:cubicBezTo>
                  <a:pt x="455" y="577"/>
                  <a:pt x="595" y="455"/>
                  <a:pt x="595" y="297"/>
                </a:cubicBezTo>
                <a:cubicBezTo>
                  <a:pt x="595" y="122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42"/>
          <p:cNvSpPr/>
          <p:nvPr/>
        </p:nvSpPr>
        <p:spPr>
          <a:xfrm>
            <a:off x="1612879" y="4188805"/>
            <a:ext cx="70851" cy="70732"/>
          </a:xfrm>
          <a:custGeom>
            <a:avLst/>
            <a:gdLst/>
            <a:ahLst/>
            <a:cxnLst/>
            <a:rect l="l" t="t" r="r" b="b"/>
            <a:pathLst>
              <a:path w="596" h="595" extrusionOk="0">
                <a:moveTo>
                  <a:pt x="298" y="0"/>
                </a:moveTo>
                <a:cubicBezTo>
                  <a:pt x="141" y="0"/>
                  <a:pt x="1" y="140"/>
                  <a:pt x="1" y="297"/>
                </a:cubicBezTo>
                <a:cubicBezTo>
                  <a:pt x="1" y="455"/>
                  <a:pt x="141" y="594"/>
                  <a:pt x="298" y="594"/>
                </a:cubicBezTo>
                <a:cubicBezTo>
                  <a:pt x="455" y="594"/>
                  <a:pt x="595" y="455"/>
                  <a:pt x="595" y="297"/>
                </a:cubicBezTo>
                <a:cubicBezTo>
                  <a:pt x="595" y="140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2"/>
          <p:cNvSpPr/>
          <p:nvPr/>
        </p:nvSpPr>
        <p:spPr>
          <a:xfrm>
            <a:off x="1775025" y="4188805"/>
            <a:ext cx="68711" cy="70732"/>
          </a:xfrm>
          <a:custGeom>
            <a:avLst/>
            <a:gdLst/>
            <a:ahLst/>
            <a:cxnLst/>
            <a:rect l="l" t="t" r="r" b="b"/>
            <a:pathLst>
              <a:path w="578" h="595" extrusionOk="0">
                <a:moveTo>
                  <a:pt x="280" y="0"/>
                </a:moveTo>
                <a:cubicBezTo>
                  <a:pt x="123" y="0"/>
                  <a:pt x="0" y="140"/>
                  <a:pt x="0" y="297"/>
                </a:cubicBezTo>
                <a:cubicBezTo>
                  <a:pt x="0" y="455"/>
                  <a:pt x="123" y="594"/>
                  <a:pt x="280" y="594"/>
                </a:cubicBezTo>
                <a:cubicBezTo>
                  <a:pt x="437" y="594"/>
                  <a:pt x="577" y="455"/>
                  <a:pt x="577" y="297"/>
                </a:cubicBezTo>
                <a:cubicBezTo>
                  <a:pt x="577" y="140"/>
                  <a:pt x="437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2"/>
          <p:cNvSpPr/>
          <p:nvPr/>
        </p:nvSpPr>
        <p:spPr>
          <a:xfrm>
            <a:off x="1935032" y="4188805"/>
            <a:ext cx="68711" cy="70732"/>
          </a:xfrm>
          <a:custGeom>
            <a:avLst/>
            <a:gdLst/>
            <a:ahLst/>
            <a:cxnLst/>
            <a:rect l="l" t="t" r="r" b="b"/>
            <a:pathLst>
              <a:path w="578" h="595" extrusionOk="0">
                <a:moveTo>
                  <a:pt x="298" y="0"/>
                </a:moveTo>
                <a:cubicBezTo>
                  <a:pt x="123" y="0"/>
                  <a:pt x="1" y="140"/>
                  <a:pt x="1" y="297"/>
                </a:cubicBezTo>
                <a:cubicBezTo>
                  <a:pt x="1" y="455"/>
                  <a:pt x="123" y="594"/>
                  <a:pt x="298" y="594"/>
                </a:cubicBezTo>
                <a:cubicBezTo>
                  <a:pt x="455" y="594"/>
                  <a:pt x="577" y="455"/>
                  <a:pt x="577" y="297"/>
                </a:cubicBezTo>
                <a:cubicBezTo>
                  <a:pt x="577" y="140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2"/>
          <p:cNvSpPr/>
          <p:nvPr/>
        </p:nvSpPr>
        <p:spPr>
          <a:xfrm>
            <a:off x="2095039" y="4188805"/>
            <a:ext cx="70732" cy="70732"/>
          </a:xfrm>
          <a:custGeom>
            <a:avLst/>
            <a:gdLst/>
            <a:ahLst/>
            <a:cxnLst/>
            <a:rect l="l" t="t" r="r" b="b"/>
            <a:pathLst>
              <a:path w="595" h="595" extrusionOk="0">
                <a:moveTo>
                  <a:pt x="298" y="0"/>
                </a:moveTo>
                <a:cubicBezTo>
                  <a:pt x="140" y="0"/>
                  <a:pt x="1" y="140"/>
                  <a:pt x="1" y="297"/>
                </a:cubicBezTo>
                <a:cubicBezTo>
                  <a:pt x="1" y="455"/>
                  <a:pt x="140" y="594"/>
                  <a:pt x="298" y="594"/>
                </a:cubicBezTo>
                <a:cubicBezTo>
                  <a:pt x="455" y="594"/>
                  <a:pt x="595" y="455"/>
                  <a:pt x="595" y="297"/>
                </a:cubicBezTo>
                <a:cubicBezTo>
                  <a:pt x="595" y="140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2"/>
          <p:cNvSpPr/>
          <p:nvPr/>
        </p:nvSpPr>
        <p:spPr>
          <a:xfrm>
            <a:off x="2257185" y="4188805"/>
            <a:ext cx="68592" cy="70732"/>
          </a:xfrm>
          <a:custGeom>
            <a:avLst/>
            <a:gdLst/>
            <a:ahLst/>
            <a:cxnLst/>
            <a:rect l="l" t="t" r="r" b="b"/>
            <a:pathLst>
              <a:path w="577" h="595" extrusionOk="0">
                <a:moveTo>
                  <a:pt x="280" y="0"/>
                </a:moveTo>
                <a:cubicBezTo>
                  <a:pt x="122" y="0"/>
                  <a:pt x="0" y="140"/>
                  <a:pt x="0" y="297"/>
                </a:cubicBezTo>
                <a:cubicBezTo>
                  <a:pt x="0" y="455"/>
                  <a:pt x="122" y="594"/>
                  <a:pt x="280" y="594"/>
                </a:cubicBezTo>
                <a:cubicBezTo>
                  <a:pt x="455" y="594"/>
                  <a:pt x="577" y="455"/>
                  <a:pt x="577" y="297"/>
                </a:cubicBezTo>
                <a:cubicBezTo>
                  <a:pt x="577" y="140"/>
                  <a:pt x="455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42"/>
          <p:cNvSpPr/>
          <p:nvPr/>
        </p:nvSpPr>
        <p:spPr>
          <a:xfrm>
            <a:off x="2016105" y="4028796"/>
            <a:ext cx="68711" cy="68592"/>
          </a:xfrm>
          <a:custGeom>
            <a:avLst/>
            <a:gdLst/>
            <a:ahLst/>
            <a:cxnLst/>
            <a:rect l="l" t="t" r="r" b="b"/>
            <a:pathLst>
              <a:path w="578" h="577" extrusionOk="0">
                <a:moveTo>
                  <a:pt x="280" y="0"/>
                </a:moveTo>
                <a:cubicBezTo>
                  <a:pt x="123" y="0"/>
                  <a:pt x="0" y="122"/>
                  <a:pt x="0" y="297"/>
                </a:cubicBezTo>
                <a:cubicBezTo>
                  <a:pt x="0" y="455"/>
                  <a:pt x="123" y="577"/>
                  <a:pt x="280" y="577"/>
                </a:cubicBezTo>
                <a:cubicBezTo>
                  <a:pt x="455" y="577"/>
                  <a:pt x="577" y="455"/>
                  <a:pt x="577" y="297"/>
                </a:cubicBezTo>
                <a:cubicBezTo>
                  <a:pt x="577" y="122"/>
                  <a:pt x="455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2"/>
          <p:cNvSpPr/>
          <p:nvPr/>
        </p:nvSpPr>
        <p:spPr>
          <a:xfrm>
            <a:off x="2176112" y="4028796"/>
            <a:ext cx="68711" cy="68592"/>
          </a:xfrm>
          <a:custGeom>
            <a:avLst/>
            <a:gdLst/>
            <a:ahLst/>
            <a:cxnLst/>
            <a:rect l="l" t="t" r="r" b="b"/>
            <a:pathLst>
              <a:path w="578" h="577" extrusionOk="0">
                <a:moveTo>
                  <a:pt x="298" y="0"/>
                </a:moveTo>
                <a:cubicBezTo>
                  <a:pt x="140" y="0"/>
                  <a:pt x="0" y="122"/>
                  <a:pt x="0" y="297"/>
                </a:cubicBezTo>
                <a:cubicBezTo>
                  <a:pt x="0" y="455"/>
                  <a:pt x="140" y="577"/>
                  <a:pt x="298" y="577"/>
                </a:cubicBezTo>
                <a:cubicBezTo>
                  <a:pt x="455" y="577"/>
                  <a:pt x="577" y="455"/>
                  <a:pt x="577" y="297"/>
                </a:cubicBezTo>
                <a:cubicBezTo>
                  <a:pt x="577" y="122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2"/>
          <p:cNvSpPr/>
          <p:nvPr/>
        </p:nvSpPr>
        <p:spPr>
          <a:xfrm>
            <a:off x="2338140" y="4028796"/>
            <a:ext cx="68711" cy="68592"/>
          </a:xfrm>
          <a:custGeom>
            <a:avLst/>
            <a:gdLst/>
            <a:ahLst/>
            <a:cxnLst/>
            <a:rect l="l" t="t" r="r" b="b"/>
            <a:pathLst>
              <a:path w="578" h="577" extrusionOk="0">
                <a:moveTo>
                  <a:pt x="281" y="0"/>
                </a:moveTo>
                <a:cubicBezTo>
                  <a:pt x="123" y="0"/>
                  <a:pt x="1" y="122"/>
                  <a:pt x="1" y="297"/>
                </a:cubicBezTo>
                <a:cubicBezTo>
                  <a:pt x="1" y="455"/>
                  <a:pt x="123" y="577"/>
                  <a:pt x="281" y="577"/>
                </a:cubicBezTo>
                <a:cubicBezTo>
                  <a:pt x="438" y="577"/>
                  <a:pt x="578" y="455"/>
                  <a:pt x="578" y="297"/>
                </a:cubicBezTo>
                <a:cubicBezTo>
                  <a:pt x="578" y="122"/>
                  <a:pt x="438" y="0"/>
                  <a:pt x="28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2"/>
          <p:cNvSpPr/>
          <p:nvPr/>
        </p:nvSpPr>
        <p:spPr>
          <a:xfrm>
            <a:off x="1693952" y="435083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1"/>
                </a:moveTo>
                <a:cubicBezTo>
                  <a:pt x="123" y="1"/>
                  <a:pt x="1" y="123"/>
                  <a:pt x="1" y="280"/>
                </a:cubicBezTo>
                <a:cubicBezTo>
                  <a:pt x="1" y="455"/>
                  <a:pt x="123" y="578"/>
                  <a:pt x="298" y="578"/>
                </a:cubicBezTo>
                <a:cubicBezTo>
                  <a:pt x="455" y="578"/>
                  <a:pt x="578" y="455"/>
                  <a:pt x="578" y="280"/>
                </a:cubicBezTo>
                <a:cubicBezTo>
                  <a:pt x="578" y="123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2"/>
          <p:cNvSpPr/>
          <p:nvPr/>
        </p:nvSpPr>
        <p:spPr>
          <a:xfrm>
            <a:off x="1853959" y="4350835"/>
            <a:ext cx="70851" cy="68711"/>
          </a:xfrm>
          <a:custGeom>
            <a:avLst/>
            <a:gdLst/>
            <a:ahLst/>
            <a:cxnLst/>
            <a:rect l="l" t="t" r="r" b="b"/>
            <a:pathLst>
              <a:path w="596" h="578" extrusionOk="0">
                <a:moveTo>
                  <a:pt x="298" y="1"/>
                </a:moveTo>
                <a:cubicBezTo>
                  <a:pt x="141" y="1"/>
                  <a:pt x="1" y="123"/>
                  <a:pt x="1" y="280"/>
                </a:cubicBezTo>
                <a:cubicBezTo>
                  <a:pt x="1" y="455"/>
                  <a:pt x="141" y="578"/>
                  <a:pt x="298" y="578"/>
                </a:cubicBezTo>
                <a:cubicBezTo>
                  <a:pt x="455" y="578"/>
                  <a:pt x="595" y="455"/>
                  <a:pt x="595" y="280"/>
                </a:cubicBezTo>
                <a:cubicBezTo>
                  <a:pt x="595" y="123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2"/>
          <p:cNvSpPr/>
          <p:nvPr/>
        </p:nvSpPr>
        <p:spPr>
          <a:xfrm>
            <a:off x="1612879" y="4510845"/>
            <a:ext cx="70851" cy="68711"/>
          </a:xfrm>
          <a:custGeom>
            <a:avLst/>
            <a:gdLst/>
            <a:ahLst/>
            <a:cxnLst/>
            <a:rect l="l" t="t" r="r" b="b"/>
            <a:pathLst>
              <a:path w="596" h="578" extrusionOk="0">
                <a:moveTo>
                  <a:pt x="298" y="1"/>
                </a:moveTo>
                <a:cubicBezTo>
                  <a:pt x="141" y="1"/>
                  <a:pt x="1" y="141"/>
                  <a:pt x="1" y="298"/>
                </a:cubicBezTo>
                <a:cubicBezTo>
                  <a:pt x="1" y="455"/>
                  <a:pt x="141" y="578"/>
                  <a:pt x="298" y="578"/>
                </a:cubicBezTo>
                <a:cubicBezTo>
                  <a:pt x="455" y="578"/>
                  <a:pt x="595" y="455"/>
                  <a:pt x="595" y="298"/>
                </a:cubicBezTo>
                <a:cubicBezTo>
                  <a:pt x="595" y="141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2"/>
          <p:cNvSpPr/>
          <p:nvPr/>
        </p:nvSpPr>
        <p:spPr>
          <a:xfrm>
            <a:off x="1775025" y="451084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1"/>
                </a:moveTo>
                <a:cubicBezTo>
                  <a:pt x="123" y="1"/>
                  <a:pt x="0" y="141"/>
                  <a:pt x="0" y="298"/>
                </a:cubicBezTo>
                <a:cubicBezTo>
                  <a:pt x="0" y="455"/>
                  <a:pt x="123" y="578"/>
                  <a:pt x="280" y="578"/>
                </a:cubicBezTo>
                <a:cubicBezTo>
                  <a:pt x="437" y="578"/>
                  <a:pt x="577" y="455"/>
                  <a:pt x="577" y="298"/>
                </a:cubicBezTo>
                <a:cubicBezTo>
                  <a:pt x="577" y="141"/>
                  <a:pt x="437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42"/>
          <p:cNvSpPr/>
          <p:nvPr/>
        </p:nvSpPr>
        <p:spPr>
          <a:xfrm>
            <a:off x="1935032" y="451084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1"/>
                </a:moveTo>
                <a:cubicBezTo>
                  <a:pt x="123" y="1"/>
                  <a:pt x="1" y="141"/>
                  <a:pt x="1" y="298"/>
                </a:cubicBezTo>
                <a:cubicBezTo>
                  <a:pt x="1" y="455"/>
                  <a:pt x="123" y="578"/>
                  <a:pt x="298" y="578"/>
                </a:cubicBezTo>
                <a:cubicBezTo>
                  <a:pt x="455" y="578"/>
                  <a:pt x="577" y="455"/>
                  <a:pt x="577" y="298"/>
                </a:cubicBezTo>
                <a:cubicBezTo>
                  <a:pt x="577" y="141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42"/>
          <p:cNvSpPr/>
          <p:nvPr/>
        </p:nvSpPr>
        <p:spPr>
          <a:xfrm>
            <a:off x="2095039" y="4510845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8" y="1"/>
                </a:moveTo>
                <a:cubicBezTo>
                  <a:pt x="140" y="1"/>
                  <a:pt x="1" y="141"/>
                  <a:pt x="1" y="298"/>
                </a:cubicBezTo>
                <a:cubicBezTo>
                  <a:pt x="1" y="455"/>
                  <a:pt x="140" y="578"/>
                  <a:pt x="298" y="578"/>
                </a:cubicBezTo>
                <a:cubicBezTo>
                  <a:pt x="455" y="578"/>
                  <a:pt x="595" y="455"/>
                  <a:pt x="595" y="298"/>
                </a:cubicBezTo>
                <a:cubicBezTo>
                  <a:pt x="595" y="141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42"/>
          <p:cNvSpPr/>
          <p:nvPr/>
        </p:nvSpPr>
        <p:spPr>
          <a:xfrm>
            <a:off x="2257185" y="4510845"/>
            <a:ext cx="68592" cy="68711"/>
          </a:xfrm>
          <a:custGeom>
            <a:avLst/>
            <a:gdLst/>
            <a:ahLst/>
            <a:cxnLst/>
            <a:rect l="l" t="t" r="r" b="b"/>
            <a:pathLst>
              <a:path w="577" h="578" extrusionOk="0">
                <a:moveTo>
                  <a:pt x="280" y="1"/>
                </a:moveTo>
                <a:cubicBezTo>
                  <a:pt x="122" y="1"/>
                  <a:pt x="0" y="141"/>
                  <a:pt x="0" y="298"/>
                </a:cubicBezTo>
                <a:cubicBezTo>
                  <a:pt x="0" y="455"/>
                  <a:pt x="122" y="578"/>
                  <a:pt x="280" y="578"/>
                </a:cubicBezTo>
                <a:cubicBezTo>
                  <a:pt x="455" y="578"/>
                  <a:pt x="577" y="455"/>
                  <a:pt x="577" y="298"/>
                </a:cubicBezTo>
                <a:cubicBezTo>
                  <a:pt x="577" y="141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42"/>
          <p:cNvSpPr/>
          <p:nvPr/>
        </p:nvSpPr>
        <p:spPr>
          <a:xfrm>
            <a:off x="2016105" y="435083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1"/>
                </a:moveTo>
                <a:cubicBezTo>
                  <a:pt x="123" y="1"/>
                  <a:pt x="0" y="123"/>
                  <a:pt x="0" y="280"/>
                </a:cubicBezTo>
                <a:cubicBezTo>
                  <a:pt x="0" y="455"/>
                  <a:pt x="123" y="578"/>
                  <a:pt x="280" y="578"/>
                </a:cubicBezTo>
                <a:cubicBezTo>
                  <a:pt x="455" y="578"/>
                  <a:pt x="577" y="455"/>
                  <a:pt x="577" y="280"/>
                </a:cubicBezTo>
                <a:cubicBezTo>
                  <a:pt x="577" y="123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42"/>
          <p:cNvSpPr/>
          <p:nvPr/>
        </p:nvSpPr>
        <p:spPr>
          <a:xfrm>
            <a:off x="2176112" y="435083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1"/>
                </a:moveTo>
                <a:cubicBezTo>
                  <a:pt x="140" y="1"/>
                  <a:pt x="0" y="123"/>
                  <a:pt x="0" y="280"/>
                </a:cubicBezTo>
                <a:cubicBezTo>
                  <a:pt x="0" y="455"/>
                  <a:pt x="140" y="578"/>
                  <a:pt x="298" y="578"/>
                </a:cubicBezTo>
                <a:cubicBezTo>
                  <a:pt x="455" y="578"/>
                  <a:pt x="577" y="455"/>
                  <a:pt x="577" y="280"/>
                </a:cubicBezTo>
                <a:cubicBezTo>
                  <a:pt x="577" y="123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42"/>
          <p:cNvSpPr/>
          <p:nvPr/>
        </p:nvSpPr>
        <p:spPr>
          <a:xfrm>
            <a:off x="2338140" y="435083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1" y="1"/>
                </a:moveTo>
                <a:cubicBezTo>
                  <a:pt x="123" y="1"/>
                  <a:pt x="1" y="123"/>
                  <a:pt x="1" y="280"/>
                </a:cubicBezTo>
                <a:cubicBezTo>
                  <a:pt x="1" y="455"/>
                  <a:pt x="123" y="578"/>
                  <a:pt x="281" y="578"/>
                </a:cubicBezTo>
                <a:cubicBezTo>
                  <a:pt x="438" y="578"/>
                  <a:pt x="578" y="455"/>
                  <a:pt x="578" y="280"/>
                </a:cubicBezTo>
                <a:cubicBezTo>
                  <a:pt x="578" y="123"/>
                  <a:pt x="438" y="1"/>
                  <a:pt x="281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2"/>
          <p:cNvSpPr/>
          <p:nvPr/>
        </p:nvSpPr>
        <p:spPr>
          <a:xfrm>
            <a:off x="2417192" y="3224470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7" y="1"/>
                </a:moveTo>
                <a:cubicBezTo>
                  <a:pt x="140" y="1"/>
                  <a:pt x="0" y="123"/>
                  <a:pt x="0" y="281"/>
                </a:cubicBezTo>
                <a:cubicBezTo>
                  <a:pt x="0" y="455"/>
                  <a:pt x="140" y="578"/>
                  <a:pt x="297" y="578"/>
                </a:cubicBezTo>
                <a:cubicBezTo>
                  <a:pt x="455" y="578"/>
                  <a:pt x="595" y="455"/>
                  <a:pt x="595" y="281"/>
                </a:cubicBezTo>
                <a:cubicBezTo>
                  <a:pt x="595" y="123"/>
                  <a:pt x="455" y="1"/>
                  <a:pt x="29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2"/>
          <p:cNvSpPr/>
          <p:nvPr/>
        </p:nvSpPr>
        <p:spPr>
          <a:xfrm>
            <a:off x="2417192" y="3546628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7" y="0"/>
                </a:moveTo>
                <a:cubicBezTo>
                  <a:pt x="140" y="0"/>
                  <a:pt x="0" y="123"/>
                  <a:pt x="0" y="280"/>
                </a:cubicBezTo>
                <a:cubicBezTo>
                  <a:pt x="0" y="437"/>
                  <a:pt x="140" y="577"/>
                  <a:pt x="297" y="577"/>
                </a:cubicBezTo>
                <a:cubicBezTo>
                  <a:pt x="455" y="577"/>
                  <a:pt x="595" y="437"/>
                  <a:pt x="595" y="280"/>
                </a:cubicBezTo>
                <a:cubicBezTo>
                  <a:pt x="595" y="123"/>
                  <a:pt x="455" y="0"/>
                  <a:pt x="297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2"/>
          <p:cNvSpPr/>
          <p:nvPr/>
        </p:nvSpPr>
        <p:spPr>
          <a:xfrm>
            <a:off x="2338140" y="3384479"/>
            <a:ext cx="68711" cy="70851"/>
          </a:xfrm>
          <a:custGeom>
            <a:avLst/>
            <a:gdLst/>
            <a:ahLst/>
            <a:cxnLst/>
            <a:rect l="l" t="t" r="r" b="b"/>
            <a:pathLst>
              <a:path w="578" h="596" extrusionOk="0">
                <a:moveTo>
                  <a:pt x="281" y="1"/>
                </a:moveTo>
                <a:cubicBezTo>
                  <a:pt x="123" y="1"/>
                  <a:pt x="1" y="141"/>
                  <a:pt x="1" y="298"/>
                </a:cubicBezTo>
                <a:cubicBezTo>
                  <a:pt x="1" y="455"/>
                  <a:pt x="123" y="595"/>
                  <a:pt x="281" y="595"/>
                </a:cubicBezTo>
                <a:cubicBezTo>
                  <a:pt x="438" y="595"/>
                  <a:pt x="578" y="455"/>
                  <a:pt x="578" y="298"/>
                </a:cubicBezTo>
                <a:cubicBezTo>
                  <a:pt x="578" y="141"/>
                  <a:pt x="438" y="1"/>
                  <a:pt x="281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42"/>
          <p:cNvSpPr/>
          <p:nvPr/>
        </p:nvSpPr>
        <p:spPr>
          <a:xfrm>
            <a:off x="2498147" y="3384479"/>
            <a:ext cx="68711" cy="70851"/>
          </a:xfrm>
          <a:custGeom>
            <a:avLst/>
            <a:gdLst/>
            <a:ahLst/>
            <a:cxnLst/>
            <a:rect l="l" t="t" r="r" b="b"/>
            <a:pathLst>
              <a:path w="578" h="596" extrusionOk="0">
                <a:moveTo>
                  <a:pt x="298" y="1"/>
                </a:moveTo>
                <a:cubicBezTo>
                  <a:pt x="123" y="1"/>
                  <a:pt x="1" y="141"/>
                  <a:pt x="1" y="298"/>
                </a:cubicBezTo>
                <a:cubicBezTo>
                  <a:pt x="1" y="455"/>
                  <a:pt x="123" y="595"/>
                  <a:pt x="298" y="595"/>
                </a:cubicBezTo>
                <a:cubicBezTo>
                  <a:pt x="455" y="595"/>
                  <a:pt x="578" y="455"/>
                  <a:pt x="578" y="298"/>
                </a:cubicBezTo>
                <a:cubicBezTo>
                  <a:pt x="578" y="141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42"/>
          <p:cNvSpPr/>
          <p:nvPr/>
        </p:nvSpPr>
        <p:spPr>
          <a:xfrm>
            <a:off x="2417192" y="3866647"/>
            <a:ext cx="70732" cy="70732"/>
          </a:xfrm>
          <a:custGeom>
            <a:avLst/>
            <a:gdLst/>
            <a:ahLst/>
            <a:cxnLst/>
            <a:rect l="l" t="t" r="r" b="b"/>
            <a:pathLst>
              <a:path w="595" h="595" extrusionOk="0">
                <a:moveTo>
                  <a:pt x="297" y="1"/>
                </a:moveTo>
                <a:cubicBezTo>
                  <a:pt x="140" y="1"/>
                  <a:pt x="0" y="140"/>
                  <a:pt x="0" y="298"/>
                </a:cubicBezTo>
                <a:cubicBezTo>
                  <a:pt x="0" y="455"/>
                  <a:pt x="140" y="595"/>
                  <a:pt x="297" y="595"/>
                </a:cubicBezTo>
                <a:cubicBezTo>
                  <a:pt x="455" y="595"/>
                  <a:pt x="595" y="455"/>
                  <a:pt x="595" y="298"/>
                </a:cubicBezTo>
                <a:cubicBezTo>
                  <a:pt x="595" y="140"/>
                  <a:pt x="455" y="1"/>
                  <a:pt x="29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42"/>
          <p:cNvSpPr/>
          <p:nvPr/>
        </p:nvSpPr>
        <p:spPr>
          <a:xfrm>
            <a:off x="2338140" y="370663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1" y="0"/>
                </a:moveTo>
                <a:cubicBezTo>
                  <a:pt x="123" y="0"/>
                  <a:pt x="1" y="123"/>
                  <a:pt x="1" y="298"/>
                </a:cubicBezTo>
                <a:cubicBezTo>
                  <a:pt x="1" y="455"/>
                  <a:pt x="123" y="577"/>
                  <a:pt x="281" y="577"/>
                </a:cubicBezTo>
                <a:cubicBezTo>
                  <a:pt x="438" y="577"/>
                  <a:pt x="578" y="455"/>
                  <a:pt x="578" y="298"/>
                </a:cubicBezTo>
                <a:cubicBezTo>
                  <a:pt x="578" y="123"/>
                  <a:pt x="438" y="0"/>
                  <a:pt x="28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2"/>
          <p:cNvSpPr/>
          <p:nvPr/>
        </p:nvSpPr>
        <p:spPr>
          <a:xfrm>
            <a:off x="2498147" y="370663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0"/>
                </a:moveTo>
                <a:cubicBezTo>
                  <a:pt x="123" y="0"/>
                  <a:pt x="1" y="123"/>
                  <a:pt x="1" y="298"/>
                </a:cubicBezTo>
                <a:cubicBezTo>
                  <a:pt x="1" y="455"/>
                  <a:pt x="123" y="577"/>
                  <a:pt x="298" y="577"/>
                </a:cubicBezTo>
                <a:cubicBezTo>
                  <a:pt x="455" y="577"/>
                  <a:pt x="578" y="455"/>
                  <a:pt x="578" y="298"/>
                </a:cubicBezTo>
                <a:cubicBezTo>
                  <a:pt x="578" y="123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2"/>
          <p:cNvSpPr/>
          <p:nvPr/>
        </p:nvSpPr>
        <p:spPr>
          <a:xfrm>
            <a:off x="2417192" y="4188805"/>
            <a:ext cx="70732" cy="70732"/>
          </a:xfrm>
          <a:custGeom>
            <a:avLst/>
            <a:gdLst/>
            <a:ahLst/>
            <a:cxnLst/>
            <a:rect l="l" t="t" r="r" b="b"/>
            <a:pathLst>
              <a:path w="595" h="595" extrusionOk="0">
                <a:moveTo>
                  <a:pt x="297" y="0"/>
                </a:moveTo>
                <a:cubicBezTo>
                  <a:pt x="140" y="0"/>
                  <a:pt x="0" y="140"/>
                  <a:pt x="0" y="297"/>
                </a:cubicBezTo>
                <a:cubicBezTo>
                  <a:pt x="0" y="455"/>
                  <a:pt x="140" y="594"/>
                  <a:pt x="297" y="594"/>
                </a:cubicBezTo>
                <a:cubicBezTo>
                  <a:pt x="455" y="594"/>
                  <a:pt x="595" y="455"/>
                  <a:pt x="595" y="297"/>
                </a:cubicBezTo>
                <a:cubicBezTo>
                  <a:pt x="595" y="140"/>
                  <a:pt x="455" y="0"/>
                  <a:pt x="297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2"/>
          <p:cNvSpPr/>
          <p:nvPr/>
        </p:nvSpPr>
        <p:spPr>
          <a:xfrm>
            <a:off x="2338140" y="4028796"/>
            <a:ext cx="68711" cy="68592"/>
          </a:xfrm>
          <a:custGeom>
            <a:avLst/>
            <a:gdLst/>
            <a:ahLst/>
            <a:cxnLst/>
            <a:rect l="l" t="t" r="r" b="b"/>
            <a:pathLst>
              <a:path w="578" h="577" extrusionOk="0">
                <a:moveTo>
                  <a:pt x="281" y="0"/>
                </a:moveTo>
                <a:cubicBezTo>
                  <a:pt x="123" y="0"/>
                  <a:pt x="1" y="122"/>
                  <a:pt x="1" y="297"/>
                </a:cubicBezTo>
                <a:cubicBezTo>
                  <a:pt x="1" y="455"/>
                  <a:pt x="123" y="577"/>
                  <a:pt x="281" y="577"/>
                </a:cubicBezTo>
                <a:cubicBezTo>
                  <a:pt x="438" y="577"/>
                  <a:pt x="578" y="455"/>
                  <a:pt x="578" y="297"/>
                </a:cubicBezTo>
                <a:cubicBezTo>
                  <a:pt x="578" y="122"/>
                  <a:pt x="438" y="0"/>
                  <a:pt x="28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2"/>
          <p:cNvSpPr/>
          <p:nvPr/>
        </p:nvSpPr>
        <p:spPr>
          <a:xfrm>
            <a:off x="2498147" y="4028796"/>
            <a:ext cx="68711" cy="68592"/>
          </a:xfrm>
          <a:custGeom>
            <a:avLst/>
            <a:gdLst/>
            <a:ahLst/>
            <a:cxnLst/>
            <a:rect l="l" t="t" r="r" b="b"/>
            <a:pathLst>
              <a:path w="578" h="577" extrusionOk="0">
                <a:moveTo>
                  <a:pt x="298" y="0"/>
                </a:moveTo>
                <a:cubicBezTo>
                  <a:pt x="123" y="0"/>
                  <a:pt x="1" y="122"/>
                  <a:pt x="1" y="297"/>
                </a:cubicBezTo>
                <a:cubicBezTo>
                  <a:pt x="1" y="455"/>
                  <a:pt x="123" y="577"/>
                  <a:pt x="298" y="577"/>
                </a:cubicBezTo>
                <a:cubicBezTo>
                  <a:pt x="455" y="577"/>
                  <a:pt x="578" y="455"/>
                  <a:pt x="578" y="297"/>
                </a:cubicBezTo>
                <a:cubicBezTo>
                  <a:pt x="578" y="122"/>
                  <a:pt x="455" y="0"/>
                  <a:pt x="29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2"/>
          <p:cNvSpPr/>
          <p:nvPr/>
        </p:nvSpPr>
        <p:spPr>
          <a:xfrm>
            <a:off x="2417192" y="4510845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7" y="1"/>
                </a:moveTo>
                <a:cubicBezTo>
                  <a:pt x="140" y="1"/>
                  <a:pt x="0" y="141"/>
                  <a:pt x="0" y="298"/>
                </a:cubicBezTo>
                <a:cubicBezTo>
                  <a:pt x="0" y="455"/>
                  <a:pt x="140" y="578"/>
                  <a:pt x="297" y="578"/>
                </a:cubicBezTo>
                <a:cubicBezTo>
                  <a:pt x="455" y="578"/>
                  <a:pt x="595" y="455"/>
                  <a:pt x="595" y="298"/>
                </a:cubicBezTo>
                <a:cubicBezTo>
                  <a:pt x="595" y="141"/>
                  <a:pt x="455" y="1"/>
                  <a:pt x="29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42"/>
          <p:cNvSpPr/>
          <p:nvPr/>
        </p:nvSpPr>
        <p:spPr>
          <a:xfrm>
            <a:off x="2338140" y="435083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1" y="1"/>
                </a:moveTo>
                <a:cubicBezTo>
                  <a:pt x="123" y="1"/>
                  <a:pt x="1" y="123"/>
                  <a:pt x="1" y="280"/>
                </a:cubicBezTo>
                <a:cubicBezTo>
                  <a:pt x="1" y="455"/>
                  <a:pt x="123" y="578"/>
                  <a:pt x="281" y="578"/>
                </a:cubicBezTo>
                <a:cubicBezTo>
                  <a:pt x="438" y="578"/>
                  <a:pt x="578" y="455"/>
                  <a:pt x="578" y="280"/>
                </a:cubicBezTo>
                <a:cubicBezTo>
                  <a:pt x="578" y="123"/>
                  <a:pt x="438" y="1"/>
                  <a:pt x="281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42"/>
          <p:cNvSpPr/>
          <p:nvPr/>
        </p:nvSpPr>
        <p:spPr>
          <a:xfrm>
            <a:off x="2498147" y="435083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98" y="1"/>
                </a:moveTo>
                <a:cubicBezTo>
                  <a:pt x="123" y="1"/>
                  <a:pt x="1" y="123"/>
                  <a:pt x="1" y="280"/>
                </a:cubicBezTo>
                <a:cubicBezTo>
                  <a:pt x="1" y="455"/>
                  <a:pt x="123" y="578"/>
                  <a:pt x="298" y="578"/>
                </a:cubicBezTo>
                <a:cubicBezTo>
                  <a:pt x="455" y="578"/>
                  <a:pt x="578" y="455"/>
                  <a:pt x="578" y="280"/>
                </a:cubicBezTo>
                <a:cubicBezTo>
                  <a:pt x="578" y="123"/>
                  <a:pt x="455" y="1"/>
                  <a:pt x="298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42"/>
          <p:cNvSpPr/>
          <p:nvPr/>
        </p:nvSpPr>
        <p:spPr>
          <a:xfrm>
            <a:off x="2579220" y="3224470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1"/>
                </a:moveTo>
                <a:cubicBezTo>
                  <a:pt x="123" y="1"/>
                  <a:pt x="1" y="123"/>
                  <a:pt x="1" y="281"/>
                </a:cubicBezTo>
                <a:cubicBezTo>
                  <a:pt x="1" y="455"/>
                  <a:pt x="123" y="578"/>
                  <a:pt x="280" y="578"/>
                </a:cubicBezTo>
                <a:cubicBezTo>
                  <a:pt x="455" y="578"/>
                  <a:pt x="578" y="455"/>
                  <a:pt x="578" y="281"/>
                </a:cubicBezTo>
                <a:cubicBezTo>
                  <a:pt x="578" y="123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42"/>
          <p:cNvSpPr/>
          <p:nvPr/>
        </p:nvSpPr>
        <p:spPr>
          <a:xfrm>
            <a:off x="2579220" y="3546628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0"/>
                </a:moveTo>
                <a:cubicBezTo>
                  <a:pt x="123" y="0"/>
                  <a:pt x="1" y="123"/>
                  <a:pt x="1" y="280"/>
                </a:cubicBezTo>
                <a:cubicBezTo>
                  <a:pt x="1" y="437"/>
                  <a:pt x="123" y="577"/>
                  <a:pt x="280" y="577"/>
                </a:cubicBezTo>
                <a:cubicBezTo>
                  <a:pt x="455" y="577"/>
                  <a:pt x="578" y="437"/>
                  <a:pt x="578" y="280"/>
                </a:cubicBezTo>
                <a:cubicBezTo>
                  <a:pt x="578" y="123"/>
                  <a:pt x="455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42"/>
          <p:cNvSpPr/>
          <p:nvPr/>
        </p:nvSpPr>
        <p:spPr>
          <a:xfrm>
            <a:off x="2658272" y="3384479"/>
            <a:ext cx="70732" cy="70851"/>
          </a:xfrm>
          <a:custGeom>
            <a:avLst/>
            <a:gdLst/>
            <a:ahLst/>
            <a:cxnLst/>
            <a:rect l="l" t="t" r="r" b="b"/>
            <a:pathLst>
              <a:path w="595" h="596" extrusionOk="0">
                <a:moveTo>
                  <a:pt x="297" y="1"/>
                </a:moveTo>
                <a:cubicBezTo>
                  <a:pt x="140" y="1"/>
                  <a:pt x="0" y="141"/>
                  <a:pt x="0" y="298"/>
                </a:cubicBezTo>
                <a:cubicBezTo>
                  <a:pt x="0" y="455"/>
                  <a:pt x="140" y="595"/>
                  <a:pt x="297" y="595"/>
                </a:cubicBezTo>
                <a:cubicBezTo>
                  <a:pt x="455" y="595"/>
                  <a:pt x="594" y="455"/>
                  <a:pt x="594" y="298"/>
                </a:cubicBezTo>
                <a:cubicBezTo>
                  <a:pt x="594" y="141"/>
                  <a:pt x="455" y="1"/>
                  <a:pt x="29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42"/>
          <p:cNvSpPr/>
          <p:nvPr/>
        </p:nvSpPr>
        <p:spPr>
          <a:xfrm>
            <a:off x="2579220" y="3866647"/>
            <a:ext cx="68711" cy="70732"/>
          </a:xfrm>
          <a:custGeom>
            <a:avLst/>
            <a:gdLst/>
            <a:ahLst/>
            <a:cxnLst/>
            <a:rect l="l" t="t" r="r" b="b"/>
            <a:pathLst>
              <a:path w="578" h="595" extrusionOk="0">
                <a:moveTo>
                  <a:pt x="280" y="1"/>
                </a:moveTo>
                <a:cubicBezTo>
                  <a:pt x="123" y="1"/>
                  <a:pt x="1" y="140"/>
                  <a:pt x="1" y="298"/>
                </a:cubicBezTo>
                <a:cubicBezTo>
                  <a:pt x="1" y="455"/>
                  <a:pt x="123" y="595"/>
                  <a:pt x="280" y="595"/>
                </a:cubicBezTo>
                <a:cubicBezTo>
                  <a:pt x="455" y="595"/>
                  <a:pt x="578" y="455"/>
                  <a:pt x="578" y="298"/>
                </a:cubicBezTo>
                <a:cubicBezTo>
                  <a:pt x="578" y="140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2"/>
          <p:cNvSpPr/>
          <p:nvPr/>
        </p:nvSpPr>
        <p:spPr>
          <a:xfrm>
            <a:off x="2658272" y="3706638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7" y="0"/>
                </a:moveTo>
                <a:cubicBezTo>
                  <a:pt x="140" y="0"/>
                  <a:pt x="0" y="123"/>
                  <a:pt x="0" y="298"/>
                </a:cubicBezTo>
                <a:cubicBezTo>
                  <a:pt x="0" y="455"/>
                  <a:pt x="140" y="577"/>
                  <a:pt x="297" y="577"/>
                </a:cubicBezTo>
                <a:cubicBezTo>
                  <a:pt x="455" y="577"/>
                  <a:pt x="594" y="455"/>
                  <a:pt x="594" y="298"/>
                </a:cubicBezTo>
                <a:cubicBezTo>
                  <a:pt x="594" y="123"/>
                  <a:pt x="455" y="0"/>
                  <a:pt x="297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2"/>
          <p:cNvSpPr/>
          <p:nvPr/>
        </p:nvSpPr>
        <p:spPr>
          <a:xfrm>
            <a:off x="2579220" y="4188805"/>
            <a:ext cx="68711" cy="70732"/>
          </a:xfrm>
          <a:custGeom>
            <a:avLst/>
            <a:gdLst/>
            <a:ahLst/>
            <a:cxnLst/>
            <a:rect l="l" t="t" r="r" b="b"/>
            <a:pathLst>
              <a:path w="578" h="595" extrusionOk="0">
                <a:moveTo>
                  <a:pt x="280" y="0"/>
                </a:moveTo>
                <a:cubicBezTo>
                  <a:pt x="123" y="0"/>
                  <a:pt x="1" y="140"/>
                  <a:pt x="1" y="297"/>
                </a:cubicBezTo>
                <a:cubicBezTo>
                  <a:pt x="1" y="455"/>
                  <a:pt x="123" y="594"/>
                  <a:pt x="280" y="594"/>
                </a:cubicBezTo>
                <a:cubicBezTo>
                  <a:pt x="455" y="594"/>
                  <a:pt x="578" y="455"/>
                  <a:pt x="578" y="297"/>
                </a:cubicBezTo>
                <a:cubicBezTo>
                  <a:pt x="578" y="140"/>
                  <a:pt x="455" y="0"/>
                  <a:pt x="28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2"/>
          <p:cNvSpPr/>
          <p:nvPr/>
        </p:nvSpPr>
        <p:spPr>
          <a:xfrm>
            <a:off x="2658272" y="4028796"/>
            <a:ext cx="70732" cy="68592"/>
          </a:xfrm>
          <a:custGeom>
            <a:avLst/>
            <a:gdLst/>
            <a:ahLst/>
            <a:cxnLst/>
            <a:rect l="l" t="t" r="r" b="b"/>
            <a:pathLst>
              <a:path w="595" h="577" extrusionOk="0">
                <a:moveTo>
                  <a:pt x="297" y="0"/>
                </a:moveTo>
                <a:cubicBezTo>
                  <a:pt x="140" y="0"/>
                  <a:pt x="0" y="122"/>
                  <a:pt x="0" y="297"/>
                </a:cubicBezTo>
                <a:cubicBezTo>
                  <a:pt x="0" y="455"/>
                  <a:pt x="140" y="577"/>
                  <a:pt x="297" y="577"/>
                </a:cubicBezTo>
                <a:cubicBezTo>
                  <a:pt x="455" y="577"/>
                  <a:pt x="594" y="455"/>
                  <a:pt x="594" y="297"/>
                </a:cubicBezTo>
                <a:cubicBezTo>
                  <a:pt x="594" y="122"/>
                  <a:pt x="455" y="0"/>
                  <a:pt x="297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2"/>
          <p:cNvSpPr/>
          <p:nvPr/>
        </p:nvSpPr>
        <p:spPr>
          <a:xfrm>
            <a:off x="2579220" y="4510845"/>
            <a:ext cx="68711" cy="68711"/>
          </a:xfrm>
          <a:custGeom>
            <a:avLst/>
            <a:gdLst/>
            <a:ahLst/>
            <a:cxnLst/>
            <a:rect l="l" t="t" r="r" b="b"/>
            <a:pathLst>
              <a:path w="578" h="578" extrusionOk="0">
                <a:moveTo>
                  <a:pt x="280" y="1"/>
                </a:moveTo>
                <a:cubicBezTo>
                  <a:pt x="123" y="1"/>
                  <a:pt x="1" y="141"/>
                  <a:pt x="1" y="298"/>
                </a:cubicBezTo>
                <a:cubicBezTo>
                  <a:pt x="1" y="455"/>
                  <a:pt x="123" y="578"/>
                  <a:pt x="280" y="578"/>
                </a:cubicBezTo>
                <a:cubicBezTo>
                  <a:pt x="455" y="578"/>
                  <a:pt x="578" y="455"/>
                  <a:pt x="578" y="298"/>
                </a:cubicBezTo>
                <a:cubicBezTo>
                  <a:pt x="578" y="141"/>
                  <a:pt x="455" y="1"/>
                  <a:pt x="28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2"/>
          <p:cNvSpPr/>
          <p:nvPr/>
        </p:nvSpPr>
        <p:spPr>
          <a:xfrm>
            <a:off x="2658272" y="4350835"/>
            <a:ext cx="70732" cy="68711"/>
          </a:xfrm>
          <a:custGeom>
            <a:avLst/>
            <a:gdLst/>
            <a:ahLst/>
            <a:cxnLst/>
            <a:rect l="l" t="t" r="r" b="b"/>
            <a:pathLst>
              <a:path w="595" h="578" extrusionOk="0">
                <a:moveTo>
                  <a:pt x="297" y="1"/>
                </a:moveTo>
                <a:cubicBezTo>
                  <a:pt x="140" y="1"/>
                  <a:pt x="0" y="123"/>
                  <a:pt x="0" y="280"/>
                </a:cubicBezTo>
                <a:cubicBezTo>
                  <a:pt x="0" y="455"/>
                  <a:pt x="140" y="578"/>
                  <a:pt x="297" y="578"/>
                </a:cubicBezTo>
                <a:cubicBezTo>
                  <a:pt x="455" y="578"/>
                  <a:pt x="594" y="455"/>
                  <a:pt x="594" y="280"/>
                </a:cubicBezTo>
                <a:cubicBezTo>
                  <a:pt x="594" y="123"/>
                  <a:pt x="455" y="1"/>
                  <a:pt x="29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42"/>
          <p:cNvSpPr/>
          <p:nvPr/>
        </p:nvSpPr>
        <p:spPr>
          <a:xfrm>
            <a:off x="1155676" y="1574099"/>
            <a:ext cx="498659" cy="316500"/>
          </a:xfrm>
          <a:custGeom>
            <a:avLst/>
            <a:gdLst/>
            <a:ahLst/>
            <a:cxnLst/>
            <a:rect l="l" t="t" r="r" b="b"/>
            <a:pathLst>
              <a:path w="4826" h="3063" extrusionOk="0">
                <a:moveTo>
                  <a:pt x="156" y="0"/>
                </a:moveTo>
                <a:cubicBezTo>
                  <a:pt x="146" y="0"/>
                  <a:pt x="135" y="1"/>
                  <a:pt x="123" y="4"/>
                </a:cubicBezTo>
                <a:cubicBezTo>
                  <a:pt x="53" y="4"/>
                  <a:pt x="1" y="91"/>
                  <a:pt x="18" y="161"/>
                </a:cubicBezTo>
                <a:lnTo>
                  <a:pt x="351" y="2329"/>
                </a:lnTo>
                <a:cubicBezTo>
                  <a:pt x="368" y="2381"/>
                  <a:pt x="403" y="2434"/>
                  <a:pt x="473" y="2434"/>
                </a:cubicBezTo>
                <a:cubicBezTo>
                  <a:pt x="486" y="2438"/>
                  <a:pt x="499" y="2440"/>
                  <a:pt x="512" y="2440"/>
                </a:cubicBezTo>
                <a:cubicBezTo>
                  <a:pt x="551" y="2440"/>
                  <a:pt x="587" y="2420"/>
                  <a:pt x="613" y="2381"/>
                </a:cubicBezTo>
                <a:lnTo>
                  <a:pt x="1627" y="1122"/>
                </a:lnTo>
                <a:lnTo>
                  <a:pt x="2011" y="2678"/>
                </a:lnTo>
                <a:cubicBezTo>
                  <a:pt x="2029" y="2731"/>
                  <a:pt x="2081" y="2783"/>
                  <a:pt x="2134" y="2783"/>
                </a:cubicBezTo>
                <a:cubicBezTo>
                  <a:pt x="2147" y="2788"/>
                  <a:pt x="2160" y="2790"/>
                  <a:pt x="2173" y="2790"/>
                </a:cubicBezTo>
                <a:cubicBezTo>
                  <a:pt x="2211" y="2790"/>
                  <a:pt x="2247" y="2770"/>
                  <a:pt x="2274" y="2731"/>
                </a:cubicBezTo>
                <a:lnTo>
                  <a:pt x="3165" y="1490"/>
                </a:lnTo>
                <a:lnTo>
                  <a:pt x="3515" y="2941"/>
                </a:lnTo>
                <a:cubicBezTo>
                  <a:pt x="3532" y="3010"/>
                  <a:pt x="3567" y="3045"/>
                  <a:pt x="3637" y="3063"/>
                </a:cubicBezTo>
                <a:cubicBezTo>
                  <a:pt x="3690" y="3063"/>
                  <a:pt x="3742" y="3045"/>
                  <a:pt x="3777" y="2993"/>
                </a:cubicBezTo>
                <a:lnTo>
                  <a:pt x="4773" y="1490"/>
                </a:lnTo>
                <a:cubicBezTo>
                  <a:pt x="4826" y="1420"/>
                  <a:pt x="4808" y="1332"/>
                  <a:pt x="4738" y="1297"/>
                </a:cubicBezTo>
                <a:cubicBezTo>
                  <a:pt x="4711" y="1277"/>
                  <a:pt x="4681" y="1267"/>
                  <a:pt x="4652" y="1267"/>
                </a:cubicBezTo>
                <a:cubicBezTo>
                  <a:pt x="4608" y="1267"/>
                  <a:pt x="4567" y="1290"/>
                  <a:pt x="4546" y="1332"/>
                </a:cubicBezTo>
                <a:lnTo>
                  <a:pt x="3725" y="2556"/>
                </a:lnTo>
                <a:lnTo>
                  <a:pt x="3375" y="1105"/>
                </a:lnTo>
                <a:cubicBezTo>
                  <a:pt x="3357" y="1053"/>
                  <a:pt x="3322" y="1018"/>
                  <a:pt x="3270" y="1000"/>
                </a:cubicBezTo>
                <a:cubicBezTo>
                  <a:pt x="3257" y="997"/>
                  <a:pt x="3245" y="995"/>
                  <a:pt x="3233" y="995"/>
                </a:cubicBezTo>
                <a:cubicBezTo>
                  <a:pt x="3181" y="995"/>
                  <a:pt x="3141" y="1024"/>
                  <a:pt x="3113" y="1053"/>
                </a:cubicBezTo>
                <a:lnTo>
                  <a:pt x="2221" y="2311"/>
                </a:lnTo>
                <a:lnTo>
                  <a:pt x="1837" y="755"/>
                </a:lnTo>
                <a:cubicBezTo>
                  <a:pt x="1819" y="703"/>
                  <a:pt x="1784" y="668"/>
                  <a:pt x="1732" y="650"/>
                </a:cubicBezTo>
                <a:cubicBezTo>
                  <a:pt x="1679" y="650"/>
                  <a:pt x="1609" y="668"/>
                  <a:pt x="1574" y="703"/>
                </a:cubicBezTo>
                <a:lnTo>
                  <a:pt x="595" y="1944"/>
                </a:lnTo>
                <a:lnTo>
                  <a:pt x="298" y="126"/>
                </a:lnTo>
                <a:cubicBezTo>
                  <a:pt x="283" y="50"/>
                  <a:pt x="228" y="0"/>
                  <a:pt x="1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2"/>
          <p:cNvSpPr/>
          <p:nvPr/>
        </p:nvSpPr>
        <p:spPr>
          <a:xfrm>
            <a:off x="2396389" y="759899"/>
            <a:ext cx="280670" cy="1704109"/>
          </a:xfrm>
          <a:custGeom>
            <a:avLst/>
            <a:gdLst/>
            <a:ahLst/>
            <a:cxnLst/>
            <a:rect l="l" t="t" r="r" b="b"/>
            <a:pathLst>
              <a:path w="2361" h="14335" extrusionOk="0">
                <a:moveTo>
                  <a:pt x="1311" y="0"/>
                </a:moveTo>
                <a:cubicBezTo>
                  <a:pt x="770" y="0"/>
                  <a:pt x="140" y="35"/>
                  <a:pt x="140" y="35"/>
                </a:cubicBezTo>
                <a:cubicBezTo>
                  <a:pt x="70" y="35"/>
                  <a:pt x="0" y="105"/>
                  <a:pt x="0" y="175"/>
                </a:cubicBezTo>
                <a:cubicBezTo>
                  <a:pt x="16" y="253"/>
                  <a:pt x="60" y="317"/>
                  <a:pt x="131" y="317"/>
                </a:cubicBezTo>
                <a:cubicBezTo>
                  <a:pt x="140" y="317"/>
                  <a:pt x="149" y="317"/>
                  <a:pt x="158" y="315"/>
                </a:cubicBezTo>
                <a:cubicBezTo>
                  <a:pt x="158" y="315"/>
                  <a:pt x="315" y="315"/>
                  <a:pt x="525" y="297"/>
                </a:cubicBezTo>
                <a:lnTo>
                  <a:pt x="1311" y="297"/>
                </a:lnTo>
                <a:cubicBezTo>
                  <a:pt x="1504" y="297"/>
                  <a:pt x="1696" y="297"/>
                  <a:pt x="1836" y="315"/>
                </a:cubicBezTo>
                <a:cubicBezTo>
                  <a:pt x="1870" y="315"/>
                  <a:pt x="1900" y="315"/>
                  <a:pt x="1924" y="317"/>
                </a:cubicBezTo>
                <a:lnTo>
                  <a:pt x="1924" y="317"/>
                </a:lnTo>
                <a:cubicBezTo>
                  <a:pt x="1976" y="4899"/>
                  <a:pt x="2027" y="9464"/>
                  <a:pt x="2062" y="14030"/>
                </a:cubicBezTo>
                <a:lnTo>
                  <a:pt x="2062" y="14030"/>
                </a:lnTo>
                <a:lnTo>
                  <a:pt x="455" y="13950"/>
                </a:lnTo>
                <a:cubicBezTo>
                  <a:pt x="367" y="13950"/>
                  <a:pt x="298" y="14003"/>
                  <a:pt x="298" y="14090"/>
                </a:cubicBezTo>
                <a:cubicBezTo>
                  <a:pt x="298" y="14177"/>
                  <a:pt x="350" y="14230"/>
                  <a:pt x="437" y="14247"/>
                </a:cubicBezTo>
                <a:lnTo>
                  <a:pt x="2203" y="14335"/>
                </a:lnTo>
                <a:cubicBezTo>
                  <a:pt x="2255" y="14335"/>
                  <a:pt x="2290" y="14317"/>
                  <a:pt x="2325" y="14300"/>
                </a:cubicBezTo>
                <a:cubicBezTo>
                  <a:pt x="2343" y="14265"/>
                  <a:pt x="2360" y="14230"/>
                  <a:pt x="2360" y="14195"/>
                </a:cubicBezTo>
                <a:cubicBezTo>
                  <a:pt x="2308" y="9545"/>
                  <a:pt x="2273" y="4877"/>
                  <a:pt x="2220" y="227"/>
                </a:cubicBezTo>
                <a:cubicBezTo>
                  <a:pt x="2220" y="192"/>
                  <a:pt x="2203" y="157"/>
                  <a:pt x="2186" y="122"/>
                </a:cubicBezTo>
                <a:cubicBezTo>
                  <a:pt x="2151" y="87"/>
                  <a:pt x="2133" y="70"/>
                  <a:pt x="2098" y="70"/>
                </a:cubicBezTo>
                <a:cubicBezTo>
                  <a:pt x="2063" y="52"/>
                  <a:pt x="2011" y="35"/>
                  <a:pt x="1958" y="35"/>
                </a:cubicBezTo>
                <a:cubicBezTo>
                  <a:pt x="1801" y="0"/>
                  <a:pt x="1556" y="0"/>
                  <a:pt x="131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42"/>
          <p:cNvSpPr/>
          <p:nvPr/>
        </p:nvSpPr>
        <p:spPr>
          <a:xfrm>
            <a:off x="2417192" y="1339665"/>
            <a:ext cx="249405" cy="35425"/>
          </a:xfrm>
          <a:custGeom>
            <a:avLst/>
            <a:gdLst/>
            <a:ahLst/>
            <a:cxnLst/>
            <a:rect l="l" t="t" r="r" b="b"/>
            <a:pathLst>
              <a:path w="2098" h="298" extrusionOk="0">
                <a:moveTo>
                  <a:pt x="140" y="0"/>
                </a:moveTo>
                <a:cubicBezTo>
                  <a:pt x="70" y="0"/>
                  <a:pt x="0" y="70"/>
                  <a:pt x="0" y="158"/>
                </a:cubicBezTo>
                <a:cubicBezTo>
                  <a:pt x="0" y="228"/>
                  <a:pt x="70" y="297"/>
                  <a:pt x="140" y="297"/>
                </a:cubicBezTo>
                <a:lnTo>
                  <a:pt x="1958" y="297"/>
                </a:lnTo>
                <a:cubicBezTo>
                  <a:pt x="2028" y="297"/>
                  <a:pt x="2098" y="228"/>
                  <a:pt x="2098" y="158"/>
                </a:cubicBezTo>
                <a:cubicBezTo>
                  <a:pt x="2098" y="70"/>
                  <a:pt x="2028" y="0"/>
                  <a:pt x="195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2"/>
          <p:cNvSpPr/>
          <p:nvPr/>
        </p:nvSpPr>
        <p:spPr>
          <a:xfrm>
            <a:off x="2475322" y="878301"/>
            <a:ext cx="187113" cy="37565"/>
          </a:xfrm>
          <a:custGeom>
            <a:avLst/>
            <a:gdLst/>
            <a:ahLst/>
            <a:cxnLst/>
            <a:rect l="l" t="t" r="r" b="b"/>
            <a:pathLst>
              <a:path w="1574" h="316" extrusionOk="0">
                <a:moveTo>
                  <a:pt x="1417" y="0"/>
                </a:moveTo>
                <a:cubicBezTo>
                  <a:pt x="997" y="18"/>
                  <a:pt x="560" y="18"/>
                  <a:pt x="140" y="18"/>
                </a:cubicBezTo>
                <a:cubicBezTo>
                  <a:pt x="53" y="18"/>
                  <a:pt x="1" y="88"/>
                  <a:pt x="1" y="175"/>
                </a:cubicBezTo>
                <a:cubicBezTo>
                  <a:pt x="1" y="245"/>
                  <a:pt x="71" y="315"/>
                  <a:pt x="140" y="315"/>
                </a:cubicBezTo>
                <a:cubicBezTo>
                  <a:pt x="578" y="298"/>
                  <a:pt x="997" y="298"/>
                  <a:pt x="1417" y="298"/>
                </a:cubicBezTo>
                <a:cubicBezTo>
                  <a:pt x="1504" y="298"/>
                  <a:pt x="1574" y="228"/>
                  <a:pt x="1574" y="140"/>
                </a:cubicBezTo>
                <a:cubicBezTo>
                  <a:pt x="1574" y="70"/>
                  <a:pt x="1504" y="0"/>
                  <a:pt x="1417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42"/>
          <p:cNvSpPr/>
          <p:nvPr/>
        </p:nvSpPr>
        <p:spPr>
          <a:xfrm>
            <a:off x="2483644" y="1000626"/>
            <a:ext cx="178792" cy="41964"/>
          </a:xfrm>
          <a:custGeom>
            <a:avLst/>
            <a:gdLst/>
            <a:ahLst/>
            <a:cxnLst/>
            <a:rect l="l" t="t" r="r" b="b"/>
            <a:pathLst>
              <a:path w="1504" h="353" extrusionOk="0">
                <a:moveTo>
                  <a:pt x="1374" y="0"/>
                </a:moveTo>
                <a:cubicBezTo>
                  <a:pt x="1365" y="0"/>
                  <a:pt x="1356" y="1"/>
                  <a:pt x="1347" y="3"/>
                </a:cubicBezTo>
                <a:cubicBezTo>
                  <a:pt x="945" y="20"/>
                  <a:pt x="542" y="38"/>
                  <a:pt x="140" y="55"/>
                </a:cubicBezTo>
                <a:cubicBezTo>
                  <a:pt x="53" y="55"/>
                  <a:pt x="1" y="125"/>
                  <a:pt x="1" y="213"/>
                </a:cubicBezTo>
                <a:cubicBezTo>
                  <a:pt x="1" y="283"/>
                  <a:pt x="70" y="352"/>
                  <a:pt x="158" y="352"/>
                </a:cubicBezTo>
                <a:cubicBezTo>
                  <a:pt x="560" y="335"/>
                  <a:pt x="962" y="300"/>
                  <a:pt x="1364" y="283"/>
                </a:cubicBezTo>
                <a:cubicBezTo>
                  <a:pt x="1452" y="283"/>
                  <a:pt x="1504" y="213"/>
                  <a:pt x="1504" y="125"/>
                </a:cubicBezTo>
                <a:cubicBezTo>
                  <a:pt x="1504" y="63"/>
                  <a:pt x="1448" y="0"/>
                  <a:pt x="1374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42"/>
          <p:cNvSpPr/>
          <p:nvPr/>
        </p:nvSpPr>
        <p:spPr>
          <a:xfrm>
            <a:off x="2489944" y="1129727"/>
            <a:ext cx="174631" cy="37565"/>
          </a:xfrm>
          <a:custGeom>
            <a:avLst/>
            <a:gdLst/>
            <a:ahLst/>
            <a:cxnLst/>
            <a:rect l="l" t="t" r="r" b="b"/>
            <a:pathLst>
              <a:path w="1469" h="316" extrusionOk="0">
                <a:moveTo>
                  <a:pt x="1311" y="1"/>
                </a:moveTo>
                <a:cubicBezTo>
                  <a:pt x="927" y="18"/>
                  <a:pt x="542" y="18"/>
                  <a:pt x="140" y="18"/>
                </a:cubicBezTo>
                <a:cubicBezTo>
                  <a:pt x="52" y="36"/>
                  <a:pt x="0" y="88"/>
                  <a:pt x="0" y="175"/>
                </a:cubicBezTo>
                <a:cubicBezTo>
                  <a:pt x="0" y="263"/>
                  <a:pt x="70" y="315"/>
                  <a:pt x="140" y="315"/>
                </a:cubicBezTo>
                <a:cubicBezTo>
                  <a:pt x="542" y="315"/>
                  <a:pt x="927" y="298"/>
                  <a:pt x="1329" y="298"/>
                </a:cubicBezTo>
                <a:cubicBezTo>
                  <a:pt x="1399" y="298"/>
                  <a:pt x="1468" y="228"/>
                  <a:pt x="1468" y="141"/>
                </a:cubicBezTo>
                <a:cubicBezTo>
                  <a:pt x="1468" y="71"/>
                  <a:pt x="1399" y="1"/>
                  <a:pt x="1311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42"/>
          <p:cNvSpPr/>
          <p:nvPr/>
        </p:nvSpPr>
        <p:spPr>
          <a:xfrm>
            <a:off x="2498147" y="1229466"/>
            <a:ext cx="168449" cy="39586"/>
          </a:xfrm>
          <a:custGeom>
            <a:avLst/>
            <a:gdLst/>
            <a:ahLst/>
            <a:cxnLst/>
            <a:rect l="l" t="t" r="r" b="b"/>
            <a:pathLst>
              <a:path w="1417" h="333" extrusionOk="0">
                <a:moveTo>
                  <a:pt x="1260" y="1"/>
                </a:moveTo>
                <a:cubicBezTo>
                  <a:pt x="875" y="18"/>
                  <a:pt x="508" y="36"/>
                  <a:pt x="141" y="36"/>
                </a:cubicBezTo>
                <a:cubicBezTo>
                  <a:pt x="53" y="53"/>
                  <a:pt x="1" y="123"/>
                  <a:pt x="1" y="193"/>
                </a:cubicBezTo>
                <a:cubicBezTo>
                  <a:pt x="1" y="280"/>
                  <a:pt x="71" y="333"/>
                  <a:pt x="158" y="333"/>
                </a:cubicBezTo>
                <a:cubicBezTo>
                  <a:pt x="525" y="315"/>
                  <a:pt x="892" y="298"/>
                  <a:pt x="1260" y="280"/>
                </a:cubicBezTo>
                <a:cubicBezTo>
                  <a:pt x="1347" y="280"/>
                  <a:pt x="1417" y="211"/>
                  <a:pt x="1399" y="141"/>
                </a:cubicBezTo>
                <a:cubicBezTo>
                  <a:pt x="1399" y="53"/>
                  <a:pt x="1330" y="1"/>
                  <a:pt x="1260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2"/>
          <p:cNvSpPr/>
          <p:nvPr/>
        </p:nvSpPr>
        <p:spPr>
          <a:xfrm>
            <a:off x="2537732" y="1433103"/>
            <a:ext cx="131003" cy="37565"/>
          </a:xfrm>
          <a:custGeom>
            <a:avLst/>
            <a:gdLst/>
            <a:ahLst/>
            <a:cxnLst/>
            <a:rect l="l" t="t" r="r" b="b"/>
            <a:pathLst>
              <a:path w="1102" h="316" extrusionOk="0">
                <a:moveTo>
                  <a:pt x="944" y="1"/>
                </a:moveTo>
                <a:cubicBezTo>
                  <a:pt x="682" y="18"/>
                  <a:pt x="402" y="18"/>
                  <a:pt x="140" y="18"/>
                </a:cubicBezTo>
                <a:cubicBezTo>
                  <a:pt x="70" y="18"/>
                  <a:pt x="0" y="88"/>
                  <a:pt x="0" y="176"/>
                </a:cubicBezTo>
                <a:cubicBezTo>
                  <a:pt x="0" y="246"/>
                  <a:pt x="70" y="316"/>
                  <a:pt x="140" y="316"/>
                </a:cubicBezTo>
                <a:cubicBezTo>
                  <a:pt x="420" y="316"/>
                  <a:pt x="682" y="298"/>
                  <a:pt x="944" y="298"/>
                </a:cubicBezTo>
                <a:cubicBezTo>
                  <a:pt x="1031" y="298"/>
                  <a:pt x="1101" y="228"/>
                  <a:pt x="1084" y="141"/>
                </a:cubicBezTo>
                <a:cubicBezTo>
                  <a:pt x="1084" y="71"/>
                  <a:pt x="1031" y="1"/>
                  <a:pt x="944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42"/>
          <p:cNvSpPr/>
          <p:nvPr/>
        </p:nvSpPr>
        <p:spPr>
          <a:xfrm>
            <a:off x="2498147" y="1555785"/>
            <a:ext cx="170589" cy="39586"/>
          </a:xfrm>
          <a:custGeom>
            <a:avLst/>
            <a:gdLst/>
            <a:ahLst/>
            <a:cxnLst/>
            <a:rect l="l" t="t" r="r" b="b"/>
            <a:pathLst>
              <a:path w="1435" h="333" extrusionOk="0">
                <a:moveTo>
                  <a:pt x="158" y="0"/>
                </a:moveTo>
                <a:cubicBezTo>
                  <a:pt x="71" y="0"/>
                  <a:pt x="1" y="70"/>
                  <a:pt x="1" y="158"/>
                </a:cubicBezTo>
                <a:cubicBezTo>
                  <a:pt x="1" y="228"/>
                  <a:pt x="71" y="298"/>
                  <a:pt x="141" y="298"/>
                </a:cubicBezTo>
                <a:cubicBezTo>
                  <a:pt x="525" y="315"/>
                  <a:pt x="910" y="315"/>
                  <a:pt x="1277" y="332"/>
                </a:cubicBezTo>
                <a:cubicBezTo>
                  <a:pt x="1364" y="332"/>
                  <a:pt x="1434" y="263"/>
                  <a:pt x="1434" y="193"/>
                </a:cubicBezTo>
                <a:cubicBezTo>
                  <a:pt x="1434" y="105"/>
                  <a:pt x="1364" y="35"/>
                  <a:pt x="1295" y="35"/>
                </a:cubicBezTo>
                <a:cubicBezTo>
                  <a:pt x="910" y="35"/>
                  <a:pt x="525" y="18"/>
                  <a:pt x="15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42"/>
          <p:cNvSpPr/>
          <p:nvPr/>
        </p:nvSpPr>
        <p:spPr>
          <a:xfrm>
            <a:off x="2512768" y="1663845"/>
            <a:ext cx="157988" cy="39586"/>
          </a:xfrm>
          <a:custGeom>
            <a:avLst/>
            <a:gdLst/>
            <a:ahLst/>
            <a:cxnLst/>
            <a:rect l="l" t="t" r="r" b="b"/>
            <a:pathLst>
              <a:path w="1329" h="333" extrusionOk="0">
                <a:moveTo>
                  <a:pt x="158" y="0"/>
                </a:moveTo>
                <a:cubicBezTo>
                  <a:pt x="70" y="0"/>
                  <a:pt x="0" y="70"/>
                  <a:pt x="0" y="140"/>
                </a:cubicBezTo>
                <a:cubicBezTo>
                  <a:pt x="0" y="228"/>
                  <a:pt x="70" y="298"/>
                  <a:pt x="140" y="298"/>
                </a:cubicBezTo>
                <a:cubicBezTo>
                  <a:pt x="490" y="298"/>
                  <a:pt x="822" y="315"/>
                  <a:pt x="1172" y="333"/>
                </a:cubicBezTo>
                <a:cubicBezTo>
                  <a:pt x="1241" y="333"/>
                  <a:pt x="1311" y="263"/>
                  <a:pt x="1311" y="193"/>
                </a:cubicBezTo>
                <a:cubicBezTo>
                  <a:pt x="1329" y="105"/>
                  <a:pt x="1259" y="35"/>
                  <a:pt x="1172" y="35"/>
                </a:cubicBezTo>
                <a:cubicBezTo>
                  <a:pt x="839" y="18"/>
                  <a:pt x="490" y="18"/>
                  <a:pt x="158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42"/>
          <p:cNvSpPr/>
          <p:nvPr/>
        </p:nvSpPr>
        <p:spPr>
          <a:xfrm>
            <a:off x="2529411" y="1763583"/>
            <a:ext cx="141345" cy="35425"/>
          </a:xfrm>
          <a:custGeom>
            <a:avLst/>
            <a:gdLst/>
            <a:ahLst/>
            <a:cxnLst/>
            <a:rect l="l" t="t" r="r" b="b"/>
            <a:pathLst>
              <a:path w="1189" h="298" extrusionOk="0">
                <a:moveTo>
                  <a:pt x="157" y="0"/>
                </a:moveTo>
                <a:cubicBezTo>
                  <a:pt x="70" y="0"/>
                  <a:pt x="0" y="53"/>
                  <a:pt x="0" y="140"/>
                </a:cubicBezTo>
                <a:cubicBezTo>
                  <a:pt x="0" y="228"/>
                  <a:pt x="70" y="280"/>
                  <a:pt x="140" y="298"/>
                </a:cubicBezTo>
                <a:lnTo>
                  <a:pt x="1032" y="298"/>
                </a:lnTo>
                <a:cubicBezTo>
                  <a:pt x="1119" y="298"/>
                  <a:pt x="1189" y="245"/>
                  <a:pt x="1189" y="158"/>
                </a:cubicBezTo>
                <a:cubicBezTo>
                  <a:pt x="1189" y="88"/>
                  <a:pt x="1119" y="18"/>
                  <a:pt x="1049" y="18"/>
                </a:cubicBezTo>
                <a:cubicBezTo>
                  <a:pt x="752" y="0"/>
                  <a:pt x="455" y="0"/>
                  <a:pt x="157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2"/>
          <p:cNvSpPr/>
          <p:nvPr/>
        </p:nvSpPr>
        <p:spPr>
          <a:xfrm>
            <a:off x="2514789" y="1967220"/>
            <a:ext cx="158107" cy="37565"/>
          </a:xfrm>
          <a:custGeom>
            <a:avLst/>
            <a:gdLst/>
            <a:ahLst/>
            <a:cxnLst/>
            <a:rect l="l" t="t" r="r" b="b"/>
            <a:pathLst>
              <a:path w="1330" h="316" extrusionOk="0">
                <a:moveTo>
                  <a:pt x="1172" y="1"/>
                </a:moveTo>
                <a:cubicBezTo>
                  <a:pt x="840" y="1"/>
                  <a:pt x="490" y="18"/>
                  <a:pt x="158" y="18"/>
                </a:cubicBezTo>
                <a:cubicBezTo>
                  <a:pt x="71" y="18"/>
                  <a:pt x="1" y="88"/>
                  <a:pt x="1" y="158"/>
                </a:cubicBezTo>
                <a:cubicBezTo>
                  <a:pt x="1" y="245"/>
                  <a:pt x="71" y="315"/>
                  <a:pt x="158" y="315"/>
                </a:cubicBezTo>
                <a:cubicBezTo>
                  <a:pt x="490" y="298"/>
                  <a:pt x="840" y="298"/>
                  <a:pt x="1190" y="280"/>
                </a:cubicBezTo>
                <a:cubicBezTo>
                  <a:pt x="1259" y="280"/>
                  <a:pt x="1329" y="210"/>
                  <a:pt x="1329" y="140"/>
                </a:cubicBezTo>
                <a:cubicBezTo>
                  <a:pt x="1329" y="53"/>
                  <a:pt x="1259" y="1"/>
                  <a:pt x="1172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42"/>
          <p:cNvSpPr/>
          <p:nvPr/>
        </p:nvSpPr>
        <p:spPr>
          <a:xfrm>
            <a:off x="2514789" y="2070763"/>
            <a:ext cx="160128" cy="44460"/>
          </a:xfrm>
          <a:custGeom>
            <a:avLst/>
            <a:gdLst/>
            <a:ahLst/>
            <a:cxnLst/>
            <a:rect l="l" t="t" r="r" b="b"/>
            <a:pathLst>
              <a:path w="1347" h="374" extrusionOk="0">
                <a:moveTo>
                  <a:pt x="1199" y="1"/>
                </a:moveTo>
                <a:cubicBezTo>
                  <a:pt x="1190" y="1"/>
                  <a:pt x="1181" y="2"/>
                  <a:pt x="1172" y="4"/>
                </a:cubicBezTo>
                <a:cubicBezTo>
                  <a:pt x="840" y="39"/>
                  <a:pt x="490" y="56"/>
                  <a:pt x="141" y="91"/>
                </a:cubicBezTo>
                <a:cubicBezTo>
                  <a:pt x="53" y="91"/>
                  <a:pt x="1" y="161"/>
                  <a:pt x="1" y="248"/>
                </a:cubicBezTo>
                <a:cubicBezTo>
                  <a:pt x="16" y="311"/>
                  <a:pt x="74" y="374"/>
                  <a:pt x="136" y="374"/>
                </a:cubicBezTo>
                <a:cubicBezTo>
                  <a:pt x="143" y="374"/>
                  <a:pt x="151" y="373"/>
                  <a:pt x="158" y="371"/>
                </a:cubicBezTo>
                <a:cubicBezTo>
                  <a:pt x="508" y="353"/>
                  <a:pt x="857" y="318"/>
                  <a:pt x="1207" y="283"/>
                </a:cubicBezTo>
                <a:cubicBezTo>
                  <a:pt x="1277" y="283"/>
                  <a:pt x="1347" y="213"/>
                  <a:pt x="1329" y="126"/>
                </a:cubicBezTo>
                <a:cubicBezTo>
                  <a:pt x="1329" y="64"/>
                  <a:pt x="1273" y="1"/>
                  <a:pt x="1199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42"/>
          <p:cNvSpPr/>
          <p:nvPr/>
        </p:nvSpPr>
        <p:spPr>
          <a:xfrm>
            <a:off x="2527271" y="2202122"/>
            <a:ext cx="147646" cy="35425"/>
          </a:xfrm>
          <a:custGeom>
            <a:avLst/>
            <a:gdLst/>
            <a:ahLst/>
            <a:cxnLst/>
            <a:rect l="l" t="t" r="r" b="b"/>
            <a:pathLst>
              <a:path w="1242" h="298" extrusionOk="0">
                <a:moveTo>
                  <a:pt x="1102" y="0"/>
                </a:moveTo>
                <a:cubicBezTo>
                  <a:pt x="770" y="0"/>
                  <a:pt x="455" y="0"/>
                  <a:pt x="141" y="18"/>
                </a:cubicBezTo>
                <a:cubicBezTo>
                  <a:pt x="53" y="18"/>
                  <a:pt x="1" y="87"/>
                  <a:pt x="1" y="157"/>
                </a:cubicBezTo>
                <a:cubicBezTo>
                  <a:pt x="1" y="245"/>
                  <a:pt x="71" y="297"/>
                  <a:pt x="141" y="297"/>
                </a:cubicBezTo>
                <a:cubicBezTo>
                  <a:pt x="473" y="297"/>
                  <a:pt x="787" y="297"/>
                  <a:pt x="1102" y="280"/>
                </a:cubicBezTo>
                <a:cubicBezTo>
                  <a:pt x="1189" y="280"/>
                  <a:pt x="1242" y="210"/>
                  <a:pt x="1242" y="140"/>
                </a:cubicBezTo>
                <a:cubicBezTo>
                  <a:pt x="1242" y="52"/>
                  <a:pt x="1172" y="0"/>
                  <a:pt x="1102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2"/>
          <p:cNvSpPr/>
          <p:nvPr/>
        </p:nvSpPr>
        <p:spPr>
          <a:xfrm>
            <a:off x="2518950" y="2314343"/>
            <a:ext cx="158107" cy="37446"/>
          </a:xfrm>
          <a:custGeom>
            <a:avLst/>
            <a:gdLst/>
            <a:ahLst/>
            <a:cxnLst/>
            <a:rect l="l" t="t" r="r" b="b"/>
            <a:pathLst>
              <a:path w="1330" h="315" extrusionOk="0">
                <a:moveTo>
                  <a:pt x="1172" y="0"/>
                </a:moveTo>
                <a:cubicBezTo>
                  <a:pt x="822" y="17"/>
                  <a:pt x="490" y="17"/>
                  <a:pt x="141" y="35"/>
                </a:cubicBezTo>
                <a:cubicBezTo>
                  <a:pt x="53" y="35"/>
                  <a:pt x="1" y="87"/>
                  <a:pt x="1" y="175"/>
                </a:cubicBezTo>
                <a:cubicBezTo>
                  <a:pt x="1" y="262"/>
                  <a:pt x="71" y="315"/>
                  <a:pt x="141" y="315"/>
                </a:cubicBezTo>
                <a:cubicBezTo>
                  <a:pt x="490" y="315"/>
                  <a:pt x="840" y="297"/>
                  <a:pt x="1172" y="297"/>
                </a:cubicBezTo>
                <a:cubicBezTo>
                  <a:pt x="1259" y="297"/>
                  <a:pt x="1329" y="227"/>
                  <a:pt x="1329" y="157"/>
                </a:cubicBezTo>
                <a:cubicBezTo>
                  <a:pt x="1329" y="70"/>
                  <a:pt x="1259" y="0"/>
                  <a:pt x="1172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2"/>
          <p:cNvSpPr/>
          <p:nvPr/>
        </p:nvSpPr>
        <p:spPr>
          <a:xfrm>
            <a:off x="2431695" y="1867482"/>
            <a:ext cx="241202" cy="46124"/>
          </a:xfrm>
          <a:custGeom>
            <a:avLst/>
            <a:gdLst/>
            <a:ahLst/>
            <a:cxnLst/>
            <a:rect l="l" t="t" r="r" b="b"/>
            <a:pathLst>
              <a:path w="2029" h="388" extrusionOk="0">
                <a:moveTo>
                  <a:pt x="1871" y="1"/>
                </a:moveTo>
                <a:cubicBezTo>
                  <a:pt x="1294" y="36"/>
                  <a:pt x="717" y="70"/>
                  <a:pt x="140" y="105"/>
                </a:cubicBezTo>
                <a:cubicBezTo>
                  <a:pt x="53" y="105"/>
                  <a:pt x="1" y="175"/>
                  <a:pt x="1" y="263"/>
                </a:cubicBezTo>
                <a:cubicBezTo>
                  <a:pt x="1" y="325"/>
                  <a:pt x="56" y="388"/>
                  <a:pt x="131" y="388"/>
                </a:cubicBezTo>
                <a:cubicBezTo>
                  <a:pt x="140" y="388"/>
                  <a:pt x="149" y="387"/>
                  <a:pt x="158" y="385"/>
                </a:cubicBezTo>
                <a:cubicBezTo>
                  <a:pt x="735" y="350"/>
                  <a:pt x="1312" y="315"/>
                  <a:pt x="1889" y="280"/>
                </a:cubicBezTo>
                <a:cubicBezTo>
                  <a:pt x="1958" y="280"/>
                  <a:pt x="2028" y="210"/>
                  <a:pt x="2011" y="140"/>
                </a:cubicBezTo>
                <a:cubicBezTo>
                  <a:pt x="2011" y="53"/>
                  <a:pt x="1941" y="1"/>
                  <a:pt x="1871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2"/>
          <p:cNvSpPr txBox="1">
            <a:spLocks noGrp="1"/>
          </p:cNvSpPr>
          <p:nvPr>
            <p:ph type="title" idx="2"/>
          </p:nvPr>
        </p:nvSpPr>
        <p:spPr>
          <a:xfrm>
            <a:off x="3539674" y="1042590"/>
            <a:ext cx="2492400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/>
              <a:t>I.</a:t>
            </a:r>
            <a:endParaRPr sz="6600" b="1" dirty="0"/>
          </a:p>
        </p:txBody>
      </p:sp>
      <p:sp>
        <p:nvSpPr>
          <p:cNvPr id="1418" name="Google Shape;1418;p42"/>
          <p:cNvSpPr/>
          <p:nvPr/>
        </p:nvSpPr>
        <p:spPr>
          <a:xfrm>
            <a:off x="3400425" y="1763575"/>
            <a:ext cx="847725" cy="146825"/>
          </a:xfrm>
          <a:custGeom>
            <a:avLst/>
            <a:gdLst/>
            <a:ahLst/>
            <a:cxnLst/>
            <a:rect l="l" t="t" r="r" b="b"/>
            <a:pathLst>
              <a:path w="33909" h="5873" extrusionOk="0">
                <a:moveTo>
                  <a:pt x="0" y="5873"/>
                </a:moveTo>
                <a:cubicBezTo>
                  <a:pt x="10624" y="1624"/>
                  <a:pt x="22582" y="-1079"/>
                  <a:pt x="33909" y="539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19" name="Google Shape;1419;p42"/>
          <p:cNvSpPr/>
          <p:nvPr/>
        </p:nvSpPr>
        <p:spPr>
          <a:xfrm>
            <a:off x="3543300" y="1837800"/>
            <a:ext cx="847725" cy="146825"/>
          </a:xfrm>
          <a:custGeom>
            <a:avLst/>
            <a:gdLst/>
            <a:ahLst/>
            <a:cxnLst/>
            <a:rect l="l" t="t" r="r" b="b"/>
            <a:pathLst>
              <a:path w="33909" h="5873" extrusionOk="0">
                <a:moveTo>
                  <a:pt x="0" y="5873"/>
                </a:moveTo>
                <a:cubicBezTo>
                  <a:pt x="10624" y="1624"/>
                  <a:pt x="22582" y="-1079"/>
                  <a:pt x="33909" y="539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420" name="Google Shape;1420;p42"/>
          <p:cNvGrpSpPr/>
          <p:nvPr/>
        </p:nvGrpSpPr>
        <p:grpSpPr>
          <a:xfrm>
            <a:off x="6489770" y="3236442"/>
            <a:ext cx="1250766" cy="1268375"/>
            <a:chOff x="6866604" y="3415321"/>
            <a:chExt cx="485470" cy="492267"/>
          </a:xfrm>
        </p:grpSpPr>
        <p:sp>
          <p:nvSpPr>
            <p:cNvPr id="1421" name="Google Shape;1421;p42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42"/>
          <p:cNvGrpSpPr/>
          <p:nvPr/>
        </p:nvGrpSpPr>
        <p:grpSpPr>
          <a:xfrm>
            <a:off x="4050400" y="864870"/>
            <a:ext cx="3759000" cy="2392200"/>
            <a:chOff x="4050400" y="864870"/>
            <a:chExt cx="3759000" cy="2392200"/>
          </a:xfrm>
        </p:grpSpPr>
        <p:sp>
          <p:nvSpPr>
            <p:cNvPr id="1426" name="Google Shape;1426;p42"/>
            <p:cNvSpPr/>
            <p:nvPr/>
          </p:nvSpPr>
          <p:spPr>
            <a:xfrm rot="381417">
              <a:off x="4539720" y="915050"/>
              <a:ext cx="417609" cy="381782"/>
            </a:xfrm>
            <a:custGeom>
              <a:avLst/>
              <a:gdLst/>
              <a:ahLst/>
              <a:cxnLst/>
              <a:rect l="l" t="t" r="r" b="b"/>
              <a:pathLst>
                <a:path w="17699" h="15265" extrusionOk="0">
                  <a:moveTo>
                    <a:pt x="8936" y="0"/>
                  </a:moveTo>
                  <a:cubicBezTo>
                    <a:pt x="7104" y="3663"/>
                    <a:pt x="5221" y="7335"/>
                    <a:pt x="2840" y="10668"/>
                  </a:cubicBezTo>
                  <a:cubicBezTo>
                    <a:pt x="1939" y="11929"/>
                    <a:pt x="-520" y="13091"/>
                    <a:pt x="173" y="14478"/>
                  </a:cubicBezTo>
                  <a:cubicBezTo>
                    <a:pt x="1027" y="16186"/>
                    <a:pt x="4016" y="14471"/>
                    <a:pt x="5888" y="14097"/>
                  </a:cubicBezTo>
                  <a:cubicBezTo>
                    <a:pt x="9767" y="13321"/>
                    <a:pt x="13744" y="12954"/>
                    <a:pt x="17699" y="1295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427" name="Google Shape;1427;p42"/>
            <p:cNvSpPr/>
            <p:nvPr/>
          </p:nvSpPr>
          <p:spPr>
            <a:xfrm>
              <a:off x="4050400" y="864870"/>
              <a:ext cx="3759000" cy="2392200"/>
            </a:xfrm>
            <a:prstGeom prst="arc">
              <a:avLst>
                <a:gd name="adj1" fmla="val 12973513"/>
                <a:gd name="adj2" fmla="val 1661112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 rot="20660190">
            <a:off x="5948349" y="4055982"/>
            <a:ext cx="715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b="1" dirty="0" smtClean="0">
                <a:solidFill>
                  <a:schemeClr val="accent2">
                    <a:lumMod val="75000"/>
                  </a:schemeClr>
                </a:solidFill>
                <a:latin typeface="Raleway Thin" panose="020B0604020202020204" charset="0"/>
                <a:cs typeface="Raleway Thin" panose="020B0604020202020204" charset="0"/>
              </a:rPr>
              <a:t>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Raleway Thin" panose="020B0604020202020204" charset="0"/>
              <a:cs typeface="Raleway Thin" panose="020B0604020202020204" charset="0"/>
            </a:endParaRPr>
          </a:p>
        </p:txBody>
      </p:sp>
      <p:sp>
        <p:nvSpPr>
          <p:cNvPr id="103" name="Rectangle 102"/>
          <p:cNvSpPr/>
          <p:nvPr/>
        </p:nvSpPr>
        <p:spPr>
          <a:xfrm rot="20660190">
            <a:off x="7370740" y="2804775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dirty="0" smtClean="0">
                <a:solidFill>
                  <a:schemeClr val="accent2">
                    <a:lumMod val="75000"/>
                  </a:schemeClr>
                </a:solidFill>
                <a:latin typeface="Raleway Thin" panose="020B0604020202020204" charset="0"/>
                <a:cs typeface="Raleway Thin" panose="020B0604020202020204" charset="0"/>
              </a:rPr>
              <a:t>cm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Raleway Thin" panose="020B0604020202020204" charset="0"/>
              <a:cs typeface="Raleway Thin" panose="020B0604020202020204" charset="0"/>
            </a:endParaRPr>
          </a:p>
        </p:txBody>
      </p:sp>
      <p:sp>
        <p:nvSpPr>
          <p:cNvPr id="104" name="Rectangle 103"/>
          <p:cNvSpPr/>
          <p:nvPr/>
        </p:nvSpPr>
        <p:spPr>
          <a:xfrm rot="602816">
            <a:off x="5391604" y="1083424"/>
            <a:ext cx="1274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b="1" dirty="0" smtClean="0">
                <a:solidFill>
                  <a:schemeClr val="accent2">
                    <a:lumMod val="75000"/>
                  </a:schemeClr>
                </a:solidFill>
                <a:latin typeface="Raleway Thin" panose="020B0604020202020204" charset="0"/>
                <a:cs typeface="Raleway Thin" panose="020B0604020202020204" charset="0"/>
              </a:rPr>
              <a:t>km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Raleway Thin" panose="020B0604020202020204" charset="0"/>
              <a:cs typeface="Raleway Thin" panose="020B0604020202020204" charset="0"/>
            </a:endParaRPr>
          </a:p>
        </p:txBody>
      </p:sp>
      <p:sp>
        <p:nvSpPr>
          <p:cNvPr id="105" name="Rectangle 104"/>
          <p:cNvSpPr/>
          <p:nvPr/>
        </p:nvSpPr>
        <p:spPr>
          <a:xfrm rot="602816">
            <a:off x="344569" y="2833196"/>
            <a:ext cx="1754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2">
                    <a:lumMod val="75000"/>
                  </a:schemeClr>
                </a:solidFill>
                <a:latin typeface="Raleway Thin" panose="020B0604020202020204" charset="0"/>
                <a:cs typeface="Raleway Thin" panose="020B0604020202020204" charset="0"/>
              </a:rPr>
              <a:t>m</a:t>
            </a:r>
            <a:r>
              <a:rPr lang="en" sz="4000" b="1" dirty="0" smtClean="0">
                <a:solidFill>
                  <a:schemeClr val="accent2">
                    <a:lumMod val="75000"/>
                  </a:schemeClr>
                </a:solidFill>
                <a:latin typeface="Raleway Thin" panose="020B0604020202020204" charset="0"/>
                <a:cs typeface="Raleway Thin" panose="020B0604020202020204" charset="0"/>
              </a:rPr>
              <a:t>m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Raleway Thin" panose="020B0604020202020204" charset="0"/>
              <a:cs typeface="Raleway Thin" panose="020B0604020202020204" charset="0"/>
            </a:endParaRPr>
          </a:p>
        </p:txBody>
      </p:sp>
      <p:sp>
        <p:nvSpPr>
          <p:cNvPr id="106" name="Rectangle 105"/>
          <p:cNvSpPr/>
          <p:nvPr/>
        </p:nvSpPr>
        <p:spPr>
          <a:xfrm rot="989691">
            <a:off x="3094383" y="3874479"/>
            <a:ext cx="1754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b="1" dirty="0" smtClean="0">
                <a:solidFill>
                  <a:schemeClr val="accent2">
                    <a:lumMod val="75000"/>
                  </a:schemeClr>
                </a:solidFill>
                <a:latin typeface="Raleway Thin" panose="020B0604020202020204" charset="0"/>
                <a:cs typeface="Raleway Thin" panose="020B0604020202020204" charset="0"/>
              </a:rPr>
              <a:t>dm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Raleway Thin" panose="020B0604020202020204" charset="0"/>
              <a:cs typeface="Raleway Thin" panose="020B0604020202020204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1598755">
            <a:off x="7582250" y="923481"/>
            <a:ext cx="1754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b="1" dirty="0" smtClean="0">
                <a:solidFill>
                  <a:schemeClr val="accent2">
                    <a:lumMod val="75000"/>
                  </a:schemeClr>
                </a:solidFill>
                <a:latin typeface="Raleway Thin" panose="020B0604020202020204" charset="0"/>
                <a:cs typeface="Raleway Thin" panose="020B0604020202020204" charset="0"/>
              </a:rPr>
              <a:t>inch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Raleway Thin" panose="020B0604020202020204" charset="0"/>
              <a:cs typeface="Raleway Thi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09" y="383365"/>
            <a:ext cx="7704000" cy="3759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568" y="1008273"/>
            <a:ext cx="7704000" cy="3352500"/>
          </a:xfrm>
          <a:effectLst/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Đơn vị đo độ dài hợp pháp của nước Việt Nam là mét (m).</a:t>
            </a:r>
            <a:endParaRPr lang="en-US" b="1" i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 Ngoài ra còn có các đơn vị đo: km, dm, cm, mm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50399" y="2149176"/>
            <a:ext cx="4643201" cy="2387696"/>
          </a:xfrm>
          <a:prstGeom prst="wedgeRoundRectCallout">
            <a:avLst>
              <a:gd name="adj1" fmla="val -29214"/>
              <a:gd name="adj2" fmla="val 63035"/>
              <a:gd name="adj3" fmla="val 16667"/>
            </a:avLst>
          </a:prstGeom>
          <a:solidFill>
            <a:schemeClr val="accent1">
              <a:alpha val="4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 		= ……………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= …………… cm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 		= …………… m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6,75 km 	= …………… m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8568" y="2302094"/>
            <a:ext cx="1614338" cy="22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4963499" y="2212742"/>
            <a:ext cx="153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0645" y="2782927"/>
            <a:ext cx="153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410" y="3305908"/>
            <a:ext cx="153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sz="28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7409" y="3875655"/>
            <a:ext cx="153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6750</a:t>
            </a:r>
            <a:endParaRPr lang="en-US" sz="28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85" y="2212742"/>
            <a:ext cx="8635227" cy="21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3" animBg="1"/>
      <p:bldP spid="5" grpId="2"/>
      <p:bldP spid="6" grpId="0"/>
      <p:bldP spid="6" grpId="3"/>
      <p:bldP spid="7" grpId="0"/>
      <p:bldP spid="7" grpId="3"/>
      <p:bldP spid="8" grpId="0"/>
      <p:bldP spid="8" grpId="3"/>
      <p:bldP spid="9" grpId="0"/>
      <p:bldP spid="9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ìm hiểu khoảng cách từ Hà Nội đi Huế bao nhiêu km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25032" b="12174"/>
          <a:stretch/>
        </p:blipFill>
        <p:spPr bwMode="auto">
          <a:xfrm>
            <a:off x="7377475" y="2001188"/>
            <a:ext cx="1642450" cy="170784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e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r="7216"/>
          <a:stretch/>
        </p:blipFill>
        <p:spPr bwMode="auto">
          <a:xfrm>
            <a:off x="5588337" y="2020508"/>
            <a:ext cx="1664017" cy="168852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 quả cam lớp 5 hay ngắn gọn - 3 bài văn mẫu miêu tả trái c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97" y="2004440"/>
            <a:ext cx="1671639" cy="170459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ể bơi gia đình: 5 tiêu chuẩn thiết kế &amp;amp; lưu ý khi xây dự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79" y="2020508"/>
            <a:ext cx="1755002" cy="169063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04" y="2001188"/>
            <a:ext cx="1572935" cy="170784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1831369" y="241326"/>
            <a:ext cx="648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thực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tế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để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đo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độ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dài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sau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đây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người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ta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thường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dùng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đơn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vị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đo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nào</a:t>
            </a:r>
            <a:r>
              <a:rPr lang="en-US" sz="27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?</a:t>
            </a:r>
            <a:endParaRPr lang="en-VN" sz="2700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366591" y="165194"/>
            <a:ext cx="1242250" cy="1069182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30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1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2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3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4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9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0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260604" y="3983438"/>
            <a:ext cx="143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cửa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sổ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endParaRPr lang="en-VN" sz="24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048168" y="3983441"/>
            <a:ext cx="143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sâu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bơi</a:t>
            </a:r>
            <a:endParaRPr lang="en-VN" sz="24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3906962" y="3983440"/>
            <a:ext cx="143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Chu vi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cam</a:t>
            </a:r>
            <a:endParaRPr lang="en-VN" sz="24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237145" y="1488616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3031875" y="1488616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4829959" y="1490707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6628044" y="1487678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8426128" y="1487678"/>
            <a:ext cx="630221" cy="63022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050"/>
          </a:p>
        </p:txBody>
      </p:sp>
      <p:grpSp>
        <p:nvGrpSpPr>
          <p:cNvPr id="56" name="Google Shape;1542;p44"/>
          <p:cNvGrpSpPr/>
          <p:nvPr/>
        </p:nvGrpSpPr>
        <p:grpSpPr>
          <a:xfrm>
            <a:off x="1786606" y="755188"/>
            <a:ext cx="987572" cy="812436"/>
            <a:chOff x="3277819" y="1170029"/>
            <a:chExt cx="2189139" cy="1948673"/>
          </a:xfrm>
        </p:grpSpPr>
        <p:grpSp>
          <p:nvGrpSpPr>
            <p:cNvPr id="57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77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59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5645213" y="3983440"/>
            <a:ext cx="155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dày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cuốn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sách</a:t>
            </a:r>
            <a:endParaRPr lang="en-VN" sz="24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497220" y="3798771"/>
            <a:ext cx="155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HN- </a:t>
            </a:r>
            <a:r>
              <a:rPr lang="en-US" sz="24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Huế</a:t>
            </a:r>
            <a:endParaRPr lang="en-VN" sz="24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63579" y="1456530"/>
            <a:ext cx="31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m</a:t>
            </a:r>
            <a:endParaRPr lang="en-US" sz="3600" b="1" dirty="0"/>
          </a:p>
        </p:txBody>
      </p:sp>
      <p:sp>
        <p:nvSpPr>
          <p:cNvPr id="92" name="Rectangle 91"/>
          <p:cNvSpPr/>
          <p:nvPr/>
        </p:nvSpPr>
        <p:spPr>
          <a:xfrm>
            <a:off x="3071594" y="1431397"/>
            <a:ext cx="31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m</a:t>
            </a:r>
            <a:endParaRPr lang="en-US" sz="3600" b="1" dirty="0"/>
          </a:p>
        </p:txBody>
      </p:sp>
      <p:sp>
        <p:nvSpPr>
          <p:cNvPr id="93" name="Rectangle 92"/>
          <p:cNvSpPr/>
          <p:nvPr/>
        </p:nvSpPr>
        <p:spPr>
          <a:xfrm>
            <a:off x="4784690" y="1504864"/>
            <a:ext cx="815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cm</a:t>
            </a:r>
            <a:endParaRPr lang="en-US" sz="2800" b="1" dirty="0"/>
          </a:p>
        </p:txBody>
      </p:sp>
      <p:sp>
        <p:nvSpPr>
          <p:cNvPr id="94" name="Rectangle 93"/>
          <p:cNvSpPr/>
          <p:nvPr/>
        </p:nvSpPr>
        <p:spPr>
          <a:xfrm>
            <a:off x="6595833" y="1497288"/>
            <a:ext cx="815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cm</a:t>
            </a:r>
            <a:endParaRPr lang="en-US" sz="2800" b="1" dirty="0"/>
          </a:p>
        </p:txBody>
      </p:sp>
      <p:sp>
        <p:nvSpPr>
          <p:cNvPr id="95" name="Rectangle 94"/>
          <p:cNvSpPr/>
          <p:nvPr/>
        </p:nvSpPr>
        <p:spPr>
          <a:xfrm>
            <a:off x="8420218" y="1541178"/>
            <a:ext cx="815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k</a:t>
            </a:r>
            <a:r>
              <a:rPr lang="en-US" sz="2800" b="1" dirty="0" smtClean="0">
                <a:solidFill>
                  <a:schemeClr val="tx1"/>
                </a:solidFill>
              </a:rPr>
              <a:t>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0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2" grpId="0"/>
      <p:bldP spid="93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>
            <a:spLocks noGrp="1"/>
          </p:cNvSpPr>
          <p:nvPr>
            <p:ph type="title"/>
          </p:nvPr>
        </p:nvSpPr>
        <p:spPr>
          <a:xfrm>
            <a:off x="276014" y="1513618"/>
            <a:ext cx="4462891" cy="2027266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II. Dụng cụ đo chiều dài</a:t>
            </a:r>
            <a:endParaRPr sz="4800" b="1" dirty="0">
              <a:latin typeface="Segoe UI Black" panose="020B0A02040204020203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  <p:grpSp>
        <p:nvGrpSpPr>
          <p:cNvPr id="1249" name="Google Shape;1249;p38"/>
          <p:cNvGrpSpPr/>
          <p:nvPr/>
        </p:nvGrpSpPr>
        <p:grpSpPr>
          <a:xfrm rot="1615306">
            <a:off x="5744950" y="914721"/>
            <a:ext cx="347713" cy="316500"/>
            <a:chOff x="4779800" y="3121700"/>
            <a:chExt cx="150800" cy="137250"/>
          </a:xfrm>
        </p:grpSpPr>
        <p:sp>
          <p:nvSpPr>
            <p:cNvPr id="1250" name="Google Shape;1250;p38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8"/>
          <p:cNvGrpSpPr/>
          <p:nvPr/>
        </p:nvGrpSpPr>
        <p:grpSpPr>
          <a:xfrm rot="1238918">
            <a:off x="5788249" y="4176774"/>
            <a:ext cx="413787" cy="318091"/>
            <a:chOff x="8442517" y="963179"/>
            <a:chExt cx="281420" cy="216322"/>
          </a:xfrm>
        </p:grpSpPr>
        <p:sp>
          <p:nvSpPr>
            <p:cNvPr id="1259" name="Google Shape;1259;p38"/>
            <p:cNvSpPr/>
            <p:nvPr/>
          </p:nvSpPr>
          <p:spPr>
            <a:xfrm>
              <a:off x="8446705" y="981700"/>
              <a:ext cx="77386" cy="77240"/>
            </a:xfrm>
            <a:custGeom>
              <a:avLst/>
              <a:gdLst/>
              <a:ahLst/>
              <a:cxnLst/>
              <a:rect l="l" t="t" r="r" b="b"/>
              <a:pathLst>
                <a:path w="2402" h="2398" extrusionOk="0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8553892" y="997515"/>
              <a:ext cx="42914" cy="49539"/>
            </a:xfrm>
            <a:custGeom>
              <a:avLst/>
              <a:gdLst/>
              <a:ahLst/>
              <a:cxnLst/>
              <a:rect l="l" t="t" r="r" b="b"/>
              <a:pathLst>
                <a:path w="1332" h="1538" extrusionOk="0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8635467" y="963179"/>
              <a:ext cx="63179" cy="88481"/>
            </a:xfrm>
            <a:custGeom>
              <a:avLst/>
              <a:gdLst/>
              <a:ahLst/>
              <a:cxnLst/>
              <a:rect l="l" t="t" r="r" b="b"/>
              <a:pathLst>
                <a:path w="1961" h="2747" extrusionOk="0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8442517" y="1078652"/>
              <a:ext cx="281420" cy="15525"/>
            </a:xfrm>
            <a:custGeom>
              <a:avLst/>
              <a:gdLst/>
              <a:ahLst/>
              <a:cxnLst/>
              <a:rect l="l" t="t" r="r" b="b"/>
              <a:pathLst>
                <a:path w="8735" h="482" extrusionOk="0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8537816" y="1108028"/>
              <a:ext cx="65885" cy="71474"/>
            </a:xfrm>
            <a:custGeom>
              <a:avLst/>
              <a:gdLst/>
              <a:ahLst/>
              <a:cxnLst/>
              <a:rect l="l" t="t" r="r" b="b"/>
              <a:pathLst>
                <a:path w="2045" h="2219" extrusionOk="0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147;p28"/>
          <p:cNvGrpSpPr/>
          <p:nvPr/>
        </p:nvGrpSpPr>
        <p:grpSpPr>
          <a:xfrm rot="20450435">
            <a:off x="3584650" y="2925116"/>
            <a:ext cx="1987932" cy="1857520"/>
            <a:chOff x="582410" y="345094"/>
            <a:chExt cx="1998559" cy="2001797"/>
          </a:xfrm>
        </p:grpSpPr>
        <p:sp>
          <p:nvSpPr>
            <p:cNvPr id="203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20076704">
            <a:off x="1398131" y="200369"/>
            <a:ext cx="1961234" cy="988167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242;p28"/>
          <p:cNvGrpSpPr/>
          <p:nvPr/>
        </p:nvGrpSpPr>
        <p:grpSpPr>
          <a:xfrm rot="12095892">
            <a:off x="8025846" y="1923102"/>
            <a:ext cx="698321" cy="3220832"/>
            <a:chOff x="4022350" y="2610525"/>
            <a:chExt cx="281900" cy="2247050"/>
          </a:xfrm>
        </p:grpSpPr>
        <p:sp>
          <p:nvSpPr>
            <p:cNvPr id="31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542;p44"/>
          <p:cNvGrpSpPr/>
          <p:nvPr/>
        </p:nvGrpSpPr>
        <p:grpSpPr>
          <a:xfrm rot="1099604">
            <a:off x="6823228" y="-250667"/>
            <a:ext cx="2337215" cy="1914909"/>
            <a:chOff x="3277819" y="1170029"/>
            <a:chExt cx="2189139" cy="1948673"/>
          </a:xfrm>
        </p:grpSpPr>
        <p:grpSp>
          <p:nvGrpSpPr>
            <p:cNvPr id="177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97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79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2990;p73"/>
          <p:cNvGrpSpPr/>
          <p:nvPr/>
        </p:nvGrpSpPr>
        <p:grpSpPr>
          <a:xfrm>
            <a:off x="4957452" y="934928"/>
            <a:ext cx="2733242" cy="3011857"/>
            <a:chOff x="3638596" y="1162653"/>
            <a:chExt cx="699488" cy="884358"/>
          </a:xfrm>
        </p:grpSpPr>
        <p:sp>
          <p:nvSpPr>
            <p:cNvPr id="340" name="Google Shape;2991;p73"/>
            <p:cNvSpPr/>
            <p:nvPr/>
          </p:nvSpPr>
          <p:spPr>
            <a:xfrm>
              <a:off x="3694526" y="1162653"/>
              <a:ext cx="643558" cy="884358"/>
            </a:xfrm>
            <a:custGeom>
              <a:avLst/>
              <a:gdLst/>
              <a:ahLst/>
              <a:cxnLst/>
              <a:rect l="l" t="t" r="r" b="b"/>
              <a:pathLst>
                <a:path w="23933" h="32888" extrusionOk="0">
                  <a:moveTo>
                    <a:pt x="10718" y="1"/>
                  </a:moveTo>
                  <a:cubicBezTo>
                    <a:pt x="7102" y="1"/>
                    <a:pt x="3224" y="1561"/>
                    <a:pt x="1" y="4776"/>
                  </a:cubicBezTo>
                  <a:cubicBezTo>
                    <a:pt x="1382" y="6507"/>
                    <a:pt x="2763" y="8220"/>
                    <a:pt x="4301" y="10143"/>
                  </a:cubicBezTo>
                  <a:cubicBezTo>
                    <a:pt x="5985" y="8089"/>
                    <a:pt x="8306" y="7065"/>
                    <a:pt x="10254" y="7065"/>
                  </a:cubicBezTo>
                  <a:cubicBezTo>
                    <a:pt x="13180" y="7065"/>
                    <a:pt x="15267" y="9375"/>
                    <a:pt x="13094" y="13971"/>
                  </a:cubicBezTo>
                  <a:cubicBezTo>
                    <a:pt x="9563" y="20544"/>
                    <a:pt x="176" y="23726"/>
                    <a:pt x="508" y="32344"/>
                  </a:cubicBezTo>
                  <a:cubicBezTo>
                    <a:pt x="4496" y="32708"/>
                    <a:pt x="8495" y="32888"/>
                    <a:pt x="12496" y="32888"/>
                  </a:cubicBezTo>
                  <a:cubicBezTo>
                    <a:pt x="15807" y="32888"/>
                    <a:pt x="19120" y="32764"/>
                    <a:pt x="22429" y="32519"/>
                  </a:cubicBezTo>
                  <a:cubicBezTo>
                    <a:pt x="22429" y="32519"/>
                    <a:pt x="22983" y="25955"/>
                    <a:pt x="22232" y="25955"/>
                  </a:cubicBezTo>
                  <a:cubicBezTo>
                    <a:pt x="22217" y="25955"/>
                    <a:pt x="22201" y="25958"/>
                    <a:pt x="22185" y="25964"/>
                  </a:cubicBezTo>
                  <a:cubicBezTo>
                    <a:pt x="20084" y="25555"/>
                    <a:pt x="17942" y="25383"/>
                    <a:pt x="15626" y="25383"/>
                  </a:cubicBezTo>
                  <a:cubicBezTo>
                    <a:pt x="14279" y="25383"/>
                    <a:pt x="12872" y="25441"/>
                    <a:pt x="11381" y="25544"/>
                  </a:cubicBezTo>
                  <a:cubicBezTo>
                    <a:pt x="17098" y="21279"/>
                    <a:pt x="23933" y="14496"/>
                    <a:pt x="21118" y="6769"/>
                  </a:cubicBezTo>
                  <a:cubicBezTo>
                    <a:pt x="19141" y="2315"/>
                    <a:pt x="15123" y="1"/>
                    <a:pt x="107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28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992;p73"/>
            <p:cNvSpPr/>
            <p:nvPr/>
          </p:nvSpPr>
          <p:spPr>
            <a:xfrm>
              <a:off x="3702055" y="1684303"/>
              <a:ext cx="610511" cy="362692"/>
            </a:xfrm>
            <a:custGeom>
              <a:avLst/>
              <a:gdLst/>
              <a:ahLst/>
              <a:cxnLst/>
              <a:rect l="l" t="t" r="r" b="b"/>
              <a:pathLst>
                <a:path w="22704" h="13488" extrusionOk="0">
                  <a:moveTo>
                    <a:pt x="9647" y="1"/>
                  </a:moveTo>
                  <a:cubicBezTo>
                    <a:pt x="9173" y="1"/>
                    <a:pt x="8696" y="15"/>
                    <a:pt x="8217" y="43"/>
                  </a:cubicBezTo>
                  <a:cubicBezTo>
                    <a:pt x="4318" y="3697"/>
                    <a:pt x="1" y="7053"/>
                    <a:pt x="228" y="12944"/>
                  </a:cubicBezTo>
                  <a:cubicBezTo>
                    <a:pt x="4216" y="13308"/>
                    <a:pt x="8215" y="13488"/>
                    <a:pt x="12216" y="13488"/>
                  </a:cubicBezTo>
                  <a:cubicBezTo>
                    <a:pt x="15527" y="13488"/>
                    <a:pt x="18840" y="13364"/>
                    <a:pt x="22149" y="13119"/>
                  </a:cubicBezTo>
                  <a:cubicBezTo>
                    <a:pt x="22149" y="13119"/>
                    <a:pt x="22703" y="6555"/>
                    <a:pt x="21952" y="6555"/>
                  </a:cubicBezTo>
                  <a:cubicBezTo>
                    <a:pt x="21937" y="6555"/>
                    <a:pt x="21921" y="6558"/>
                    <a:pt x="21905" y="6564"/>
                  </a:cubicBezTo>
                  <a:cubicBezTo>
                    <a:pt x="19804" y="6155"/>
                    <a:pt x="17662" y="5983"/>
                    <a:pt x="15346" y="5983"/>
                  </a:cubicBezTo>
                  <a:cubicBezTo>
                    <a:pt x="13999" y="5983"/>
                    <a:pt x="12592" y="6041"/>
                    <a:pt x="11101" y="6144"/>
                  </a:cubicBezTo>
                  <a:cubicBezTo>
                    <a:pt x="12989" y="4746"/>
                    <a:pt x="15000" y="3050"/>
                    <a:pt x="16748" y="1144"/>
                  </a:cubicBezTo>
                  <a:cubicBezTo>
                    <a:pt x="14504" y="382"/>
                    <a:pt x="12114" y="1"/>
                    <a:pt x="9647" y="1"/>
                  </a:cubicBezTo>
                  <a:close/>
                </a:path>
              </a:pathLst>
            </a:custGeom>
            <a:solidFill>
              <a:srgbClr val="90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993;p73"/>
            <p:cNvSpPr/>
            <p:nvPr/>
          </p:nvSpPr>
          <p:spPr>
            <a:xfrm>
              <a:off x="4278828" y="1669460"/>
              <a:ext cx="45148" cy="44691"/>
            </a:xfrm>
            <a:custGeom>
              <a:avLst/>
              <a:gdLst/>
              <a:ahLst/>
              <a:cxnLst/>
              <a:rect l="l" t="t" r="r" b="b"/>
              <a:pathLst>
                <a:path w="1679" h="1662" extrusionOk="0">
                  <a:moveTo>
                    <a:pt x="892" y="280"/>
                  </a:moveTo>
                  <a:cubicBezTo>
                    <a:pt x="979" y="280"/>
                    <a:pt x="1067" y="298"/>
                    <a:pt x="1136" y="350"/>
                  </a:cubicBezTo>
                  <a:cubicBezTo>
                    <a:pt x="1311" y="455"/>
                    <a:pt x="1381" y="613"/>
                    <a:pt x="1381" y="805"/>
                  </a:cubicBezTo>
                  <a:cubicBezTo>
                    <a:pt x="1381" y="1032"/>
                    <a:pt x="1241" y="1277"/>
                    <a:pt x="1067" y="1347"/>
                  </a:cubicBezTo>
                  <a:cubicBezTo>
                    <a:pt x="1014" y="1364"/>
                    <a:pt x="962" y="1382"/>
                    <a:pt x="892" y="1382"/>
                  </a:cubicBezTo>
                  <a:cubicBezTo>
                    <a:pt x="752" y="1382"/>
                    <a:pt x="595" y="1312"/>
                    <a:pt x="472" y="1207"/>
                  </a:cubicBezTo>
                  <a:cubicBezTo>
                    <a:pt x="367" y="1102"/>
                    <a:pt x="297" y="962"/>
                    <a:pt x="297" y="822"/>
                  </a:cubicBezTo>
                  <a:lnTo>
                    <a:pt x="297" y="787"/>
                  </a:lnTo>
                  <a:cubicBezTo>
                    <a:pt x="297" y="647"/>
                    <a:pt x="385" y="525"/>
                    <a:pt x="490" y="438"/>
                  </a:cubicBezTo>
                  <a:cubicBezTo>
                    <a:pt x="612" y="333"/>
                    <a:pt x="752" y="280"/>
                    <a:pt x="892" y="280"/>
                  </a:cubicBezTo>
                  <a:close/>
                  <a:moveTo>
                    <a:pt x="892" y="1"/>
                  </a:moveTo>
                  <a:cubicBezTo>
                    <a:pt x="682" y="1"/>
                    <a:pt x="472" y="71"/>
                    <a:pt x="315" y="210"/>
                  </a:cubicBezTo>
                  <a:cubicBezTo>
                    <a:pt x="140" y="350"/>
                    <a:pt x="18" y="543"/>
                    <a:pt x="0" y="770"/>
                  </a:cubicBezTo>
                  <a:lnTo>
                    <a:pt x="0" y="822"/>
                  </a:lnTo>
                  <a:cubicBezTo>
                    <a:pt x="0" y="1050"/>
                    <a:pt x="123" y="1277"/>
                    <a:pt x="280" y="1417"/>
                  </a:cubicBezTo>
                  <a:cubicBezTo>
                    <a:pt x="455" y="1574"/>
                    <a:pt x="664" y="1661"/>
                    <a:pt x="892" y="1661"/>
                  </a:cubicBezTo>
                  <a:cubicBezTo>
                    <a:pt x="997" y="1661"/>
                    <a:pt x="1084" y="1644"/>
                    <a:pt x="1171" y="1609"/>
                  </a:cubicBezTo>
                  <a:cubicBezTo>
                    <a:pt x="1504" y="1469"/>
                    <a:pt x="1678" y="1137"/>
                    <a:pt x="1678" y="805"/>
                  </a:cubicBezTo>
                  <a:cubicBezTo>
                    <a:pt x="1678" y="543"/>
                    <a:pt x="1556" y="263"/>
                    <a:pt x="1294" y="106"/>
                  </a:cubicBezTo>
                  <a:cubicBezTo>
                    <a:pt x="1171" y="18"/>
                    <a:pt x="1032" y="1"/>
                    <a:pt x="89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994;p73"/>
            <p:cNvSpPr/>
            <p:nvPr/>
          </p:nvSpPr>
          <p:spPr>
            <a:xfrm>
              <a:off x="4219591" y="1741388"/>
              <a:ext cx="43750" cy="44207"/>
            </a:xfrm>
            <a:custGeom>
              <a:avLst/>
              <a:gdLst/>
              <a:ahLst/>
              <a:cxnLst/>
              <a:rect l="l" t="t" r="r" b="b"/>
              <a:pathLst>
                <a:path w="1627" h="1644" extrusionOk="0">
                  <a:moveTo>
                    <a:pt x="857" y="297"/>
                  </a:moveTo>
                  <a:cubicBezTo>
                    <a:pt x="927" y="297"/>
                    <a:pt x="1014" y="315"/>
                    <a:pt x="1084" y="350"/>
                  </a:cubicBezTo>
                  <a:cubicBezTo>
                    <a:pt x="1242" y="437"/>
                    <a:pt x="1329" y="630"/>
                    <a:pt x="1329" y="839"/>
                  </a:cubicBezTo>
                  <a:cubicBezTo>
                    <a:pt x="1329" y="1014"/>
                    <a:pt x="1259" y="1189"/>
                    <a:pt x="1119" y="1276"/>
                  </a:cubicBezTo>
                  <a:cubicBezTo>
                    <a:pt x="1049" y="1329"/>
                    <a:pt x="962" y="1346"/>
                    <a:pt x="875" y="1346"/>
                  </a:cubicBezTo>
                  <a:cubicBezTo>
                    <a:pt x="735" y="1346"/>
                    <a:pt x="595" y="1294"/>
                    <a:pt x="473" y="1207"/>
                  </a:cubicBezTo>
                  <a:cubicBezTo>
                    <a:pt x="368" y="1119"/>
                    <a:pt x="298" y="997"/>
                    <a:pt x="280" y="874"/>
                  </a:cubicBezTo>
                  <a:lnTo>
                    <a:pt x="280" y="839"/>
                  </a:lnTo>
                  <a:cubicBezTo>
                    <a:pt x="280" y="700"/>
                    <a:pt x="350" y="560"/>
                    <a:pt x="455" y="455"/>
                  </a:cubicBezTo>
                  <a:cubicBezTo>
                    <a:pt x="577" y="350"/>
                    <a:pt x="717" y="297"/>
                    <a:pt x="857" y="297"/>
                  </a:cubicBezTo>
                  <a:close/>
                  <a:moveTo>
                    <a:pt x="857" y="0"/>
                  </a:moveTo>
                  <a:cubicBezTo>
                    <a:pt x="630" y="0"/>
                    <a:pt x="420" y="105"/>
                    <a:pt x="263" y="245"/>
                  </a:cubicBezTo>
                  <a:cubicBezTo>
                    <a:pt x="105" y="402"/>
                    <a:pt x="1" y="612"/>
                    <a:pt x="1" y="839"/>
                  </a:cubicBezTo>
                  <a:lnTo>
                    <a:pt x="1" y="909"/>
                  </a:lnTo>
                  <a:cubicBezTo>
                    <a:pt x="18" y="1119"/>
                    <a:pt x="140" y="1311"/>
                    <a:pt x="298" y="1434"/>
                  </a:cubicBezTo>
                  <a:cubicBezTo>
                    <a:pt x="455" y="1556"/>
                    <a:pt x="665" y="1644"/>
                    <a:pt x="875" y="1644"/>
                  </a:cubicBezTo>
                  <a:cubicBezTo>
                    <a:pt x="1014" y="1644"/>
                    <a:pt x="1154" y="1609"/>
                    <a:pt x="1294" y="1521"/>
                  </a:cubicBezTo>
                  <a:cubicBezTo>
                    <a:pt x="1521" y="1364"/>
                    <a:pt x="1626" y="1084"/>
                    <a:pt x="1626" y="839"/>
                  </a:cubicBezTo>
                  <a:cubicBezTo>
                    <a:pt x="1626" y="542"/>
                    <a:pt x="1504" y="245"/>
                    <a:pt x="1224" y="88"/>
                  </a:cubicBezTo>
                  <a:cubicBezTo>
                    <a:pt x="1102" y="35"/>
                    <a:pt x="979" y="0"/>
                    <a:pt x="85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995;p73"/>
            <p:cNvSpPr/>
            <p:nvPr/>
          </p:nvSpPr>
          <p:spPr>
            <a:xfrm>
              <a:off x="4288696" y="1758302"/>
              <a:ext cx="44207" cy="44207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74" y="298"/>
                  </a:moveTo>
                  <a:cubicBezTo>
                    <a:pt x="997" y="298"/>
                    <a:pt x="1119" y="333"/>
                    <a:pt x="1207" y="420"/>
                  </a:cubicBezTo>
                  <a:cubicBezTo>
                    <a:pt x="1311" y="525"/>
                    <a:pt x="1346" y="647"/>
                    <a:pt x="1346" y="770"/>
                  </a:cubicBezTo>
                  <a:cubicBezTo>
                    <a:pt x="1346" y="910"/>
                    <a:pt x="1311" y="1032"/>
                    <a:pt x="1241" y="1137"/>
                  </a:cubicBezTo>
                  <a:cubicBezTo>
                    <a:pt x="1172" y="1242"/>
                    <a:pt x="1067" y="1312"/>
                    <a:pt x="962" y="1347"/>
                  </a:cubicBezTo>
                  <a:lnTo>
                    <a:pt x="857" y="1347"/>
                  </a:lnTo>
                  <a:cubicBezTo>
                    <a:pt x="717" y="1347"/>
                    <a:pt x="577" y="1294"/>
                    <a:pt x="472" y="1172"/>
                  </a:cubicBezTo>
                  <a:cubicBezTo>
                    <a:pt x="367" y="1067"/>
                    <a:pt x="297" y="927"/>
                    <a:pt x="297" y="787"/>
                  </a:cubicBezTo>
                  <a:cubicBezTo>
                    <a:pt x="297" y="735"/>
                    <a:pt x="297" y="700"/>
                    <a:pt x="315" y="665"/>
                  </a:cubicBezTo>
                  <a:cubicBezTo>
                    <a:pt x="332" y="560"/>
                    <a:pt x="420" y="473"/>
                    <a:pt x="507" y="403"/>
                  </a:cubicBezTo>
                  <a:cubicBezTo>
                    <a:pt x="612" y="333"/>
                    <a:pt x="752" y="298"/>
                    <a:pt x="874" y="298"/>
                  </a:cubicBezTo>
                  <a:close/>
                  <a:moveTo>
                    <a:pt x="874" y="1"/>
                  </a:moveTo>
                  <a:cubicBezTo>
                    <a:pt x="682" y="1"/>
                    <a:pt x="507" y="53"/>
                    <a:pt x="350" y="158"/>
                  </a:cubicBezTo>
                  <a:cubicBezTo>
                    <a:pt x="210" y="245"/>
                    <a:pt x="70" y="403"/>
                    <a:pt x="18" y="595"/>
                  </a:cubicBezTo>
                  <a:cubicBezTo>
                    <a:pt x="0" y="647"/>
                    <a:pt x="0" y="717"/>
                    <a:pt x="0" y="787"/>
                  </a:cubicBezTo>
                  <a:cubicBezTo>
                    <a:pt x="0" y="1015"/>
                    <a:pt x="105" y="1224"/>
                    <a:pt x="263" y="1382"/>
                  </a:cubicBezTo>
                  <a:cubicBezTo>
                    <a:pt x="420" y="1539"/>
                    <a:pt x="630" y="1644"/>
                    <a:pt x="857" y="1644"/>
                  </a:cubicBezTo>
                  <a:cubicBezTo>
                    <a:pt x="909" y="1644"/>
                    <a:pt x="979" y="1644"/>
                    <a:pt x="1032" y="1626"/>
                  </a:cubicBezTo>
                  <a:cubicBezTo>
                    <a:pt x="1224" y="1574"/>
                    <a:pt x="1381" y="1452"/>
                    <a:pt x="1486" y="1312"/>
                  </a:cubicBezTo>
                  <a:cubicBezTo>
                    <a:pt x="1591" y="1154"/>
                    <a:pt x="1644" y="962"/>
                    <a:pt x="1644" y="770"/>
                  </a:cubicBezTo>
                  <a:cubicBezTo>
                    <a:pt x="1644" y="578"/>
                    <a:pt x="1574" y="368"/>
                    <a:pt x="1416" y="210"/>
                  </a:cubicBezTo>
                  <a:cubicBezTo>
                    <a:pt x="1259" y="71"/>
                    <a:pt x="1067" y="1"/>
                    <a:pt x="87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996;p73"/>
            <p:cNvSpPr/>
            <p:nvPr/>
          </p:nvSpPr>
          <p:spPr>
            <a:xfrm>
              <a:off x="3639537" y="1616811"/>
              <a:ext cx="139640" cy="84999"/>
            </a:xfrm>
            <a:custGeom>
              <a:avLst/>
              <a:gdLst/>
              <a:ahLst/>
              <a:cxnLst/>
              <a:rect l="l" t="t" r="r" b="b"/>
              <a:pathLst>
                <a:path w="5193" h="3161" extrusionOk="0">
                  <a:moveTo>
                    <a:pt x="1329" y="1"/>
                  </a:moveTo>
                  <a:cubicBezTo>
                    <a:pt x="1259" y="1"/>
                    <a:pt x="1189" y="71"/>
                    <a:pt x="1189" y="158"/>
                  </a:cubicBezTo>
                  <a:cubicBezTo>
                    <a:pt x="1189" y="228"/>
                    <a:pt x="1259" y="298"/>
                    <a:pt x="1329" y="298"/>
                  </a:cubicBezTo>
                  <a:lnTo>
                    <a:pt x="1347" y="298"/>
                  </a:lnTo>
                  <a:cubicBezTo>
                    <a:pt x="1486" y="298"/>
                    <a:pt x="1644" y="298"/>
                    <a:pt x="1784" y="315"/>
                  </a:cubicBezTo>
                  <a:cubicBezTo>
                    <a:pt x="1795" y="318"/>
                    <a:pt x="1806" y="319"/>
                    <a:pt x="1817" y="319"/>
                  </a:cubicBezTo>
                  <a:cubicBezTo>
                    <a:pt x="1888" y="319"/>
                    <a:pt x="1943" y="269"/>
                    <a:pt x="1958" y="193"/>
                  </a:cubicBezTo>
                  <a:cubicBezTo>
                    <a:pt x="1958" y="106"/>
                    <a:pt x="1906" y="36"/>
                    <a:pt x="1819" y="36"/>
                  </a:cubicBezTo>
                  <a:cubicBezTo>
                    <a:pt x="1661" y="18"/>
                    <a:pt x="1504" y="1"/>
                    <a:pt x="1347" y="1"/>
                  </a:cubicBezTo>
                  <a:close/>
                  <a:moveTo>
                    <a:pt x="628" y="67"/>
                  </a:moveTo>
                  <a:cubicBezTo>
                    <a:pt x="617" y="67"/>
                    <a:pt x="606" y="68"/>
                    <a:pt x="595" y="71"/>
                  </a:cubicBezTo>
                  <a:cubicBezTo>
                    <a:pt x="438" y="88"/>
                    <a:pt x="280" y="141"/>
                    <a:pt x="123" y="176"/>
                  </a:cubicBezTo>
                  <a:cubicBezTo>
                    <a:pt x="53" y="193"/>
                    <a:pt x="1" y="280"/>
                    <a:pt x="18" y="350"/>
                  </a:cubicBezTo>
                  <a:cubicBezTo>
                    <a:pt x="47" y="423"/>
                    <a:pt x="101" y="460"/>
                    <a:pt x="168" y="460"/>
                  </a:cubicBezTo>
                  <a:cubicBezTo>
                    <a:pt x="182" y="460"/>
                    <a:pt x="196" y="458"/>
                    <a:pt x="210" y="455"/>
                  </a:cubicBezTo>
                  <a:cubicBezTo>
                    <a:pt x="350" y="420"/>
                    <a:pt x="508" y="385"/>
                    <a:pt x="647" y="350"/>
                  </a:cubicBezTo>
                  <a:cubicBezTo>
                    <a:pt x="735" y="350"/>
                    <a:pt x="787" y="263"/>
                    <a:pt x="770" y="193"/>
                  </a:cubicBezTo>
                  <a:cubicBezTo>
                    <a:pt x="755" y="117"/>
                    <a:pt x="700" y="67"/>
                    <a:pt x="628" y="67"/>
                  </a:cubicBezTo>
                  <a:close/>
                  <a:moveTo>
                    <a:pt x="2507" y="172"/>
                  </a:moveTo>
                  <a:cubicBezTo>
                    <a:pt x="2444" y="172"/>
                    <a:pt x="2376" y="220"/>
                    <a:pt x="2361" y="280"/>
                  </a:cubicBezTo>
                  <a:cubicBezTo>
                    <a:pt x="2343" y="350"/>
                    <a:pt x="2378" y="438"/>
                    <a:pt x="2448" y="455"/>
                  </a:cubicBezTo>
                  <a:cubicBezTo>
                    <a:pt x="2605" y="508"/>
                    <a:pt x="2745" y="560"/>
                    <a:pt x="2885" y="630"/>
                  </a:cubicBezTo>
                  <a:cubicBezTo>
                    <a:pt x="2901" y="634"/>
                    <a:pt x="2917" y="636"/>
                    <a:pt x="2934" y="636"/>
                  </a:cubicBezTo>
                  <a:cubicBezTo>
                    <a:pt x="2992" y="636"/>
                    <a:pt x="3050" y="610"/>
                    <a:pt x="3077" y="543"/>
                  </a:cubicBezTo>
                  <a:cubicBezTo>
                    <a:pt x="3112" y="473"/>
                    <a:pt x="3077" y="385"/>
                    <a:pt x="3007" y="350"/>
                  </a:cubicBezTo>
                  <a:cubicBezTo>
                    <a:pt x="2850" y="280"/>
                    <a:pt x="2693" y="228"/>
                    <a:pt x="2535" y="176"/>
                  </a:cubicBezTo>
                  <a:cubicBezTo>
                    <a:pt x="2526" y="173"/>
                    <a:pt x="2517" y="172"/>
                    <a:pt x="2507" y="172"/>
                  </a:cubicBezTo>
                  <a:close/>
                  <a:moveTo>
                    <a:pt x="3552" y="703"/>
                  </a:moveTo>
                  <a:cubicBezTo>
                    <a:pt x="3509" y="703"/>
                    <a:pt x="3465" y="722"/>
                    <a:pt x="3444" y="752"/>
                  </a:cubicBezTo>
                  <a:cubicBezTo>
                    <a:pt x="3392" y="822"/>
                    <a:pt x="3409" y="910"/>
                    <a:pt x="3462" y="962"/>
                  </a:cubicBezTo>
                  <a:cubicBezTo>
                    <a:pt x="3584" y="1050"/>
                    <a:pt x="3707" y="1155"/>
                    <a:pt x="3811" y="1259"/>
                  </a:cubicBezTo>
                  <a:cubicBezTo>
                    <a:pt x="3838" y="1286"/>
                    <a:pt x="3873" y="1299"/>
                    <a:pt x="3910" y="1299"/>
                  </a:cubicBezTo>
                  <a:cubicBezTo>
                    <a:pt x="3947" y="1299"/>
                    <a:pt x="3986" y="1286"/>
                    <a:pt x="4021" y="1259"/>
                  </a:cubicBezTo>
                  <a:cubicBezTo>
                    <a:pt x="4074" y="1207"/>
                    <a:pt x="4074" y="1120"/>
                    <a:pt x="4021" y="1050"/>
                  </a:cubicBezTo>
                  <a:cubicBezTo>
                    <a:pt x="3899" y="945"/>
                    <a:pt x="3777" y="822"/>
                    <a:pt x="3637" y="735"/>
                  </a:cubicBezTo>
                  <a:cubicBezTo>
                    <a:pt x="3615" y="713"/>
                    <a:pt x="3584" y="703"/>
                    <a:pt x="3552" y="703"/>
                  </a:cubicBezTo>
                  <a:close/>
                  <a:moveTo>
                    <a:pt x="4370" y="1561"/>
                  </a:moveTo>
                  <a:cubicBezTo>
                    <a:pt x="4341" y="1561"/>
                    <a:pt x="4311" y="1571"/>
                    <a:pt x="4283" y="1592"/>
                  </a:cubicBezTo>
                  <a:cubicBezTo>
                    <a:pt x="4214" y="1627"/>
                    <a:pt x="4196" y="1714"/>
                    <a:pt x="4249" y="1784"/>
                  </a:cubicBezTo>
                  <a:cubicBezTo>
                    <a:pt x="4336" y="1906"/>
                    <a:pt x="4406" y="2046"/>
                    <a:pt x="4493" y="2168"/>
                  </a:cubicBezTo>
                  <a:cubicBezTo>
                    <a:pt x="4519" y="2220"/>
                    <a:pt x="4573" y="2252"/>
                    <a:pt x="4627" y="2252"/>
                  </a:cubicBezTo>
                  <a:cubicBezTo>
                    <a:pt x="4647" y="2252"/>
                    <a:pt x="4667" y="2248"/>
                    <a:pt x="4686" y="2238"/>
                  </a:cubicBezTo>
                  <a:cubicBezTo>
                    <a:pt x="4755" y="2186"/>
                    <a:pt x="4790" y="2099"/>
                    <a:pt x="4738" y="2029"/>
                  </a:cubicBezTo>
                  <a:cubicBezTo>
                    <a:pt x="4668" y="1889"/>
                    <a:pt x="4581" y="1749"/>
                    <a:pt x="4476" y="1627"/>
                  </a:cubicBezTo>
                  <a:cubicBezTo>
                    <a:pt x="4455" y="1584"/>
                    <a:pt x="4414" y="1561"/>
                    <a:pt x="4370" y="1561"/>
                  </a:cubicBezTo>
                  <a:close/>
                  <a:moveTo>
                    <a:pt x="4934" y="2592"/>
                  </a:moveTo>
                  <a:cubicBezTo>
                    <a:pt x="4915" y="2592"/>
                    <a:pt x="4896" y="2596"/>
                    <a:pt x="4878" y="2605"/>
                  </a:cubicBezTo>
                  <a:cubicBezTo>
                    <a:pt x="4790" y="2640"/>
                    <a:pt x="4755" y="2728"/>
                    <a:pt x="4790" y="2798"/>
                  </a:cubicBezTo>
                  <a:cubicBezTo>
                    <a:pt x="4825" y="2885"/>
                    <a:pt x="4860" y="2973"/>
                    <a:pt x="4895" y="3060"/>
                  </a:cubicBezTo>
                  <a:cubicBezTo>
                    <a:pt x="4921" y="3125"/>
                    <a:pt x="4976" y="3161"/>
                    <a:pt x="5031" y="3161"/>
                  </a:cubicBezTo>
                  <a:cubicBezTo>
                    <a:pt x="5050" y="3161"/>
                    <a:pt x="5070" y="3156"/>
                    <a:pt x="5088" y="3147"/>
                  </a:cubicBezTo>
                  <a:cubicBezTo>
                    <a:pt x="5158" y="3130"/>
                    <a:pt x="5193" y="3043"/>
                    <a:pt x="5175" y="2955"/>
                  </a:cubicBezTo>
                  <a:cubicBezTo>
                    <a:pt x="5140" y="2868"/>
                    <a:pt x="5105" y="2780"/>
                    <a:pt x="5070" y="2693"/>
                  </a:cubicBezTo>
                  <a:cubicBezTo>
                    <a:pt x="5044" y="2628"/>
                    <a:pt x="4989" y="2592"/>
                    <a:pt x="4934" y="259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997;p73"/>
            <p:cNvSpPr/>
            <p:nvPr/>
          </p:nvSpPr>
          <p:spPr>
            <a:xfrm>
              <a:off x="3727438" y="1473922"/>
              <a:ext cx="133536" cy="90754"/>
            </a:xfrm>
            <a:custGeom>
              <a:avLst/>
              <a:gdLst/>
              <a:ahLst/>
              <a:cxnLst/>
              <a:rect l="l" t="t" r="r" b="b"/>
              <a:pathLst>
                <a:path w="4966" h="3375" extrusionOk="0">
                  <a:moveTo>
                    <a:pt x="892" y="280"/>
                  </a:moveTo>
                  <a:cubicBezTo>
                    <a:pt x="1382" y="280"/>
                    <a:pt x="2151" y="507"/>
                    <a:pt x="2902" y="927"/>
                  </a:cubicBezTo>
                  <a:cubicBezTo>
                    <a:pt x="3444" y="1224"/>
                    <a:pt x="3881" y="1574"/>
                    <a:pt x="4196" y="1906"/>
                  </a:cubicBezTo>
                  <a:cubicBezTo>
                    <a:pt x="4511" y="2221"/>
                    <a:pt x="4668" y="2535"/>
                    <a:pt x="4668" y="2728"/>
                  </a:cubicBezTo>
                  <a:cubicBezTo>
                    <a:pt x="4668" y="2797"/>
                    <a:pt x="4651" y="2832"/>
                    <a:pt x="4633" y="2885"/>
                  </a:cubicBezTo>
                  <a:lnTo>
                    <a:pt x="4633" y="2867"/>
                  </a:lnTo>
                  <a:cubicBezTo>
                    <a:pt x="4598" y="2937"/>
                    <a:pt x="4546" y="2990"/>
                    <a:pt x="4458" y="3025"/>
                  </a:cubicBezTo>
                  <a:cubicBezTo>
                    <a:pt x="4353" y="3060"/>
                    <a:pt x="4231" y="3077"/>
                    <a:pt x="4074" y="3077"/>
                  </a:cubicBezTo>
                  <a:cubicBezTo>
                    <a:pt x="3584" y="3077"/>
                    <a:pt x="2815" y="2850"/>
                    <a:pt x="2063" y="2430"/>
                  </a:cubicBezTo>
                  <a:cubicBezTo>
                    <a:pt x="1539" y="2133"/>
                    <a:pt x="1084" y="1784"/>
                    <a:pt x="770" y="1469"/>
                  </a:cubicBezTo>
                  <a:cubicBezTo>
                    <a:pt x="455" y="1137"/>
                    <a:pt x="298" y="822"/>
                    <a:pt x="298" y="630"/>
                  </a:cubicBezTo>
                  <a:cubicBezTo>
                    <a:pt x="298" y="577"/>
                    <a:pt x="315" y="525"/>
                    <a:pt x="333" y="490"/>
                  </a:cubicBezTo>
                  <a:cubicBezTo>
                    <a:pt x="368" y="420"/>
                    <a:pt x="420" y="385"/>
                    <a:pt x="508" y="350"/>
                  </a:cubicBezTo>
                  <a:cubicBezTo>
                    <a:pt x="612" y="298"/>
                    <a:pt x="735" y="280"/>
                    <a:pt x="892" y="280"/>
                  </a:cubicBezTo>
                  <a:close/>
                  <a:moveTo>
                    <a:pt x="892" y="0"/>
                  </a:moveTo>
                  <a:cubicBezTo>
                    <a:pt x="717" y="0"/>
                    <a:pt x="542" y="18"/>
                    <a:pt x="403" y="70"/>
                  </a:cubicBezTo>
                  <a:cubicBezTo>
                    <a:pt x="263" y="123"/>
                    <a:pt x="158" y="210"/>
                    <a:pt x="88" y="350"/>
                  </a:cubicBezTo>
                  <a:cubicBezTo>
                    <a:pt x="36" y="437"/>
                    <a:pt x="1" y="525"/>
                    <a:pt x="1" y="630"/>
                  </a:cubicBezTo>
                  <a:cubicBezTo>
                    <a:pt x="18" y="962"/>
                    <a:pt x="228" y="1312"/>
                    <a:pt x="560" y="1661"/>
                  </a:cubicBezTo>
                  <a:cubicBezTo>
                    <a:pt x="892" y="2011"/>
                    <a:pt x="1364" y="2378"/>
                    <a:pt x="1924" y="2693"/>
                  </a:cubicBezTo>
                  <a:cubicBezTo>
                    <a:pt x="2710" y="3130"/>
                    <a:pt x="3497" y="3374"/>
                    <a:pt x="4074" y="3374"/>
                  </a:cubicBezTo>
                  <a:cubicBezTo>
                    <a:pt x="4249" y="3374"/>
                    <a:pt x="4423" y="3339"/>
                    <a:pt x="4563" y="3287"/>
                  </a:cubicBezTo>
                  <a:cubicBezTo>
                    <a:pt x="4703" y="3235"/>
                    <a:pt x="4808" y="3147"/>
                    <a:pt x="4895" y="3025"/>
                  </a:cubicBezTo>
                  <a:cubicBezTo>
                    <a:pt x="4930" y="2937"/>
                    <a:pt x="4965" y="2832"/>
                    <a:pt x="4965" y="2728"/>
                  </a:cubicBezTo>
                  <a:cubicBezTo>
                    <a:pt x="4948" y="2395"/>
                    <a:pt x="4738" y="2063"/>
                    <a:pt x="4406" y="1696"/>
                  </a:cubicBezTo>
                  <a:cubicBezTo>
                    <a:pt x="4074" y="1347"/>
                    <a:pt x="3602" y="979"/>
                    <a:pt x="3042" y="682"/>
                  </a:cubicBezTo>
                  <a:cubicBezTo>
                    <a:pt x="2256" y="228"/>
                    <a:pt x="1469" y="0"/>
                    <a:pt x="89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998;p73"/>
            <p:cNvSpPr/>
            <p:nvPr/>
          </p:nvSpPr>
          <p:spPr>
            <a:xfrm>
              <a:off x="3638596" y="1481101"/>
              <a:ext cx="221439" cy="227893"/>
            </a:xfrm>
            <a:custGeom>
              <a:avLst/>
              <a:gdLst/>
              <a:ahLst/>
              <a:cxnLst/>
              <a:rect l="l" t="t" r="r" b="b"/>
              <a:pathLst>
                <a:path w="8235" h="8475" extrusionOk="0">
                  <a:moveTo>
                    <a:pt x="3498" y="0"/>
                  </a:moveTo>
                  <a:cubicBezTo>
                    <a:pt x="3454" y="0"/>
                    <a:pt x="3413" y="23"/>
                    <a:pt x="3392" y="66"/>
                  </a:cubicBezTo>
                  <a:cubicBezTo>
                    <a:pt x="2302" y="1813"/>
                    <a:pt x="1195" y="3492"/>
                    <a:pt x="104" y="5239"/>
                  </a:cubicBezTo>
                  <a:lnTo>
                    <a:pt x="104" y="5239"/>
                  </a:lnTo>
                  <a:cubicBezTo>
                    <a:pt x="91" y="5249"/>
                    <a:pt x="80" y="5261"/>
                    <a:pt x="71" y="5275"/>
                  </a:cubicBezTo>
                  <a:cubicBezTo>
                    <a:pt x="36" y="5362"/>
                    <a:pt x="1" y="5467"/>
                    <a:pt x="1" y="5555"/>
                  </a:cubicBezTo>
                  <a:cubicBezTo>
                    <a:pt x="1" y="5730"/>
                    <a:pt x="71" y="5904"/>
                    <a:pt x="175" y="6079"/>
                  </a:cubicBezTo>
                  <a:cubicBezTo>
                    <a:pt x="473" y="6604"/>
                    <a:pt x="1172" y="7215"/>
                    <a:pt x="2081" y="7705"/>
                  </a:cubicBezTo>
                  <a:cubicBezTo>
                    <a:pt x="2955" y="8194"/>
                    <a:pt x="3812" y="8474"/>
                    <a:pt x="4406" y="8474"/>
                  </a:cubicBezTo>
                  <a:cubicBezTo>
                    <a:pt x="4581" y="8474"/>
                    <a:pt x="4738" y="8439"/>
                    <a:pt x="4878" y="8387"/>
                  </a:cubicBezTo>
                  <a:cubicBezTo>
                    <a:pt x="4952" y="8359"/>
                    <a:pt x="5016" y="8322"/>
                    <a:pt x="5070" y="8275"/>
                  </a:cubicBezTo>
                  <a:lnTo>
                    <a:pt x="5070" y="8275"/>
                  </a:lnTo>
                  <a:cubicBezTo>
                    <a:pt x="5103" y="8264"/>
                    <a:pt x="5134" y="8243"/>
                    <a:pt x="5158" y="8212"/>
                  </a:cubicBezTo>
                  <a:lnTo>
                    <a:pt x="5193" y="8142"/>
                  </a:lnTo>
                  <a:lnTo>
                    <a:pt x="5188" y="8139"/>
                  </a:lnTo>
                  <a:lnTo>
                    <a:pt x="5188" y="8139"/>
                  </a:lnTo>
                  <a:cubicBezTo>
                    <a:pt x="6158" y="6339"/>
                    <a:pt x="7213" y="4557"/>
                    <a:pt x="8199" y="2758"/>
                  </a:cubicBezTo>
                  <a:cubicBezTo>
                    <a:pt x="8234" y="2670"/>
                    <a:pt x="8199" y="2583"/>
                    <a:pt x="8129" y="2548"/>
                  </a:cubicBezTo>
                  <a:cubicBezTo>
                    <a:pt x="8111" y="2539"/>
                    <a:pt x="8091" y="2534"/>
                    <a:pt x="8071" y="2534"/>
                  </a:cubicBezTo>
                  <a:cubicBezTo>
                    <a:pt x="8016" y="2534"/>
                    <a:pt x="7963" y="2567"/>
                    <a:pt x="7937" y="2618"/>
                  </a:cubicBezTo>
                  <a:cubicBezTo>
                    <a:pt x="6969" y="4416"/>
                    <a:pt x="5898" y="6197"/>
                    <a:pt x="4928" y="8011"/>
                  </a:cubicBezTo>
                  <a:lnTo>
                    <a:pt x="4928" y="8011"/>
                  </a:lnTo>
                  <a:lnTo>
                    <a:pt x="4922" y="8019"/>
                  </a:lnTo>
                  <a:lnTo>
                    <a:pt x="4922" y="8019"/>
                  </a:lnTo>
                  <a:cubicBezTo>
                    <a:pt x="4888" y="8059"/>
                    <a:pt x="4841" y="8097"/>
                    <a:pt x="4773" y="8124"/>
                  </a:cubicBezTo>
                  <a:cubicBezTo>
                    <a:pt x="4686" y="8159"/>
                    <a:pt x="4563" y="8177"/>
                    <a:pt x="4406" y="8177"/>
                  </a:cubicBezTo>
                  <a:cubicBezTo>
                    <a:pt x="3881" y="8177"/>
                    <a:pt x="3060" y="7932"/>
                    <a:pt x="2221" y="7460"/>
                  </a:cubicBezTo>
                  <a:cubicBezTo>
                    <a:pt x="1644" y="7146"/>
                    <a:pt x="1154" y="6761"/>
                    <a:pt x="805" y="6411"/>
                  </a:cubicBezTo>
                  <a:cubicBezTo>
                    <a:pt x="647" y="6254"/>
                    <a:pt x="508" y="6079"/>
                    <a:pt x="420" y="5922"/>
                  </a:cubicBezTo>
                  <a:cubicBezTo>
                    <a:pt x="333" y="5782"/>
                    <a:pt x="298" y="5642"/>
                    <a:pt x="298" y="5555"/>
                  </a:cubicBezTo>
                  <a:cubicBezTo>
                    <a:pt x="298" y="5508"/>
                    <a:pt x="312" y="5475"/>
                    <a:pt x="327" y="5430"/>
                  </a:cubicBezTo>
                  <a:lnTo>
                    <a:pt x="327" y="5430"/>
                  </a:lnTo>
                  <a:cubicBezTo>
                    <a:pt x="1425" y="3672"/>
                    <a:pt x="2539" y="1982"/>
                    <a:pt x="3637" y="223"/>
                  </a:cubicBezTo>
                  <a:cubicBezTo>
                    <a:pt x="3672" y="153"/>
                    <a:pt x="3654" y="66"/>
                    <a:pt x="3584" y="31"/>
                  </a:cubicBezTo>
                  <a:cubicBezTo>
                    <a:pt x="3557" y="10"/>
                    <a:pt x="3526" y="0"/>
                    <a:pt x="34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999;p73"/>
            <p:cNvSpPr/>
            <p:nvPr/>
          </p:nvSpPr>
          <p:spPr>
            <a:xfrm>
              <a:off x="3736365" y="1746632"/>
              <a:ext cx="146228" cy="266023"/>
            </a:xfrm>
            <a:custGeom>
              <a:avLst/>
              <a:gdLst/>
              <a:ahLst/>
              <a:cxnLst/>
              <a:rect l="l" t="t" r="r" b="b"/>
              <a:pathLst>
                <a:path w="5438" h="9893" extrusionOk="0">
                  <a:moveTo>
                    <a:pt x="5268" y="1"/>
                  </a:moveTo>
                  <a:cubicBezTo>
                    <a:pt x="5237" y="1"/>
                    <a:pt x="5204" y="11"/>
                    <a:pt x="5175" y="33"/>
                  </a:cubicBezTo>
                  <a:cubicBezTo>
                    <a:pt x="5175" y="33"/>
                    <a:pt x="5053" y="155"/>
                    <a:pt x="4826" y="365"/>
                  </a:cubicBezTo>
                  <a:cubicBezTo>
                    <a:pt x="4756" y="417"/>
                    <a:pt x="4756" y="505"/>
                    <a:pt x="4808" y="574"/>
                  </a:cubicBezTo>
                  <a:cubicBezTo>
                    <a:pt x="4843" y="601"/>
                    <a:pt x="4882" y="614"/>
                    <a:pt x="4920" y="614"/>
                  </a:cubicBezTo>
                  <a:cubicBezTo>
                    <a:pt x="4957" y="614"/>
                    <a:pt x="4992" y="601"/>
                    <a:pt x="5018" y="574"/>
                  </a:cubicBezTo>
                  <a:cubicBezTo>
                    <a:pt x="5123" y="470"/>
                    <a:pt x="5210" y="400"/>
                    <a:pt x="5280" y="347"/>
                  </a:cubicBezTo>
                  <a:cubicBezTo>
                    <a:pt x="5315" y="312"/>
                    <a:pt x="5333" y="295"/>
                    <a:pt x="5350" y="277"/>
                  </a:cubicBezTo>
                  <a:lnTo>
                    <a:pt x="5367" y="260"/>
                  </a:lnTo>
                  <a:cubicBezTo>
                    <a:pt x="5437" y="207"/>
                    <a:pt x="5437" y="120"/>
                    <a:pt x="5385" y="50"/>
                  </a:cubicBezTo>
                  <a:cubicBezTo>
                    <a:pt x="5354" y="20"/>
                    <a:pt x="5312" y="1"/>
                    <a:pt x="5268" y="1"/>
                  </a:cubicBezTo>
                  <a:close/>
                  <a:moveTo>
                    <a:pt x="4413" y="819"/>
                  </a:moveTo>
                  <a:cubicBezTo>
                    <a:pt x="4375" y="819"/>
                    <a:pt x="4336" y="837"/>
                    <a:pt x="4301" y="872"/>
                  </a:cubicBezTo>
                  <a:cubicBezTo>
                    <a:pt x="4214" y="977"/>
                    <a:pt x="4091" y="1099"/>
                    <a:pt x="3986" y="1221"/>
                  </a:cubicBezTo>
                  <a:cubicBezTo>
                    <a:pt x="3934" y="1274"/>
                    <a:pt x="3934" y="1361"/>
                    <a:pt x="3986" y="1414"/>
                  </a:cubicBezTo>
                  <a:cubicBezTo>
                    <a:pt x="4019" y="1446"/>
                    <a:pt x="4055" y="1460"/>
                    <a:pt x="4090" y="1460"/>
                  </a:cubicBezTo>
                  <a:cubicBezTo>
                    <a:pt x="4130" y="1460"/>
                    <a:pt x="4168" y="1442"/>
                    <a:pt x="4196" y="1414"/>
                  </a:cubicBezTo>
                  <a:cubicBezTo>
                    <a:pt x="4301" y="1291"/>
                    <a:pt x="4423" y="1169"/>
                    <a:pt x="4511" y="1064"/>
                  </a:cubicBezTo>
                  <a:cubicBezTo>
                    <a:pt x="4581" y="1012"/>
                    <a:pt x="4581" y="924"/>
                    <a:pt x="4511" y="872"/>
                  </a:cubicBezTo>
                  <a:cubicBezTo>
                    <a:pt x="4485" y="837"/>
                    <a:pt x="4450" y="819"/>
                    <a:pt x="4413" y="819"/>
                  </a:cubicBezTo>
                  <a:close/>
                  <a:moveTo>
                    <a:pt x="3618" y="1708"/>
                  </a:moveTo>
                  <a:cubicBezTo>
                    <a:pt x="3581" y="1708"/>
                    <a:pt x="3543" y="1726"/>
                    <a:pt x="3514" y="1763"/>
                  </a:cubicBezTo>
                  <a:cubicBezTo>
                    <a:pt x="3410" y="1868"/>
                    <a:pt x="3305" y="1990"/>
                    <a:pt x="3200" y="2130"/>
                  </a:cubicBezTo>
                  <a:cubicBezTo>
                    <a:pt x="3147" y="2183"/>
                    <a:pt x="3165" y="2270"/>
                    <a:pt x="3235" y="2323"/>
                  </a:cubicBezTo>
                  <a:cubicBezTo>
                    <a:pt x="3259" y="2347"/>
                    <a:pt x="3291" y="2360"/>
                    <a:pt x="3323" y="2360"/>
                  </a:cubicBezTo>
                  <a:cubicBezTo>
                    <a:pt x="3361" y="2360"/>
                    <a:pt x="3399" y="2343"/>
                    <a:pt x="3427" y="2305"/>
                  </a:cubicBezTo>
                  <a:cubicBezTo>
                    <a:pt x="3532" y="2183"/>
                    <a:pt x="3637" y="2060"/>
                    <a:pt x="3724" y="1938"/>
                  </a:cubicBezTo>
                  <a:cubicBezTo>
                    <a:pt x="3777" y="1886"/>
                    <a:pt x="3777" y="1781"/>
                    <a:pt x="3707" y="1746"/>
                  </a:cubicBezTo>
                  <a:cubicBezTo>
                    <a:pt x="3682" y="1721"/>
                    <a:pt x="3651" y="1708"/>
                    <a:pt x="3618" y="1708"/>
                  </a:cubicBezTo>
                  <a:close/>
                  <a:moveTo>
                    <a:pt x="2880" y="2632"/>
                  </a:moveTo>
                  <a:cubicBezTo>
                    <a:pt x="2836" y="2632"/>
                    <a:pt x="2793" y="2649"/>
                    <a:pt x="2763" y="2690"/>
                  </a:cubicBezTo>
                  <a:cubicBezTo>
                    <a:pt x="2675" y="2812"/>
                    <a:pt x="2588" y="2952"/>
                    <a:pt x="2483" y="3074"/>
                  </a:cubicBezTo>
                  <a:cubicBezTo>
                    <a:pt x="2448" y="3144"/>
                    <a:pt x="2466" y="3232"/>
                    <a:pt x="2518" y="3284"/>
                  </a:cubicBezTo>
                  <a:cubicBezTo>
                    <a:pt x="2546" y="3305"/>
                    <a:pt x="2576" y="3315"/>
                    <a:pt x="2606" y="3315"/>
                  </a:cubicBezTo>
                  <a:cubicBezTo>
                    <a:pt x="2651" y="3315"/>
                    <a:pt x="2696" y="3291"/>
                    <a:pt x="2728" y="3249"/>
                  </a:cubicBezTo>
                  <a:cubicBezTo>
                    <a:pt x="2815" y="3109"/>
                    <a:pt x="2903" y="2987"/>
                    <a:pt x="3008" y="2865"/>
                  </a:cubicBezTo>
                  <a:cubicBezTo>
                    <a:pt x="3042" y="2795"/>
                    <a:pt x="3042" y="2707"/>
                    <a:pt x="2973" y="2655"/>
                  </a:cubicBezTo>
                  <a:cubicBezTo>
                    <a:pt x="2944" y="2640"/>
                    <a:pt x="2912" y="2632"/>
                    <a:pt x="2880" y="2632"/>
                  </a:cubicBezTo>
                  <a:close/>
                  <a:moveTo>
                    <a:pt x="2218" y="3616"/>
                  </a:moveTo>
                  <a:cubicBezTo>
                    <a:pt x="2168" y="3616"/>
                    <a:pt x="2122" y="3640"/>
                    <a:pt x="2098" y="3686"/>
                  </a:cubicBezTo>
                  <a:cubicBezTo>
                    <a:pt x="2011" y="3809"/>
                    <a:pt x="1924" y="3948"/>
                    <a:pt x="1836" y="4088"/>
                  </a:cubicBezTo>
                  <a:cubicBezTo>
                    <a:pt x="1801" y="4158"/>
                    <a:pt x="1819" y="4246"/>
                    <a:pt x="1889" y="4281"/>
                  </a:cubicBezTo>
                  <a:cubicBezTo>
                    <a:pt x="1912" y="4298"/>
                    <a:pt x="1937" y="4306"/>
                    <a:pt x="1963" y="4306"/>
                  </a:cubicBezTo>
                  <a:cubicBezTo>
                    <a:pt x="2013" y="4306"/>
                    <a:pt x="2064" y="4275"/>
                    <a:pt x="2098" y="4228"/>
                  </a:cubicBezTo>
                  <a:cubicBezTo>
                    <a:pt x="2168" y="4106"/>
                    <a:pt x="2256" y="3966"/>
                    <a:pt x="2343" y="3826"/>
                  </a:cubicBezTo>
                  <a:cubicBezTo>
                    <a:pt x="2378" y="3774"/>
                    <a:pt x="2361" y="3669"/>
                    <a:pt x="2291" y="3634"/>
                  </a:cubicBezTo>
                  <a:cubicBezTo>
                    <a:pt x="2267" y="3622"/>
                    <a:pt x="2242" y="3616"/>
                    <a:pt x="2218" y="3616"/>
                  </a:cubicBezTo>
                  <a:close/>
                  <a:moveTo>
                    <a:pt x="1620" y="4634"/>
                  </a:moveTo>
                  <a:cubicBezTo>
                    <a:pt x="1566" y="4634"/>
                    <a:pt x="1512" y="4666"/>
                    <a:pt x="1487" y="4718"/>
                  </a:cubicBezTo>
                  <a:cubicBezTo>
                    <a:pt x="1417" y="4857"/>
                    <a:pt x="1347" y="4997"/>
                    <a:pt x="1277" y="5137"/>
                  </a:cubicBezTo>
                  <a:cubicBezTo>
                    <a:pt x="1242" y="5207"/>
                    <a:pt x="1259" y="5294"/>
                    <a:pt x="1347" y="5329"/>
                  </a:cubicBezTo>
                  <a:cubicBezTo>
                    <a:pt x="1366" y="5339"/>
                    <a:pt x="1386" y="5343"/>
                    <a:pt x="1405" y="5343"/>
                  </a:cubicBezTo>
                  <a:cubicBezTo>
                    <a:pt x="1460" y="5343"/>
                    <a:pt x="1513" y="5311"/>
                    <a:pt x="1539" y="5259"/>
                  </a:cubicBezTo>
                  <a:cubicBezTo>
                    <a:pt x="1609" y="5120"/>
                    <a:pt x="1679" y="4980"/>
                    <a:pt x="1749" y="4840"/>
                  </a:cubicBezTo>
                  <a:cubicBezTo>
                    <a:pt x="1784" y="4770"/>
                    <a:pt x="1766" y="4683"/>
                    <a:pt x="1679" y="4648"/>
                  </a:cubicBezTo>
                  <a:cubicBezTo>
                    <a:pt x="1660" y="4638"/>
                    <a:pt x="1640" y="4634"/>
                    <a:pt x="1620" y="4634"/>
                  </a:cubicBezTo>
                  <a:close/>
                  <a:moveTo>
                    <a:pt x="1096" y="5700"/>
                  </a:moveTo>
                  <a:cubicBezTo>
                    <a:pt x="1043" y="5700"/>
                    <a:pt x="992" y="5733"/>
                    <a:pt x="980" y="5784"/>
                  </a:cubicBezTo>
                  <a:cubicBezTo>
                    <a:pt x="910" y="5941"/>
                    <a:pt x="857" y="6081"/>
                    <a:pt x="787" y="6238"/>
                  </a:cubicBezTo>
                  <a:cubicBezTo>
                    <a:pt x="770" y="6308"/>
                    <a:pt x="805" y="6396"/>
                    <a:pt x="875" y="6413"/>
                  </a:cubicBezTo>
                  <a:cubicBezTo>
                    <a:pt x="894" y="6423"/>
                    <a:pt x="914" y="6427"/>
                    <a:pt x="933" y="6427"/>
                  </a:cubicBezTo>
                  <a:cubicBezTo>
                    <a:pt x="988" y="6427"/>
                    <a:pt x="1041" y="6395"/>
                    <a:pt x="1067" y="6343"/>
                  </a:cubicBezTo>
                  <a:cubicBezTo>
                    <a:pt x="1120" y="6186"/>
                    <a:pt x="1172" y="6046"/>
                    <a:pt x="1242" y="5906"/>
                  </a:cubicBezTo>
                  <a:cubicBezTo>
                    <a:pt x="1277" y="5836"/>
                    <a:pt x="1242" y="5749"/>
                    <a:pt x="1154" y="5714"/>
                  </a:cubicBezTo>
                  <a:cubicBezTo>
                    <a:pt x="1136" y="5705"/>
                    <a:pt x="1116" y="5700"/>
                    <a:pt x="1096" y="5700"/>
                  </a:cubicBezTo>
                  <a:close/>
                  <a:moveTo>
                    <a:pt x="698" y="6811"/>
                  </a:moveTo>
                  <a:cubicBezTo>
                    <a:pt x="637" y="6811"/>
                    <a:pt x="572" y="6845"/>
                    <a:pt x="543" y="6903"/>
                  </a:cubicBezTo>
                  <a:cubicBezTo>
                    <a:pt x="508" y="7060"/>
                    <a:pt x="455" y="7217"/>
                    <a:pt x="403" y="7375"/>
                  </a:cubicBezTo>
                  <a:cubicBezTo>
                    <a:pt x="385" y="7445"/>
                    <a:pt x="438" y="7532"/>
                    <a:pt x="508" y="7550"/>
                  </a:cubicBezTo>
                  <a:cubicBezTo>
                    <a:pt x="522" y="7552"/>
                    <a:pt x="536" y="7554"/>
                    <a:pt x="550" y="7554"/>
                  </a:cubicBezTo>
                  <a:cubicBezTo>
                    <a:pt x="617" y="7554"/>
                    <a:pt x="671" y="7517"/>
                    <a:pt x="700" y="7445"/>
                  </a:cubicBezTo>
                  <a:cubicBezTo>
                    <a:pt x="735" y="7305"/>
                    <a:pt x="787" y="7147"/>
                    <a:pt x="822" y="7008"/>
                  </a:cubicBezTo>
                  <a:cubicBezTo>
                    <a:pt x="857" y="6920"/>
                    <a:pt x="805" y="6833"/>
                    <a:pt x="735" y="6815"/>
                  </a:cubicBezTo>
                  <a:cubicBezTo>
                    <a:pt x="723" y="6812"/>
                    <a:pt x="710" y="6811"/>
                    <a:pt x="698" y="6811"/>
                  </a:cubicBezTo>
                  <a:close/>
                  <a:moveTo>
                    <a:pt x="387" y="7948"/>
                  </a:moveTo>
                  <a:cubicBezTo>
                    <a:pt x="316" y="7948"/>
                    <a:pt x="261" y="7998"/>
                    <a:pt x="245" y="8074"/>
                  </a:cubicBezTo>
                  <a:cubicBezTo>
                    <a:pt x="210" y="8231"/>
                    <a:pt x="176" y="8371"/>
                    <a:pt x="141" y="8546"/>
                  </a:cubicBezTo>
                  <a:cubicBezTo>
                    <a:pt x="141" y="8616"/>
                    <a:pt x="193" y="8686"/>
                    <a:pt x="263" y="8703"/>
                  </a:cubicBezTo>
                  <a:cubicBezTo>
                    <a:pt x="274" y="8706"/>
                    <a:pt x="285" y="8707"/>
                    <a:pt x="296" y="8707"/>
                  </a:cubicBezTo>
                  <a:cubicBezTo>
                    <a:pt x="368" y="8707"/>
                    <a:pt x="423" y="8657"/>
                    <a:pt x="438" y="8581"/>
                  </a:cubicBezTo>
                  <a:cubicBezTo>
                    <a:pt x="455" y="8441"/>
                    <a:pt x="490" y="8284"/>
                    <a:pt x="525" y="8126"/>
                  </a:cubicBezTo>
                  <a:cubicBezTo>
                    <a:pt x="543" y="8056"/>
                    <a:pt x="490" y="7969"/>
                    <a:pt x="420" y="7952"/>
                  </a:cubicBezTo>
                  <a:cubicBezTo>
                    <a:pt x="409" y="7949"/>
                    <a:pt x="398" y="7948"/>
                    <a:pt x="387" y="7948"/>
                  </a:cubicBezTo>
                  <a:close/>
                  <a:moveTo>
                    <a:pt x="183" y="9120"/>
                  </a:moveTo>
                  <a:cubicBezTo>
                    <a:pt x="109" y="9120"/>
                    <a:pt x="53" y="9183"/>
                    <a:pt x="53" y="9245"/>
                  </a:cubicBezTo>
                  <a:cubicBezTo>
                    <a:pt x="36" y="9403"/>
                    <a:pt x="18" y="9577"/>
                    <a:pt x="18" y="9735"/>
                  </a:cubicBezTo>
                  <a:cubicBezTo>
                    <a:pt x="1" y="9805"/>
                    <a:pt x="71" y="9875"/>
                    <a:pt x="158" y="9892"/>
                  </a:cubicBezTo>
                  <a:cubicBezTo>
                    <a:pt x="228" y="9892"/>
                    <a:pt x="298" y="9822"/>
                    <a:pt x="298" y="9752"/>
                  </a:cubicBezTo>
                  <a:cubicBezTo>
                    <a:pt x="315" y="9595"/>
                    <a:pt x="333" y="9438"/>
                    <a:pt x="333" y="9280"/>
                  </a:cubicBezTo>
                  <a:cubicBezTo>
                    <a:pt x="350" y="9193"/>
                    <a:pt x="298" y="9123"/>
                    <a:pt x="210" y="9123"/>
                  </a:cubicBezTo>
                  <a:cubicBezTo>
                    <a:pt x="201" y="9121"/>
                    <a:pt x="192" y="9120"/>
                    <a:pt x="183" y="912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000;p73"/>
            <p:cNvSpPr/>
            <p:nvPr/>
          </p:nvSpPr>
          <p:spPr>
            <a:xfrm>
              <a:off x="4054599" y="1981105"/>
              <a:ext cx="41868" cy="41411"/>
            </a:xfrm>
            <a:custGeom>
              <a:avLst/>
              <a:gdLst/>
              <a:ahLst/>
              <a:cxnLst/>
              <a:rect l="l" t="t" r="r" b="b"/>
              <a:pathLst>
                <a:path w="1557" h="1540" extrusionOk="0">
                  <a:moveTo>
                    <a:pt x="770" y="280"/>
                  </a:moveTo>
                  <a:cubicBezTo>
                    <a:pt x="1049" y="280"/>
                    <a:pt x="1259" y="508"/>
                    <a:pt x="1259" y="770"/>
                  </a:cubicBezTo>
                  <a:cubicBezTo>
                    <a:pt x="1259" y="1032"/>
                    <a:pt x="1049" y="1242"/>
                    <a:pt x="770" y="1242"/>
                  </a:cubicBezTo>
                  <a:cubicBezTo>
                    <a:pt x="508" y="1242"/>
                    <a:pt x="298" y="1032"/>
                    <a:pt x="298" y="770"/>
                  </a:cubicBezTo>
                  <a:cubicBezTo>
                    <a:pt x="298" y="508"/>
                    <a:pt x="508" y="280"/>
                    <a:pt x="770" y="280"/>
                  </a:cubicBezTo>
                  <a:close/>
                  <a:moveTo>
                    <a:pt x="770" y="1"/>
                  </a:moveTo>
                  <a:cubicBezTo>
                    <a:pt x="350" y="1"/>
                    <a:pt x="1" y="333"/>
                    <a:pt x="1" y="770"/>
                  </a:cubicBezTo>
                  <a:cubicBezTo>
                    <a:pt x="1" y="1189"/>
                    <a:pt x="350" y="1539"/>
                    <a:pt x="770" y="1539"/>
                  </a:cubicBezTo>
                  <a:cubicBezTo>
                    <a:pt x="1207" y="1539"/>
                    <a:pt x="1556" y="1189"/>
                    <a:pt x="1556" y="770"/>
                  </a:cubicBezTo>
                  <a:cubicBezTo>
                    <a:pt x="1556" y="333"/>
                    <a:pt x="1207" y="1"/>
                    <a:pt x="77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001;p73"/>
            <p:cNvSpPr/>
            <p:nvPr/>
          </p:nvSpPr>
          <p:spPr>
            <a:xfrm>
              <a:off x="3784309" y="1856178"/>
              <a:ext cx="280678" cy="141899"/>
            </a:xfrm>
            <a:custGeom>
              <a:avLst/>
              <a:gdLst/>
              <a:ahLst/>
              <a:cxnLst/>
              <a:rect l="l" t="t" r="r" b="b"/>
              <a:pathLst>
                <a:path w="10438" h="5277" extrusionOk="0">
                  <a:moveTo>
                    <a:pt x="169" y="1"/>
                  </a:moveTo>
                  <a:cubicBezTo>
                    <a:pt x="115" y="1"/>
                    <a:pt x="61" y="33"/>
                    <a:pt x="36" y="84"/>
                  </a:cubicBezTo>
                  <a:cubicBezTo>
                    <a:pt x="1" y="154"/>
                    <a:pt x="36" y="241"/>
                    <a:pt x="106" y="276"/>
                  </a:cubicBezTo>
                  <a:lnTo>
                    <a:pt x="10192" y="5259"/>
                  </a:lnTo>
                  <a:cubicBezTo>
                    <a:pt x="10222" y="5270"/>
                    <a:pt x="10251" y="5276"/>
                    <a:pt x="10278" y="5276"/>
                  </a:cubicBezTo>
                  <a:cubicBezTo>
                    <a:pt x="10332" y="5276"/>
                    <a:pt x="10379" y="5253"/>
                    <a:pt x="10402" y="5206"/>
                  </a:cubicBezTo>
                  <a:cubicBezTo>
                    <a:pt x="10437" y="5119"/>
                    <a:pt x="10402" y="5031"/>
                    <a:pt x="10332" y="4996"/>
                  </a:cubicBezTo>
                  <a:lnTo>
                    <a:pt x="228" y="14"/>
                  </a:lnTo>
                  <a:cubicBezTo>
                    <a:pt x="209" y="5"/>
                    <a:pt x="189" y="1"/>
                    <a:pt x="1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002;p73"/>
            <p:cNvSpPr/>
            <p:nvPr/>
          </p:nvSpPr>
          <p:spPr>
            <a:xfrm>
              <a:off x="3784793" y="1845907"/>
              <a:ext cx="48429" cy="55232"/>
            </a:xfrm>
            <a:custGeom>
              <a:avLst/>
              <a:gdLst/>
              <a:ahLst/>
              <a:cxnLst/>
              <a:rect l="l" t="t" r="r" b="b"/>
              <a:pathLst>
                <a:path w="1801" h="2054" extrusionOk="0">
                  <a:moveTo>
                    <a:pt x="1644" y="1"/>
                  </a:moveTo>
                  <a:cubicBezTo>
                    <a:pt x="1628" y="1"/>
                    <a:pt x="1610" y="4"/>
                    <a:pt x="1591" y="12"/>
                  </a:cubicBezTo>
                  <a:lnTo>
                    <a:pt x="123" y="379"/>
                  </a:lnTo>
                  <a:cubicBezTo>
                    <a:pt x="70" y="396"/>
                    <a:pt x="35" y="431"/>
                    <a:pt x="18" y="466"/>
                  </a:cubicBezTo>
                  <a:cubicBezTo>
                    <a:pt x="0" y="501"/>
                    <a:pt x="0" y="554"/>
                    <a:pt x="18" y="589"/>
                  </a:cubicBezTo>
                  <a:lnTo>
                    <a:pt x="717" y="1970"/>
                  </a:lnTo>
                  <a:cubicBezTo>
                    <a:pt x="743" y="2021"/>
                    <a:pt x="796" y="2053"/>
                    <a:pt x="851" y="2053"/>
                  </a:cubicBezTo>
                  <a:cubicBezTo>
                    <a:pt x="871" y="2053"/>
                    <a:pt x="891" y="2049"/>
                    <a:pt x="909" y="2039"/>
                  </a:cubicBezTo>
                  <a:cubicBezTo>
                    <a:pt x="979" y="2005"/>
                    <a:pt x="1014" y="1917"/>
                    <a:pt x="979" y="1847"/>
                  </a:cubicBezTo>
                  <a:lnTo>
                    <a:pt x="367" y="623"/>
                  </a:lnTo>
                  <a:lnTo>
                    <a:pt x="1661" y="291"/>
                  </a:lnTo>
                  <a:cubicBezTo>
                    <a:pt x="1748" y="274"/>
                    <a:pt x="1801" y="186"/>
                    <a:pt x="1766" y="117"/>
                  </a:cubicBezTo>
                  <a:cubicBezTo>
                    <a:pt x="1752" y="48"/>
                    <a:pt x="1706" y="1"/>
                    <a:pt x="16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302078" y="669303"/>
            <a:ext cx="8568545" cy="4260916"/>
            <a:chOff x="254503" y="268253"/>
            <a:chExt cx="8513996" cy="4594800"/>
          </a:xfrm>
          <a:noFill/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981678" y="248403"/>
            <a:ext cx="71072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Bahnschrift" panose="020B0502040204020203" pitchFamily="34" charset="0"/>
              </a:rPr>
              <a:t>M</a:t>
            </a:r>
            <a:r>
              <a:rPr lang="en" b="1" dirty="0" smtClean="0">
                <a:latin typeface="Bahnschrift" panose="020B0502040204020203" pitchFamily="34" charset="0"/>
              </a:rPr>
              <a:t>ột số loại thước thông dụng</a:t>
            </a:r>
            <a:endParaRPr b="1" dirty="0">
              <a:latin typeface="Bahnschrift" panose="020B0502040204020203" pitchFamily="34" charset="0"/>
            </a:endParaRPr>
          </a:p>
        </p:txBody>
      </p:sp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74" y="3082552"/>
            <a:ext cx="3939801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823463" y="2043463"/>
            <a:ext cx="1235449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altLang="vi-VN" sz="247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380820" y="4185654"/>
            <a:ext cx="1235448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altLang="vi-VN" sz="247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256170" y="2606258"/>
            <a:ext cx="1475441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vi-VN" sz="247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4741767" y="4435204"/>
            <a:ext cx="1494118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endParaRPr lang="en-US" altLang="vi-VN" sz="247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1" y="2671451"/>
            <a:ext cx="3205493" cy="14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1939975" y="2043463"/>
            <a:ext cx="1799478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vi-VN" sz="247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6376582" y="2598050"/>
            <a:ext cx="1799478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247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41187" y="4185654"/>
            <a:ext cx="2243044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247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5881810" y="4446702"/>
            <a:ext cx="2242110" cy="4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13" tIns="39956" rIns="79913" bIns="3995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4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7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vi-VN" sz="247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83">
            <a:off x="599133" y="717861"/>
            <a:ext cx="3842686" cy="1905033"/>
          </a:xfrm>
          <a:prstGeom prst="rect">
            <a:avLst/>
          </a:prstGeom>
        </p:spPr>
      </p:pic>
      <p:pic>
        <p:nvPicPr>
          <p:cNvPr id="67" name="Picture 2" descr="Kết quả hình ảnh cho thước dâ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73" y="1151712"/>
            <a:ext cx="3260071" cy="1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97964" y="424206"/>
            <a:ext cx="8672660" cy="4506013"/>
            <a:chOff x="254503" y="268253"/>
            <a:chExt cx="8513996" cy="4594800"/>
          </a:xfrm>
          <a:noFill/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979297" y="3306"/>
            <a:ext cx="71072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Vận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dụng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098" name="Picture 2" descr="https://giaibai5s.com/wp-content/uploads/2018/09/2018-09-19_16-42-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" b="13027"/>
          <a:stretch/>
        </p:blipFill>
        <p:spPr bwMode="auto">
          <a:xfrm>
            <a:off x="339363" y="1388557"/>
            <a:ext cx="5081048" cy="294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515439" y="1263194"/>
            <a:ext cx="1621410" cy="62216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Kết quả hình ảnh cho thước d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46" y="810549"/>
            <a:ext cx="2040537" cy="9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/>
          <p:cNvCxnSpPr>
            <a:endCxn id="80" idx="1"/>
          </p:cNvCxnSpPr>
          <p:nvPr/>
        </p:nvCxnSpPr>
        <p:spPr>
          <a:xfrm flipV="1">
            <a:off x="2121031" y="1263194"/>
            <a:ext cx="4023615" cy="78242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121031" y="2341156"/>
            <a:ext cx="4015818" cy="96922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46" y="2044676"/>
            <a:ext cx="2204186" cy="100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4082617" y="3588402"/>
            <a:ext cx="2054232" cy="30107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Thước kẻ mica Queen 30cm - Queen ruler - Văn phòng phẩm Sơn 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-811" r="-921" b="34083"/>
          <a:stretch/>
        </p:blipFill>
        <p:spPr bwMode="auto">
          <a:xfrm>
            <a:off x="6135218" y="3289956"/>
            <a:ext cx="2047219" cy="13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441745" y="816955"/>
            <a:ext cx="4671472" cy="4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endParaRPr lang="vi-VN" altLang="vi-VN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97964" y="424206"/>
            <a:ext cx="8672660" cy="4506013"/>
            <a:chOff x="254503" y="268253"/>
            <a:chExt cx="8513996" cy="4594800"/>
          </a:xfrm>
          <a:noFill/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979297" y="3306"/>
            <a:ext cx="71072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Vận</a:t>
            </a:r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dụng</a:t>
            </a:r>
            <a:endParaRPr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14838" y="2677213"/>
            <a:ext cx="640552" cy="39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Vải tiếng Anh là gì - 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2" y="1771603"/>
            <a:ext cx="3156894" cy="22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hợ may thường dùng thước nào để đo chiều dài của mảnh vải | VietJac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8" b="14015"/>
          <a:stretch/>
        </p:blipFill>
        <p:spPr bwMode="auto">
          <a:xfrm>
            <a:off x="5207913" y="1196901"/>
            <a:ext cx="2824209" cy="34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ÁN BU LÔNG XI SẮT (100g) | Shopee Việt N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51506" r="-352" b="10254"/>
          <a:stretch/>
        </p:blipFill>
        <p:spPr bwMode="auto">
          <a:xfrm>
            <a:off x="518183" y="2110883"/>
            <a:ext cx="3742233" cy="15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ông dụng thước kẹp và sự khác biệt với thước Panme Công Ty TNHH Công Nghệ  Kỹ Thuật Phú Thá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27" r="-1476"/>
          <a:stretch/>
        </p:blipFill>
        <p:spPr bwMode="auto">
          <a:xfrm>
            <a:off x="5009812" y="1722142"/>
            <a:ext cx="3673169" cy="21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14838" y="2625802"/>
            <a:ext cx="640552" cy="523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707</Words>
  <Application>Microsoft Office PowerPoint</Application>
  <PresentationFormat>On-screen Show (16:9)</PresentationFormat>
  <Paragraphs>168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Bahnschrift Condensed</vt:lpstr>
      <vt:lpstr>Bitter</vt:lpstr>
      <vt:lpstr>Bad Script</vt:lpstr>
      <vt:lpstr>Hiragino Kaku Gothic StdN W8</vt:lpstr>
      <vt:lpstr>Bahnschrift</vt:lpstr>
      <vt:lpstr>Raleway Thin</vt:lpstr>
      <vt:lpstr>Segoe UI Black</vt:lpstr>
      <vt:lpstr>Bahnschrift Light SemiCondensed</vt:lpstr>
      <vt:lpstr>Times New Roman</vt:lpstr>
      <vt:lpstr>Lato</vt:lpstr>
      <vt:lpstr>Tahoma</vt:lpstr>
      <vt:lpstr>Calibri</vt:lpstr>
      <vt:lpstr>Bahnschrift SemiBold</vt:lpstr>
      <vt:lpstr>Cambria Math</vt:lpstr>
      <vt:lpstr>Mathematics Subject for High School by Slidesgo</vt:lpstr>
      <vt:lpstr>6th Grade</vt:lpstr>
      <vt:lpstr>KHỞI ĐỘNG</vt:lpstr>
      <vt:lpstr>Đơn vị đo  độ dài</vt:lpstr>
      <vt:lpstr>I. Đơn vị đo độ dài</vt:lpstr>
      <vt:lpstr>PowerPoint Presentation</vt:lpstr>
      <vt:lpstr>II. Dụng cụ đo chiều dài</vt:lpstr>
      <vt:lpstr>Một số loại thước thông dụng</vt:lpstr>
      <vt:lpstr>Vận dụng</vt:lpstr>
      <vt:lpstr>Vận dụng</vt:lpstr>
      <vt:lpstr>II. Dụng cụ đo độ dài</vt:lpstr>
      <vt:lpstr>Vận dụng</vt:lpstr>
      <vt:lpstr>III. Cách đo chiều dài</vt:lpstr>
      <vt:lpstr>Đặt bút thế nào thì đúng?</vt:lpstr>
      <vt:lpstr>III. Cách đo  chiều dài</vt:lpstr>
      <vt:lpstr>Đọc kết quả trong hình?</vt:lpstr>
      <vt:lpstr>IV. Vận dụng cách đo chiều dài vào đo thể tích</vt:lpstr>
      <vt:lpstr>1. Đơn vị đo thể tích</vt:lpstr>
      <vt:lpstr>2. Dụng cụ đo thể tích</vt:lpstr>
      <vt:lpstr>3. Cách đo thể tích</vt:lpstr>
      <vt:lpstr>PowerPoint Presentation</vt:lpstr>
      <vt:lpstr>PowerPoint Presentation</vt:lpstr>
      <vt:lpstr>PowerPoint Presentation</vt:lpstr>
      <vt:lpstr>Thể tích vật rắn không thấm nước</vt:lpstr>
      <vt:lpstr>Luyện tập</vt:lpstr>
      <vt:lpstr>Luyện tập</vt:lpstr>
      <vt:lpstr>Luyện tập</vt:lpstr>
      <vt:lpstr>Hoạt động trải nghiệm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8+9 – Bài 5:  ĐO CHIỀU DÀI</dc:title>
  <dc:creator>NT</dc:creator>
  <cp:lastModifiedBy>Windows User</cp:lastModifiedBy>
  <cp:revision>39</cp:revision>
  <dcterms:modified xsi:type="dcterms:W3CDTF">2021-09-20T06:07:59Z</dcterms:modified>
</cp:coreProperties>
</file>