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11"/>
  </p:notesMasterIdLst>
  <p:sldIdLst>
    <p:sldId id="256" r:id="rId2"/>
    <p:sldId id="298" r:id="rId3"/>
    <p:sldId id="299" r:id="rId4"/>
    <p:sldId id="297" r:id="rId5"/>
    <p:sldId id="301" r:id="rId6"/>
    <p:sldId id="303" r:id="rId7"/>
    <p:sldId id="304" r:id="rId8"/>
    <p:sldId id="306" r:id="rId9"/>
    <p:sldId id="302" r:id="rId10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Raleway Thin" panose="020B0604020202020204" charset="0"/>
      <p:regular r:id="rId16"/>
      <p:bold r:id="rId17"/>
      <p:italic r:id="rId18"/>
      <p:boldItalic r:id="rId19"/>
    </p:embeddedFont>
    <p:embeddedFont>
      <p:font typeface="Roboto" panose="020B0604020202020204" charset="0"/>
      <p:regular r:id="rId20"/>
      <p:bold r:id="rId21"/>
      <p:italic r:id="rId22"/>
      <p:boldItalic r:id="rId23"/>
    </p:embeddedFont>
    <p:embeddedFont>
      <p:font typeface="Fira Sans Extra Condensed Medium" panose="020B0604020202020204" charset="0"/>
      <p:regular r:id="rId24"/>
      <p:bold r:id="rId25"/>
      <p:italic r:id="rId26"/>
      <p:boldItalic r:id="rId27"/>
    </p:embeddedFont>
    <p:embeddedFont>
      <p:font typeface="Gloria Hallelujah" panose="020B0604020202020204" charset="0"/>
      <p:regular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21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23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font" Target="fonts/font15.fntdata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font" Target="fonts/font13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font" Target="fonts/font17.fntdata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font" Target="fonts/font16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g8641a476e9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" name="Google Shape;53;g8641a476e9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6" name="Google Shape;976;gccdb39284a_3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7" name="Google Shape;977;gccdb39284a_3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49452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Google Shape;1285;gccf3902700_0_8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6" name="Google Shape;1286;gccf3902700_0_8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63517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gccdb39284a_2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5" name="Google Shape;935;gccdb39284a_2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111045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Google Shape;1285;gccf3902700_0_8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6" name="Google Shape;1286;gccf3902700_0_8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78279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6" name="Google Shape;976;gccdb39284a_3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7" name="Google Shape;977;gccdb39284a_3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5164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isk Management Infographics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flipH="1">
            <a:off x="4225800" y="1977825"/>
            <a:ext cx="4465200" cy="7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5200"/>
              <a:buNone/>
              <a:defRPr sz="36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flipH="1">
            <a:off x="4968000" y="2739375"/>
            <a:ext cx="3723000" cy="36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title"/>
          </p:nvPr>
        </p:nvSpPr>
        <p:spPr>
          <a:xfrm>
            <a:off x="710275" y="536650"/>
            <a:ext cx="7723500" cy="4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1" name="Google Shape;31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5" name="Google Shape;35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6" name="Google Shape;36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0" name="Google Shape;40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4" name="Google Shape;44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3"/>
          <p:cNvSpPr/>
          <p:nvPr/>
        </p:nvSpPr>
        <p:spPr>
          <a:xfrm>
            <a:off x="5203188" y="3304363"/>
            <a:ext cx="4205930" cy="2291529"/>
          </a:xfrm>
          <a:custGeom>
            <a:avLst/>
            <a:gdLst/>
            <a:ahLst/>
            <a:cxnLst/>
            <a:rect l="l" t="t" r="r" b="b"/>
            <a:pathLst>
              <a:path w="26175" h="14261" extrusionOk="0">
                <a:moveTo>
                  <a:pt x="21312" y="0"/>
                </a:moveTo>
                <a:cubicBezTo>
                  <a:pt x="20977" y="0"/>
                  <a:pt x="20642" y="41"/>
                  <a:pt x="20313" y="99"/>
                </a:cubicBezTo>
                <a:cubicBezTo>
                  <a:pt x="19331" y="273"/>
                  <a:pt x="18260" y="586"/>
                  <a:pt x="17702" y="1484"/>
                </a:cubicBezTo>
                <a:cubicBezTo>
                  <a:pt x="17428" y="1925"/>
                  <a:pt x="17287" y="2436"/>
                  <a:pt x="16990" y="2864"/>
                </a:cubicBezTo>
                <a:cubicBezTo>
                  <a:pt x="16710" y="3266"/>
                  <a:pt x="16282" y="3522"/>
                  <a:pt x="15821" y="3664"/>
                </a:cubicBezTo>
                <a:cubicBezTo>
                  <a:pt x="15261" y="3837"/>
                  <a:pt x="14685" y="3858"/>
                  <a:pt x="14107" y="3858"/>
                </a:cubicBezTo>
                <a:cubicBezTo>
                  <a:pt x="13914" y="3858"/>
                  <a:pt x="13720" y="3856"/>
                  <a:pt x="13527" y="3856"/>
                </a:cubicBezTo>
                <a:cubicBezTo>
                  <a:pt x="13273" y="3856"/>
                  <a:pt x="13019" y="3860"/>
                  <a:pt x="12766" y="3880"/>
                </a:cubicBezTo>
                <a:cubicBezTo>
                  <a:pt x="12240" y="3921"/>
                  <a:pt x="11711" y="4025"/>
                  <a:pt x="11246" y="4285"/>
                </a:cubicBezTo>
                <a:cubicBezTo>
                  <a:pt x="10777" y="4547"/>
                  <a:pt x="10423" y="4956"/>
                  <a:pt x="10107" y="5381"/>
                </a:cubicBezTo>
                <a:cubicBezTo>
                  <a:pt x="9484" y="6224"/>
                  <a:pt x="8906" y="7121"/>
                  <a:pt x="8012" y="7708"/>
                </a:cubicBezTo>
                <a:cubicBezTo>
                  <a:pt x="7566" y="8003"/>
                  <a:pt x="7065" y="8190"/>
                  <a:pt x="6530" y="8231"/>
                </a:cubicBezTo>
                <a:cubicBezTo>
                  <a:pt x="6418" y="8239"/>
                  <a:pt x="6306" y="8243"/>
                  <a:pt x="6194" y="8243"/>
                </a:cubicBezTo>
                <a:cubicBezTo>
                  <a:pt x="5684" y="8243"/>
                  <a:pt x="5174" y="8166"/>
                  <a:pt x="4666" y="8122"/>
                </a:cubicBezTo>
                <a:cubicBezTo>
                  <a:pt x="4112" y="8075"/>
                  <a:pt x="3557" y="8052"/>
                  <a:pt x="3001" y="8052"/>
                </a:cubicBezTo>
                <a:cubicBezTo>
                  <a:pt x="2916" y="8052"/>
                  <a:pt x="2830" y="8052"/>
                  <a:pt x="2744" y="8054"/>
                </a:cubicBezTo>
                <a:cubicBezTo>
                  <a:pt x="2475" y="8057"/>
                  <a:pt x="2183" y="8043"/>
                  <a:pt x="1931" y="8148"/>
                </a:cubicBezTo>
                <a:cubicBezTo>
                  <a:pt x="1700" y="8244"/>
                  <a:pt x="1557" y="8443"/>
                  <a:pt x="1448" y="8660"/>
                </a:cubicBezTo>
                <a:cubicBezTo>
                  <a:pt x="1157" y="9242"/>
                  <a:pt x="895" y="9837"/>
                  <a:pt x="618" y="10425"/>
                </a:cubicBezTo>
                <a:cubicBezTo>
                  <a:pt x="483" y="10711"/>
                  <a:pt x="344" y="10996"/>
                  <a:pt x="215" y="11284"/>
                </a:cubicBezTo>
                <a:cubicBezTo>
                  <a:pt x="103" y="11537"/>
                  <a:pt x="1" y="11806"/>
                  <a:pt x="9" y="12087"/>
                </a:cubicBezTo>
                <a:cubicBezTo>
                  <a:pt x="26" y="12628"/>
                  <a:pt x="464" y="12993"/>
                  <a:pt x="898" y="13242"/>
                </a:cubicBezTo>
                <a:cubicBezTo>
                  <a:pt x="1355" y="13506"/>
                  <a:pt x="1863" y="13671"/>
                  <a:pt x="2379" y="13769"/>
                </a:cubicBezTo>
                <a:cubicBezTo>
                  <a:pt x="3456" y="13974"/>
                  <a:pt x="4560" y="13920"/>
                  <a:pt x="5650" y="13980"/>
                </a:cubicBezTo>
                <a:cubicBezTo>
                  <a:pt x="6939" y="14051"/>
                  <a:pt x="8222" y="14239"/>
                  <a:pt x="9514" y="14259"/>
                </a:cubicBezTo>
                <a:cubicBezTo>
                  <a:pt x="9569" y="14260"/>
                  <a:pt x="9623" y="14261"/>
                  <a:pt x="9677" y="14261"/>
                </a:cubicBezTo>
                <a:cubicBezTo>
                  <a:pt x="10875" y="14261"/>
                  <a:pt x="12038" y="14052"/>
                  <a:pt x="13207" y="13797"/>
                </a:cubicBezTo>
                <a:cubicBezTo>
                  <a:pt x="13817" y="13663"/>
                  <a:pt x="14426" y="13526"/>
                  <a:pt x="15041" y="13424"/>
                </a:cubicBezTo>
                <a:cubicBezTo>
                  <a:pt x="15675" y="13317"/>
                  <a:pt x="16315" y="13253"/>
                  <a:pt x="16956" y="13206"/>
                </a:cubicBezTo>
                <a:cubicBezTo>
                  <a:pt x="18228" y="13113"/>
                  <a:pt x="19506" y="13085"/>
                  <a:pt x="20774" y="12938"/>
                </a:cubicBezTo>
                <a:cubicBezTo>
                  <a:pt x="21322" y="12875"/>
                  <a:pt x="21864" y="12773"/>
                  <a:pt x="22412" y="12707"/>
                </a:cubicBezTo>
                <a:cubicBezTo>
                  <a:pt x="22674" y="12676"/>
                  <a:pt x="22942" y="12652"/>
                  <a:pt x="23208" y="12652"/>
                </a:cubicBezTo>
                <a:cubicBezTo>
                  <a:pt x="23451" y="12652"/>
                  <a:pt x="23692" y="12672"/>
                  <a:pt x="23928" y="12724"/>
                </a:cubicBezTo>
                <a:cubicBezTo>
                  <a:pt x="24162" y="12777"/>
                  <a:pt x="24387" y="12861"/>
                  <a:pt x="24591" y="12989"/>
                </a:cubicBezTo>
                <a:cubicBezTo>
                  <a:pt x="24696" y="13055"/>
                  <a:pt x="24788" y="13167"/>
                  <a:pt x="24915" y="13170"/>
                </a:cubicBezTo>
                <a:cubicBezTo>
                  <a:pt x="24918" y="13170"/>
                  <a:pt x="24920" y="13170"/>
                  <a:pt x="24923" y="13170"/>
                </a:cubicBezTo>
                <a:cubicBezTo>
                  <a:pt x="25030" y="13170"/>
                  <a:pt x="25141" y="13147"/>
                  <a:pt x="25241" y="13108"/>
                </a:cubicBezTo>
                <a:cubicBezTo>
                  <a:pt x="25716" y="12928"/>
                  <a:pt x="25988" y="12456"/>
                  <a:pt x="26075" y="11977"/>
                </a:cubicBezTo>
                <a:cubicBezTo>
                  <a:pt x="26127" y="11687"/>
                  <a:pt x="26128" y="11393"/>
                  <a:pt x="26127" y="11099"/>
                </a:cubicBezTo>
                <a:cubicBezTo>
                  <a:pt x="26126" y="10779"/>
                  <a:pt x="26124" y="10457"/>
                  <a:pt x="26123" y="10135"/>
                </a:cubicBezTo>
                <a:cubicBezTo>
                  <a:pt x="26121" y="9483"/>
                  <a:pt x="26118" y="8831"/>
                  <a:pt x="26116" y="8179"/>
                </a:cubicBezTo>
                <a:cubicBezTo>
                  <a:pt x="26112" y="6939"/>
                  <a:pt x="26107" y="5700"/>
                  <a:pt x="26102" y="4459"/>
                </a:cubicBezTo>
                <a:lnTo>
                  <a:pt x="26102" y="4459"/>
                </a:lnTo>
                <a:cubicBezTo>
                  <a:pt x="26105" y="4461"/>
                  <a:pt x="26107" y="4462"/>
                  <a:pt x="26109" y="4462"/>
                </a:cubicBezTo>
                <a:cubicBezTo>
                  <a:pt x="26174" y="4462"/>
                  <a:pt x="26046" y="3375"/>
                  <a:pt x="25375" y="3280"/>
                </a:cubicBezTo>
                <a:cubicBezTo>
                  <a:pt x="24338" y="3135"/>
                  <a:pt x="24244" y="1492"/>
                  <a:pt x="23438" y="803"/>
                </a:cubicBezTo>
                <a:cubicBezTo>
                  <a:pt x="23048" y="470"/>
                  <a:pt x="22597" y="206"/>
                  <a:pt x="22095" y="87"/>
                </a:cubicBezTo>
                <a:cubicBezTo>
                  <a:pt x="21837" y="25"/>
                  <a:pt x="21575" y="0"/>
                  <a:pt x="21312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3"/>
          <p:cNvSpPr/>
          <p:nvPr/>
        </p:nvSpPr>
        <p:spPr>
          <a:xfrm>
            <a:off x="-450899" y="3428735"/>
            <a:ext cx="2089708" cy="2096136"/>
          </a:xfrm>
          <a:custGeom>
            <a:avLst/>
            <a:gdLst/>
            <a:ahLst/>
            <a:cxnLst/>
            <a:rect l="l" t="t" r="r" b="b"/>
            <a:pathLst>
              <a:path w="13005" h="13045" extrusionOk="0">
                <a:moveTo>
                  <a:pt x="1922" y="1"/>
                </a:moveTo>
                <a:cubicBezTo>
                  <a:pt x="1849" y="1"/>
                  <a:pt x="1776" y="4"/>
                  <a:pt x="1703" y="11"/>
                </a:cubicBezTo>
                <a:cubicBezTo>
                  <a:pt x="1260" y="54"/>
                  <a:pt x="818" y="227"/>
                  <a:pt x="503" y="551"/>
                </a:cubicBezTo>
                <a:cubicBezTo>
                  <a:pt x="150" y="913"/>
                  <a:pt x="38" y="1411"/>
                  <a:pt x="20" y="1903"/>
                </a:cubicBezTo>
                <a:cubicBezTo>
                  <a:pt x="0" y="2484"/>
                  <a:pt x="46" y="3073"/>
                  <a:pt x="66" y="3654"/>
                </a:cubicBezTo>
                <a:cubicBezTo>
                  <a:pt x="86" y="4273"/>
                  <a:pt x="107" y="4891"/>
                  <a:pt x="127" y="5509"/>
                </a:cubicBezTo>
                <a:lnTo>
                  <a:pt x="374" y="12928"/>
                </a:lnTo>
                <a:cubicBezTo>
                  <a:pt x="376" y="12996"/>
                  <a:pt x="429" y="13044"/>
                  <a:pt x="492" y="13044"/>
                </a:cubicBezTo>
                <a:cubicBezTo>
                  <a:pt x="501" y="13044"/>
                  <a:pt x="511" y="13043"/>
                  <a:pt x="520" y="13041"/>
                </a:cubicBezTo>
                <a:cubicBezTo>
                  <a:pt x="1437" y="12830"/>
                  <a:pt x="2365" y="12670"/>
                  <a:pt x="3299" y="12564"/>
                </a:cubicBezTo>
                <a:cubicBezTo>
                  <a:pt x="4235" y="12458"/>
                  <a:pt x="5175" y="12406"/>
                  <a:pt x="6116" y="12406"/>
                </a:cubicBezTo>
                <a:cubicBezTo>
                  <a:pt x="6835" y="12406"/>
                  <a:pt x="7554" y="12436"/>
                  <a:pt x="8271" y="12496"/>
                </a:cubicBezTo>
                <a:cubicBezTo>
                  <a:pt x="8728" y="12533"/>
                  <a:pt x="9209" y="12577"/>
                  <a:pt x="9687" y="12577"/>
                </a:cubicBezTo>
                <a:cubicBezTo>
                  <a:pt x="10492" y="12577"/>
                  <a:pt x="11288" y="12454"/>
                  <a:pt x="11947" y="11977"/>
                </a:cubicBezTo>
                <a:lnTo>
                  <a:pt x="11947" y="11977"/>
                </a:lnTo>
                <a:cubicBezTo>
                  <a:pt x="11945" y="11988"/>
                  <a:pt x="11948" y="11993"/>
                  <a:pt x="11955" y="11993"/>
                </a:cubicBezTo>
                <a:cubicBezTo>
                  <a:pt x="12017" y="11993"/>
                  <a:pt x="12409" y="11534"/>
                  <a:pt x="12496" y="11300"/>
                </a:cubicBezTo>
                <a:cubicBezTo>
                  <a:pt x="12866" y="10319"/>
                  <a:pt x="13005" y="9208"/>
                  <a:pt x="12677" y="8195"/>
                </a:cubicBezTo>
                <a:cubicBezTo>
                  <a:pt x="12404" y="7349"/>
                  <a:pt x="11818" y="6569"/>
                  <a:pt x="11000" y="6188"/>
                </a:cubicBezTo>
                <a:cubicBezTo>
                  <a:pt x="10082" y="5759"/>
                  <a:pt x="9032" y="5924"/>
                  <a:pt x="8092" y="5581"/>
                </a:cubicBezTo>
                <a:cubicBezTo>
                  <a:pt x="7160" y="5240"/>
                  <a:pt x="6737" y="4324"/>
                  <a:pt x="6316" y="3499"/>
                </a:cubicBezTo>
                <a:cubicBezTo>
                  <a:pt x="5859" y="2602"/>
                  <a:pt x="5271" y="1802"/>
                  <a:pt x="4492" y="1159"/>
                </a:cubicBezTo>
                <a:cubicBezTo>
                  <a:pt x="3786" y="579"/>
                  <a:pt x="2870" y="1"/>
                  <a:pt x="1922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3"/>
          <p:cNvSpPr/>
          <p:nvPr/>
        </p:nvSpPr>
        <p:spPr>
          <a:xfrm>
            <a:off x="-317690" y="-239105"/>
            <a:ext cx="3916858" cy="1383980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748" y="0"/>
                </a:moveTo>
                <a:cubicBezTo>
                  <a:pt x="1709" y="0"/>
                  <a:pt x="1669" y="2"/>
                  <a:pt x="1629" y="7"/>
                </a:cubicBezTo>
                <a:cubicBezTo>
                  <a:pt x="1391" y="38"/>
                  <a:pt x="1250" y="176"/>
                  <a:pt x="1187" y="347"/>
                </a:cubicBezTo>
                <a:cubicBezTo>
                  <a:pt x="1033" y="773"/>
                  <a:pt x="935" y="1218"/>
                  <a:pt x="819" y="1650"/>
                </a:cubicBezTo>
                <a:cubicBezTo>
                  <a:pt x="701" y="2092"/>
                  <a:pt x="590" y="2536"/>
                  <a:pt x="496" y="2983"/>
                </a:cubicBezTo>
                <a:cubicBezTo>
                  <a:pt x="126" y="4733"/>
                  <a:pt x="0" y="6549"/>
                  <a:pt x="659" y="8271"/>
                </a:cubicBezTo>
                <a:cubicBezTo>
                  <a:pt x="678" y="8321"/>
                  <a:pt x="733" y="8346"/>
                  <a:pt x="790" y="8346"/>
                </a:cubicBezTo>
                <a:cubicBezTo>
                  <a:pt x="835" y="8346"/>
                  <a:pt x="881" y="8329"/>
                  <a:pt x="910" y="8296"/>
                </a:cubicBezTo>
                <a:cubicBezTo>
                  <a:pt x="1048" y="8134"/>
                  <a:pt x="1206" y="7983"/>
                  <a:pt x="1385" y="7843"/>
                </a:cubicBezTo>
                <a:cubicBezTo>
                  <a:pt x="2101" y="7284"/>
                  <a:pt x="3087" y="6944"/>
                  <a:pt x="4095" y="6849"/>
                </a:cubicBezTo>
                <a:cubicBezTo>
                  <a:pt x="4314" y="6828"/>
                  <a:pt x="4534" y="6818"/>
                  <a:pt x="4754" y="6818"/>
                </a:cubicBezTo>
                <a:cubicBezTo>
                  <a:pt x="5730" y="6818"/>
                  <a:pt x="6704" y="7012"/>
                  <a:pt x="7586" y="7328"/>
                </a:cubicBezTo>
                <a:cubicBezTo>
                  <a:pt x="8653" y="7708"/>
                  <a:pt x="9622" y="8264"/>
                  <a:pt x="10770" y="8502"/>
                </a:cubicBezTo>
                <a:cubicBezTo>
                  <a:pt x="11110" y="8573"/>
                  <a:pt x="11460" y="8612"/>
                  <a:pt x="11804" y="8612"/>
                </a:cubicBezTo>
                <a:cubicBezTo>
                  <a:pt x="12445" y="8612"/>
                  <a:pt x="13071" y="8476"/>
                  <a:pt x="13597" y="8154"/>
                </a:cubicBezTo>
                <a:cubicBezTo>
                  <a:pt x="14183" y="7795"/>
                  <a:pt x="14557" y="7273"/>
                  <a:pt x="14873" y="6761"/>
                </a:cubicBezTo>
                <a:cubicBezTo>
                  <a:pt x="15208" y="6214"/>
                  <a:pt x="15488" y="5645"/>
                  <a:pt x="15900" y="5129"/>
                </a:cubicBezTo>
                <a:cubicBezTo>
                  <a:pt x="16333" y="4590"/>
                  <a:pt x="16925" y="4168"/>
                  <a:pt x="17743" y="4015"/>
                </a:cubicBezTo>
                <a:cubicBezTo>
                  <a:pt x="18117" y="3945"/>
                  <a:pt x="18497" y="3924"/>
                  <a:pt x="18879" y="3924"/>
                </a:cubicBezTo>
                <a:cubicBezTo>
                  <a:pt x="19431" y="3924"/>
                  <a:pt x="19988" y="3967"/>
                  <a:pt x="20538" y="3967"/>
                </a:cubicBezTo>
                <a:cubicBezTo>
                  <a:pt x="20675" y="3967"/>
                  <a:pt x="20811" y="3964"/>
                  <a:pt x="20947" y="3958"/>
                </a:cubicBezTo>
                <a:cubicBezTo>
                  <a:pt x="21449" y="3933"/>
                  <a:pt x="21952" y="3857"/>
                  <a:pt x="22403" y="3679"/>
                </a:cubicBezTo>
                <a:cubicBezTo>
                  <a:pt x="22808" y="3518"/>
                  <a:pt x="23157" y="3280"/>
                  <a:pt x="23433" y="3003"/>
                </a:cubicBezTo>
                <a:cubicBezTo>
                  <a:pt x="23951" y="2479"/>
                  <a:pt x="24196" y="1807"/>
                  <a:pt x="24066" y="1157"/>
                </a:cubicBezTo>
                <a:lnTo>
                  <a:pt x="24066" y="1157"/>
                </a:lnTo>
                <a:cubicBezTo>
                  <a:pt x="24067" y="1158"/>
                  <a:pt x="24069" y="1158"/>
                  <a:pt x="24071" y="1158"/>
                </a:cubicBezTo>
                <a:cubicBezTo>
                  <a:pt x="24093" y="1158"/>
                  <a:pt x="24117" y="1151"/>
                  <a:pt x="24142" y="1138"/>
                </a:cubicBezTo>
                <a:cubicBezTo>
                  <a:pt x="24292" y="1056"/>
                  <a:pt x="24376" y="935"/>
                  <a:pt x="24372" y="792"/>
                </a:cubicBezTo>
                <a:cubicBezTo>
                  <a:pt x="24363" y="440"/>
                  <a:pt x="23972" y="240"/>
                  <a:pt x="23550" y="217"/>
                </a:cubicBezTo>
                <a:cubicBezTo>
                  <a:pt x="23514" y="215"/>
                  <a:pt x="23478" y="215"/>
                  <a:pt x="23442" y="215"/>
                </a:cubicBezTo>
                <a:cubicBezTo>
                  <a:pt x="23211" y="215"/>
                  <a:pt x="22977" y="252"/>
                  <a:pt x="22750" y="280"/>
                </a:cubicBezTo>
                <a:cubicBezTo>
                  <a:pt x="22445" y="317"/>
                  <a:pt x="22139" y="351"/>
                  <a:pt x="21832" y="383"/>
                </a:cubicBezTo>
                <a:cubicBezTo>
                  <a:pt x="20628" y="507"/>
                  <a:pt x="19418" y="590"/>
                  <a:pt x="18207" y="648"/>
                </a:cubicBezTo>
                <a:cubicBezTo>
                  <a:pt x="15784" y="762"/>
                  <a:pt x="13357" y="774"/>
                  <a:pt x="10932" y="789"/>
                </a:cubicBezTo>
                <a:cubicBezTo>
                  <a:pt x="10568" y="791"/>
                  <a:pt x="10203" y="793"/>
                  <a:pt x="9838" y="793"/>
                </a:cubicBezTo>
                <a:cubicBezTo>
                  <a:pt x="7878" y="793"/>
                  <a:pt x="5909" y="743"/>
                  <a:pt x="3985" y="438"/>
                </a:cubicBezTo>
                <a:cubicBezTo>
                  <a:pt x="3423" y="348"/>
                  <a:pt x="2866" y="237"/>
                  <a:pt x="2318" y="100"/>
                </a:cubicBezTo>
                <a:cubicBezTo>
                  <a:pt x="2134" y="55"/>
                  <a:pt x="1943" y="0"/>
                  <a:pt x="1748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3"/>
          <p:cNvSpPr/>
          <p:nvPr/>
        </p:nvSpPr>
        <p:spPr>
          <a:xfrm>
            <a:off x="5829867" y="-831076"/>
            <a:ext cx="4345244" cy="3055586"/>
          </a:xfrm>
          <a:custGeom>
            <a:avLst/>
            <a:gdLst/>
            <a:ahLst/>
            <a:cxnLst/>
            <a:rect l="l" t="t" r="r" b="b"/>
            <a:pathLst>
              <a:path w="27042" h="19016" extrusionOk="0">
                <a:moveTo>
                  <a:pt x="5311" y="0"/>
                </a:moveTo>
                <a:cubicBezTo>
                  <a:pt x="5179" y="0"/>
                  <a:pt x="5075" y="178"/>
                  <a:pt x="5211" y="262"/>
                </a:cubicBezTo>
                <a:cubicBezTo>
                  <a:pt x="5431" y="399"/>
                  <a:pt x="5652" y="530"/>
                  <a:pt x="5876" y="657"/>
                </a:cubicBezTo>
                <a:cubicBezTo>
                  <a:pt x="3749" y="1565"/>
                  <a:pt x="1452" y="2798"/>
                  <a:pt x="713" y="5101"/>
                </a:cubicBezTo>
                <a:cubicBezTo>
                  <a:pt x="0" y="7321"/>
                  <a:pt x="1219" y="10007"/>
                  <a:pt x="3411" y="10856"/>
                </a:cubicBezTo>
                <a:cubicBezTo>
                  <a:pt x="3728" y="10979"/>
                  <a:pt x="4069" y="11058"/>
                  <a:pt x="4406" y="11058"/>
                </a:cubicBezTo>
                <a:cubicBezTo>
                  <a:pt x="4688" y="11058"/>
                  <a:pt x="4968" y="11003"/>
                  <a:pt x="5229" y="10871"/>
                </a:cubicBezTo>
                <a:cubicBezTo>
                  <a:pt x="5743" y="10614"/>
                  <a:pt x="6086" y="10140"/>
                  <a:pt x="6367" y="9654"/>
                </a:cubicBezTo>
                <a:cubicBezTo>
                  <a:pt x="6660" y="9147"/>
                  <a:pt x="6901" y="8604"/>
                  <a:pt x="7258" y="8138"/>
                </a:cubicBezTo>
                <a:cubicBezTo>
                  <a:pt x="7586" y="7709"/>
                  <a:pt x="8056" y="7408"/>
                  <a:pt x="8567" y="7243"/>
                </a:cubicBezTo>
                <a:cubicBezTo>
                  <a:pt x="8835" y="7156"/>
                  <a:pt x="9122" y="7107"/>
                  <a:pt x="9407" y="7107"/>
                </a:cubicBezTo>
                <a:cubicBezTo>
                  <a:pt x="9658" y="7107"/>
                  <a:pt x="9908" y="7145"/>
                  <a:pt x="10143" y="7227"/>
                </a:cubicBezTo>
                <a:cubicBezTo>
                  <a:pt x="10681" y="7416"/>
                  <a:pt x="11050" y="7824"/>
                  <a:pt x="11259" y="8347"/>
                </a:cubicBezTo>
                <a:cubicBezTo>
                  <a:pt x="11495" y="8938"/>
                  <a:pt x="11543" y="9582"/>
                  <a:pt x="11752" y="10181"/>
                </a:cubicBezTo>
                <a:cubicBezTo>
                  <a:pt x="11957" y="10769"/>
                  <a:pt x="12358" y="11405"/>
                  <a:pt x="12983" y="11603"/>
                </a:cubicBezTo>
                <a:cubicBezTo>
                  <a:pt x="13117" y="11646"/>
                  <a:pt x="13250" y="11665"/>
                  <a:pt x="13380" y="11665"/>
                </a:cubicBezTo>
                <a:cubicBezTo>
                  <a:pt x="13765" y="11665"/>
                  <a:pt x="14132" y="11502"/>
                  <a:pt x="14481" y="11319"/>
                </a:cubicBezTo>
                <a:cubicBezTo>
                  <a:pt x="14811" y="11146"/>
                  <a:pt x="15183" y="10926"/>
                  <a:pt x="15563" y="10926"/>
                </a:cubicBezTo>
                <a:cubicBezTo>
                  <a:pt x="15675" y="10926"/>
                  <a:pt x="15789" y="10946"/>
                  <a:pt x="15902" y="10992"/>
                </a:cubicBezTo>
                <a:cubicBezTo>
                  <a:pt x="16505" y="11236"/>
                  <a:pt x="16731" y="12009"/>
                  <a:pt x="16886" y="12576"/>
                </a:cubicBezTo>
                <a:cubicBezTo>
                  <a:pt x="17067" y="13246"/>
                  <a:pt x="17237" y="13920"/>
                  <a:pt x="17447" y="14583"/>
                </a:cubicBezTo>
                <a:cubicBezTo>
                  <a:pt x="17859" y="15878"/>
                  <a:pt x="18454" y="17143"/>
                  <a:pt x="19512" y="18032"/>
                </a:cubicBezTo>
                <a:cubicBezTo>
                  <a:pt x="20225" y="18631"/>
                  <a:pt x="21110" y="19015"/>
                  <a:pt x="22020" y="19015"/>
                </a:cubicBezTo>
                <a:cubicBezTo>
                  <a:pt x="22330" y="19015"/>
                  <a:pt x="22643" y="18971"/>
                  <a:pt x="22954" y="18875"/>
                </a:cubicBezTo>
                <a:cubicBezTo>
                  <a:pt x="24002" y="18552"/>
                  <a:pt x="24786" y="17702"/>
                  <a:pt x="25334" y="16784"/>
                </a:cubicBezTo>
                <a:cubicBezTo>
                  <a:pt x="25931" y="15784"/>
                  <a:pt x="26309" y="14669"/>
                  <a:pt x="26587" y="13543"/>
                </a:cubicBezTo>
                <a:cubicBezTo>
                  <a:pt x="26872" y="12393"/>
                  <a:pt x="27042" y="11178"/>
                  <a:pt x="26859" y="9998"/>
                </a:cubicBezTo>
                <a:cubicBezTo>
                  <a:pt x="26669" y="8763"/>
                  <a:pt x="26045" y="7686"/>
                  <a:pt x="25037" y="6940"/>
                </a:cubicBezTo>
                <a:cubicBezTo>
                  <a:pt x="23865" y="6071"/>
                  <a:pt x="22401" y="5638"/>
                  <a:pt x="21023" y="5219"/>
                </a:cubicBezTo>
                <a:cubicBezTo>
                  <a:pt x="19511" y="4758"/>
                  <a:pt x="17976" y="4376"/>
                  <a:pt x="16442" y="3995"/>
                </a:cubicBezTo>
                <a:cubicBezTo>
                  <a:pt x="13377" y="3236"/>
                  <a:pt x="10276" y="2484"/>
                  <a:pt x="7410" y="1122"/>
                </a:cubicBezTo>
                <a:cubicBezTo>
                  <a:pt x="7124" y="986"/>
                  <a:pt x="6842" y="844"/>
                  <a:pt x="6563" y="695"/>
                </a:cubicBezTo>
                <a:cubicBezTo>
                  <a:pt x="6622" y="671"/>
                  <a:pt x="6682" y="645"/>
                  <a:pt x="6742" y="621"/>
                </a:cubicBezTo>
                <a:cubicBezTo>
                  <a:pt x="6901" y="557"/>
                  <a:pt x="6828" y="333"/>
                  <a:pt x="6684" y="333"/>
                </a:cubicBezTo>
                <a:cubicBezTo>
                  <a:pt x="6666" y="333"/>
                  <a:pt x="6646" y="336"/>
                  <a:pt x="6625" y="345"/>
                </a:cubicBezTo>
                <a:cubicBezTo>
                  <a:pt x="6492" y="400"/>
                  <a:pt x="6358" y="454"/>
                  <a:pt x="6223" y="510"/>
                </a:cubicBezTo>
                <a:cubicBezTo>
                  <a:pt x="5943" y="355"/>
                  <a:pt x="5666" y="194"/>
                  <a:pt x="5394" y="25"/>
                </a:cubicBezTo>
                <a:cubicBezTo>
                  <a:pt x="5366" y="8"/>
                  <a:pt x="5338" y="0"/>
                  <a:pt x="5311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3"/>
          <p:cNvSpPr txBox="1">
            <a:spLocks noGrp="1"/>
          </p:cNvSpPr>
          <p:nvPr>
            <p:ph type="title"/>
          </p:nvPr>
        </p:nvSpPr>
        <p:spPr>
          <a:xfrm>
            <a:off x="2288175" y="673625"/>
            <a:ext cx="456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6" name="Google Shape;286;p13"/>
          <p:cNvSpPr txBox="1">
            <a:spLocks noGrp="1"/>
          </p:cNvSpPr>
          <p:nvPr>
            <p:ph type="title" idx="2"/>
          </p:nvPr>
        </p:nvSpPr>
        <p:spPr>
          <a:xfrm>
            <a:off x="800269" y="19114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87" name="Google Shape;287;p13"/>
          <p:cNvSpPr txBox="1">
            <a:spLocks noGrp="1"/>
          </p:cNvSpPr>
          <p:nvPr>
            <p:ph type="subTitle" idx="1"/>
          </p:nvPr>
        </p:nvSpPr>
        <p:spPr>
          <a:xfrm>
            <a:off x="704869" y="2650375"/>
            <a:ext cx="24963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4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sp>
        <p:nvSpPr>
          <p:cNvPr id="288" name="Google Shape;288;p13"/>
          <p:cNvSpPr txBox="1">
            <a:spLocks noGrp="1"/>
          </p:cNvSpPr>
          <p:nvPr>
            <p:ph type="title" idx="3"/>
          </p:nvPr>
        </p:nvSpPr>
        <p:spPr>
          <a:xfrm>
            <a:off x="3419624" y="19114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89" name="Google Shape;289;p13"/>
          <p:cNvSpPr txBox="1">
            <a:spLocks noGrp="1"/>
          </p:cNvSpPr>
          <p:nvPr>
            <p:ph type="subTitle" idx="4"/>
          </p:nvPr>
        </p:nvSpPr>
        <p:spPr>
          <a:xfrm>
            <a:off x="3324974" y="2650375"/>
            <a:ext cx="24960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4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sp>
        <p:nvSpPr>
          <p:cNvPr id="290" name="Google Shape;290;p13"/>
          <p:cNvSpPr txBox="1">
            <a:spLocks noGrp="1"/>
          </p:cNvSpPr>
          <p:nvPr>
            <p:ph type="title" idx="5"/>
          </p:nvPr>
        </p:nvSpPr>
        <p:spPr>
          <a:xfrm>
            <a:off x="800269" y="33448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91" name="Google Shape;291;p13"/>
          <p:cNvSpPr txBox="1">
            <a:spLocks noGrp="1"/>
          </p:cNvSpPr>
          <p:nvPr>
            <p:ph type="subTitle" idx="6"/>
          </p:nvPr>
        </p:nvSpPr>
        <p:spPr>
          <a:xfrm>
            <a:off x="704869" y="4083775"/>
            <a:ext cx="24963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4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sp>
        <p:nvSpPr>
          <p:cNvPr id="292" name="Google Shape;292;p13"/>
          <p:cNvSpPr txBox="1">
            <a:spLocks noGrp="1"/>
          </p:cNvSpPr>
          <p:nvPr>
            <p:ph type="title" idx="7"/>
          </p:nvPr>
        </p:nvSpPr>
        <p:spPr>
          <a:xfrm>
            <a:off x="3419624" y="33448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93" name="Google Shape;293;p13"/>
          <p:cNvSpPr txBox="1">
            <a:spLocks noGrp="1"/>
          </p:cNvSpPr>
          <p:nvPr>
            <p:ph type="subTitle" idx="8"/>
          </p:nvPr>
        </p:nvSpPr>
        <p:spPr>
          <a:xfrm>
            <a:off x="3324749" y="4083775"/>
            <a:ext cx="24960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4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sp>
        <p:nvSpPr>
          <p:cNvPr id="294" name="Google Shape;294;p13"/>
          <p:cNvSpPr txBox="1">
            <a:spLocks noGrp="1"/>
          </p:cNvSpPr>
          <p:nvPr>
            <p:ph type="title" idx="9"/>
          </p:nvPr>
        </p:nvSpPr>
        <p:spPr>
          <a:xfrm>
            <a:off x="6038978" y="19114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95" name="Google Shape;295;p13"/>
          <p:cNvSpPr txBox="1">
            <a:spLocks noGrp="1"/>
          </p:cNvSpPr>
          <p:nvPr>
            <p:ph type="subTitle" idx="13"/>
          </p:nvPr>
        </p:nvSpPr>
        <p:spPr>
          <a:xfrm>
            <a:off x="5944778" y="2650375"/>
            <a:ext cx="24939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4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sp>
        <p:nvSpPr>
          <p:cNvPr id="296" name="Google Shape;296;p13"/>
          <p:cNvSpPr txBox="1">
            <a:spLocks noGrp="1"/>
          </p:cNvSpPr>
          <p:nvPr>
            <p:ph type="title" idx="14"/>
          </p:nvPr>
        </p:nvSpPr>
        <p:spPr>
          <a:xfrm>
            <a:off x="6038978" y="33448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97" name="Google Shape;297;p13"/>
          <p:cNvSpPr txBox="1">
            <a:spLocks noGrp="1"/>
          </p:cNvSpPr>
          <p:nvPr>
            <p:ph type="subTitle" idx="15"/>
          </p:nvPr>
        </p:nvSpPr>
        <p:spPr>
          <a:xfrm>
            <a:off x="5944328" y="4083775"/>
            <a:ext cx="24948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4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grpSp>
        <p:nvGrpSpPr>
          <p:cNvPr id="298" name="Google Shape;298;p13"/>
          <p:cNvGrpSpPr/>
          <p:nvPr/>
        </p:nvGrpSpPr>
        <p:grpSpPr>
          <a:xfrm rot="-900055">
            <a:off x="1167109" y="4603778"/>
            <a:ext cx="215934" cy="195605"/>
            <a:chOff x="1640475" y="1197075"/>
            <a:chExt cx="55475" cy="50250"/>
          </a:xfrm>
        </p:grpSpPr>
        <p:sp>
          <p:nvSpPr>
            <p:cNvPr id="299" name="Google Shape;299;p1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1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2" name="Google Shape;302;p13"/>
          <p:cNvGrpSpPr/>
          <p:nvPr/>
        </p:nvGrpSpPr>
        <p:grpSpPr>
          <a:xfrm rot="-8100037">
            <a:off x="377992" y="990483"/>
            <a:ext cx="359745" cy="325869"/>
            <a:chOff x="1640475" y="1197075"/>
            <a:chExt cx="55475" cy="50250"/>
          </a:xfrm>
        </p:grpSpPr>
        <p:sp>
          <p:nvSpPr>
            <p:cNvPr id="303" name="Google Shape;303;p1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1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1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6" name="Google Shape;306;p13"/>
          <p:cNvSpPr/>
          <p:nvPr/>
        </p:nvSpPr>
        <p:spPr>
          <a:xfrm rot="9000131" flipH="1">
            <a:off x="391072" y="296850"/>
            <a:ext cx="434381" cy="101757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13"/>
          <p:cNvSpPr/>
          <p:nvPr/>
        </p:nvSpPr>
        <p:spPr>
          <a:xfrm rot="-9899901" flipH="1">
            <a:off x="4997960" y="4783869"/>
            <a:ext cx="545173" cy="127720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8" name="Google Shape;308;p13"/>
          <p:cNvGrpSpPr/>
          <p:nvPr/>
        </p:nvGrpSpPr>
        <p:grpSpPr>
          <a:xfrm rot="-5399917">
            <a:off x="6572843" y="4726244"/>
            <a:ext cx="228601" cy="207085"/>
            <a:chOff x="1640475" y="1197075"/>
            <a:chExt cx="55475" cy="50250"/>
          </a:xfrm>
        </p:grpSpPr>
        <p:sp>
          <p:nvSpPr>
            <p:cNvPr id="309" name="Google Shape;309;p1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1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1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2" name="Google Shape;312;p13"/>
          <p:cNvSpPr/>
          <p:nvPr/>
        </p:nvSpPr>
        <p:spPr>
          <a:xfrm rot="-143173" flipH="1">
            <a:off x="2772855" y="285646"/>
            <a:ext cx="970033" cy="227238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3" name="Google Shape;313;p13"/>
          <p:cNvGrpSpPr/>
          <p:nvPr/>
        </p:nvGrpSpPr>
        <p:grpSpPr>
          <a:xfrm rot="-8100136">
            <a:off x="8520138" y="497852"/>
            <a:ext cx="296715" cy="268776"/>
            <a:chOff x="1640475" y="1197075"/>
            <a:chExt cx="55475" cy="50250"/>
          </a:xfrm>
        </p:grpSpPr>
        <p:sp>
          <p:nvSpPr>
            <p:cNvPr id="314" name="Google Shape;314;p1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1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1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7" name="Google Shape;317;p13"/>
          <p:cNvSpPr/>
          <p:nvPr/>
        </p:nvSpPr>
        <p:spPr>
          <a:xfrm rot="-2700202">
            <a:off x="-77262" y="3989952"/>
            <a:ext cx="1057332" cy="823806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1379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"/>
          <p:cNvSpPr/>
          <p:nvPr/>
        </p:nvSpPr>
        <p:spPr>
          <a:xfrm>
            <a:off x="6547784" y="-278499"/>
            <a:ext cx="2631130" cy="1290026"/>
          </a:xfrm>
          <a:custGeom>
            <a:avLst/>
            <a:gdLst/>
            <a:ahLst/>
            <a:cxnLst/>
            <a:rect l="l" t="t" r="r" b="b"/>
            <a:pathLst>
              <a:path w="16766" h="8220" extrusionOk="0">
                <a:moveTo>
                  <a:pt x="16619" y="0"/>
                </a:moveTo>
                <a:lnTo>
                  <a:pt x="1" y="306"/>
                </a:lnTo>
                <a:cubicBezTo>
                  <a:pt x="61" y="421"/>
                  <a:pt x="130" y="530"/>
                  <a:pt x="209" y="629"/>
                </a:cubicBezTo>
                <a:cubicBezTo>
                  <a:pt x="561" y="1077"/>
                  <a:pt x="1090" y="1341"/>
                  <a:pt x="1620" y="1341"/>
                </a:cubicBezTo>
                <a:cubicBezTo>
                  <a:pt x="1653" y="1341"/>
                  <a:pt x="1687" y="1340"/>
                  <a:pt x="1720" y="1338"/>
                </a:cubicBezTo>
                <a:cubicBezTo>
                  <a:pt x="2137" y="1311"/>
                  <a:pt x="2547" y="1128"/>
                  <a:pt x="2959" y="1128"/>
                </a:cubicBezTo>
                <a:cubicBezTo>
                  <a:pt x="3033" y="1128"/>
                  <a:pt x="3106" y="1133"/>
                  <a:pt x="3180" y="1147"/>
                </a:cubicBezTo>
                <a:cubicBezTo>
                  <a:pt x="3277" y="1165"/>
                  <a:pt x="3367" y="1194"/>
                  <a:pt x="3455" y="1233"/>
                </a:cubicBezTo>
                <a:cubicBezTo>
                  <a:pt x="3474" y="1242"/>
                  <a:pt x="3493" y="1250"/>
                  <a:pt x="3511" y="1261"/>
                </a:cubicBezTo>
                <a:lnTo>
                  <a:pt x="3512" y="1261"/>
                </a:lnTo>
                <a:cubicBezTo>
                  <a:pt x="4178" y="1599"/>
                  <a:pt x="4587" y="2502"/>
                  <a:pt x="5216" y="2997"/>
                </a:cubicBezTo>
                <a:cubicBezTo>
                  <a:pt x="5642" y="3331"/>
                  <a:pt x="6137" y="3458"/>
                  <a:pt x="6653" y="3458"/>
                </a:cubicBezTo>
                <a:cubicBezTo>
                  <a:pt x="7281" y="3458"/>
                  <a:pt x="7939" y="3268"/>
                  <a:pt x="8534" y="3032"/>
                </a:cubicBezTo>
                <a:cubicBezTo>
                  <a:pt x="9061" y="2823"/>
                  <a:pt x="9606" y="2582"/>
                  <a:pt x="10155" y="2582"/>
                </a:cubicBezTo>
                <a:cubicBezTo>
                  <a:pt x="10271" y="2582"/>
                  <a:pt x="10386" y="2593"/>
                  <a:pt x="10502" y="2617"/>
                </a:cubicBezTo>
                <a:cubicBezTo>
                  <a:pt x="11491" y="2819"/>
                  <a:pt x="12129" y="3901"/>
                  <a:pt x="12548" y="4929"/>
                </a:cubicBezTo>
                <a:cubicBezTo>
                  <a:pt x="12966" y="5958"/>
                  <a:pt x="13334" y="7102"/>
                  <a:pt x="14165" y="7742"/>
                </a:cubicBezTo>
                <a:cubicBezTo>
                  <a:pt x="14587" y="8068"/>
                  <a:pt x="15094" y="8220"/>
                  <a:pt x="15606" y="8220"/>
                </a:cubicBezTo>
                <a:cubicBezTo>
                  <a:pt x="16002" y="8220"/>
                  <a:pt x="16401" y="8129"/>
                  <a:pt x="16766" y="7956"/>
                </a:cubicBezTo>
                <a:lnTo>
                  <a:pt x="16619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3"/>
          <p:cNvSpPr/>
          <p:nvPr/>
        </p:nvSpPr>
        <p:spPr>
          <a:xfrm>
            <a:off x="7408253" y="1455793"/>
            <a:ext cx="2249157" cy="4099051"/>
          </a:xfrm>
          <a:custGeom>
            <a:avLst/>
            <a:gdLst/>
            <a:ahLst/>
            <a:cxnLst/>
            <a:rect l="l" t="t" r="r" b="b"/>
            <a:pathLst>
              <a:path w="14332" h="26119" extrusionOk="0">
                <a:moveTo>
                  <a:pt x="12104" y="0"/>
                </a:moveTo>
                <a:cubicBezTo>
                  <a:pt x="11836" y="0"/>
                  <a:pt x="11579" y="100"/>
                  <a:pt x="11338" y="207"/>
                </a:cubicBezTo>
                <a:cubicBezTo>
                  <a:pt x="11049" y="335"/>
                  <a:pt x="10764" y="475"/>
                  <a:pt x="10478" y="610"/>
                </a:cubicBezTo>
                <a:cubicBezTo>
                  <a:pt x="9890" y="885"/>
                  <a:pt x="9294" y="1149"/>
                  <a:pt x="8713" y="1440"/>
                </a:cubicBezTo>
                <a:cubicBezTo>
                  <a:pt x="8495" y="1549"/>
                  <a:pt x="8298" y="1691"/>
                  <a:pt x="8201" y="1922"/>
                </a:cubicBezTo>
                <a:cubicBezTo>
                  <a:pt x="8095" y="2174"/>
                  <a:pt x="8110" y="2467"/>
                  <a:pt x="8106" y="2735"/>
                </a:cubicBezTo>
                <a:cubicBezTo>
                  <a:pt x="8097" y="3377"/>
                  <a:pt x="8121" y="4019"/>
                  <a:pt x="8176" y="4658"/>
                </a:cubicBezTo>
                <a:cubicBezTo>
                  <a:pt x="8228" y="5277"/>
                  <a:pt x="8331" y="5899"/>
                  <a:pt x="8283" y="6521"/>
                </a:cubicBezTo>
                <a:cubicBezTo>
                  <a:pt x="8242" y="7056"/>
                  <a:pt x="8055" y="7556"/>
                  <a:pt x="7761" y="8004"/>
                </a:cubicBezTo>
                <a:cubicBezTo>
                  <a:pt x="7173" y="8897"/>
                  <a:pt x="6276" y="9476"/>
                  <a:pt x="5434" y="10099"/>
                </a:cubicBezTo>
                <a:cubicBezTo>
                  <a:pt x="5008" y="10415"/>
                  <a:pt x="4600" y="10769"/>
                  <a:pt x="4338" y="11238"/>
                </a:cubicBezTo>
                <a:cubicBezTo>
                  <a:pt x="4078" y="11703"/>
                  <a:pt x="3973" y="12231"/>
                  <a:pt x="3932" y="12758"/>
                </a:cubicBezTo>
                <a:cubicBezTo>
                  <a:pt x="3854" y="13776"/>
                  <a:pt x="4023" y="14819"/>
                  <a:pt x="3717" y="15812"/>
                </a:cubicBezTo>
                <a:cubicBezTo>
                  <a:pt x="3574" y="16273"/>
                  <a:pt x="3319" y="16702"/>
                  <a:pt x="2917" y="16981"/>
                </a:cubicBezTo>
                <a:cubicBezTo>
                  <a:pt x="2489" y="17279"/>
                  <a:pt x="1977" y="17419"/>
                  <a:pt x="1536" y="17694"/>
                </a:cubicBezTo>
                <a:cubicBezTo>
                  <a:pt x="639" y="18252"/>
                  <a:pt x="327" y="19323"/>
                  <a:pt x="152" y="20304"/>
                </a:cubicBezTo>
                <a:cubicBezTo>
                  <a:pt x="48" y="20891"/>
                  <a:pt x="1" y="21500"/>
                  <a:pt x="140" y="22087"/>
                </a:cubicBezTo>
                <a:cubicBezTo>
                  <a:pt x="259" y="22589"/>
                  <a:pt x="523" y="23040"/>
                  <a:pt x="855" y="23429"/>
                </a:cubicBezTo>
                <a:cubicBezTo>
                  <a:pt x="1544" y="24236"/>
                  <a:pt x="3187" y="24329"/>
                  <a:pt x="3333" y="25366"/>
                </a:cubicBezTo>
                <a:cubicBezTo>
                  <a:pt x="3413" y="25937"/>
                  <a:pt x="4213" y="26116"/>
                  <a:pt x="4450" y="26116"/>
                </a:cubicBezTo>
                <a:cubicBezTo>
                  <a:pt x="4499" y="26116"/>
                  <a:pt x="4524" y="26108"/>
                  <a:pt x="4512" y="26094"/>
                </a:cubicBezTo>
                <a:lnTo>
                  <a:pt x="4512" y="26094"/>
                </a:lnTo>
                <a:cubicBezTo>
                  <a:pt x="5752" y="26098"/>
                  <a:pt x="6992" y="26103"/>
                  <a:pt x="8231" y="26108"/>
                </a:cubicBezTo>
                <a:cubicBezTo>
                  <a:pt x="8884" y="26110"/>
                  <a:pt x="9536" y="26113"/>
                  <a:pt x="10188" y="26115"/>
                </a:cubicBezTo>
                <a:cubicBezTo>
                  <a:pt x="10509" y="26116"/>
                  <a:pt x="10831" y="26117"/>
                  <a:pt x="11153" y="26118"/>
                </a:cubicBezTo>
                <a:cubicBezTo>
                  <a:pt x="11181" y="26118"/>
                  <a:pt x="11210" y="26118"/>
                  <a:pt x="11238" y="26118"/>
                </a:cubicBezTo>
                <a:cubicBezTo>
                  <a:pt x="11502" y="26118"/>
                  <a:pt x="11768" y="26112"/>
                  <a:pt x="12030" y="26066"/>
                </a:cubicBezTo>
                <a:cubicBezTo>
                  <a:pt x="12510" y="25980"/>
                  <a:pt x="12981" y="25708"/>
                  <a:pt x="13161" y="25232"/>
                </a:cubicBezTo>
                <a:cubicBezTo>
                  <a:pt x="13200" y="25130"/>
                  <a:pt x="13224" y="25017"/>
                  <a:pt x="13222" y="24907"/>
                </a:cubicBezTo>
                <a:cubicBezTo>
                  <a:pt x="13220" y="24778"/>
                  <a:pt x="13107" y="24687"/>
                  <a:pt x="13042" y="24582"/>
                </a:cubicBezTo>
                <a:cubicBezTo>
                  <a:pt x="12914" y="24378"/>
                  <a:pt x="12829" y="24154"/>
                  <a:pt x="12777" y="23918"/>
                </a:cubicBezTo>
                <a:cubicBezTo>
                  <a:pt x="12667" y="23424"/>
                  <a:pt x="12700" y="22903"/>
                  <a:pt x="12760" y="22402"/>
                </a:cubicBezTo>
                <a:cubicBezTo>
                  <a:pt x="12825" y="21856"/>
                  <a:pt x="12928" y="21313"/>
                  <a:pt x="12991" y="20766"/>
                </a:cubicBezTo>
                <a:cubicBezTo>
                  <a:pt x="13138" y="19498"/>
                  <a:pt x="13165" y="18220"/>
                  <a:pt x="13259" y="16947"/>
                </a:cubicBezTo>
                <a:cubicBezTo>
                  <a:pt x="13306" y="16306"/>
                  <a:pt x="13371" y="15667"/>
                  <a:pt x="13476" y="15033"/>
                </a:cubicBezTo>
                <a:cubicBezTo>
                  <a:pt x="13580" y="14418"/>
                  <a:pt x="13717" y="13809"/>
                  <a:pt x="13850" y="13199"/>
                </a:cubicBezTo>
                <a:cubicBezTo>
                  <a:pt x="14117" y="11977"/>
                  <a:pt x="14332" y="10761"/>
                  <a:pt x="14312" y="9506"/>
                </a:cubicBezTo>
                <a:cubicBezTo>
                  <a:pt x="14292" y="8213"/>
                  <a:pt x="14104" y="6931"/>
                  <a:pt x="14032" y="5641"/>
                </a:cubicBezTo>
                <a:cubicBezTo>
                  <a:pt x="13973" y="4552"/>
                  <a:pt x="14026" y="3448"/>
                  <a:pt x="13821" y="2371"/>
                </a:cubicBezTo>
                <a:cubicBezTo>
                  <a:pt x="13723" y="1854"/>
                  <a:pt x="13559" y="1346"/>
                  <a:pt x="13296" y="889"/>
                </a:cubicBezTo>
                <a:cubicBezTo>
                  <a:pt x="13046" y="456"/>
                  <a:pt x="12681" y="18"/>
                  <a:pt x="12141" y="1"/>
                </a:cubicBezTo>
                <a:cubicBezTo>
                  <a:pt x="12128" y="1"/>
                  <a:pt x="12116" y="0"/>
                  <a:pt x="12104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3"/>
          <p:cNvSpPr/>
          <p:nvPr/>
        </p:nvSpPr>
        <p:spPr>
          <a:xfrm>
            <a:off x="-209325" y="4063744"/>
            <a:ext cx="2549055" cy="1959992"/>
          </a:xfrm>
          <a:custGeom>
            <a:avLst/>
            <a:gdLst/>
            <a:ahLst/>
            <a:cxnLst/>
            <a:rect l="l" t="t" r="r" b="b"/>
            <a:pathLst>
              <a:path w="16243" h="12489" extrusionOk="0">
                <a:moveTo>
                  <a:pt x="3844" y="0"/>
                </a:moveTo>
                <a:cubicBezTo>
                  <a:pt x="3285" y="0"/>
                  <a:pt x="2723" y="148"/>
                  <a:pt x="2228" y="400"/>
                </a:cubicBezTo>
                <a:cubicBezTo>
                  <a:pt x="1280" y="883"/>
                  <a:pt x="590" y="1767"/>
                  <a:pt x="156" y="2720"/>
                </a:cubicBezTo>
                <a:cubicBezTo>
                  <a:pt x="49" y="2956"/>
                  <a:pt x="1" y="3596"/>
                  <a:pt x="54" y="3596"/>
                </a:cubicBezTo>
                <a:cubicBezTo>
                  <a:pt x="57" y="3596"/>
                  <a:pt x="61" y="3593"/>
                  <a:pt x="66" y="3588"/>
                </a:cubicBezTo>
                <a:cubicBezTo>
                  <a:pt x="269" y="4868"/>
                  <a:pt x="1355" y="5759"/>
                  <a:pt x="2294" y="6557"/>
                </a:cubicBezTo>
                <a:cubicBezTo>
                  <a:pt x="3560" y="7632"/>
                  <a:pt x="4723" y="8824"/>
                  <a:pt x="5756" y="10126"/>
                </a:cubicBezTo>
                <a:cubicBezTo>
                  <a:pt x="6340" y="10862"/>
                  <a:pt x="6881" y="11633"/>
                  <a:pt x="7379" y="12430"/>
                </a:cubicBezTo>
                <a:cubicBezTo>
                  <a:pt x="7403" y="12468"/>
                  <a:pt x="7442" y="12488"/>
                  <a:pt x="7481" y="12488"/>
                </a:cubicBezTo>
                <a:cubicBezTo>
                  <a:pt x="7510" y="12488"/>
                  <a:pt x="7539" y="12478"/>
                  <a:pt x="7563" y="12456"/>
                </a:cubicBezTo>
                <a:cubicBezTo>
                  <a:pt x="9372" y="10767"/>
                  <a:pt x="11182" y="9079"/>
                  <a:pt x="12991" y="7391"/>
                </a:cubicBezTo>
                <a:cubicBezTo>
                  <a:pt x="13444" y="6969"/>
                  <a:pt x="13897" y="6547"/>
                  <a:pt x="14348" y="6125"/>
                </a:cubicBezTo>
                <a:cubicBezTo>
                  <a:pt x="14774" y="5728"/>
                  <a:pt x="15224" y="5346"/>
                  <a:pt x="15621" y="4920"/>
                </a:cubicBezTo>
                <a:cubicBezTo>
                  <a:pt x="15956" y="4561"/>
                  <a:pt x="16230" y="4130"/>
                  <a:pt x="16237" y="3625"/>
                </a:cubicBezTo>
                <a:cubicBezTo>
                  <a:pt x="16243" y="3173"/>
                  <a:pt x="16055" y="2737"/>
                  <a:pt x="15772" y="2393"/>
                </a:cubicBezTo>
                <a:cubicBezTo>
                  <a:pt x="15118" y="1597"/>
                  <a:pt x="13969" y="1326"/>
                  <a:pt x="12990" y="1230"/>
                </a:cubicBezTo>
                <a:cubicBezTo>
                  <a:pt x="12782" y="1209"/>
                  <a:pt x="12575" y="1199"/>
                  <a:pt x="12369" y="1199"/>
                </a:cubicBezTo>
                <a:cubicBezTo>
                  <a:pt x="11579" y="1199"/>
                  <a:pt x="10805" y="1344"/>
                  <a:pt x="10046" y="1589"/>
                </a:cubicBezTo>
                <a:cubicBezTo>
                  <a:pt x="9458" y="1779"/>
                  <a:pt x="8842" y="1996"/>
                  <a:pt x="8230" y="1996"/>
                </a:cubicBezTo>
                <a:cubicBezTo>
                  <a:pt x="7924" y="1996"/>
                  <a:pt x="7618" y="1942"/>
                  <a:pt x="7317" y="1801"/>
                </a:cubicBezTo>
                <a:cubicBezTo>
                  <a:pt x="6411" y="1378"/>
                  <a:pt x="5786" y="517"/>
                  <a:pt x="4835" y="170"/>
                </a:cubicBezTo>
                <a:cubicBezTo>
                  <a:pt x="4516" y="54"/>
                  <a:pt x="4181" y="0"/>
                  <a:pt x="3844" y="0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3"/>
          <p:cNvSpPr/>
          <p:nvPr/>
        </p:nvSpPr>
        <p:spPr>
          <a:xfrm>
            <a:off x="-198340" y="-278499"/>
            <a:ext cx="1951456" cy="3795063"/>
          </a:xfrm>
          <a:custGeom>
            <a:avLst/>
            <a:gdLst/>
            <a:ahLst/>
            <a:cxnLst/>
            <a:rect l="l" t="t" r="r" b="b"/>
            <a:pathLst>
              <a:path w="12435" h="24182" extrusionOk="0">
                <a:moveTo>
                  <a:pt x="7995" y="0"/>
                </a:moveTo>
                <a:cubicBezTo>
                  <a:pt x="6753" y="0"/>
                  <a:pt x="5507" y="123"/>
                  <a:pt x="4282" y="305"/>
                </a:cubicBezTo>
                <a:cubicBezTo>
                  <a:pt x="3647" y="400"/>
                  <a:pt x="3014" y="509"/>
                  <a:pt x="2384" y="629"/>
                </a:cubicBezTo>
                <a:cubicBezTo>
                  <a:pt x="1767" y="745"/>
                  <a:pt x="1135" y="843"/>
                  <a:pt x="528" y="997"/>
                </a:cubicBezTo>
                <a:cubicBezTo>
                  <a:pt x="284" y="1059"/>
                  <a:pt x="86" y="1199"/>
                  <a:pt x="44" y="1438"/>
                </a:cubicBezTo>
                <a:cubicBezTo>
                  <a:pt x="1" y="1675"/>
                  <a:pt x="98" y="1906"/>
                  <a:pt x="177" y="2128"/>
                </a:cubicBezTo>
                <a:cubicBezTo>
                  <a:pt x="371" y="2674"/>
                  <a:pt x="529" y="3231"/>
                  <a:pt x="657" y="3795"/>
                </a:cubicBezTo>
                <a:cubicBezTo>
                  <a:pt x="1173" y="6076"/>
                  <a:pt x="1176" y="8421"/>
                  <a:pt x="1157" y="10740"/>
                </a:cubicBezTo>
                <a:cubicBezTo>
                  <a:pt x="1137" y="13166"/>
                  <a:pt x="1119" y="15594"/>
                  <a:pt x="956" y="18015"/>
                </a:cubicBezTo>
                <a:cubicBezTo>
                  <a:pt x="873" y="19227"/>
                  <a:pt x="754" y="20438"/>
                  <a:pt x="578" y="21641"/>
                </a:cubicBezTo>
                <a:cubicBezTo>
                  <a:pt x="533" y="21947"/>
                  <a:pt x="484" y="22253"/>
                  <a:pt x="431" y="22559"/>
                </a:cubicBezTo>
                <a:cubicBezTo>
                  <a:pt x="386" y="22822"/>
                  <a:pt x="322" y="23092"/>
                  <a:pt x="343" y="23359"/>
                </a:cubicBezTo>
                <a:cubicBezTo>
                  <a:pt x="374" y="23781"/>
                  <a:pt x="660" y="24173"/>
                  <a:pt x="1161" y="24181"/>
                </a:cubicBezTo>
                <a:cubicBezTo>
                  <a:pt x="1165" y="24181"/>
                  <a:pt x="1169" y="24181"/>
                  <a:pt x="1173" y="24181"/>
                </a:cubicBezTo>
                <a:cubicBezTo>
                  <a:pt x="1371" y="24181"/>
                  <a:pt x="1540" y="24099"/>
                  <a:pt x="1654" y="23951"/>
                </a:cubicBezTo>
                <a:cubicBezTo>
                  <a:pt x="1675" y="23925"/>
                  <a:pt x="1683" y="23898"/>
                  <a:pt x="1682" y="23874"/>
                </a:cubicBezTo>
                <a:lnTo>
                  <a:pt x="1682" y="23874"/>
                </a:lnTo>
                <a:cubicBezTo>
                  <a:pt x="1847" y="23898"/>
                  <a:pt x="2014" y="23909"/>
                  <a:pt x="2180" y="23909"/>
                </a:cubicBezTo>
                <a:cubicBezTo>
                  <a:pt x="2943" y="23909"/>
                  <a:pt x="3699" y="23667"/>
                  <a:pt x="4311" y="23242"/>
                </a:cubicBezTo>
                <a:cubicBezTo>
                  <a:pt x="4708" y="22966"/>
                  <a:pt x="5045" y="22616"/>
                  <a:pt x="5275" y="22211"/>
                </a:cubicBezTo>
                <a:cubicBezTo>
                  <a:pt x="5529" y="21761"/>
                  <a:pt x="5637" y="21258"/>
                  <a:pt x="5672" y="20756"/>
                </a:cubicBezTo>
                <a:cubicBezTo>
                  <a:pt x="5745" y="19694"/>
                  <a:pt x="5474" y="18600"/>
                  <a:pt x="5753" y="17552"/>
                </a:cubicBezTo>
                <a:cubicBezTo>
                  <a:pt x="5970" y="16734"/>
                  <a:pt x="6573" y="16141"/>
                  <a:pt x="7340" y="15710"/>
                </a:cubicBezTo>
                <a:cubicBezTo>
                  <a:pt x="8075" y="15296"/>
                  <a:pt x="8888" y="15018"/>
                  <a:pt x="9665" y="14682"/>
                </a:cubicBezTo>
                <a:cubicBezTo>
                  <a:pt x="10395" y="14367"/>
                  <a:pt x="11138" y="13992"/>
                  <a:pt x="11650" y="13407"/>
                </a:cubicBezTo>
                <a:cubicBezTo>
                  <a:pt x="12358" y="12597"/>
                  <a:pt x="12435" y="11553"/>
                  <a:pt x="12147" y="10578"/>
                </a:cubicBezTo>
                <a:cubicBezTo>
                  <a:pt x="11808" y="9430"/>
                  <a:pt x="11016" y="8461"/>
                  <a:pt x="10472" y="7396"/>
                </a:cubicBezTo>
                <a:cubicBezTo>
                  <a:pt x="9923" y="6314"/>
                  <a:pt x="9632" y="5096"/>
                  <a:pt x="9791" y="3904"/>
                </a:cubicBezTo>
                <a:cubicBezTo>
                  <a:pt x="9926" y="2896"/>
                  <a:pt x="10412" y="1909"/>
                  <a:pt x="11209" y="1194"/>
                </a:cubicBezTo>
                <a:cubicBezTo>
                  <a:pt x="11406" y="1016"/>
                  <a:pt x="11621" y="858"/>
                  <a:pt x="11854" y="718"/>
                </a:cubicBezTo>
                <a:cubicBezTo>
                  <a:pt x="11960" y="654"/>
                  <a:pt x="11944" y="503"/>
                  <a:pt x="11818" y="468"/>
                </a:cubicBezTo>
                <a:cubicBezTo>
                  <a:pt x="10568" y="132"/>
                  <a:pt x="9284" y="0"/>
                  <a:pt x="7995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3"/>
          <p:cNvSpPr txBox="1">
            <a:spLocks noGrp="1"/>
          </p:cNvSpPr>
          <p:nvPr>
            <p:ph type="title"/>
          </p:nvPr>
        </p:nvSpPr>
        <p:spPr>
          <a:xfrm>
            <a:off x="2886750" y="1000350"/>
            <a:ext cx="3370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8" name="Google Shape;78;p3">
            <a:hlinkClick r:id=""/>
          </p:cNvPr>
          <p:cNvSpPr txBox="1">
            <a:spLocks noGrp="1"/>
          </p:cNvSpPr>
          <p:nvPr>
            <p:ph type="subTitle" idx="1"/>
          </p:nvPr>
        </p:nvSpPr>
        <p:spPr>
          <a:xfrm>
            <a:off x="3923225" y="3369800"/>
            <a:ext cx="1297800" cy="5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loria Hallelujah"/>
              <a:buNone/>
              <a:defRPr sz="2000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100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100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100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100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100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100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100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100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79" name="Google Shape;79;p3"/>
          <p:cNvSpPr txBox="1">
            <a:spLocks noGrp="1"/>
          </p:cNvSpPr>
          <p:nvPr>
            <p:ph type="subTitle" idx="2"/>
          </p:nvPr>
        </p:nvSpPr>
        <p:spPr>
          <a:xfrm>
            <a:off x="3041475" y="2310025"/>
            <a:ext cx="3061200" cy="5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aleway Thin"/>
              <a:buNone/>
              <a:defRPr sz="16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100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100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100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100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100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100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100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100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80" name="Google Shape;80;p3"/>
          <p:cNvSpPr/>
          <p:nvPr/>
        </p:nvSpPr>
        <p:spPr>
          <a:xfrm rot="-906775">
            <a:off x="6750650" y="4662899"/>
            <a:ext cx="605796" cy="141937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" name="Google Shape;81;p3"/>
          <p:cNvGrpSpPr/>
          <p:nvPr/>
        </p:nvGrpSpPr>
        <p:grpSpPr>
          <a:xfrm rot="-5400000">
            <a:off x="8632925" y="439065"/>
            <a:ext cx="221772" cy="200884"/>
            <a:chOff x="1640475" y="1197075"/>
            <a:chExt cx="55475" cy="50250"/>
          </a:xfrm>
        </p:grpSpPr>
        <p:sp>
          <p:nvSpPr>
            <p:cNvPr id="82" name="Google Shape;82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5" name="Google Shape;85;p3"/>
          <p:cNvSpPr/>
          <p:nvPr/>
        </p:nvSpPr>
        <p:spPr>
          <a:xfrm rot="9965797">
            <a:off x="-406843" y="3256057"/>
            <a:ext cx="993864" cy="1557213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6" name="Google Shape;86;p3"/>
          <p:cNvGrpSpPr/>
          <p:nvPr/>
        </p:nvGrpSpPr>
        <p:grpSpPr>
          <a:xfrm rot="-6145098">
            <a:off x="1436337" y="4375587"/>
            <a:ext cx="433642" cy="392824"/>
            <a:chOff x="1640475" y="1197075"/>
            <a:chExt cx="55475" cy="50250"/>
          </a:xfrm>
        </p:grpSpPr>
        <p:sp>
          <p:nvSpPr>
            <p:cNvPr id="87" name="Google Shape;87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" name="Google Shape;90;p3"/>
          <p:cNvGrpSpPr/>
          <p:nvPr/>
        </p:nvGrpSpPr>
        <p:grpSpPr>
          <a:xfrm rot="-5400000">
            <a:off x="8317492" y="3895034"/>
            <a:ext cx="244822" cy="221773"/>
            <a:chOff x="1640475" y="1197075"/>
            <a:chExt cx="55475" cy="50250"/>
          </a:xfrm>
        </p:grpSpPr>
        <p:sp>
          <p:nvSpPr>
            <p:cNvPr id="91" name="Google Shape;91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" name="Google Shape;94;p3"/>
          <p:cNvSpPr/>
          <p:nvPr/>
        </p:nvSpPr>
        <p:spPr>
          <a:xfrm rot="-4322283">
            <a:off x="255217" y="529011"/>
            <a:ext cx="580167" cy="135916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5" name="Google Shape;95;p3"/>
          <p:cNvGrpSpPr/>
          <p:nvPr/>
        </p:nvGrpSpPr>
        <p:grpSpPr>
          <a:xfrm rot="-5400000">
            <a:off x="1361674" y="491897"/>
            <a:ext cx="221772" cy="200884"/>
            <a:chOff x="1640475" y="1197075"/>
            <a:chExt cx="55475" cy="50250"/>
          </a:xfrm>
        </p:grpSpPr>
        <p:sp>
          <p:nvSpPr>
            <p:cNvPr id="96" name="Google Shape;96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174295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0275" y="536650"/>
            <a:ext cx="7723500" cy="4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Medium"/>
              <a:buNone/>
              <a:defRPr sz="2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Medium"/>
              <a:buNone/>
              <a:defRPr sz="2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Medium"/>
              <a:buNone/>
              <a:defRPr sz="2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Medium"/>
              <a:buNone/>
              <a:defRPr sz="2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Medium"/>
              <a:buNone/>
              <a:defRPr sz="2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Medium"/>
              <a:buNone/>
              <a:defRPr sz="2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Medium"/>
              <a:buNone/>
              <a:defRPr sz="2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Medium"/>
              <a:buNone/>
              <a:defRPr sz="2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Medium"/>
              <a:buNone/>
              <a:defRPr sz="2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0275" y="1152475"/>
            <a:ext cx="7723500" cy="34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4" r:id="rId3"/>
    <p:sldLayoutId id="2147483655" r:id="rId4"/>
    <p:sldLayoutId id="2147483656" r:id="rId5"/>
    <p:sldLayoutId id="2147483657" r:id="rId6"/>
    <p:sldLayoutId id="2147483662" r:id="rId7"/>
    <p:sldLayoutId id="2147483663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">
          <p15:clr>
            <a:srgbClr val="EA4335"/>
          </p15:clr>
        </p15:guide>
        <p15:guide id="2" orient="horz" pos="258">
          <p15:clr>
            <a:srgbClr val="EA4335"/>
          </p15:clr>
        </p15:guide>
        <p15:guide id="3" pos="5472">
          <p15:clr>
            <a:srgbClr val="EA4335"/>
          </p15:clr>
        </p15:guide>
        <p15:guide id="4" orient="horz" pos="2982">
          <p15:clr>
            <a:srgbClr val="EA4335"/>
          </p15:clr>
        </p15:guide>
        <p15:guide id="5" pos="2880">
          <p15:clr>
            <a:srgbClr val="EA4335"/>
          </p15:clr>
        </p15:guide>
        <p15:guide id="6" orient="horz" pos="1620">
          <p15:clr>
            <a:srgbClr val="EA4335"/>
          </p15:clr>
        </p15:guide>
        <p15:guide id="7" pos="4176">
          <p15:clr>
            <a:srgbClr val="EA4335"/>
          </p15:clr>
        </p15:guide>
        <p15:guide id="8" pos="1584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2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.jpeg"/><Relationship Id="rId11" Type="http://schemas.openxmlformats.org/officeDocument/2006/relationships/image" Target="../media/image10.svg"/><Relationship Id="rId5" Type="http://schemas.openxmlformats.org/officeDocument/2006/relationships/image" Target="../media/image3.jpeg"/><Relationship Id="rId10" Type="http://schemas.openxmlformats.org/officeDocument/2006/relationships/image" Target="../media/image7.png"/><Relationship Id="rId4" Type="http://schemas.openxmlformats.org/officeDocument/2006/relationships/image" Target="../media/image2.jpeg"/><Relationship Id="rId9" Type="http://schemas.openxmlformats.org/officeDocument/2006/relationships/image" Target="../media/image8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.png"/><Relationship Id="rId5" Type="http://schemas.openxmlformats.org/officeDocument/2006/relationships/image" Target="../media/image14.png"/><Relationship Id="rId10" Type="http://schemas.openxmlformats.org/officeDocument/2006/relationships/image" Target="../media/image10.sv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.gif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5"/>
          <p:cNvSpPr/>
          <p:nvPr/>
        </p:nvSpPr>
        <p:spPr>
          <a:xfrm flipH="1">
            <a:off x="-2200275" y="-145800"/>
            <a:ext cx="5435100" cy="5435100"/>
          </a:xfrm>
          <a:prstGeom prst="ellipse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15"/>
          <p:cNvSpPr txBox="1">
            <a:spLocks noGrp="1"/>
          </p:cNvSpPr>
          <p:nvPr>
            <p:ph type="ctrTitle"/>
          </p:nvPr>
        </p:nvSpPr>
        <p:spPr>
          <a:xfrm flipH="1">
            <a:off x="3008283" y="738399"/>
            <a:ext cx="6106256" cy="286049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 err="1" smtClean="0"/>
              <a:t>Tiết</a:t>
            </a:r>
            <a:r>
              <a:rPr lang="en-US" sz="5400" dirty="0" smtClean="0"/>
              <a:t> 6 + 7 – </a:t>
            </a:r>
            <a:r>
              <a:rPr lang="en-US" sz="5400" dirty="0" err="1" smtClean="0"/>
              <a:t>Bài</a:t>
            </a:r>
            <a:r>
              <a:rPr lang="en-US" sz="5400" dirty="0" smtClean="0"/>
              <a:t> 4: </a:t>
            </a:r>
            <a:br>
              <a:rPr lang="en-US" sz="5400" dirty="0" smtClean="0"/>
            </a:br>
            <a:r>
              <a:rPr lang="en-US" sz="5400" dirty="0" smtClean="0"/>
              <a:t>SỬ DỤNG KÍNH HIỂN VI QUANG HỌC</a:t>
            </a:r>
            <a:endParaRPr sz="5400" dirty="0"/>
          </a:p>
        </p:txBody>
      </p:sp>
      <p:sp>
        <p:nvSpPr>
          <p:cNvPr id="57" name="Google Shape;57;p15"/>
          <p:cNvSpPr txBox="1">
            <a:spLocks noGrp="1"/>
          </p:cNvSpPr>
          <p:nvPr>
            <p:ph type="subTitle" idx="1"/>
          </p:nvPr>
        </p:nvSpPr>
        <p:spPr>
          <a:xfrm flipH="1">
            <a:off x="6346373" y="3430546"/>
            <a:ext cx="2641800" cy="65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With Ms. Ngan</a:t>
            </a:r>
            <a:endParaRPr dirty="0"/>
          </a:p>
        </p:txBody>
      </p:sp>
      <p:sp>
        <p:nvSpPr>
          <p:cNvPr id="58" name="Google Shape;58;p15"/>
          <p:cNvSpPr/>
          <p:nvPr/>
        </p:nvSpPr>
        <p:spPr>
          <a:xfrm>
            <a:off x="870375" y="157414"/>
            <a:ext cx="1922238" cy="307341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4871" y="7772"/>
                </a:moveTo>
                <a:lnTo>
                  <a:pt x="0" y="1300"/>
                </a:lnTo>
                <a:lnTo>
                  <a:pt x="4734" y="0"/>
                </a:lnTo>
                <a:lnTo>
                  <a:pt x="9605" y="6472"/>
                </a:lnTo>
                <a:cubicBezTo>
                  <a:pt x="9835" y="6804"/>
                  <a:pt x="10478" y="6942"/>
                  <a:pt x="11030" y="6804"/>
                </a:cubicBezTo>
                <a:lnTo>
                  <a:pt x="11030" y="6804"/>
                </a:lnTo>
                <a:cubicBezTo>
                  <a:pt x="11581" y="6665"/>
                  <a:pt x="12179" y="6804"/>
                  <a:pt x="12454" y="7135"/>
                </a:cubicBezTo>
                <a:lnTo>
                  <a:pt x="21600" y="19249"/>
                </a:lnTo>
                <a:lnTo>
                  <a:pt x="12960" y="21600"/>
                </a:lnTo>
                <a:lnTo>
                  <a:pt x="3814" y="9486"/>
                </a:lnTo>
                <a:cubicBezTo>
                  <a:pt x="3585" y="9154"/>
                  <a:pt x="3814" y="8795"/>
                  <a:pt x="4366" y="8629"/>
                </a:cubicBezTo>
                <a:lnTo>
                  <a:pt x="4366" y="8629"/>
                </a:lnTo>
                <a:cubicBezTo>
                  <a:pt x="4871" y="8463"/>
                  <a:pt x="5101" y="8103"/>
                  <a:pt x="4871" y="777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28575" tIns="28575" rIns="28575" bIns="285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" name="Google Shape;59;p15"/>
          <p:cNvSpPr/>
          <p:nvPr/>
        </p:nvSpPr>
        <p:spPr>
          <a:xfrm>
            <a:off x="1770131" y="2675987"/>
            <a:ext cx="1142677" cy="658070"/>
          </a:xfrm>
          <a:custGeom>
            <a:avLst/>
            <a:gdLst/>
            <a:ahLst/>
            <a:cxnLst/>
            <a:rect l="l" t="t" r="r" b="b"/>
            <a:pathLst>
              <a:path w="20810" h="20292" extrusionOk="0">
                <a:moveTo>
                  <a:pt x="3925" y="19864"/>
                </a:moveTo>
                <a:lnTo>
                  <a:pt x="19194" y="8578"/>
                </a:lnTo>
                <a:cubicBezTo>
                  <a:pt x="20609" y="7608"/>
                  <a:pt x="21205" y="4938"/>
                  <a:pt x="20535" y="2632"/>
                </a:cubicBezTo>
                <a:lnTo>
                  <a:pt x="20535" y="2632"/>
                </a:lnTo>
                <a:cubicBezTo>
                  <a:pt x="19939" y="327"/>
                  <a:pt x="18300" y="-644"/>
                  <a:pt x="16885" y="448"/>
                </a:cubicBezTo>
                <a:lnTo>
                  <a:pt x="1616" y="11733"/>
                </a:lnTo>
                <a:cubicBezTo>
                  <a:pt x="201" y="12704"/>
                  <a:pt x="-395" y="15374"/>
                  <a:pt x="275" y="17680"/>
                </a:cubicBezTo>
                <a:lnTo>
                  <a:pt x="275" y="17680"/>
                </a:lnTo>
                <a:cubicBezTo>
                  <a:pt x="871" y="19864"/>
                  <a:pt x="2510" y="20956"/>
                  <a:pt x="3925" y="1986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28575" tIns="28575" rIns="28575" bIns="285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Google Shape;60;p15"/>
          <p:cNvSpPr/>
          <p:nvPr/>
        </p:nvSpPr>
        <p:spPr>
          <a:xfrm>
            <a:off x="665882" y="0"/>
            <a:ext cx="799198" cy="508593"/>
          </a:xfrm>
          <a:custGeom>
            <a:avLst/>
            <a:gdLst/>
            <a:ahLst/>
            <a:cxnLst/>
            <a:rect l="l" t="t" r="r" b="b"/>
            <a:pathLst>
              <a:path w="20487" h="19937" extrusionOk="0">
                <a:moveTo>
                  <a:pt x="5526" y="19392"/>
                </a:moveTo>
                <a:lnTo>
                  <a:pt x="18213" y="10907"/>
                </a:lnTo>
                <a:cubicBezTo>
                  <a:pt x="20205" y="9672"/>
                  <a:pt x="21044" y="6278"/>
                  <a:pt x="20100" y="3347"/>
                </a:cubicBezTo>
                <a:lnTo>
                  <a:pt x="20100" y="3347"/>
                </a:lnTo>
                <a:cubicBezTo>
                  <a:pt x="19262" y="415"/>
                  <a:pt x="16955" y="-819"/>
                  <a:pt x="14962" y="569"/>
                </a:cubicBezTo>
                <a:lnTo>
                  <a:pt x="2275" y="9055"/>
                </a:lnTo>
                <a:cubicBezTo>
                  <a:pt x="283" y="10289"/>
                  <a:pt x="-556" y="13684"/>
                  <a:pt x="388" y="16615"/>
                </a:cubicBezTo>
                <a:lnTo>
                  <a:pt x="388" y="16615"/>
                </a:lnTo>
                <a:cubicBezTo>
                  <a:pt x="1331" y="19392"/>
                  <a:pt x="3638" y="20781"/>
                  <a:pt x="5526" y="19392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28575" tIns="28575" rIns="28575" bIns="285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Google Shape;61;p15"/>
          <p:cNvSpPr/>
          <p:nvPr/>
        </p:nvSpPr>
        <p:spPr>
          <a:xfrm>
            <a:off x="1892825" y="3659802"/>
            <a:ext cx="1656396" cy="29910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5684"/>
                </a:moveTo>
                <a:lnTo>
                  <a:pt x="4213" y="5684"/>
                </a:lnTo>
                <a:lnTo>
                  <a:pt x="4213" y="0"/>
                </a:lnTo>
                <a:lnTo>
                  <a:pt x="21600" y="0"/>
                </a:lnTo>
                <a:lnTo>
                  <a:pt x="21600" y="21600"/>
                </a:lnTo>
                <a:lnTo>
                  <a:pt x="4213" y="21600"/>
                </a:lnTo>
                <a:lnTo>
                  <a:pt x="4213" y="15916"/>
                </a:lnTo>
                <a:lnTo>
                  <a:pt x="0" y="15916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28575" tIns="28575" rIns="28575" bIns="285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62;p15"/>
          <p:cNvSpPr/>
          <p:nvPr/>
        </p:nvSpPr>
        <p:spPr>
          <a:xfrm>
            <a:off x="584089" y="4328802"/>
            <a:ext cx="2216838" cy="814698"/>
          </a:xfrm>
          <a:custGeom>
            <a:avLst/>
            <a:gdLst/>
            <a:ahLst/>
            <a:cxnLst/>
            <a:rect l="l" t="t" r="r" b="b"/>
            <a:pathLst>
              <a:path w="21563" h="21600" extrusionOk="0">
                <a:moveTo>
                  <a:pt x="20529" y="21600"/>
                </a:moveTo>
                <a:lnTo>
                  <a:pt x="1037" y="21600"/>
                </a:lnTo>
                <a:cubicBezTo>
                  <a:pt x="440" y="21600"/>
                  <a:pt x="-37" y="20243"/>
                  <a:pt x="3" y="18783"/>
                </a:cubicBezTo>
                <a:cubicBezTo>
                  <a:pt x="122" y="12939"/>
                  <a:pt x="1156" y="0"/>
                  <a:pt x="7322" y="0"/>
                </a:cubicBezTo>
                <a:cubicBezTo>
                  <a:pt x="7322" y="0"/>
                  <a:pt x="7561" y="12417"/>
                  <a:pt x="12056" y="12417"/>
                </a:cubicBezTo>
                <a:lnTo>
                  <a:pt x="20529" y="12417"/>
                </a:lnTo>
                <a:cubicBezTo>
                  <a:pt x="21086" y="12417"/>
                  <a:pt x="21563" y="13670"/>
                  <a:pt x="21563" y="15130"/>
                </a:cubicBezTo>
                <a:lnTo>
                  <a:pt x="21563" y="18991"/>
                </a:lnTo>
                <a:cubicBezTo>
                  <a:pt x="21563" y="20452"/>
                  <a:pt x="21086" y="21600"/>
                  <a:pt x="20529" y="2160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28575" tIns="28575" rIns="28575" bIns="285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p15"/>
          <p:cNvSpPr/>
          <p:nvPr/>
        </p:nvSpPr>
        <p:spPr>
          <a:xfrm>
            <a:off x="461395" y="1967639"/>
            <a:ext cx="1635455" cy="2361058"/>
          </a:xfrm>
          <a:custGeom>
            <a:avLst/>
            <a:gdLst/>
            <a:ahLst/>
            <a:cxnLst/>
            <a:rect l="l" t="t" r="r" b="b"/>
            <a:pathLst>
              <a:path w="19947" h="21244" extrusionOk="0">
                <a:moveTo>
                  <a:pt x="19947" y="16287"/>
                </a:moveTo>
                <a:lnTo>
                  <a:pt x="19947" y="17880"/>
                </a:lnTo>
                <a:cubicBezTo>
                  <a:pt x="19947" y="19721"/>
                  <a:pt x="17852" y="21244"/>
                  <a:pt x="15208" y="21244"/>
                </a:cubicBezTo>
                <a:lnTo>
                  <a:pt x="8623" y="21244"/>
                </a:lnTo>
                <a:lnTo>
                  <a:pt x="4882" y="18588"/>
                </a:lnTo>
                <a:cubicBezTo>
                  <a:pt x="-1204" y="14268"/>
                  <a:pt x="-1653" y="7399"/>
                  <a:pt x="3834" y="2725"/>
                </a:cubicBezTo>
                <a:lnTo>
                  <a:pt x="6229" y="671"/>
                </a:lnTo>
                <a:cubicBezTo>
                  <a:pt x="7426" y="-356"/>
                  <a:pt x="9771" y="-179"/>
                  <a:pt x="10619" y="1025"/>
                </a:cubicBezTo>
                <a:lnTo>
                  <a:pt x="10619" y="1025"/>
                </a:lnTo>
                <a:cubicBezTo>
                  <a:pt x="11068" y="1698"/>
                  <a:pt x="10968" y="2512"/>
                  <a:pt x="10269" y="3079"/>
                </a:cubicBezTo>
                <a:lnTo>
                  <a:pt x="8424" y="4637"/>
                </a:lnTo>
                <a:cubicBezTo>
                  <a:pt x="4283" y="8142"/>
                  <a:pt x="4583" y="13348"/>
                  <a:pt x="9172" y="16570"/>
                </a:cubicBezTo>
                <a:lnTo>
                  <a:pt x="9471" y="16782"/>
                </a:lnTo>
                <a:cubicBezTo>
                  <a:pt x="10619" y="17597"/>
                  <a:pt x="12165" y="18057"/>
                  <a:pt x="13761" y="18057"/>
                </a:cubicBezTo>
                <a:lnTo>
                  <a:pt x="13761" y="18057"/>
                </a:lnTo>
                <a:cubicBezTo>
                  <a:pt x="15108" y="18057"/>
                  <a:pt x="16256" y="17278"/>
                  <a:pt x="16256" y="16287"/>
                </a:cubicBezTo>
                <a:lnTo>
                  <a:pt x="16256" y="16287"/>
                </a:lnTo>
                <a:cubicBezTo>
                  <a:pt x="16256" y="15791"/>
                  <a:pt x="16804" y="15401"/>
                  <a:pt x="17503" y="15401"/>
                </a:cubicBezTo>
                <a:lnTo>
                  <a:pt x="18700" y="15437"/>
                </a:lnTo>
                <a:cubicBezTo>
                  <a:pt x="19448" y="15401"/>
                  <a:pt x="19947" y="15791"/>
                  <a:pt x="19947" y="1628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28575" tIns="28575" rIns="28575" bIns="285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Google Shape;64;p15"/>
          <p:cNvSpPr/>
          <p:nvPr/>
        </p:nvSpPr>
        <p:spPr>
          <a:xfrm>
            <a:off x="747681" y="1692170"/>
            <a:ext cx="899700" cy="8664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28575" tIns="28575" rIns="28575" bIns="285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Google Shape;65;p15"/>
          <p:cNvSpPr/>
          <p:nvPr/>
        </p:nvSpPr>
        <p:spPr>
          <a:xfrm>
            <a:off x="931723" y="1869256"/>
            <a:ext cx="531600" cy="511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28575" tIns="28575" rIns="28575" bIns="285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Google Shape;66;p15"/>
          <p:cNvSpPr/>
          <p:nvPr/>
        </p:nvSpPr>
        <p:spPr>
          <a:xfrm>
            <a:off x="911273" y="3974627"/>
            <a:ext cx="548100" cy="5271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28575" tIns="28575" rIns="28575" bIns="285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67;p15"/>
          <p:cNvSpPr/>
          <p:nvPr/>
        </p:nvSpPr>
        <p:spPr>
          <a:xfrm>
            <a:off x="1029873" y="4088746"/>
            <a:ext cx="311100" cy="2994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28575" tIns="28575" rIns="28575" bIns="285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68;p15"/>
          <p:cNvSpPr/>
          <p:nvPr/>
        </p:nvSpPr>
        <p:spPr>
          <a:xfrm flipH="1">
            <a:off x="2312520" y="3598900"/>
            <a:ext cx="1142700" cy="60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0" name="Google Shape;1020;p41"/>
          <p:cNvGrpSpPr/>
          <p:nvPr/>
        </p:nvGrpSpPr>
        <p:grpSpPr>
          <a:xfrm rot="10800000">
            <a:off x="7393213" y="640506"/>
            <a:ext cx="1032914" cy="874792"/>
            <a:chOff x="5130338" y="3221575"/>
            <a:chExt cx="343275" cy="290725"/>
          </a:xfrm>
        </p:grpSpPr>
        <p:sp>
          <p:nvSpPr>
            <p:cNvPr id="1021" name="Google Shape;1021;p41"/>
            <p:cNvSpPr/>
            <p:nvPr/>
          </p:nvSpPr>
          <p:spPr>
            <a:xfrm>
              <a:off x="5130338" y="3221575"/>
              <a:ext cx="343275" cy="290725"/>
            </a:xfrm>
            <a:custGeom>
              <a:avLst/>
              <a:gdLst/>
              <a:ahLst/>
              <a:cxnLst/>
              <a:rect l="l" t="t" r="r" b="b"/>
              <a:pathLst>
                <a:path w="13731" h="11629" extrusionOk="0">
                  <a:moveTo>
                    <a:pt x="6799" y="4944"/>
                  </a:moveTo>
                  <a:cubicBezTo>
                    <a:pt x="6833" y="4944"/>
                    <a:pt x="6868" y="4956"/>
                    <a:pt x="6904" y="4980"/>
                  </a:cubicBezTo>
                  <a:cubicBezTo>
                    <a:pt x="6966" y="5019"/>
                    <a:pt x="7015" y="5049"/>
                    <a:pt x="7020" y="5049"/>
                  </a:cubicBezTo>
                  <a:cubicBezTo>
                    <a:pt x="7020" y="5049"/>
                    <a:pt x="7021" y="5049"/>
                    <a:pt x="7021" y="5049"/>
                  </a:cubicBezTo>
                  <a:cubicBezTo>
                    <a:pt x="7021" y="5049"/>
                    <a:pt x="7021" y="5049"/>
                    <a:pt x="7021" y="5049"/>
                  </a:cubicBezTo>
                  <a:cubicBezTo>
                    <a:pt x="7022" y="5049"/>
                    <a:pt x="7085" y="5165"/>
                    <a:pt x="7158" y="5306"/>
                  </a:cubicBezTo>
                  <a:cubicBezTo>
                    <a:pt x="7233" y="5449"/>
                    <a:pt x="7416" y="5707"/>
                    <a:pt x="7567" y="5881"/>
                  </a:cubicBezTo>
                  <a:lnTo>
                    <a:pt x="7840" y="6199"/>
                  </a:lnTo>
                  <a:lnTo>
                    <a:pt x="7683" y="6263"/>
                  </a:lnTo>
                  <a:cubicBezTo>
                    <a:pt x="7581" y="6305"/>
                    <a:pt x="7506" y="6329"/>
                    <a:pt x="7440" y="6329"/>
                  </a:cubicBezTo>
                  <a:cubicBezTo>
                    <a:pt x="7321" y="6329"/>
                    <a:pt x="7230" y="6252"/>
                    <a:pt x="7054" y="6063"/>
                  </a:cubicBezTo>
                  <a:cubicBezTo>
                    <a:pt x="6919" y="5918"/>
                    <a:pt x="6732" y="5704"/>
                    <a:pt x="6637" y="5585"/>
                  </a:cubicBezTo>
                  <a:cubicBezTo>
                    <a:pt x="6464" y="5369"/>
                    <a:pt x="6464" y="5369"/>
                    <a:pt x="6544" y="5204"/>
                  </a:cubicBezTo>
                  <a:cubicBezTo>
                    <a:pt x="6629" y="5028"/>
                    <a:pt x="6711" y="4944"/>
                    <a:pt x="6799" y="4944"/>
                  </a:cubicBezTo>
                  <a:close/>
                  <a:moveTo>
                    <a:pt x="10174" y="295"/>
                  </a:moveTo>
                  <a:cubicBezTo>
                    <a:pt x="10473" y="295"/>
                    <a:pt x="11110" y="422"/>
                    <a:pt x="11426" y="556"/>
                  </a:cubicBezTo>
                  <a:cubicBezTo>
                    <a:pt x="12134" y="855"/>
                    <a:pt x="12480" y="1110"/>
                    <a:pt x="12817" y="1584"/>
                  </a:cubicBezTo>
                  <a:cubicBezTo>
                    <a:pt x="13086" y="1960"/>
                    <a:pt x="13343" y="2662"/>
                    <a:pt x="13401" y="3180"/>
                  </a:cubicBezTo>
                  <a:cubicBezTo>
                    <a:pt x="13429" y="3424"/>
                    <a:pt x="13432" y="3689"/>
                    <a:pt x="13408" y="3763"/>
                  </a:cubicBezTo>
                  <a:cubicBezTo>
                    <a:pt x="13383" y="3839"/>
                    <a:pt x="13344" y="3997"/>
                    <a:pt x="13319" y="4118"/>
                  </a:cubicBezTo>
                  <a:cubicBezTo>
                    <a:pt x="13221" y="4600"/>
                    <a:pt x="12497" y="5623"/>
                    <a:pt x="12018" y="5952"/>
                  </a:cubicBezTo>
                  <a:cubicBezTo>
                    <a:pt x="11576" y="6256"/>
                    <a:pt x="10508" y="6450"/>
                    <a:pt x="9610" y="6450"/>
                  </a:cubicBezTo>
                  <a:cubicBezTo>
                    <a:pt x="9196" y="6450"/>
                    <a:pt x="8819" y="6409"/>
                    <a:pt x="8555" y="6318"/>
                  </a:cubicBezTo>
                  <a:cubicBezTo>
                    <a:pt x="8353" y="6249"/>
                    <a:pt x="8284" y="6199"/>
                    <a:pt x="7991" y="5905"/>
                  </a:cubicBezTo>
                  <a:cubicBezTo>
                    <a:pt x="7793" y="5707"/>
                    <a:pt x="7590" y="5463"/>
                    <a:pt x="7494" y="5307"/>
                  </a:cubicBezTo>
                  <a:cubicBezTo>
                    <a:pt x="7405" y="5161"/>
                    <a:pt x="7225" y="4900"/>
                    <a:pt x="7095" y="4727"/>
                  </a:cubicBezTo>
                  <a:cubicBezTo>
                    <a:pt x="6657" y="4142"/>
                    <a:pt x="6588" y="3491"/>
                    <a:pt x="6875" y="2678"/>
                  </a:cubicBezTo>
                  <a:cubicBezTo>
                    <a:pt x="7088" y="2075"/>
                    <a:pt x="7201" y="1869"/>
                    <a:pt x="7533" y="1479"/>
                  </a:cubicBezTo>
                  <a:cubicBezTo>
                    <a:pt x="7836" y="1124"/>
                    <a:pt x="7953" y="1023"/>
                    <a:pt x="8283" y="828"/>
                  </a:cubicBezTo>
                  <a:cubicBezTo>
                    <a:pt x="8761" y="546"/>
                    <a:pt x="9187" y="402"/>
                    <a:pt x="9655" y="363"/>
                  </a:cubicBezTo>
                  <a:cubicBezTo>
                    <a:pt x="9789" y="352"/>
                    <a:pt x="9970" y="325"/>
                    <a:pt x="10064" y="304"/>
                  </a:cubicBezTo>
                  <a:cubicBezTo>
                    <a:pt x="10092" y="297"/>
                    <a:pt x="10129" y="295"/>
                    <a:pt x="10174" y="295"/>
                  </a:cubicBezTo>
                  <a:close/>
                  <a:moveTo>
                    <a:pt x="6271" y="5577"/>
                  </a:moveTo>
                  <a:lnTo>
                    <a:pt x="6342" y="5675"/>
                  </a:lnTo>
                  <a:cubicBezTo>
                    <a:pt x="6381" y="5729"/>
                    <a:pt x="6536" y="5914"/>
                    <a:pt x="6687" y="6088"/>
                  </a:cubicBezTo>
                  <a:lnTo>
                    <a:pt x="6962" y="6403"/>
                  </a:lnTo>
                  <a:lnTo>
                    <a:pt x="6774" y="6561"/>
                  </a:lnTo>
                  <a:cubicBezTo>
                    <a:pt x="6669" y="6647"/>
                    <a:pt x="6530" y="6758"/>
                    <a:pt x="6461" y="6809"/>
                  </a:cubicBezTo>
                  <a:cubicBezTo>
                    <a:pt x="6395" y="6858"/>
                    <a:pt x="6297" y="6929"/>
                    <a:pt x="6251" y="6965"/>
                  </a:cubicBezTo>
                  <a:cubicBezTo>
                    <a:pt x="6203" y="7000"/>
                    <a:pt x="5930" y="7206"/>
                    <a:pt x="5641" y="7423"/>
                  </a:cubicBezTo>
                  <a:cubicBezTo>
                    <a:pt x="4886" y="7991"/>
                    <a:pt x="4546" y="8262"/>
                    <a:pt x="4183" y="8584"/>
                  </a:cubicBezTo>
                  <a:cubicBezTo>
                    <a:pt x="4005" y="8743"/>
                    <a:pt x="3743" y="8960"/>
                    <a:pt x="3599" y="9069"/>
                  </a:cubicBezTo>
                  <a:cubicBezTo>
                    <a:pt x="2693" y="9754"/>
                    <a:pt x="2270" y="10082"/>
                    <a:pt x="2053" y="10270"/>
                  </a:cubicBezTo>
                  <a:cubicBezTo>
                    <a:pt x="1918" y="10385"/>
                    <a:pt x="1732" y="10544"/>
                    <a:pt x="1642" y="10619"/>
                  </a:cubicBezTo>
                  <a:cubicBezTo>
                    <a:pt x="1551" y="10694"/>
                    <a:pt x="1350" y="10865"/>
                    <a:pt x="1196" y="10996"/>
                  </a:cubicBezTo>
                  <a:cubicBezTo>
                    <a:pt x="1043" y="11128"/>
                    <a:pt x="844" y="11260"/>
                    <a:pt x="757" y="11289"/>
                  </a:cubicBezTo>
                  <a:cubicBezTo>
                    <a:pt x="704" y="11307"/>
                    <a:pt x="666" y="11317"/>
                    <a:pt x="635" y="11317"/>
                  </a:cubicBezTo>
                  <a:cubicBezTo>
                    <a:pt x="588" y="11317"/>
                    <a:pt x="558" y="11294"/>
                    <a:pt x="516" y="11244"/>
                  </a:cubicBezTo>
                  <a:cubicBezTo>
                    <a:pt x="355" y="11055"/>
                    <a:pt x="377" y="11019"/>
                    <a:pt x="1057" y="10345"/>
                  </a:cubicBezTo>
                  <a:cubicBezTo>
                    <a:pt x="1697" y="9711"/>
                    <a:pt x="2386" y="9085"/>
                    <a:pt x="2916" y="8654"/>
                  </a:cubicBezTo>
                  <a:cubicBezTo>
                    <a:pt x="3083" y="8519"/>
                    <a:pt x="3508" y="8139"/>
                    <a:pt x="3866" y="7805"/>
                  </a:cubicBezTo>
                  <a:cubicBezTo>
                    <a:pt x="4224" y="7472"/>
                    <a:pt x="4665" y="7067"/>
                    <a:pt x="4853" y="6902"/>
                  </a:cubicBezTo>
                  <a:cubicBezTo>
                    <a:pt x="5177" y="6616"/>
                    <a:pt x="5430" y="6380"/>
                    <a:pt x="6015" y="5822"/>
                  </a:cubicBezTo>
                  <a:lnTo>
                    <a:pt x="6271" y="5577"/>
                  </a:lnTo>
                  <a:close/>
                  <a:moveTo>
                    <a:pt x="10296" y="1"/>
                  </a:moveTo>
                  <a:cubicBezTo>
                    <a:pt x="10231" y="1"/>
                    <a:pt x="10169" y="4"/>
                    <a:pt x="10109" y="10"/>
                  </a:cubicBezTo>
                  <a:cubicBezTo>
                    <a:pt x="9984" y="23"/>
                    <a:pt x="9786" y="41"/>
                    <a:pt x="9675" y="50"/>
                  </a:cubicBezTo>
                  <a:cubicBezTo>
                    <a:pt x="8785" y="119"/>
                    <a:pt x="7857" y="603"/>
                    <a:pt x="7288" y="1294"/>
                  </a:cubicBezTo>
                  <a:cubicBezTo>
                    <a:pt x="7151" y="1461"/>
                    <a:pt x="6977" y="1701"/>
                    <a:pt x="6902" y="1827"/>
                  </a:cubicBezTo>
                  <a:cubicBezTo>
                    <a:pt x="6719" y="2134"/>
                    <a:pt x="6452" y="2907"/>
                    <a:pt x="6423" y="3214"/>
                  </a:cubicBezTo>
                  <a:cubicBezTo>
                    <a:pt x="6389" y="3563"/>
                    <a:pt x="6433" y="4051"/>
                    <a:pt x="6526" y="4354"/>
                  </a:cubicBezTo>
                  <a:cubicBezTo>
                    <a:pt x="6600" y="4598"/>
                    <a:pt x="6598" y="4620"/>
                    <a:pt x="6485" y="4769"/>
                  </a:cubicBezTo>
                  <a:cubicBezTo>
                    <a:pt x="6419" y="4857"/>
                    <a:pt x="6316" y="5032"/>
                    <a:pt x="6249" y="5165"/>
                  </a:cubicBezTo>
                  <a:cubicBezTo>
                    <a:pt x="6172" y="5321"/>
                    <a:pt x="6075" y="5450"/>
                    <a:pt x="5967" y="5542"/>
                  </a:cubicBezTo>
                  <a:cubicBezTo>
                    <a:pt x="5876" y="5620"/>
                    <a:pt x="5603" y="5866"/>
                    <a:pt x="5358" y="6093"/>
                  </a:cubicBezTo>
                  <a:cubicBezTo>
                    <a:pt x="5115" y="6318"/>
                    <a:pt x="4755" y="6644"/>
                    <a:pt x="4559" y="6818"/>
                  </a:cubicBezTo>
                  <a:cubicBezTo>
                    <a:pt x="4364" y="6990"/>
                    <a:pt x="3899" y="7407"/>
                    <a:pt x="3529" y="7741"/>
                  </a:cubicBezTo>
                  <a:cubicBezTo>
                    <a:pt x="3161" y="8075"/>
                    <a:pt x="2691" y="8487"/>
                    <a:pt x="2489" y="8655"/>
                  </a:cubicBezTo>
                  <a:cubicBezTo>
                    <a:pt x="2009" y="9055"/>
                    <a:pt x="1567" y="9446"/>
                    <a:pt x="900" y="10064"/>
                  </a:cubicBezTo>
                  <a:cubicBezTo>
                    <a:pt x="113" y="10792"/>
                    <a:pt x="1" y="11024"/>
                    <a:pt x="259" y="11395"/>
                  </a:cubicBezTo>
                  <a:cubicBezTo>
                    <a:pt x="378" y="11566"/>
                    <a:pt x="461" y="11628"/>
                    <a:pt x="601" y="11628"/>
                  </a:cubicBezTo>
                  <a:cubicBezTo>
                    <a:pt x="628" y="11628"/>
                    <a:pt x="658" y="11626"/>
                    <a:pt x="690" y="11621"/>
                  </a:cubicBezTo>
                  <a:cubicBezTo>
                    <a:pt x="883" y="11596"/>
                    <a:pt x="1254" y="11337"/>
                    <a:pt x="1915" y="10768"/>
                  </a:cubicBezTo>
                  <a:cubicBezTo>
                    <a:pt x="2193" y="10528"/>
                    <a:pt x="2662" y="10151"/>
                    <a:pt x="2894" y="9980"/>
                  </a:cubicBezTo>
                  <a:cubicBezTo>
                    <a:pt x="3352" y="9644"/>
                    <a:pt x="3808" y="9288"/>
                    <a:pt x="4043" y="9085"/>
                  </a:cubicBezTo>
                  <a:cubicBezTo>
                    <a:pt x="4476" y="8710"/>
                    <a:pt x="5455" y="7920"/>
                    <a:pt x="5761" y="7696"/>
                  </a:cubicBezTo>
                  <a:cubicBezTo>
                    <a:pt x="5829" y="7646"/>
                    <a:pt x="6042" y="7492"/>
                    <a:pt x="6233" y="7352"/>
                  </a:cubicBezTo>
                  <a:cubicBezTo>
                    <a:pt x="6423" y="7212"/>
                    <a:pt x="6579" y="7084"/>
                    <a:pt x="6580" y="7066"/>
                  </a:cubicBezTo>
                  <a:cubicBezTo>
                    <a:pt x="6580" y="7048"/>
                    <a:pt x="6614" y="7024"/>
                    <a:pt x="6658" y="7012"/>
                  </a:cubicBezTo>
                  <a:cubicBezTo>
                    <a:pt x="6702" y="6999"/>
                    <a:pt x="6833" y="6901"/>
                    <a:pt x="6950" y="6793"/>
                  </a:cubicBezTo>
                  <a:cubicBezTo>
                    <a:pt x="7102" y="6652"/>
                    <a:pt x="7154" y="6613"/>
                    <a:pt x="7235" y="6613"/>
                  </a:cubicBezTo>
                  <a:cubicBezTo>
                    <a:pt x="7259" y="6613"/>
                    <a:pt x="7286" y="6616"/>
                    <a:pt x="7319" y="6622"/>
                  </a:cubicBezTo>
                  <a:cubicBezTo>
                    <a:pt x="7332" y="6624"/>
                    <a:pt x="7348" y="6625"/>
                    <a:pt x="7365" y="6625"/>
                  </a:cubicBezTo>
                  <a:cubicBezTo>
                    <a:pt x="7539" y="6625"/>
                    <a:pt x="7892" y="6520"/>
                    <a:pt x="7980" y="6434"/>
                  </a:cubicBezTo>
                  <a:cubicBezTo>
                    <a:pt x="7989" y="6426"/>
                    <a:pt x="8002" y="6422"/>
                    <a:pt x="8020" y="6422"/>
                  </a:cubicBezTo>
                  <a:cubicBezTo>
                    <a:pt x="8066" y="6422"/>
                    <a:pt x="8142" y="6449"/>
                    <a:pt x="8241" y="6501"/>
                  </a:cubicBezTo>
                  <a:cubicBezTo>
                    <a:pt x="8533" y="6656"/>
                    <a:pt x="8944" y="6732"/>
                    <a:pt x="9534" y="6732"/>
                  </a:cubicBezTo>
                  <a:cubicBezTo>
                    <a:pt x="9911" y="6732"/>
                    <a:pt x="10362" y="6701"/>
                    <a:pt x="10902" y="6640"/>
                  </a:cubicBezTo>
                  <a:cubicBezTo>
                    <a:pt x="11213" y="6605"/>
                    <a:pt x="11921" y="6356"/>
                    <a:pt x="12146" y="6204"/>
                  </a:cubicBezTo>
                  <a:cubicBezTo>
                    <a:pt x="12351" y="6064"/>
                    <a:pt x="12826" y="5576"/>
                    <a:pt x="13030" y="5292"/>
                  </a:cubicBezTo>
                  <a:cubicBezTo>
                    <a:pt x="13552" y="4568"/>
                    <a:pt x="13730" y="4034"/>
                    <a:pt x="13698" y="3291"/>
                  </a:cubicBezTo>
                  <a:cubicBezTo>
                    <a:pt x="13653" y="2236"/>
                    <a:pt x="13053" y="1136"/>
                    <a:pt x="12259" y="650"/>
                  </a:cubicBezTo>
                  <a:cubicBezTo>
                    <a:pt x="11589" y="240"/>
                    <a:pt x="10859" y="1"/>
                    <a:pt x="10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41"/>
            <p:cNvSpPr/>
            <p:nvPr/>
          </p:nvSpPr>
          <p:spPr>
            <a:xfrm>
              <a:off x="5308463" y="3242500"/>
              <a:ext cx="142475" cy="129950"/>
            </a:xfrm>
            <a:custGeom>
              <a:avLst/>
              <a:gdLst/>
              <a:ahLst/>
              <a:cxnLst/>
              <a:rect l="l" t="t" r="r" b="b"/>
              <a:pathLst>
                <a:path w="5699" h="5198" extrusionOk="0">
                  <a:moveTo>
                    <a:pt x="3125" y="286"/>
                  </a:moveTo>
                  <a:cubicBezTo>
                    <a:pt x="3281" y="286"/>
                    <a:pt x="3452" y="309"/>
                    <a:pt x="3732" y="351"/>
                  </a:cubicBezTo>
                  <a:cubicBezTo>
                    <a:pt x="4156" y="415"/>
                    <a:pt x="4271" y="466"/>
                    <a:pt x="4565" y="712"/>
                  </a:cubicBezTo>
                  <a:cubicBezTo>
                    <a:pt x="4904" y="997"/>
                    <a:pt x="5048" y="1178"/>
                    <a:pt x="5150" y="1451"/>
                  </a:cubicBezTo>
                  <a:cubicBezTo>
                    <a:pt x="5216" y="1626"/>
                    <a:pt x="5229" y="1719"/>
                    <a:pt x="5189" y="1719"/>
                  </a:cubicBezTo>
                  <a:cubicBezTo>
                    <a:pt x="5175" y="1719"/>
                    <a:pt x="5155" y="1708"/>
                    <a:pt x="5129" y="1686"/>
                  </a:cubicBezTo>
                  <a:cubicBezTo>
                    <a:pt x="5062" y="1628"/>
                    <a:pt x="4228" y="1315"/>
                    <a:pt x="4143" y="1315"/>
                  </a:cubicBezTo>
                  <a:cubicBezTo>
                    <a:pt x="4141" y="1315"/>
                    <a:pt x="4140" y="1315"/>
                    <a:pt x="4139" y="1315"/>
                  </a:cubicBezTo>
                  <a:cubicBezTo>
                    <a:pt x="4137" y="1315"/>
                    <a:pt x="4135" y="1315"/>
                    <a:pt x="4133" y="1315"/>
                  </a:cubicBezTo>
                  <a:cubicBezTo>
                    <a:pt x="4108" y="1315"/>
                    <a:pt x="4049" y="1291"/>
                    <a:pt x="3996" y="1258"/>
                  </a:cubicBezTo>
                  <a:cubicBezTo>
                    <a:pt x="3939" y="1223"/>
                    <a:pt x="3728" y="1137"/>
                    <a:pt x="3529" y="1067"/>
                  </a:cubicBezTo>
                  <a:cubicBezTo>
                    <a:pt x="3330" y="998"/>
                    <a:pt x="3126" y="919"/>
                    <a:pt x="3077" y="893"/>
                  </a:cubicBezTo>
                  <a:cubicBezTo>
                    <a:pt x="3027" y="867"/>
                    <a:pt x="2877" y="804"/>
                    <a:pt x="2743" y="752"/>
                  </a:cubicBezTo>
                  <a:cubicBezTo>
                    <a:pt x="2410" y="624"/>
                    <a:pt x="2344" y="596"/>
                    <a:pt x="2237" y="536"/>
                  </a:cubicBezTo>
                  <a:lnTo>
                    <a:pt x="2140" y="482"/>
                  </a:lnTo>
                  <a:lnTo>
                    <a:pt x="2375" y="421"/>
                  </a:lnTo>
                  <a:cubicBezTo>
                    <a:pt x="2741" y="327"/>
                    <a:pt x="2919" y="286"/>
                    <a:pt x="3125" y="286"/>
                  </a:cubicBezTo>
                  <a:close/>
                  <a:moveTo>
                    <a:pt x="1758" y="609"/>
                  </a:moveTo>
                  <a:cubicBezTo>
                    <a:pt x="1800" y="609"/>
                    <a:pt x="1837" y="617"/>
                    <a:pt x="1871" y="633"/>
                  </a:cubicBezTo>
                  <a:cubicBezTo>
                    <a:pt x="1935" y="663"/>
                    <a:pt x="2075" y="731"/>
                    <a:pt x="2189" y="786"/>
                  </a:cubicBezTo>
                  <a:cubicBezTo>
                    <a:pt x="2658" y="1015"/>
                    <a:pt x="4163" y="1596"/>
                    <a:pt x="4281" y="1596"/>
                  </a:cubicBezTo>
                  <a:cubicBezTo>
                    <a:pt x="4282" y="1596"/>
                    <a:pt x="4283" y="1596"/>
                    <a:pt x="4284" y="1596"/>
                  </a:cubicBezTo>
                  <a:cubicBezTo>
                    <a:pt x="4286" y="1596"/>
                    <a:pt x="4288" y="1595"/>
                    <a:pt x="4290" y="1595"/>
                  </a:cubicBezTo>
                  <a:cubicBezTo>
                    <a:pt x="4310" y="1595"/>
                    <a:pt x="4336" y="1607"/>
                    <a:pt x="4351" y="1623"/>
                  </a:cubicBezTo>
                  <a:cubicBezTo>
                    <a:pt x="4389" y="1661"/>
                    <a:pt x="4833" y="1851"/>
                    <a:pt x="5102" y="1944"/>
                  </a:cubicBezTo>
                  <a:cubicBezTo>
                    <a:pt x="5215" y="1983"/>
                    <a:pt x="5316" y="2022"/>
                    <a:pt x="5329" y="2032"/>
                  </a:cubicBezTo>
                  <a:cubicBezTo>
                    <a:pt x="5342" y="2041"/>
                    <a:pt x="5360" y="2169"/>
                    <a:pt x="5369" y="2316"/>
                  </a:cubicBezTo>
                  <a:cubicBezTo>
                    <a:pt x="5387" y="2570"/>
                    <a:pt x="5320" y="3289"/>
                    <a:pt x="5274" y="3350"/>
                  </a:cubicBezTo>
                  <a:cubicBezTo>
                    <a:pt x="5271" y="3355"/>
                    <a:pt x="5260" y="3357"/>
                    <a:pt x="5244" y="3357"/>
                  </a:cubicBezTo>
                  <a:cubicBezTo>
                    <a:pt x="5061" y="3357"/>
                    <a:pt x="4114" y="3047"/>
                    <a:pt x="3399" y="2745"/>
                  </a:cubicBezTo>
                  <a:cubicBezTo>
                    <a:pt x="3185" y="2657"/>
                    <a:pt x="2865" y="2525"/>
                    <a:pt x="2684" y="2453"/>
                  </a:cubicBezTo>
                  <a:cubicBezTo>
                    <a:pt x="2504" y="2381"/>
                    <a:pt x="2276" y="2276"/>
                    <a:pt x="2181" y="2222"/>
                  </a:cubicBezTo>
                  <a:cubicBezTo>
                    <a:pt x="2085" y="2167"/>
                    <a:pt x="1961" y="2114"/>
                    <a:pt x="1904" y="2103"/>
                  </a:cubicBezTo>
                  <a:cubicBezTo>
                    <a:pt x="1845" y="2092"/>
                    <a:pt x="1779" y="2061"/>
                    <a:pt x="1749" y="2031"/>
                  </a:cubicBezTo>
                  <a:cubicBezTo>
                    <a:pt x="1701" y="1983"/>
                    <a:pt x="972" y="1661"/>
                    <a:pt x="772" y="1599"/>
                  </a:cubicBezTo>
                  <a:cubicBezTo>
                    <a:pt x="596" y="1546"/>
                    <a:pt x="601" y="1496"/>
                    <a:pt x="793" y="1264"/>
                  </a:cubicBezTo>
                  <a:cubicBezTo>
                    <a:pt x="897" y="1141"/>
                    <a:pt x="1014" y="1017"/>
                    <a:pt x="1054" y="990"/>
                  </a:cubicBezTo>
                  <a:cubicBezTo>
                    <a:pt x="1095" y="962"/>
                    <a:pt x="1200" y="887"/>
                    <a:pt x="1294" y="818"/>
                  </a:cubicBezTo>
                  <a:cubicBezTo>
                    <a:pt x="1484" y="679"/>
                    <a:pt x="1637" y="609"/>
                    <a:pt x="1758" y="609"/>
                  </a:cubicBezTo>
                  <a:close/>
                  <a:moveTo>
                    <a:pt x="508" y="1738"/>
                  </a:moveTo>
                  <a:cubicBezTo>
                    <a:pt x="533" y="1738"/>
                    <a:pt x="564" y="1752"/>
                    <a:pt x="586" y="1773"/>
                  </a:cubicBezTo>
                  <a:cubicBezTo>
                    <a:pt x="611" y="1799"/>
                    <a:pt x="750" y="1868"/>
                    <a:pt x="899" y="1929"/>
                  </a:cubicBezTo>
                  <a:cubicBezTo>
                    <a:pt x="1045" y="1989"/>
                    <a:pt x="1310" y="2107"/>
                    <a:pt x="1480" y="2187"/>
                  </a:cubicBezTo>
                  <a:cubicBezTo>
                    <a:pt x="3069" y="2935"/>
                    <a:pt x="4531" y="3511"/>
                    <a:pt x="4819" y="3511"/>
                  </a:cubicBezTo>
                  <a:cubicBezTo>
                    <a:pt x="4838" y="3511"/>
                    <a:pt x="4851" y="3509"/>
                    <a:pt x="4860" y="3504"/>
                  </a:cubicBezTo>
                  <a:cubicBezTo>
                    <a:pt x="4873" y="3496"/>
                    <a:pt x="4887" y="3492"/>
                    <a:pt x="4903" y="3492"/>
                  </a:cubicBezTo>
                  <a:cubicBezTo>
                    <a:pt x="4957" y="3492"/>
                    <a:pt x="5032" y="3539"/>
                    <a:pt x="5161" y="3648"/>
                  </a:cubicBezTo>
                  <a:cubicBezTo>
                    <a:pt x="5200" y="3680"/>
                    <a:pt x="5187" y="3733"/>
                    <a:pt x="5118" y="3827"/>
                  </a:cubicBezTo>
                  <a:cubicBezTo>
                    <a:pt x="5065" y="3900"/>
                    <a:pt x="4954" y="4027"/>
                    <a:pt x="4868" y="4112"/>
                  </a:cubicBezTo>
                  <a:cubicBezTo>
                    <a:pt x="4779" y="4200"/>
                    <a:pt x="4740" y="4236"/>
                    <a:pt x="4687" y="4236"/>
                  </a:cubicBezTo>
                  <a:cubicBezTo>
                    <a:pt x="4652" y="4236"/>
                    <a:pt x="4611" y="4220"/>
                    <a:pt x="4545" y="4193"/>
                  </a:cubicBezTo>
                  <a:cubicBezTo>
                    <a:pt x="4451" y="4153"/>
                    <a:pt x="4106" y="4052"/>
                    <a:pt x="3777" y="3966"/>
                  </a:cubicBezTo>
                  <a:lnTo>
                    <a:pt x="3181" y="3810"/>
                  </a:lnTo>
                  <a:lnTo>
                    <a:pt x="3296" y="3982"/>
                  </a:lnTo>
                  <a:cubicBezTo>
                    <a:pt x="3394" y="4129"/>
                    <a:pt x="3434" y="4159"/>
                    <a:pt x="3556" y="4180"/>
                  </a:cubicBezTo>
                  <a:cubicBezTo>
                    <a:pt x="3753" y="4215"/>
                    <a:pt x="4407" y="4402"/>
                    <a:pt x="4407" y="4425"/>
                  </a:cubicBezTo>
                  <a:cubicBezTo>
                    <a:pt x="4407" y="4465"/>
                    <a:pt x="3695" y="4774"/>
                    <a:pt x="3469" y="4832"/>
                  </a:cubicBezTo>
                  <a:cubicBezTo>
                    <a:pt x="3280" y="4880"/>
                    <a:pt x="3161" y="4903"/>
                    <a:pt x="3047" y="4903"/>
                  </a:cubicBezTo>
                  <a:cubicBezTo>
                    <a:pt x="2959" y="4903"/>
                    <a:pt x="2874" y="4889"/>
                    <a:pt x="2761" y="4863"/>
                  </a:cubicBezTo>
                  <a:cubicBezTo>
                    <a:pt x="2652" y="4837"/>
                    <a:pt x="2548" y="4818"/>
                    <a:pt x="2511" y="4818"/>
                  </a:cubicBezTo>
                  <a:cubicBezTo>
                    <a:pt x="2507" y="4818"/>
                    <a:pt x="2503" y="4818"/>
                    <a:pt x="2501" y="4819"/>
                  </a:cubicBezTo>
                  <a:cubicBezTo>
                    <a:pt x="2500" y="4819"/>
                    <a:pt x="2499" y="4819"/>
                    <a:pt x="2497" y="4819"/>
                  </a:cubicBezTo>
                  <a:cubicBezTo>
                    <a:pt x="2465" y="4819"/>
                    <a:pt x="2308" y="4780"/>
                    <a:pt x="2137" y="4729"/>
                  </a:cubicBezTo>
                  <a:cubicBezTo>
                    <a:pt x="1767" y="4617"/>
                    <a:pt x="1431" y="4399"/>
                    <a:pt x="1058" y="4027"/>
                  </a:cubicBezTo>
                  <a:cubicBezTo>
                    <a:pt x="771" y="3740"/>
                    <a:pt x="633" y="3510"/>
                    <a:pt x="494" y="3088"/>
                  </a:cubicBezTo>
                  <a:lnTo>
                    <a:pt x="393" y="2783"/>
                  </a:lnTo>
                  <a:lnTo>
                    <a:pt x="725" y="2982"/>
                  </a:lnTo>
                  <a:cubicBezTo>
                    <a:pt x="1058" y="3183"/>
                    <a:pt x="1518" y="3420"/>
                    <a:pt x="1790" y="3528"/>
                  </a:cubicBezTo>
                  <a:cubicBezTo>
                    <a:pt x="1870" y="3561"/>
                    <a:pt x="2171" y="3683"/>
                    <a:pt x="2456" y="3800"/>
                  </a:cubicBezTo>
                  <a:cubicBezTo>
                    <a:pt x="2763" y="3926"/>
                    <a:pt x="2909" y="3976"/>
                    <a:pt x="2989" y="3976"/>
                  </a:cubicBezTo>
                  <a:cubicBezTo>
                    <a:pt x="3018" y="3976"/>
                    <a:pt x="3038" y="3969"/>
                    <a:pt x="3055" y="3958"/>
                  </a:cubicBezTo>
                  <a:cubicBezTo>
                    <a:pt x="3190" y="3861"/>
                    <a:pt x="3143" y="3796"/>
                    <a:pt x="2849" y="3677"/>
                  </a:cubicBezTo>
                  <a:cubicBezTo>
                    <a:pt x="2707" y="3619"/>
                    <a:pt x="2577" y="3576"/>
                    <a:pt x="2544" y="3576"/>
                  </a:cubicBezTo>
                  <a:cubicBezTo>
                    <a:pt x="2542" y="3576"/>
                    <a:pt x="2540" y="3576"/>
                    <a:pt x="2539" y="3577"/>
                  </a:cubicBezTo>
                  <a:cubicBezTo>
                    <a:pt x="2535" y="3578"/>
                    <a:pt x="2531" y="3579"/>
                    <a:pt x="2527" y="3579"/>
                  </a:cubicBezTo>
                  <a:cubicBezTo>
                    <a:pt x="2507" y="3579"/>
                    <a:pt x="2481" y="3565"/>
                    <a:pt x="2459" y="3544"/>
                  </a:cubicBezTo>
                  <a:cubicBezTo>
                    <a:pt x="2435" y="3519"/>
                    <a:pt x="2370" y="3486"/>
                    <a:pt x="2311" y="3470"/>
                  </a:cubicBezTo>
                  <a:cubicBezTo>
                    <a:pt x="2251" y="3453"/>
                    <a:pt x="2176" y="3418"/>
                    <a:pt x="2137" y="3390"/>
                  </a:cubicBezTo>
                  <a:cubicBezTo>
                    <a:pt x="2099" y="3363"/>
                    <a:pt x="2040" y="3339"/>
                    <a:pt x="2008" y="3338"/>
                  </a:cubicBezTo>
                  <a:cubicBezTo>
                    <a:pt x="1976" y="3337"/>
                    <a:pt x="1931" y="3319"/>
                    <a:pt x="1910" y="3299"/>
                  </a:cubicBezTo>
                  <a:cubicBezTo>
                    <a:pt x="1889" y="3277"/>
                    <a:pt x="1770" y="3221"/>
                    <a:pt x="1641" y="3170"/>
                  </a:cubicBezTo>
                  <a:cubicBezTo>
                    <a:pt x="1513" y="3119"/>
                    <a:pt x="1235" y="2978"/>
                    <a:pt x="1021" y="2855"/>
                  </a:cubicBezTo>
                  <a:cubicBezTo>
                    <a:pt x="807" y="2733"/>
                    <a:pt x="560" y="2597"/>
                    <a:pt x="470" y="2553"/>
                  </a:cubicBezTo>
                  <a:cubicBezTo>
                    <a:pt x="314" y="2477"/>
                    <a:pt x="308" y="2468"/>
                    <a:pt x="306" y="2308"/>
                  </a:cubicBezTo>
                  <a:cubicBezTo>
                    <a:pt x="303" y="2122"/>
                    <a:pt x="423" y="1756"/>
                    <a:pt x="495" y="1739"/>
                  </a:cubicBezTo>
                  <a:cubicBezTo>
                    <a:pt x="499" y="1738"/>
                    <a:pt x="504" y="1738"/>
                    <a:pt x="508" y="1738"/>
                  </a:cubicBezTo>
                  <a:close/>
                  <a:moveTo>
                    <a:pt x="3170" y="0"/>
                  </a:moveTo>
                  <a:cubicBezTo>
                    <a:pt x="2983" y="0"/>
                    <a:pt x="2801" y="31"/>
                    <a:pt x="2471" y="104"/>
                  </a:cubicBezTo>
                  <a:cubicBezTo>
                    <a:pt x="1637" y="288"/>
                    <a:pt x="1417" y="375"/>
                    <a:pt x="1045" y="667"/>
                  </a:cubicBezTo>
                  <a:cubicBezTo>
                    <a:pt x="329" y="1227"/>
                    <a:pt x="0" y="1794"/>
                    <a:pt x="15" y="2441"/>
                  </a:cubicBezTo>
                  <a:cubicBezTo>
                    <a:pt x="22" y="2752"/>
                    <a:pt x="137" y="3303"/>
                    <a:pt x="242" y="3523"/>
                  </a:cubicBezTo>
                  <a:cubicBezTo>
                    <a:pt x="299" y="3646"/>
                    <a:pt x="455" y="3901"/>
                    <a:pt x="592" y="4096"/>
                  </a:cubicBezTo>
                  <a:cubicBezTo>
                    <a:pt x="845" y="4458"/>
                    <a:pt x="860" y="4472"/>
                    <a:pt x="1437" y="4872"/>
                  </a:cubicBezTo>
                  <a:cubicBezTo>
                    <a:pt x="1678" y="5040"/>
                    <a:pt x="2234" y="5176"/>
                    <a:pt x="2763" y="5196"/>
                  </a:cubicBezTo>
                  <a:cubicBezTo>
                    <a:pt x="2795" y="5197"/>
                    <a:pt x="2827" y="5198"/>
                    <a:pt x="2859" y="5198"/>
                  </a:cubicBezTo>
                  <a:cubicBezTo>
                    <a:pt x="3300" y="5198"/>
                    <a:pt x="3726" y="5087"/>
                    <a:pt x="4250" y="4838"/>
                  </a:cubicBezTo>
                  <a:cubicBezTo>
                    <a:pt x="4606" y="4670"/>
                    <a:pt x="4719" y="4594"/>
                    <a:pt x="5016" y="4321"/>
                  </a:cubicBezTo>
                  <a:cubicBezTo>
                    <a:pt x="5501" y="3877"/>
                    <a:pt x="5543" y="3789"/>
                    <a:pt x="5619" y="3068"/>
                  </a:cubicBezTo>
                  <a:cubicBezTo>
                    <a:pt x="5699" y="2330"/>
                    <a:pt x="5681" y="2116"/>
                    <a:pt x="5503" y="1553"/>
                  </a:cubicBezTo>
                  <a:cubicBezTo>
                    <a:pt x="5366" y="1127"/>
                    <a:pt x="5362" y="1119"/>
                    <a:pt x="5050" y="787"/>
                  </a:cubicBezTo>
                  <a:cubicBezTo>
                    <a:pt x="4873" y="598"/>
                    <a:pt x="4638" y="388"/>
                    <a:pt x="4514" y="307"/>
                  </a:cubicBezTo>
                  <a:cubicBezTo>
                    <a:pt x="4267" y="146"/>
                    <a:pt x="4083" y="96"/>
                    <a:pt x="3481" y="22"/>
                  </a:cubicBezTo>
                  <a:cubicBezTo>
                    <a:pt x="3362" y="8"/>
                    <a:pt x="3266" y="0"/>
                    <a:pt x="31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41"/>
            <p:cNvSpPr/>
            <p:nvPr/>
          </p:nvSpPr>
          <p:spPr>
            <a:xfrm>
              <a:off x="5386088" y="3342225"/>
              <a:ext cx="3100" cy="2225"/>
            </a:xfrm>
            <a:custGeom>
              <a:avLst/>
              <a:gdLst/>
              <a:ahLst/>
              <a:cxnLst/>
              <a:rect l="l" t="t" r="r" b="b"/>
              <a:pathLst>
                <a:path w="124" h="89" extrusionOk="0">
                  <a:moveTo>
                    <a:pt x="82" y="1"/>
                  </a:moveTo>
                  <a:cubicBezTo>
                    <a:pt x="64" y="1"/>
                    <a:pt x="44" y="10"/>
                    <a:pt x="26" y="27"/>
                  </a:cubicBezTo>
                  <a:cubicBezTo>
                    <a:pt x="1" y="52"/>
                    <a:pt x="1" y="80"/>
                    <a:pt x="29" y="86"/>
                  </a:cubicBezTo>
                  <a:cubicBezTo>
                    <a:pt x="35" y="88"/>
                    <a:pt x="42" y="89"/>
                    <a:pt x="49" y="89"/>
                  </a:cubicBezTo>
                  <a:cubicBezTo>
                    <a:pt x="71" y="89"/>
                    <a:pt x="94" y="81"/>
                    <a:pt x="107" y="69"/>
                  </a:cubicBezTo>
                  <a:cubicBezTo>
                    <a:pt x="124" y="52"/>
                    <a:pt x="123" y="27"/>
                    <a:pt x="105" y="10"/>
                  </a:cubicBezTo>
                  <a:cubicBezTo>
                    <a:pt x="99" y="3"/>
                    <a:pt x="91" y="1"/>
                    <a:pt x="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0" name="Google Shape;1030;p41"/>
          <p:cNvGrpSpPr/>
          <p:nvPr/>
        </p:nvGrpSpPr>
        <p:grpSpPr>
          <a:xfrm>
            <a:off x="1916293" y="930174"/>
            <a:ext cx="1196554" cy="697172"/>
            <a:chOff x="5132688" y="4641800"/>
            <a:chExt cx="341200" cy="198800"/>
          </a:xfrm>
        </p:grpSpPr>
        <p:sp>
          <p:nvSpPr>
            <p:cNvPr id="1031" name="Google Shape;1031;p41"/>
            <p:cNvSpPr/>
            <p:nvPr/>
          </p:nvSpPr>
          <p:spPr>
            <a:xfrm>
              <a:off x="5132688" y="4641800"/>
              <a:ext cx="341200" cy="198800"/>
            </a:xfrm>
            <a:custGeom>
              <a:avLst/>
              <a:gdLst/>
              <a:ahLst/>
              <a:cxnLst/>
              <a:rect l="l" t="t" r="r" b="b"/>
              <a:pathLst>
                <a:path w="13648" h="7952" extrusionOk="0">
                  <a:moveTo>
                    <a:pt x="5178" y="615"/>
                  </a:moveTo>
                  <a:cubicBezTo>
                    <a:pt x="5313" y="615"/>
                    <a:pt x="5338" y="648"/>
                    <a:pt x="5397" y="744"/>
                  </a:cubicBezTo>
                  <a:cubicBezTo>
                    <a:pt x="5445" y="822"/>
                    <a:pt x="5519" y="929"/>
                    <a:pt x="5563" y="986"/>
                  </a:cubicBezTo>
                  <a:cubicBezTo>
                    <a:pt x="5764" y="1240"/>
                    <a:pt x="5834" y="1344"/>
                    <a:pt x="6093" y="1780"/>
                  </a:cubicBezTo>
                  <a:cubicBezTo>
                    <a:pt x="6245" y="2034"/>
                    <a:pt x="6446" y="2335"/>
                    <a:pt x="6539" y="2445"/>
                  </a:cubicBezTo>
                  <a:cubicBezTo>
                    <a:pt x="6632" y="2556"/>
                    <a:pt x="6728" y="2685"/>
                    <a:pt x="6754" y="2732"/>
                  </a:cubicBezTo>
                  <a:cubicBezTo>
                    <a:pt x="6835" y="2885"/>
                    <a:pt x="7315" y="3557"/>
                    <a:pt x="7381" y="3612"/>
                  </a:cubicBezTo>
                  <a:cubicBezTo>
                    <a:pt x="7436" y="3657"/>
                    <a:pt x="7438" y="3698"/>
                    <a:pt x="7396" y="3871"/>
                  </a:cubicBezTo>
                  <a:cubicBezTo>
                    <a:pt x="7326" y="4146"/>
                    <a:pt x="6907" y="5322"/>
                    <a:pt x="6713" y="5781"/>
                  </a:cubicBezTo>
                  <a:cubicBezTo>
                    <a:pt x="6629" y="5983"/>
                    <a:pt x="6483" y="6340"/>
                    <a:pt x="6388" y="6579"/>
                  </a:cubicBezTo>
                  <a:cubicBezTo>
                    <a:pt x="6294" y="6818"/>
                    <a:pt x="6193" y="7037"/>
                    <a:pt x="6161" y="7070"/>
                  </a:cubicBezTo>
                  <a:cubicBezTo>
                    <a:pt x="6122" y="7109"/>
                    <a:pt x="5967" y="7136"/>
                    <a:pt x="5700" y="7148"/>
                  </a:cubicBezTo>
                  <a:cubicBezTo>
                    <a:pt x="5222" y="7168"/>
                    <a:pt x="4805" y="7220"/>
                    <a:pt x="3876" y="7376"/>
                  </a:cubicBezTo>
                  <a:cubicBezTo>
                    <a:pt x="3755" y="7397"/>
                    <a:pt x="3446" y="7444"/>
                    <a:pt x="3183" y="7483"/>
                  </a:cubicBezTo>
                  <a:cubicBezTo>
                    <a:pt x="2921" y="7522"/>
                    <a:pt x="2598" y="7572"/>
                    <a:pt x="2460" y="7595"/>
                  </a:cubicBezTo>
                  <a:cubicBezTo>
                    <a:pt x="2364" y="7612"/>
                    <a:pt x="2271" y="7622"/>
                    <a:pt x="2217" y="7622"/>
                  </a:cubicBezTo>
                  <a:cubicBezTo>
                    <a:pt x="2196" y="7622"/>
                    <a:pt x="2181" y="7620"/>
                    <a:pt x="2175" y="7617"/>
                  </a:cubicBezTo>
                  <a:cubicBezTo>
                    <a:pt x="2052" y="7541"/>
                    <a:pt x="1303" y="6316"/>
                    <a:pt x="973" y="5650"/>
                  </a:cubicBezTo>
                  <a:cubicBezTo>
                    <a:pt x="827" y="5354"/>
                    <a:pt x="652" y="5086"/>
                    <a:pt x="467" y="4873"/>
                  </a:cubicBezTo>
                  <a:cubicBezTo>
                    <a:pt x="192" y="4557"/>
                    <a:pt x="146" y="4473"/>
                    <a:pt x="223" y="4426"/>
                  </a:cubicBezTo>
                  <a:cubicBezTo>
                    <a:pt x="246" y="4412"/>
                    <a:pt x="277" y="4343"/>
                    <a:pt x="293" y="4270"/>
                  </a:cubicBezTo>
                  <a:cubicBezTo>
                    <a:pt x="309" y="4198"/>
                    <a:pt x="419" y="3900"/>
                    <a:pt x="535" y="3612"/>
                  </a:cubicBezTo>
                  <a:cubicBezTo>
                    <a:pt x="653" y="3324"/>
                    <a:pt x="818" y="2880"/>
                    <a:pt x="901" y="2632"/>
                  </a:cubicBezTo>
                  <a:cubicBezTo>
                    <a:pt x="985" y="2381"/>
                    <a:pt x="1080" y="2130"/>
                    <a:pt x="1113" y="2071"/>
                  </a:cubicBezTo>
                  <a:cubicBezTo>
                    <a:pt x="1145" y="2014"/>
                    <a:pt x="1173" y="1949"/>
                    <a:pt x="1174" y="1931"/>
                  </a:cubicBezTo>
                  <a:cubicBezTo>
                    <a:pt x="1176" y="1913"/>
                    <a:pt x="1203" y="1855"/>
                    <a:pt x="1236" y="1802"/>
                  </a:cubicBezTo>
                  <a:cubicBezTo>
                    <a:pt x="1269" y="1750"/>
                    <a:pt x="1368" y="1574"/>
                    <a:pt x="1456" y="1414"/>
                  </a:cubicBezTo>
                  <a:cubicBezTo>
                    <a:pt x="1544" y="1254"/>
                    <a:pt x="1629" y="1121"/>
                    <a:pt x="1645" y="1121"/>
                  </a:cubicBezTo>
                  <a:cubicBezTo>
                    <a:pt x="1718" y="1119"/>
                    <a:pt x="2840" y="943"/>
                    <a:pt x="3292" y="863"/>
                  </a:cubicBezTo>
                  <a:cubicBezTo>
                    <a:pt x="3786" y="775"/>
                    <a:pt x="4538" y="667"/>
                    <a:pt x="4866" y="636"/>
                  </a:cubicBezTo>
                  <a:cubicBezTo>
                    <a:pt x="5011" y="623"/>
                    <a:pt x="5109" y="615"/>
                    <a:pt x="5178" y="615"/>
                  </a:cubicBezTo>
                  <a:close/>
                  <a:moveTo>
                    <a:pt x="13512" y="1"/>
                  </a:moveTo>
                  <a:cubicBezTo>
                    <a:pt x="13493" y="1"/>
                    <a:pt x="13319" y="145"/>
                    <a:pt x="13122" y="325"/>
                  </a:cubicBezTo>
                  <a:cubicBezTo>
                    <a:pt x="12403" y="975"/>
                    <a:pt x="10790" y="2637"/>
                    <a:pt x="10531" y="2992"/>
                  </a:cubicBezTo>
                  <a:cubicBezTo>
                    <a:pt x="10485" y="3055"/>
                    <a:pt x="10360" y="3081"/>
                    <a:pt x="9871" y="3130"/>
                  </a:cubicBezTo>
                  <a:cubicBezTo>
                    <a:pt x="9181" y="3199"/>
                    <a:pt x="8930" y="3239"/>
                    <a:pt x="8449" y="3358"/>
                  </a:cubicBezTo>
                  <a:cubicBezTo>
                    <a:pt x="8260" y="3405"/>
                    <a:pt x="7996" y="3455"/>
                    <a:pt x="7866" y="3469"/>
                  </a:cubicBezTo>
                  <a:lnTo>
                    <a:pt x="7627" y="3493"/>
                  </a:lnTo>
                  <a:lnTo>
                    <a:pt x="7421" y="3204"/>
                  </a:lnTo>
                  <a:cubicBezTo>
                    <a:pt x="7310" y="3045"/>
                    <a:pt x="7109" y="2766"/>
                    <a:pt x="6982" y="2589"/>
                  </a:cubicBezTo>
                  <a:cubicBezTo>
                    <a:pt x="6624" y="2091"/>
                    <a:pt x="6473" y="1866"/>
                    <a:pt x="6198" y="1422"/>
                  </a:cubicBezTo>
                  <a:cubicBezTo>
                    <a:pt x="6060" y="1201"/>
                    <a:pt x="5864" y="912"/>
                    <a:pt x="5763" y="789"/>
                  </a:cubicBezTo>
                  <a:cubicBezTo>
                    <a:pt x="5664" y="666"/>
                    <a:pt x="5581" y="545"/>
                    <a:pt x="5581" y="522"/>
                  </a:cubicBezTo>
                  <a:cubicBezTo>
                    <a:pt x="5581" y="500"/>
                    <a:pt x="5527" y="440"/>
                    <a:pt x="5462" y="389"/>
                  </a:cubicBezTo>
                  <a:cubicBezTo>
                    <a:pt x="5388" y="332"/>
                    <a:pt x="5344" y="311"/>
                    <a:pt x="5229" y="311"/>
                  </a:cubicBezTo>
                  <a:cubicBezTo>
                    <a:pt x="5177" y="311"/>
                    <a:pt x="5109" y="315"/>
                    <a:pt x="5018" y="322"/>
                  </a:cubicBezTo>
                  <a:cubicBezTo>
                    <a:pt x="4604" y="356"/>
                    <a:pt x="4274" y="404"/>
                    <a:pt x="3050" y="609"/>
                  </a:cubicBezTo>
                  <a:cubicBezTo>
                    <a:pt x="2499" y="702"/>
                    <a:pt x="1994" y="777"/>
                    <a:pt x="1924" y="777"/>
                  </a:cubicBezTo>
                  <a:cubicBezTo>
                    <a:pt x="1854" y="777"/>
                    <a:pt x="1706" y="808"/>
                    <a:pt x="1599" y="845"/>
                  </a:cubicBezTo>
                  <a:lnTo>
                    <a:pt x="1401" y="913"/>
                  </a:lnTo>
                  <a:lnTo>
                    <a:pt x="1076" y="1568"/>
                  </a:lnTo>
                  <a:cubicBezTo>
                    <a:pt x="895" y="1929"/>
                    <a:pt x="721" y="2330"/>
                    <a:pt x="687" y="2460"/>
                  </a:cubicBezTo>
                  <a:cubicBezTo>
                    <a:pt x="654" y="2589"/>
                    <a:pt x="494" y="3019"/>
                    <a:pt x="335" y="3409"/>
                  </a:cubicBezTo>
                  <a:cubicBezTo>
                    <a:pt x="100" y="3989"/>
                    <a:pt x="42" y="4180"/>
                    <a:pt x="23" y="4430"/>
                  </a:cubicBezTo>
                  <a:lnTo>
                    <a:pt x="1" y="4739"/>
                  </a:lnTo>
                  <a:lnTo>
                    <a:pt x="190" y="4968"/>
                  </a:lnTo>
                  <a:cubicBezTo>
                    <a:pt x="295" y="5096"/>
                    <a:pt x="390" y="5208"/>
                    <a:pt x="404" y="5218"/>
                  </a:cubicBezTo>
                  <a:cubicBezTo>
                    <a:pt x="440" y="5249"/>
                    <a:pt x="876" y="6026"/>
                    <a:pt x="876" y="6061"/>
                  </a:cubicBezTo>
                  <a:cubicBezTo>
                    <a:pt x="876" y="6186"/>
                    <a:pt x="1792" y="7638"/>
                    <a:pt x="1990" y="7826"/>
                  </a:cubicBezTo>
                  <a:lnTo>
                    <a:pt x="2121" y="7951"/>
                  </a:lnTo>
                  <a:lnTo>
                    <a:pt x="2480" y="7897"/>
                  </a:lnTo>
                  <a:cubicBezTo>
                    <a:pt x="2679" y="7866"/>
                    <a:pt x="3119" y="7794"/>
                    <a:pt x="3465" y="7736"/>
                  </a:cubicBezTo>
                  <a:cubicBezTo>
                    <a:pt x="3810" y="7678"/>
                    <a:pt x="4158" y="7624"/>
                    <a:pt x="4242" y="7615"/>
                  </a:cubicBezTo>
                  <a:cubicBezTo>
                    <a:pt x="4325" y="7606"/>
                    <a:pt x="4587" y="7569"/>
                    <a:pt x="4825" y="7532"/>
                  </a:cubicBezTo>
                  <a:cubicBezTo>
                    <a:pt x="5062" y="7496"/>
                    <a:pt x="5468" y="7458"/>
                    <a:pt x="5727" y="7446"/>
                  </a:cubicBezTo>
                  <a:cubicBezTo>
                    <a:pt x="6154" y="7428"/>
                    <a:pt x="6208" y="7416"/>
                    <a:pt x="6308" y="7316"/>
                  </a:cubicBezTo>
                  <a:cubicBezTo>
                    <a:pt x="6370" y="7256"/>
                    <a:pt x="6456" y="7118"/>
                    <a:pt x="6501" y="7002"/>
                  </a:cubicBezTo>
                  <a:cubicBezTo>
                    <a:pt x="6546" y="6889"/>
                    <a:pt x="6695" y="6535"/>
                    <a:pt x="6832" y="6214"/>
                  </a:cubicBezTo>
                  <a:cubicBezTo>
                    <a:pt x="7190" y="5367"/>
                    <a:pt x="7665" y="4088"/>
                    <a:pt x="7703" y="3863"/>
                  </a:cubicBezTo>
                  <a:cubicBezTo>
                    <a:pt x="7715" y="3795"/>
                    <a:pt x="7773" y="3765"/>
                    <a:pt x="7975" y="3726"/>
                  </a:cubicBezTo>
                  <a:cubicBezTo>
                    <a:pt x="8115" y="3697"/>
                    <a:pt x="8280" y="3662"/>
                    <a:pt x="8338" y="3647"/>
                  </a:cubicBezTo>
                  <a:cubicBezTo>
                    <a:pt x="8611" y="3579"/>
                    <a:pt x="9406" y="3454"/>
                    <a:pt x="9833" y="3411"/>
                  </a:cubicBezTo>
                  <a:cubicBezTo>
                    <a:pt x="10709" y="3323"/>
                    <a:pt x="10631" y="3354"/>
                    <a:pt x="10942" y="2963"/>
                  </a:cubicBezTo>
                  <a:cubicBezTo>
                    <a:pt x="11096" y="2769"/>
                    <a:pt x="11490" y="2347"/>
                    <a:pt x="11814" y="2028"/>
                  </a:cubicBezTo>
                  <a:cubicBezTo>
                    <a:pt x="12139" y="1709"/>
                    <a:pt x="12574" y="1281"/>
                    <a:pt x="12778" y="1079"/>
                  </a:cubicBezTo>
                  <a:cubicBezTo>
                    <a:pt x="12984" y="876"/>
                    <a:pt x="13262" y="612"/>
                    <a:pt x="13398" y="489"/>
                  </a:cubicBezTo>
                  <a:cubicBezTo>
                    <a:pt x="13534" y="368"/>
                    <a:pt x="13647" y="231"/>
                    <a:pt x="13647" y="186"/>
                  </a:cubicBezTo>
                  <a:cubicBezTo>
                    <a:pt x="13647" y="103"/>
                    <a:pt x="13572" y="1"/>
                    <a:pt x="13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41"/>
            <p:cNvSpPr/>
            <p:nvPr/>
          </p:nvSpPr>
          <p:spPr>
            <a:xfrm>
              <a:off x="5415463" y="4668700"/>
              <a:ext cx="57600" cy="63725"/>
            </a:xfrm>
            <a:custGeom>
              <a:avLst/>
              <a:gdLst/>
              <a:ahLst/>
              <a:cxnLst/>
              <a:rect l="l" t="t" r="r" b="b"/>
              <a:pathLst>
                <a:path w="2304" h="2549" extrusionOk="0">
                  <a:moveTo>
                    <a:pt x="2151" y="1"/>
                  </a:moveTo>
                  <a:cubicBezTo>
                    <a:pt x="2127" y="1"/>
                    <a:pt x="1979" y="132"/>
                    <a:pt x="1824" y="292"/>
                  </a:cubicBezTo>
                  <a:cubicBezTo>
                    <a:pt x="1503" y="626"/>
                    <a:pt x="1336" y="810"/>
                    <a:pt x="1159" y="1033"/>
                  </a:cubicBezTo>
                  <a:cubicBezTo>
                    <a:pt x="1089" y="1119"/>
                    <a:pt x="925" y="1304"/>
                    <a:pt x="789" y="1447"/>
                  </a:cubicBezTo>
                  <a:cubicBezTo>
                    <a:pt x="408" y="1850"/>
                    <a:pt x="59" y="2301"/>
                    <a:pt x="28" y="2430"/>
                  </a:cubicBezTo>
                  <a:cubicBezTo>
                    <a:pt x="1" y="2537"/>
                    <a:pt x="9" y="2548"/>
                    <a:pt x="106" y="2548"/>
                  </a:cubicBezTo>
                  <a:cubicBezTo>
                    <a:pt x="187" y="2548"/>
                    <a:pt x="256" y="2489"/>
                    <a:pt x="402" y="2296"/>
                  </a:cubicBezTo>
                  <a:cubicBezTo>
                    <a:pt x="504" y="2159"/>
                    <a:pt x="739" y="1879"/>
                    <a:pt x="919" y="1682"/>
                  </a:cubicBezTo>
                  <a:cubicBezTo>
                    <a:pt x="1098" y="1484"/>
                    <a:pt x="1314" y="1243"/>
                    <a:pt x="1393" y="1149"/>
                  </a:cubicBezTo>
                  <a:cubicBezTo>
                    <a:pt x="1474" y="1055"/>
                    <a:pt x="1693" y="817"/>
                    <a:pt x="1884" y="615"/>
                  </a:cubicBezTo>
                  <a:cubicBezTo>
                    <a:pt x="2076" y="414"/>
                    <a:pt x="2245" y="224"/>
                    <a:pt x="2265" y="190"/>
                  </a:cubicBezTo>
                  <a:cubicBezTo>
                    <a:pt x="2303" y="123"/>
                    <a:pt x="2229" y="1"/>
                    <a:pt x="2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41"/>
            <p:cNvSpPr/>
            <p:nvPr/>
          </p:nvSpPr>
          <p:spPr>
            <a:xfrm>
              <a:off x="5250013" y="4674050"/>
              <a:ext cx="39775" cy="57100"/>
            </a:xfrm>
            <a:custGeom>
              <a:avLst/>
              <a:gdLst/>
              <a:ahLst/>
              <a:cxnLst/>
              <a:rect l="l" t="t" r="r" b="b"/>
              <a:pathLst>
                <a:path w="1591" h="2284" extrusionOk="0">
                  <a:moveTo>
                    <a:pt x="121" y="0"/>
                  </a:moveTo>
                  <a:cubicBezTo>
                    <a:pt x="97" y="0"/>
                    <a:pt x="75" y="11"/>
                    <a:pt x="54" y="31"/>
                  </a:cubicBezTo>
                  <a:cubicBezTo>
                    <a:pt x="1" y="84"/>
                    <a:pt x="21" y="251"/>
                    <a:pt x="87" y="306"/>
                  </a:cubicBezTo>
                  <a:cubicBezTo>
                    <a:pt x="164" y="371"/>
                    <a:pt x="574" y="983"/>
                    <a:pt x="737" y="1279"/>
                  </a:cubicBezTo>
                  <a:cubicBezTo>
                    <a:pt x="802" y="1397"/>
                    <a:pt x="945" y="1629"/>
                    <a:pt x="1055" y="1798"/>
                  </a:cubicBezTo>
                  <a:cubicBezTo>
                    <a:pt x="1164" y="1967"/>
                    <a:pt x="1275" y="2141"/>
                    <a:pt x="1301" y="2187"/>
                  </a:cubicBezTo>
                  <a:cubicBezTo>
                    <a:pt x="1336" y="2249"/>
                    <a:pt x="1406" y="2284"/>
                    <a:pt x="1465" y="2284"/>
                  </a:cubicBezTo>
                  <a:cubicBezTo>
                    <a:pt x="1508" y="2284"/>
                    <a:pt x="1545" y="2266"/>
                    <a:pt x="1560" y="2228"/>
                  </a:cubicBezTo>
                  <a:cubicBezTo>
                    <a:pt x="1591" y="2149"/>
                    <a:pt x="1416" y="1796"/>
                    <a:pt x="1224" y="1550"/>
                  </a:cubicBezTo>
                  <a:cubicBezTo>
                    <a:pt x="1157" y="1464"/>
                    <a:pt x="1102" y="1385"/>
                    <a:pt x="1102" y="1373"/>
                  </a:cubicBezTo>
                  <a:cubicBezTo>
                    <a:pt x="1102" y="1336"/>
                    <a:pt x="752" y="769"/>
                    <a:pt x="485" y="375"/>
                  </a:cubicBezTo>
                  <a:cubicBezTo>
                    <a:pt x="308" y="114"/>
                    <a:pt x="201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41"/>
            <p:cNvSpPr/>
            <p:nvPr/>
          </p:nvSpPr>
          <p:spPr>
            <a:xfrm>
              <a:off x="5157088" y="4683925"/>
              <a:ext cx="37500" cy="70800"/>
            </a:xfrm>
            <a:custGeom>
              <a:avLst/>
              <a:gdLst/>
              <a:ahLst/>
              <a:cxnLst/>
              <a:rect l="l" t="t" r="r" b="b"/>
              <a:pathLst>
                <a:path w="1500" h="2832" extrusionOk="0">
                  <a:moveTo>
                    <a:pt x="1385" y="1"/>
                  </a:moveTo>
                  <a:cubicBezTo>
                    <a:pt x="1330" y="1"/>
                    <a:pt x="1268" y="33"/>
                    <a:pt x="1228" y="95"/>
                  </a:cubicBezTo>
                  <a:cubicBezTo>
                    <a:pt x="1191" y="149"/>
                    <a:pt x="1118" y="298"/>
                    <a:pt x="1063" y="430"/>
                  </a:cubicBezTo>
                  <a:cubicBezTo>
                    <a:pt x="1009" y="561"/>
                    <a:pt x="941" y="695"/>
                    <a:pt x="912" y="731"/>
                  </a:cubicBezTo>
                  <a:cubicBezTo>
                    <a:pt x="828" y="834"/>
                    <a:pt x="622" y="1241"/>
                    <a:pt x="484" y="1574"/>
                  </a:cubicBezTo>
                  <a:cubicBezTo>
                    <a:pt x="417" y="1738"/>
                    <a:pt x="286" y="2055"/>
                    <a:pt x="196" y="2273"/>
                  </a:cubicBezTo>
                  <a:cubicBezTo>
                    <a:pt x="14" y="2712"/>
                    <a:pt x="0" y="2783"/>
                    <a:pt x="93" y="2819"/>
                  </a:cubicBezTo>
                  <a:cubicBezTo>
                    <a:pt x="116" y="2827"/>
                    <a:pt x="136" y="2832"/>
                    <a:pt x="155" y="2832"/>
                  </a:cubicBezTo>
                  <a:cubicBezTo>
                    <a:pt x="239" y="2832"/>
                    <a:pt x="298" y="2741"/>
                    <a:pt x="394" y="2486"/>
                  </a:cubicBezTo>
                  <a:cubicBezTo>
                    <a:pt x="460" y="2318"/>
                    <a:pt x="570" y="2055"/>
                    <a:pt x="638" y="1906"/>
                  </a:cubicBezTo>
                  <a:cubicBezTo>
                    <a:pt x="706" y="1759"/>
                    <a:pt x="763" y="1621"/>
                    <a:pt x="763" y="1605"/>
                  </a:cubicBezTo>
                  <a:cubicBezTo>
                    <a:pt x="763" y="1588"/>
                    <a:pt x="890" y="1329"/>
                    <a:pt x="1045" y="1034"/>
                  </a:cubicBezTo>
                  <a:cubicBezTo>
                    <a:pt x="1199" y="738"/>
                    <a:pt x="1368" y="412"/>
                    <a:pt x="1419" y="315"/>
                  </a:cubicBezTo>
                  <a:cubicBezTo>
                    <a:pt x="1469" y="216"/>
                    <a:pt x="1499" y="104"/>
                    <a:pt x="1484" y="66"/>
                  </a:cubicBezTo>
                  <a:cubicBezTo>
                    <a:pt x="1467" y="22"/>
                    <a:pt x="1428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41"/>
            <p:cNvSpPr/>
            <p:nvPr/>
          </p:nvSpPr>
          <p:spPr>
            <a:xfrm>
              <a:off x="5197163" y="4799650"/>
              <a:ext cx="67975" cy="17800"/>
            </a:xfrm>
            <a:custGeom>
              <a:avLst/>
              <a:gdLst/>
              <a:ahLst/>
              <a:cxnLst/>
              <a:rect l="l" t="t" r="r" b="b"/>
              <a:pathLst>
                <a:path w="2719" h="712" extrusionOk="0">
                  <a:moveTo>
                    <a:pt x="2588" y="0"/>
                  </a:moveTo>
                  <a:cubicBezTo>
                    <a:pt x="2512" y="0"/>
                    <a:pt x="2401" y="24"/>
                    <a:pt x="2246" y="72"/>
                  </a:cubicBezTo>
                  <a:cubicBezTo>
                    <a:pt x="2102" y="115"/>
                    <a:pt x="1922" y="152"/>
                    <a:pt x="1839" y="154"/>
                  </a:cubicBezTo>
                  <a:cubicBezTo>
                    <a:pt x="1759" y="156"/>
                    <a:pt x="1572" y="185"/>
                    <a:pt x="1429" y="218"/>
                  </a:cubicBezTo>
                  <a:cubicBezTo>
                    <a:pt x="1285" y="250"/>
                    <a:pt x="1030" y="302"/>
                    <a:pt x="866" y="331"/>
                  </a:cubicBezTo>
                  <a:cubicBezTo>
                    <a:pt x="175" y="453"/>
                    <a:pt x="1" y="526"/>
                    <a:pt x="55" y="668"/>
                  </a:cubicBezTo>
                  <a:cubicBezTo>
                    <a:pt x="66" y="696"/>
                    <a:pt x="93" y="711"/>
                    <a:pt x="161" y="711"/>
                  </a:cubicBezTo>
                  <a:cubicBezTo>
                    <a:pt x="274" y="711"/>
                    <a:pt x="501" y="669"/>
                    <a:pt x="952" y="571"/>
                  </a:cubicBezTo>
                  <a:cubicBezTo>
                    <a:pt x="1236" y="509"/>
                    <a:pt x="1578" y="448"/>
                    <a:pt x="1708" y="435"/>
                  </a:cubicBezTo>
                  <a:cubicBezTo>
                    <a:pt x="1988" y="409"/>
                    <a:pt x="2561" y="294"/>
                    <a:pt x="2653" y="246"/>
                  </a:cubicBezTo>
                  <a:cubicBezTo>
                    <a:pt x="2690" y="227"/>
                    <a:pt x="2718" y="166"/>
                    <a:pt x="2718" y="109"/>
                  </a:cubicBezTo>
                  <a:cubicBezTo>
                    <a:pt x="2718" y="36"/>
                    <a:pt x="2680" y="0"/>
                    <a:pt x="25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0" name="Google Shape;1040;p41"/>
          <p:cNvGrpSpPr/>
          <p:nvPr/>
        </p:nvGrpSpPr>
        <p:grpSpPr>
          <a:xfrm rot="-989018">
            <a:off x="92143" y="4222870"/>
            <a:ext cx="432689" cy="306506"/>
            <a:chOff x="6072450" y="2896632"/>
            <a:chExt cx="277325" cy="196450"/>
          </a:xfrm>
        </p:grpSpPr>
        <p:sp>
          <p:nvSpPr>
            <p:cNvPr id="1041" name="Google Shape;1041;p41"/>
            <p:cNvSpPr/>
            <p:nvPr/>
          </p:nvSpPr>
          <p:spPr>
            <a:xfrm>
              <a:off x="6178600" y="2974507"/>
              <a:ext cx="68175" cy="52475"/>
            </a:xfrm>
            <a:custGeom>
              <a:avLst/>
              <a:gdLst/>
              <a:ahLst/>
              <a:cxnLst/>
              <a:rect l="l" t="t" r="r" b="b"/>
              <a:pathLst>
                <a:path w="2727" h="2099" extrusionOk="0">
                  <a:moveTo>
                    <a:pt x="896" y="0"/>
                  </a:moveTo>
                  <a:cubicBezTo>
                    <a:pt x="343" y="263"/>
                    <a:pt x="1" y="884"/>
                    <a:pt x="246" y="1480"/>
                  </a:cubicBezTo>
                  <a:cubicBezTo>
                    <a:pt x="407" y="1878"/>
                    <a:pt x="763" y="2099"/>
                    <a:pt x="1150" y="2099"/>
                  </a:cubicBezTo>
                  <a:cubicBezTo>
                    <a:pt x="1278" y="2099"/>
                    <a:pt x="1409" y="2075"/>
                    <a:pt x="1538" y="2025"/>
                  </a:cubicBezTo>
                  <a:cubicBezTo>
                    <a:pt x="2726" y="1565"/>
                    <a:pt x="2195" y="9"/>
                    <a:pt x="1059" y="9"/>
                  </a:cubicBezTo>
                  <a:cubicBezTo>
                    <a:pt x="1031" y="9"/>
                    <a:pt x="1004" y="10"/>
                    <a:pt x="975" y="12"/>
                  </a:cubicBezTo>
                  <a:cubicBezTo>
                    <a:pt x="971" y="13"/>
                    <a:pt x="966" y="13"/>
                    <a:pt x="962" y="13"/>
                  </a:cubicBezTo>
                  <a:cubicBezTo>
                    <a:pt x="938" y="13"/>
                    <a:pt x="916" y="8"/>
                    <a:pt x="896" y="0"/>
                  </a:cubicBezTo>
                  <a:close/>
                </a:path>
              </a:pathLst>
            </a:custGeom>
            <a:solidFill>
              <a:srgbClr val="FAF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042" name="Google Shape;1042;p41"/>
            <p:cNvSpPr/>
            <p:nvPr/>
          </p:nvSpPr>
          <p:spPr>
            <a:xfrm>
              <a:off x="6151025" y="2952457"/>
              <a:ext cx="120075" cy="100100"/>
            </a:xfrm>
            <a:custGeom>
              <a:avLst/>
              <a:gdLst/>
              <a:ahLst/>
              <a:cxnLst/>
              <a:rect l="l" t="t" r="r" b="b"/>
              <a:pathLst>
                <a:path w="4803" h="4004" extrusionOk="0">
                  <a:moveTo>
                    <a:pt x="2227" y="509"/>
                  </a:moveTo>
                  <a:cubicBezTo>
                    <a:pt x="2966" y="509"/>
                    <a:pt x="3650" y="1121"/>
                    <a:pt x="3717" y="1868"/>
                  </a:cubicBezTo>
                  <a:cubicBezTo>
                    <a:pt x="3780" y="2582"/>
                    <a:pt x="3219" y="3191"/>
                    <a:pt x="2542" y="3338"/>
                  </a:cubicBezTo>
                  <a:cubicBezTo>
                    <a:pt x="2443" y="3360"/>
                    <a:pt x="2345" y="3371"/>
                    <a:pt x="2248" y="3371"/>
                  </a:cubicBezTo>
                  <a:cubicBezTo>
                    <a:pt x="1597" y="3371"/>
                    <a:pt x="1027" y="2896"/>
                    <a:pt x="901" y="2228"/>
                  </a:cubicBezTo>
                  <a:cubicBezTo>
                    <a:pt x="762" y="1499"/>
                    <a:pt x="1224" y="875"/>
                    <a:pt x="1898" y="716"/>
                  </a:cubicBezTo>
                  <a:cubicBezTo>
                    <a:pt x="1903" y="624"/>
                    <a:pt x="1963" y="529"/>
                    <a:pt x="2078" y="517"/>
                  </a:cubicBezTo>
                  <a:cubicBezTo>
                    <a:pt x="2128" y="511"/>
                    <a:pt x="2178" y="509"/>
                    <a:pt x="2227" y="509"/>
                  </a:cubicBezTo>
                  <a:close/>
                  <a:moveTo>
                    <a:pt x="2687" y="1"/>
                  </a:moveTo>
                  <a:cubicBezTo>
                    <a:pt x="2374" y="1"/>
                    <a:pt x="2059" y="78"/>
                    <a:pt x="1780" y="240"/>
                  </a:cubicBezTo>
                  <a:cubicBezTo>
                    <a:pt x="1744" y="261"/>
                    <a:pt x="1708" y="270"/>
                    <a:pt x="1675" y="270"/>
                  </a:cubicBezTo>
                  <a:cubicBezTo>
                    <a:pt x="1628" y="270"/>
                    <a:pt x="1585" y="252"/>
                    <a:pt x="1552" y="224"/>
                  </a:cubicBezTo>
                  <a:cubicBezTo>
                    <a:pt x="598" y="718"/>
                    <a:pt x="0" y="1845"/>
                    <a:pt x="517" y="2881"/>
                  </a:cubicBezTo>
                  <a:cubicBezTo>
                    <a:pt x="882" y="3609"/>
                    <a:pt x="1580" y="4003"/>
                    <a:pt x="2313" y="4003"/>
                  </a:cubicBezTo>
                  <a:cubicBezTo>
                    <a:pt x="2701" y="4003"/>
                    <a:pt x="3098" y="3893"/>
                    <a:pt x="3461" y="3664"/>
                  </a:cubicBezTo>
                  <a:cubicBezTo>
                    <a:pt x="4319" y="3119"/>
                    <a:pt x="4802" y="1855"/>
                    <a:pt x="4295" y="924"/>
                  </a:cubicBezTo>
                  <a:cubicBezTo>
                    <a:pt x="3969" y="328"/>
                    <a:pt x="3330" y="1"/>
                    <a:pt x="2687" y="1"/>
                  </a:cubicBezTo>
                  <a:close/>
                </a:path>
              </a:pathLst>
            </a:custGeom>
            <a:solidFill>
              <a:srgbClr val="FAF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043" name="Google Shape;1043;p41"/>
            <p:cNvSpPr/>
            <p:nvPr/>
          </p:nvSpPr>
          <p:spPr>
            <a:xfrm>
              <a:off x="6123750" y="2903807"/>
              <a:ext cx="38075" cy="16550"/>
            </a:xfrm>
            <a:custGeom>
              <a:avLst/>
              <a:gdLst/>
              <a:ahLst/>
              <a:cxnLst/>
              <a:rect l="l" t="t" r="r" b="b"/>
              <a:pathLst>
                <a:path w="1523" h="662" extrusionOk="0">
                  <a:moveTo>
                    <a:pt x="935" y="1"/>
                  </a:moveTo>
                  <a:cubicBezTo>
                    <a:pt x="882" y="1"/>
                    <a:pt x="829" y="4"/>
                    <a:pt x="777" y="9"/>
                  </a:cubicBezTo>
                  <a:cubicBezTo>
                    <a:pt x="579" y="30"/>
                    <a:pt x="102" y="164"/>
                    <a:pt x="1" y="413"/>
                  </a:cubicBezTo>
                  <a:cubicBezTo>
                    <a:pt x="50" y="407"/>
                    <a:pt x="99" y="403"/>
                    <a:pt x="149" y="403"/>
                  </a:cubicBezTo>
                  <a:cubicBezTo>
                    <a:pt x="388" y="403"/>
                    <a:pt x="630" y="481"/>
                    <a:pt x="855" y="662"/>
                  </a:cubicBezTo>
                  <a:cubicBezTo>
                    <a:pt x="1068" y="651"/>
                    <a:pt x="1283" y="642"/>
                    <a:pt x="1497" y="632"/>
                  </a:cubicBezTo>
                  <a:cubicBezTo>
                    <a:pt x="1495" y="630"/>
                    <a:pt x="1495" y="630"/>
                    <a:pt x="1495" y="628"/>
                  </a:cubicBezTo>
                  <a:cubicBezTo>
                    <a:pt x="1477" y="427"/>
                    <a:pt x="1523" y="258"/>
                    <a:pt x="1340" y="115"/>
                  </a:cubicBezTo>
                  <a:cubicBezTo>
                    <a:pt x="1226" y="26"/>
                    <a:pt x="1080" y="1"/>
                    <a:pt x="935" y="1"/>
                  </a:cubicBezTo>
                  <a:close/>
                </a:path>
              </a:pathLst>
            </a:custGeom>
            <a:solidFill>
              <a:srgbClr val="FAF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044" name="Google Shape;1044;p41"/>
            <p:cNvSpPr/>
            <p:nvPr/>
          </p:nvSpPr>
          <p:spPr>
            <a:xfrm>
              <a:off x="6211850" y="2930582"/>
              <a:ext cx="114775" cy="147100"/>
            </a:xfrm>
            <a:custGeom>
              <a:avLst/>
              <a:gdLst/>
              <a:ahLst/>
              <a:cxnLst/>
              <a:rect l="l" t="t" r="r" b="b"/>
              <a:pathLst>
                <a:path w="4591" h="5884" extrusionOk="0">
                  <a:moveTo>
                    <a:pt x="264" y="0"/>
                  </a:moveTo>
                  <a:lnTo>
                    <a:pt x="252" y="441"/>
                  </a:lnTo>
                  <a:cubicBezTo>
                    <a:pt x="1116" y="441"/>
                    <a:pt x="1975" y="940"/>
                    <a:pt x="2333" y="1776"/>
                  </a:cubicBezTo>
                  <a:cubicBezTo>
                    <a:pt x="2866" y="3030"/>
                    <a:pt x="2123" y="4547"/>
                    <a:pt x="926" y="5092"/>
                  </a:cubicBezTo>
                  <a:cubicBezTo>
                    <a:pt x="626" y="5227"/>
                    <a:pt x="312" y="5301"/>
                    <a:pt x="1" y="5318"/>
                  </a:cubicBezTo>
                  <a:lnTo>
                    <a:pt x="29" y="5883"/>
                  </a:lnTo>
                  <a:cubicBezTo>
                    <a:pt x="1141" y="5825"/>
                    <a:pt x="2252" y="5730"/>
                    <a:pt x="3355" y="5597"/>
                  </a:cubicBezTo>
                  <a:cubicBezTo>
                    <a:pt x="3651" y="5565"/>
                    <a:pt x="3944" y="5523"/>
                    <a:pt x="4238" y="5472"/>
                  </a:cubicBezTo>
                  <a:cubicBezTo>
                    <a:pt x="4482" y="5076"/>
                    <a:pt x="4584" y="4652"/>
                    <a:pt x="4540" y="4203"/>
                  </a:cubicBezTo>
                  <a:cubicBezTo>
                    <a:pt x="4590" y="3627"/>
                    <a:pt x="4542" y="3020"/>
                    <a:pt x="4530" y="2443"/>
                  </a:cubicBezTo>
                  <a:cubicBezTo>
                    <a:pt x="4524" y="2034"/>
                    <a:pt x="4586" y="1523"/>
                    <a:pt x="4494" y="1122"/>
                  </a:cubicBezTo>
                  <a:cubicBezTo>
                    <a:pt x="4584" y="665"/>
                    <a:pt x="4385" y="339"/>
                    <a:pt x="3898" y="145"/>
                  </a:cubicBezTo>
                  <a:cubicBezTo>
                    <a:pt x="3607" y="127"/>
                    <a:pt x="3318" y="113"/>
                    <a:pt x="3030" y="97"/>
                  </a:cubicBezTo>
                  <a:cubicBezTo>
                    <a:pt x="2109" y="54"/>
                    <a:pt x="1185" y="20"/>
                    <a:pt x="264" y="0"/>
                  </a:cubicBezTo>
                  <a:close/>
                </a:path>
              </a:pathLst>
            </a:custGeom>
            <a:solidFill>
              <a:srgbClr val="FCFB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045" name="Google Shape;1045;p41"/>
            <p:cNvSpPr/>
            <p:nvPr/>
          </p:nvSpPr>
          <p:spPr>
            <a:xfrm>
              <a:off x="6095250" y="2926982"/>
              <a:ext cx="123200" cy="152525"/>
            </a:xfrm>
            <a:custGeom>
              <a:avLst/>
              <a:gdLst/>
              <a:ahLst/>
              <a:cxnLst/>
              <a:rect l="l" t="t" r="r" b="b"/>
              <a:pathLst>
                <a:path w="4928" h="6101" extrusionOk="0">
                  <a:moveTo>
                    <a:pt x="1023" y="1"/>
                  </a:moveTo>
                  <a:cubicBezTo>
                    <a:pt x="206" y="202"/>
                    <a:pt x="93" y="1641"/>
                    <a:pt x="47" y="2238"/>
                  </a:cubicBezTo>
                  <a:cubicBezTo>
                    <a:pt x="3" y="2788"/>
                    <a:pt x="1" y="3339"/>
                    <a:pt x="23" y="3890"/>
                  </a:cubicBezTo>
                  <a:cubicBezTo>
                    <a:pt x="45" y="4377"/>
                    <a:pt x="29" y="4991"/>
                    <a:pt x="176" y="5460"/>
                  </a:cubicBezTo>
                  <a:cubicBezTo>
                    <a:pt x="360" y="6041"/>
                    <a:pt x="553" y="6100"/>
                    <a:pt x="991" y="6100"/>
                  </a:cubicBezTo>
                  <a:cubicBezTo>
                    <a:pt x="1104" y="6100"/>
                    <a:pt x="1233" y="6096"/>
                    <a:pt x="1383" y="6096"/>
                  </a:cubicBezTo>
                  <a:cubicBezTo>
                    <a:pt x="1398" y="6096"/>
                    <a:pt x="1413" y="6097"/>
                    <a:pt x="1428" y="6097"/>
                  </a:cubicBezTo>
                  <a:cubicBezTo>
                    <a:pt x="1595" y="6098"/>
                    <a:pt x="1761" y="6099"/>
                    <a:pt x="1928" y="6099"/>
                  </a:cubicBezTo>
                  <a:cubicBezTo>
                    <a:pt x="2849" y="6099"/>
                    <a:pt x="3772" y="6076"/>
                    <a:pt x="4693" y="6027"/>
                  </a:cubicBezTo>
                  <a:lnTo>
                    <a:pt x="4665" y="5462"/>
                  </a:lnTo>
                  <a:cubicBezTo>
                    <a:pt x="4619" y="5465"/>
                    <a:pt x="4574" y="5466"/>
                    <a:pt x="4528" y="5466"/>
                  </a:cubicBezTo>
                  <a:cubicBezTo>
                    <a:pt x="3522" y="5466"/>
                    <a:pt x="2571" y="4860"/>
                    <a:pt x="2222" y="3820"/>
                  </a:cubicBezTo>
                  <a:cubicBezTo>
                    <a:pt x="1797" y="2546"/>
                    <a:pt x="2564" y="1331"/>
                    <a:pt x="3743" y="953"/>
                  </a:cubicBezTo>
                  <a:cubicBezTo>
                    <a:pt x="3757" y="931"/>
                    <a:pt x="3776" y="913"/>
                    <a:pt x="3801" y="899"/>
                  </a:cubicBezTo>
                  <a:cubicBezTo>
                    <a:pt x="4143" y="685"/>
                    <a:pt x="4530" y="585"/>
                    <a:pt x="4916" y="585"/>
                  </a:cubicBezTo>
                  <a:lnTo>
                    <a:pt x="4928" y="144"/>
                  </a:lnTo>
                  <a:cubicBezTo>
                    <a:pt x="3991" y="126"/>
                    <a:pt x="3051" y="116"/>
                    <a:pt x="2113" y="112"/>
                  </a:cubicBezTo>
                  <a:cubicBezTo>
                    <a:pt x="2073" y="153"/>
                    <a:pt x="2018" y="180"/>
                    <a:pt x="1958" y="180"/>
                  </a:cubicBezTo>
                  <a:cubicBezTo>
                    <a:pt x="1928" y="180"/>
                    <a:pt x="1896" y="173"/>
                    <a:pt x="1864" y="158"/>
                  </a:cubicBezTo>
                  <a:cubicBezTo>
                    <a:pt x="1830" y="140"/>
                    <a:pt x="1797" y="126"/>
                    <a:pt x="1762" y="110"/>
                  </a:cubicBezTo>
                  <a:lnTo>
                    <a:pt x="1174" y="110"/>
                  </a:lnTo>
                  <a:cubicBezTo>
                    <a:pt x="1090" y="110"/>
                    <a:pt x="1042" y="61"/>
                    <a:pt x="1023" y="1"/>
                  </a:cubicBezTo>
                  <a:close/>
                </a:path>
              </a:pathLst>
            </a:custGeom>
            <a:solidFill>
              <a:srgbClr val="FCFB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046" name="Google Shape;1046;p41"/>
            <p:cNvSpPr/>
            <p:nvPr/>
          </p:nvSpPr>
          <p:spPr>
            <a:xfrm>
              <a:off x="6072450" y="2896632"/>
              <a:ext cx="277325" cy="196450"/>
            </a:xfrm>
            <a:custGeom>
              <a:avLst/>
              <a:gdLst/>
              <a:ahLst/>
              <a:cxnLst/>
              <a:rect l="l" t="t" r="r" b="b"/>
              <a:pathLst>
                <a:path w="11093" h="7858" extrusionOk="0">
                  <a:moveTo>
                    <a:pt x="2988" y="287"/>
                  </a:moveTo>
                  <a:cubicBezTo>
                    <a:pt x="3133" y="287"/>
                    <a:pt x="3278" y="313"/>
                    <a:pt x="3392" y="402"/>
                  </a:cubicBezTo>
                  <a:cubicBezTo>
                    <a:pt x="3575" y="545"/>
                    <a:pt x="3529" y="714"/>
                    <a:pt x="3547" y="915"/>
                  </a:cubicBezTo>
                  <a:cubicBezTo>
                    <a:pt x="3547" y="917"/>
                    <a:pt x="3547" y="917"/>
                    <a:pt x="3549" y="919"/>
                  </a:cubicBezTo>
                  <a:cubicBezTo>
                    <a:pt x="3335" y="929"/>
                    <a:pt x="3120" y="938"/>
                    <a:pt x="2907" y="949"/>
                  </a:cubicBezTo>
                  <a:cubicBezTo>
                    <a:pt x="2682" y="768"/>
                    <a:pt x="2441" y="690"/>
                    <a:pt x="2202" y="690"/>
                  </a:cubicBezTo>
                  <a:cubicBezTo>
                    <a:pt x="2152" y="690"/>
                    <a:pt x="2103" y="694"/>
                    <a:pt x="2054" y="700"/>
                  </a:cubicBezTo>
                  <a:cubicBezTo>
                    <a:pt x="2155" y="451"/>
                    <a:pt x="2631" y="317"/>
                    <a:pt x="2829" y="296"/>
                  </a:cubicBezTo>
                  <a:cubicBezTo>
                    <a:pt x="2881" y="291"/>
                    <a:pt x="2935" y="287"/>
                    <a:pt x="2988" y="287"/>
                  </a:cubicBezTo>
                  <a:close/>
                  <a:moveTo>
                    <a:pt x="1935" y="1215"/>
                  </a:moveTo>
                  <a:cubicBezTo>
                    <a:pt x="1954" y="1275"/>
                    <a:pt x="2002" y="1324"/>
                    <a:pt x="2086" y="1324"/>
                  </a:cubicBezTo>
                  <a:lnTo>
                    <a:pt x="2674" y="1324"/>
                  </a:lnTo>
                  <a:cubicBezTo>
                    <a:pt x="2709" y="1340"/>
                    <a:pt x="2742" y="1354"/>
                    <a:pt x="2776" y="1372"/>
                  </a:cubicBezTo>
                  <a:cubicBezTo>
                    <a:pt x="2808" y="1387"/>
                    <a:pt x="2840" y="1394"/>
                    <a:pt x="2870" y="1394"/>
                  </a:cubicBezTo>
                  <a:cubicBezTo>
                    <a:pt x="2930" y="1394"/>
                    <a:pt x="2985" y="1367"/>
                    <a:pt x="3025" y="1326"/>
                  </a:cubicBezTo>
                  <a:cubicBezTo>
                    <a:pt x="3963" y="1330"/>
                    <a:pt x="4903" y="1340"/>
                    <a:pt x="5840" y="1358"/>
                  </a:cubicBezTo>
                  <a:cubicBezTo>
                    <a:pt x="6761" y="1378"/>
                    <a:pt x="7685" y="1412"/>
                    <a:pt x="8606" y="1455"/>
                  </a:cubicBezTo>
                  <a:cubicBezTo>
                    <a:pt x="8894" y="1471"/>
                    <a:pt x="9183" y="1485"/>
                    <a:pt x="9474" y="1503"/>
                  </a:cubicBezTo>
                  <a:cubicBezTo>
                    <a:pt x="9961" y="1698"/>
                    <a:pt x="10160" y="2023"/>
                    <a:pt x="10070" y="2480"/>
                  </a:cubicBezTo>
                  <a:cubicBezTo>
                    <a:pt x="10162" y="2881"/>
                    <a:pt x="10100" y="3392"/>
                    <a:pt x="10106" y="3801"/>
                  </a:cubicBezTo>
                  <a:cubicBezTo>
                    <a:pt x="10118" y="4378"/>
                    <a:pt x="10166" y="4985"/>
                    <a:pt x="10116" y="5561"/>
                  </a:cubicBezTo>
                  <a:cubicBezTo>
                    <a:pt x="10160" y="6010"/>
                    <a:pt x="10058" y="6434"/>
                    <a:pt x="9814" y="6830"/>
                  </a:cubicBezTo>
                  <a:cubicBezTo>
                    <a:pt x="9520" y="6881"/>
                    <a:pt x="9227" y="6923"/>
                    <a:pt x="8931" y="6955"/>
                  </a:cubicBezTo>
                  <a:cubicBezTo>
                    <a:pt x="7828" y="7089"/>
                    <a:pt x="6717" y="7183"/>
                    <a:pt x="5605" y="7241"/>
                  </a:cubicBezTo>
                  <a:cubicBezTo>
                    <a:pt x="4684" y="7290"/>
                    <a:pt x="3761" y="7313"/>
                    <a:pt x="2840" y="7313"/>
                  </a:cubicBezTo>
                  <a:cubicBezTo>
                    <a:pt x="2673" y="7313"/>
                    <a:pt x="2507" y="7312"/>
                    <a:pt x="2340" y="7311"/>
                  </a:cubicBezTo>
                  <a:cubicBezTo>
                    <a:pt x="2325" y="7311"/>
                    <a:pt x="2310" y="7310"/>
                    <a:pt x="2295" y="7310"/>
                  </a:cubicBezTo>
                  <a:cubicBezTo>
                    <a:pt x="2145" y="7310"/>
                    <a:pt x="2016" y="7314"/>
                    <a:pt x="1903" y="7314"/>
                  </a:cubicBezTo>
                  <a:cubicBezTo>
                    <a:pt x="1465" y="7314"/>
                    <a:pt x="1272" y="7255"/>
                    <a:pt x="1088" y="6674"/>
                  </a:cubicBezTo>
                  <a:cubicBezTo>
                    <a:pt x="941" y="6205"/>
                    <a:pt x="957" y="5591"/>
                    <a:pt x="935" y="5104"/>
                  </a:cubicBezTo>
                  <a:cubicBezTo>
                    <a:pt x="913" y="4553"/>
                    <a:pt x="915" y="4002"/>
                    <a:pt x="959" y="3452"/>
                  </a:cubicBezTo>
                  <a:cubicBezTo>
                    <a:pt x="1005" y="2855"/>
                    <a:pt x="1118" y="1416"/>
                    <a:pt x="1935" y="1215"/>
                  </a:cubicBezTo>
                  <a:close/>
                  <a:moveTo>
                    <a:pt x="2998" y="1"/>
                  </a:moveTo>
                  <a:cubicBezTo>
                    <a:pt x="2936" y="1"/>
                    <a:pt x="2873" y="5"/>
                    <a:pt x="2811" y="12"/>
                  </a:cubicBezTo>
                  <a:cubicBezTo>
                    <a:pt x="2434" y="54"/>
                    <a:pt x="1813" y="336"/>
                    <a:pt x="1806" y="758"/>
                  </a:cubicBezTo>
                  <a:cubicBezTo>
                    <a:pt x="1310" y="924"/>
                    <a:pt x="869" y="1384"/>
                    <a:pt x="666" y="1905"/>
                  </a:cubicBezTo>
                  <a:cubicBezTo>
                    <a:pt x="0" y="3603"/>
                    <a:pt x="364" y="5897"/>
                    <a:pt x="708" y="7631"/>
                  </a:cubicBezTo>
                  <a:cubicBezTo>
                    <a:pt x="730" y="7752"/>
                    <a:pt x="857" y="7830"/>
                    <a:pt x="973" y="7832"/>
                  </a:cubicBezTo>
                  <a:cubicBezTo>
                    <a:pt x="1552" y="7849"/>
                    <a:pt x="2132" y="7858"/>
                    <a:pt x="2711" y="7858"/>
                  </a:cubicBezTo>
                  <a:cubicBezTo>
                    <a:pt x="4638" y="7858"/>
                    <a:pt x="6562" y="7761"/>
                    <a:pt x="8479" y="7555"/>
                  </a:cubicBezTo>
                  <a:cubicBezTo>
                    <a:pt x="9063" y="7493"/>
                    <a:pt x="10122" y="7571"/>
                    <a:pt x="10508" y="6997"/>
                  </a:cubicBezTo>
                  <a:cubicBezTo>
                    <a:pt x="10906" y="6408"/>
                    <a:pt x="10669" y="5112"/>
                    <a:pt x="10661" y="4461"/>
                  </a:cubicBezTo>
                  <a:cubicBezTo>
                    <a:pt x="10645" y="3219"/>
                    <a:pt x="11092" y="1215"/>
                    <a:pt x="9474" y="1024"/>
                  </a:cubicBezTo>
                  <a:cubicBezTo>
                    <a:pt x="8405" y="897"/>
                    <a:pt x="7309" y="853"/>
                    <a:pt x="6209" y="853"/>
                  </a:cubicBezTo>
                  <a:cubicBezTo>
                    <a:pt x="5418" y="853"/>
                    <a:pt x="4624" y="876"/>
                    <a:pt x="3838" y="907"/>
                  </a:cubicBezTo>
                  <a:cubicBezTo>
                    <a:pt x="3945" y="726"/>
                    <a:pt x="3852" y="464"/>
                    <a:pt x="3722" y="305"/>
                  </a:cubicBezTo>
                  <a:cubicBezTo>
                    <a:pt x="3540" y="79"/>
                    <a:pt x="3272" y="1"/>
                    <a:pt x="299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047" name="Google Shape;1047;p41"/>
            <p:cNvSpPr/>
            <p:nvPr/>
          </p:nvSpPr>
          <p:spPr>
            <a:xfrm>
              <a:off x="6140150" y="2941607"/>
              <a:ext cx="143375" cy="122025"/>
            </a:xfrm>
            <a:custGeom>
              <a:avLst/>
              <a:gdLst/>
              <a:ahLst/>
              <a:cxnLst/>
              <a:rect l="l" t="t" r="r" b="b"/>
              <a:pathLst>
                <a:path w="5735" h="4881" extrusionOk="0">
                  <a:moveTo>
                    <a:pt x="3122" y="435"/>
                  </a:moveTo>
                  <a:cubicBezTo>
                    <a:pt x="3765" y="435"/>
                    <a:pt x="4404" y="762"/>
                    <a:pt x="4730" y="1358"/>
                  </a:cubicBezTo>
                  <a:cubicBezTo>
                    <a:pt x="5237" y="2289"/>
                    <a:pt x="4754" y="3553"/>
                    <a:pt x="3896" y="4098"/>
                  </a:cubicBezTo>
                  <a:cubicBezTo>
                    <a:pt x="3533" y="4327"/>
                    <a:pt x="3136" y="4437"/>
                    <a:pt x="2748" y="4437"/>
                  </a:cubicBezTo>
                  <a:cubicBezTo>
                    <a:pt x="2015" y="4437"/>
                    <a:pt x="1317" y="4044"/>
                    <a:pt x="952" y="3316"/>
                  </a:cubicBezTo>
                  <a:cubicBezTo>
                    <a:pt x="435" y="2279"/>
                    <a:pt x="1033" y="1152"/>
                    <a:pt x="1987" y="658"/>
                  </a:cubicBezTo>
                  <a:cubicBezTo>
                    <a:pt x="2020" y="686"/>
                    <a:pt x="2063" y="704"/>
                    <a:pt x="2110" y="704"/>
                  </a:cubicBezTo>
                  <a:cubicBezTo>
                    <a:pt x="2143" y="704"/>
                    <a:pt x="2179" y="695"/>
                    <a:pt x="2215" y="674"/>
                  </a:cubicBezTo>
                  <a:cubicBezTo>
                    <a:pt x="2494" y="512"/>
                    <a:pt x="2809" y="435"/>
                    <a:pt x="3122" y="435"/>
                  </a:cubicBezTo>
                  <a:close/>
                  <a:moveTo>
                    <a:pt x="3120" y="0"/>
                  </a:moveTo>
                  <a:cubicBezTo>
                    <a:pt x="2734" y="0"/>
                    <a:pt x="2347" y="100"/>
                    <a:pt x="2005" y="314"/>
                  </a:cubicBezTo>
                  <a:cubicBezTo>
                    <a:pt x="1979" y="328"/>
                    <a:pt x="1961" y="346"/>
                    <a:pt x="1947" y="367"/>
                  </a:cubicBezTo>
                  <a:cubicBezTo>
                    <a:pt x="768" y="746"/>
                    <a:pt x="1" y="1961"/>
                    <a:pt x="426" y="3235"/>
                  </a:cubicBezTo>
                  <a:cubicBezTo>
                    <a:pt x="774" y="4275"/>
                    <a:pt x="1726" y="4881"/>
                    <a:pt x="2732" y="4881"/>
                  </a:cubicBezTo>
                  <a:cubicBezTo>
                    <a:pt x="2778" y="4881"/>
                    <a:pt x="2823" y="4880"/>
                    <a:pt x="2869" y="4877"/>
                  </a:cubicBezTo>
                  <a:cubicBezTo>
                    <a:pt x="3180" y="4860"/>
                    <a:pt x="3494" y="4786"/>
                    <a:pt x="3794" y="4651"/>
                  </a:cubicBezTo>
                  <a:cubicBezTo>
                    <a:pt x="4991" y="4106"/>
                    <a:pt x="5734" y="2589"/>
                    <a:pt x="5201" y="1335"/>
                  </a:cubicBezTo>
                  <a:cubicBezTo>
                    <a:pt x="4843" y="499"/>
                    <a:pt x="3984" y="0"/>
                    <a:pt x="312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048" name="Google Shape;1048;p41"/>
            <p:cNvSpPr/>
            <p:nvPr/>
          </p:nvSpPr>
          <p:spPr>
            <a:xfrm>
              <a:off x="6170075" y="2965157"/>
              <a:ext cx="76700" cy="71575"/>
            </a:xfrm>
            <a:custGeom>
              <a:avLst/>
              <a:gdLst/>
              <a:ahLst/>
              <a:cxnLst/>
              <a:rect l="l" t="t" r="r" b="b"/>
              <a:pathLst>
                <a:path w="3068" h="2863" extrusionOk="0">
                  <a:moveTo>
                    <a:pt x="1237" y="374"/>
                  </a:moveTo>
                  <a:cubicBezTo>
                    <a:pt x="1256" y="381"/>
                    <a:pt x="1276" y="386"/>
                    <a:pt x="1299" y="386"/>
                  </a:cubicBezTo>
                  <a:cubicBezTo>
                    <a:pt x="1304" y="386"/>
                    <a:pt x="1310" y="386"/>
                    <a:pt x="1316" y="385"/>
                  </a:cubicBezTo>
                  <a:cubicBezTo>
                    <a:pt x="1344" y="383"/>
                    <a:pt x="1372" y="382"/>
                    <a:pt x="1399" y="382"/>
                  </a:cubicBezTo>
                  <a:cubicBezTo>
                    <a:pt x="2536" y="382"/>
                    <a:pt x="3067" y="1939"/>
                    <a:pt x="1879" y="2399"/>
                  </a:cubicBezTo>
                  <a:cubicBezTo>
                    <a:pt x="1750" y="2449"/>
                    <a:pt x="1619" y="2473"/>
                    <a:pt x="1491" y="2473"/>
                  </a:cubicBezTo>
                  <a:cubicBezTo>
                    <a:pt x="1104" y="2473"/>
                    <a:pt x="748" y="2252"/>
                    <a:pt x="587" y="1854"/>
                  </a:cubicBezTo>
                  <a:cubicBezTo>
                    <a:pt x="342" y="1258"/>
                    <a:pt x="684" y="637"/>
                    <a:pt x="1237" y="374"/>
                  </a:cubicBezTo>
                  <a:close/>
                  <a:moveTo>
                    <a:pt x="1465" y="1"/>
                  </a:moveTo>
                  <a:cubicBezTo>
                    <a:pt x="1416" y="1"/>
                    <a:pt x="1366" y="3"/>
                    <a:pt x="1316" y="9"/>
                  </a:cubicBezTo>
                  <a:cubicBezTo>
                    <a:pt x="1201" y="21"/>
                    <a:pt x="1141" y="116"/>
                    <a:pt x="1136" y="208"/>
                  </a:cubicBezTo>
                  <a:cubicBezTo>
                    <a:pt x="462" y="367"/>
                    <a:pt x="0" y="991"/>
                    <a:pt x="138" y="1720"/>
                  </a:cubicBezTo>
                  <a:cubicBezTo>
                    <a:pt x="265" y="2388"/>
                    <a:pt x="835" y="2863"/>
                    <a:pt x="1486" y="2863"/>
                  </a:cubicBezTo>
                  <a:cubicBezTo>
                    <a:pt x="1583" y="2863"/>
                    <a:pt x="1681" y="2852"/>
                    <a:pt x="1780" y="2830"/>
                  </a:cubicBezTo>
                  <a:cubicBezTo>
                    <a:pt x="2456" y="2683"/>
                    <a:pt x="3018" y="2073"/>
                    <a:pt x="2955" y="1360"/>
                  </a:cubicBezTo>
                  <a:cubicBezTo>
                    <a:pt x="2888" y="613"/>
                    <a:pt x="2204" y="1"/>
                    <a:pt x="1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</p:grpSp>
      <p:pic>
        <p:nvPicPr>
          <p:cNvPr id="80" name="Picture 2" descr="Côn trùng – Wikipedia tiếng Việt">
            <a:extLst>
              <a:ext uri="{FF2B5EF4-FFF2-40B4-BE49-F238E27FC236}">
                <a16:creationId xmlns:a16="http://schemas.microsoft.com/office/drawing/2014/main" id="{BA750A92-34F4-D841-B46E-E0B9324AEA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87" y="2007274"/>
            <a:ext cx="1687458" cy="1641851"/>
          </a:xfrm>
          <a:prstGeom prst="round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4" descr="Cấu trúc gân lá có thể giúp mở ra thời lượng pin lâu hơn">
            <a:extLst>
              <a:ext uri="{FF2B5EF4-FFF2-40B4-BE49-F238E27FC236}">
                <a16:creationId xmlns:a16="http://schemas.microsoft.com/office/drawing/2014/main" id="{ADF2BD75-B087-CB42-8ADF-5BAA71E7EE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5" r="16365"/>
          <a:stretch/>
        </p:blipFill>
        <p:spPr bwMode="auto">
          <a:xfrm>
            <a:off x="1931994" y="2007274"/>
            <a:ext cx="1687458" cy="1641851"/>
          </a:xfrm>
          <a:prstGeom prst="round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6" descr="Kính hiển vi soi vi khuẩn - YouTube">
            <a:extLst>
              <a:ext uri="{FF2B5EF4-FFF2-40B4-BE49-F238E27FC236}">
                <a16:creationId xmlns:a16="http://schemas.microsoft.com/office/drawing/2014/main" id="{4D9079DC-4622-E64C-8297-88AD5AAB1A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55" r="11733"/>
          <a:stretch/>
        </p:blipFill>
        <p:spPr bwMode="auto">
          <a:xfrm>
            <a:off x="3717409" y="2007274"/>
            <a:ext cx="1687458" cy="1641851"/>
          </a:xfrm>
          <a:prstGeom prst="round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" descr="Cà chua Rita Đà Lạt - 500 gram">
            <a:extLst>
              <a:ext uri="{FF2B5EF4-FFF2-40B4-BE49-F238E27FC236}">
                <a16:creationId xmlns:a16="http://schemas.microsoft.com/office/drawing/2014/main" id="{36B27FFF-0A8E-5348-B552-26981EA71A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06" r="19031"/>
          <a:stretch/>
        </p:blipFill>
        <p:spPr bwMode="auto">
          <a:xfrm>
            <a:off x="5511437" y="2001188"/>
            <a:ext cx="1687459" cy="1654023"/>
          </a:xfrm>
          <a:prstGeom prst="round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1F096352-208F-E14B-8C4F-6DC8F2CB7D0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34" r="6586"/>
          <a:stretch/>
        </p:blipFill>
        <p:spPr>
          <a:xfrm>
            <a:off x="7309522" y="2001188"/>
            <a:ext cx="1687459" cy="1654023"/>
          </a:xfrm>
          <a:prstGeom prst="roundRect">
            <a:avLst/>
          </a:prstGeom>
          <a:ln>
            <a:solidFill>
              <a:schemeClr val="tx1"/>
            </a:solidFill>
          </a:ln>
        </p:spPr>
      </p:pic>
      <p:sp>
        <p:nvSpPr>
          <p:cNvPr id="85" name="TextBox 84">
            <a:extLst>
              <a:ext uri="{FF2B5EF4-FFF2-40B4-BE49-F238E27FC236}">
                <a16:creationId xmlns:a16="http://schemas.microsoft.com/office/drawing/2014/main" id="{BF1FF693-E54D-424B-AED2-F0FAFAE86460}"/>
              </a:ext>
            </a:extLst>
          </p:cNvPr>
          <p:cNvSpPr txBox="1"/>
          <p:nvPr/>
        </p:nvSpPr>
        <p:spPr>
          <a:xfrm>
            <a:off x="1931994" y="334129"/>
            <a:ext cx="64887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700" dirty="0"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Mẫu vật nào có thể quan sát trực tiếp bằng mắt hoặc dùng kính lúp?</a:t>
            </a: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D3352D61-2E5D-684C-9B06-82BE895B699B}"/>
              </a:ext>
            </a:extLst>
          </p:cNvPr>
          <p:cNvGrpSpPr/>
          <p:nvPr/>
        </p:nvGrpSpPr>
        <p:grpSpPr>
          <a:xfrm>
            <a:off x="366591" y="165194"/>
            <a:ext cx="1242250" cy="1069182"/>
            <a:chOff x="9729788" y="4324350"/>
            <a:chExt cx="806450" cy="758825"/>
          </a:xfrm>
          <a:solidFill>
            <a:schemeClr val="tx1"/>
          </a:solidFill>
        </p:grpSpPr>
        <p:sp>
          <p:nvSpPr>
            <p:cNvPr id="87" name="Freeform 210">
              <a:extLst>
                <a:ext uri="{FF2B5EF4-FFF2-40B4-BE49-F238E27FC236}">
                  <a16:creationId xmlns:a16="http://schemas.microsoft.com/office/drawing/2014/main" id="{FB7FA277-05C0-3548-8657-82E41CF442D1}"/>
                </a:ext>
              </a:extLst>
            </p:cNvPr>
            <p:cNvSpPr>
              <a:spLocks/>
            </p:cNvSpPr>
            <p:nvPr/>
          </p:nvSpPr>
          <p:spPr bwMode="auto">
            <a:xfrm>
              <a:off x="9802813" y="5029200"/>
              <a:ext cx="30163" cy="53975"/>
            </a:xfrm>
            <a:custGeom>
              <a:avLst/>
              <a:gdLst>
                <a:gd name="T0" fmla="*/ 4 w 8"/>
                <a:gd name="T1" fmla="*/ 14 h 14"/>
                <a:gd name="T2" fmla="*/ 0 w 8"/>
                <a:gd name="T3" fmla="*/ 10 h 14"/>
                <a:gd name="T4" fmla="*/ 0 w 8"/>
                <a:gd name="T5" fmla="*/ 4 h 14"/>
                <a:gd name="T6" fmla="*/ 4 w 8"/>
                <a:gd name="T7" fmla="*/ 0 h 14"/>
                <a:gd name="T8" fmla="*/ 8 w 8"/>
                <a:gd name="T9" fmla="*/ 4 h 14"/>
                <a:gd name="T10" fmla="*/ 8 w 8"/>
                <a:gd name="T11" fmla="*/ 10 h 14"/>
                <a:gd name="T12" fmla="*/ 4 w 8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4">
                  <a:moveTo>
                    <a:pt x="4" y="14"/>
                  </a:moveTo>
                  <a:cubicBezTo>
                    <a:pt x="2" y="14"/>
                    <a:pt x="0" y="12"/>
                    <a:pt x="0" y="1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8" y="2"/>
                    <a:pt x="8" y="4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12"/>
                    <a:pt x="6" y="14"/>
                    <a:pt x="4" y="14"/>
                  </a:cubicBez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50"/>
            </a:p>
          </p:txBody>
        </p:sp>
        <p:sp>
          <p:nvSpPr>
            <p:cNvPr id="88" name="Freeform 211">
              <a:extLst>
                <a:ext uri="{FF2B5EF4-FFF2-40B4-BE49-F238E27FC236}">
                  <a16:creationId xmlns:a16="http://schemas.microsoft.com/office/drawing/2014/main" id="{9899AA34-DC95-DA46-8F05-EF4ED00FE49F}"/>
                </a:ext>
              </a:extLst>
            </p:cNvPr>
            <p:cNvSpPr>
              <a:spLocks/>
            </p:cNvSpPr>
            <p:nvPr/>
          </p:nvSpPr>
          <p:spPr bwMode="auto">
            <a:xfrm>
              <a:off x="9915526" y="5029200"/>
              <a:ext cx="30163" cy="53975"/>
            </a:xfrm>
            <a:custGeom>
              <a:avLst/>
              <a:gdLst>
                <a:gd name="T0" fmla="*/ 4 w 8"/>
                <a:gd name="T1" fmla="*/ 14 h 14"/>
                <a:gd name="T2" fmla="*/ 0 w 8"/>
                <a:gd name="T3" fmla="*/ 10 h 14"/>
                <a:gd name="T4" fmla="*/ 0 w 8"/>
                <a:gd name="T5" fmla="*/ 4 h 14"/>
                <a:gd name="T6" fmla="*/ 4 w 8"/>
                <a:gd name="T7" fmla="*/ 0 h 14"/>
                <a:gd name="T8" fmla="*/ 8 w 8"/>
                <a:gd name="T9" fmla="*/ 4 h 14"/>
                <a:gd name="T10" fmla="*/ 8 w 8"/>
                <a:gd name="T11" fmla="*/ 10 h 14"/>
                <a:gd name="T12" fmla="*/ 4 w 8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4">
                  <a:moveTo>
                    <a:pt x="4" y="14"/>
                  </a:moveTo>
                  <a:cubicBezTo>
                    <a:pt x="2" y="14"/>
                    <a:pt x="0" y="12"/>
                    <a:pt x="0" y="1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8" y="2"/>
                    <a:pt x="8" y="4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12"/>
                    <a:pt x="6" y="14"/>
                    <a:pt x="4" y="14"/>
                  </a:cubicBez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50"/>
            </a:p>
          </p:txBody>
        </p:sp>
        <p:sp>
          <p:nvSpPr>
            <p:cNvPr id="89" name="Freeform 212">
              <a:extLst>
                <a:ext uri="{FF2B5EF4-FFF2-40B4-BE49-F238E27FC236}">
                  <a16:creationId xmlns:a16="http://schemas.microsoft.com/office/drawing/2014/main" id="{5FAC3055-D512-5A49-AE1B-5A6FC4B62AD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809163" y="4803775"/>
              <a:ext cx="128588" cy="134937"/>
            </a:xfrm>
            <a:custGeom>
              <a:avLst/>
              <a:gdLst>
                <a:gd name="T0" fmla="*/ 17 w 34"/>
                <a:gd name="T1" fmla="*/ 36 h 36"/>
                <a:gd name="T2" fmla="*/ 0 w 34"/>
                <a:gd name="T3" fmla="*/ 18 h 36"/>
                <a:gd name="T4" fmla="*/ 17 w 34"/>
                <a:gd name="T5" fmla="*/ 0 h 36"/>
                <a:gd name="T6" fmla="*/ 34 w 34"/>
                <a:gd name="T7" fmla="*/ 18 h 36"/>
                <a:gd name="T8" fmla="*/ 17 w 34"/>
                <a:gd name="T9" fmla="*/ 36 h 36"/>
                <a:gd name="T10" fmla="*/ 17 w 34"/>
                <a:gd name="T11" fmla="*/ 7 h 36"/>
                <a:gd name="T12" fmla="*/ 7 w 34"/>
                <a:gd name="T13" fmla="*/ 18 h 36"/>
                <a:gd name="T14" fmla="*/ 17 w 34"/>
                <a:gd name="T15" fmla="*/ 29 h 36"/>
                <a:gd name="T16" fmla="*/ 27 w 34"/>
                <a:gd name="T17" fmla="*/ 18 h 36"/>
                <a:gd name="T18" fmla="*/ 17 w 34"/>
                <a:gd name="T19" fmla="*/ 7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6">
                  <a:moveTo>
                    <a:pt x="17" y="36"/>
                  </a:moveTo>
                  <a:cubicBezTo>
                    <a:pt x="7" y="36"/>
                    <a:pt x="0" y="28"/>
                    <a:pt x="0" y="18"/>
                  </a:cubicBezTo>
                  <a:cubicBezTo>
                    <a:pt x="0" y="8"/>
                    <a:pt x="7" y="0"/>
                    <a:pt x="17" y="0"/>
                  </a:cubicBezTo>
                  <a:cubicBezTo>
                    <a:pt x="27" y="0"/>
                    <a:pt x="34" y="8"/>
                    <a:pt x="34" y="18"/>
                  </a:cubicBezTo>
                  <a:cubicBezTo>
                    <a:pt x="34" y="28"/>
                    <a:pt x="27" y="36"/>
                    <a:pt x="17" y="36"/>
                  </a:cubicBezTo>
                  <a:close/>
                  <a:moveTo>
                    <a:pt x="17" y="7"/>
                  </a:moveTo>
                  <a:cubicBezTo>
                    <a:pt x="11" y="7"/>
                    <a:pt x="7" y="12"/>
                    <a:pt x="7" y="18"/>
                  </a:cubicBezTo>
                  <a:cubicBezTo>
                    <a:pt x="7" y="24"/>
                    <a:pt x="11" y="29"/>
                    <a:pt x="17" y="29"/>
                  </a:cubicBezTo>
                  <a:cubicBezTo>
                    <a:pt x="23" y="29"/>
                    <a:pt x="27" y="24"/>
                    <a:pt x="27" y="18"/>
                  </a:cubicBezTo>
                  <a:cubicBezTo>
                    <a:pt x="27" y="12"/>
                    <a:pt x="23" y="7"/>
                    <a:pt x="17" y="7"/>
                  </a:cubicBez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50"/>
            </a:p>
          </p:txBody>
        </p:sp>
        <p:sp>
          <p:nvSpPr>
            <p:cNvPr id="90" name="Freeform 213">
              <a:extLst>
                <a:ext uri="{FF2B5EF4-FFF2-40B4-BE49-F238E27FC236}">
                  <a16:creationId xmlns:a16="http://schemas.microsoft.com/office/drawing/2014/main" id="{17FEDC76-F00F-2C4A-88CA-3C710DB41CF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753601" y="4943475"/>
              <a:ext cx="241300" cy="139700"/>
            </a:xfrm>
            <a:custGeom>
              <a:avLst/>
              <a:gdLst>
                <a:gd name="T0" fmla="*/ 61 w 64"/>
                <a:gd name="T1" fmla="*/ 37 h 37"/>
                <a:gd name="T2" fmla="*/ 3 w 64"/>
                <a:gd name="T3" fmla="*/ 37 h 37"/>
                <a:gd name="T4" fmla="*/ 0 w 64"/>
                <a:gd name="T5" fmla="*/ 33 h 37"/>
                <a:gd name="T6" fmla="*/ 0 w 64"/>
                <a:gd name="T7" fmla="*/ 16 h 37"/>
                <a:gd name="T8" fmla="*/ 16 w 64"/>
                <a:gd name="T9" fmla="*/ 0 h 37"/>
                <a:gd name="T10" fmla="*/ 48 w 64"/>
                <a:gd name="T11" fmla="*/ 0 h 37"/>
                <a:gd name="T12" fmla="*/ 64 w 64"/>
                <a:gd name="T13" fmla="*/ 16 h 37"/>
                <a:gd name="T14" fmla="*/ 64 w 64"/>
                <a:gd name="T15" fmla="*/ 33 h 37"/>
                <a:gd name="T16" fmla="*/ 61 w 64"/>
                <a:gd name="T17" fmla="*/ 37 h 37"/>
                <a:gd name="T18" fmla="*/ 7 w 64"/>
                <a:gd name="T19" fmla="*/ 30 h 37"/>
                <a:gd name="T20" fmla="*/ 57 w 64"/>
                <a:gd name="T21" fmla="*/ 30 h 37"/>
                <a:gd name="T22" fmla="*/ 57 w 64"/>
                <a:gd name="T23" fmla="*/ 16 h 37"/>
                <a:gd name="T24" fmla="*/ 48 w 64"/>
                <a:gd name="T25" fmla="*/ 7 h 37"/>
                <a:gd name="T26" fmla="*/ 16 w 64"/>
                <a:gd name="T27" fmla="*/ 7 h 37"/>
                <a:gd name="T28" fmla="*/ 7 w 64"/>
                <a:gd name="T29" fmla="*/ 16 h 37"/>
                <a:gd name="T30" fmla="*/ 7 w 64"/>
                <a:gd name="T31" fmla="*/ 3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4" h="37">
                  <a:moveTo>
                    <a:pt x="61" y="37"/>
                  </a:moveTo>
                  <a:cubicBezTo>
                    <a:pt x="3" y="37"/>
                    <a:pt x="3" y="37"/>
                    <a:pt x="3" y="37"/>
                  </a:cubicBezTo>
                  <a:cubicBezTo>
                    <a:pt x="1" y="37"/>
                    <a:pt x="0" y="35"/>
                    <a:pt x="0" y="33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7" y="0"/>
                    <a:pt x="64" y="7"/>
                    <a:pt x="64" y="16"/>
                  </a:cubicBezTo>
                  <a:cubicBezTo>
                    <a:pt x="64" y="33"/>
                    <a:pt x="64" y="33"/>
                    <a:pt x="64" y="33"/>
                  </a:cubicBezTo>
                  <a:cubicBezTo>
                    <a:pt x="64" y="35"/>
                    <a:pt x="63" y="37"/>
                    <a:pt x="61" y="37"/>
                  </a:cubicBezTo>
                  <a:close/>
                  <a:moveTo>
                    <a:pt x="7" y="30"/>
                  </a:moveTo>
                  <a:cubicBezTo>
                    <a:pt x="57" y="30"/>
                    <a:pt x="57" y="30"/>
                    <a:pt x="57" y="30"/>
                  </a:cubicBezTo>
                  <a:cubicBezTo>
                    <a:pt x="57" y="16"/>
                    <a:pt x="57" y="16"/>
                    <a:pt x="57" y="16"/>
                  </a:cubicBezTo>
                  <a:cubicBezTo>
                    <a:pt x="57" y="11"/>
                    <a:pt x="53" y="7"/>
                    <a:pt x="48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1" y="7"/>
                    <a:pt x="7" y="11"/>
                    <a:pt x="7" y="16"/>
                  </a:cubicBezTo>
                  <a:lnTo>
                    <a:pt x="7" y="30"/>
                  </a:ln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50"/>
            </a:p>
          </p:txBody>
        </p:sp>
        <p:sp>
          <p:nvSpPr>
            <p:cNvPr id="91" name="Freeform 214">
              <a:extLst>
                <a:ext uri="{FF2B5EF4-FFF2-40B4-BE49-F238E27FC236}">
                  <a16:creationId xmlns:a16="http://schemas.microsoft.com/office/drawing/2014/main" id="{C6E26E5C-C653-8B42-9559-37102E6DADAD}"/>
                </a:ext>
              </a:extLst>
            </p:cNvPr>
            <p:cNvSpPr>
              <a:spLocks/>
            </p:cNvSpPr>
            <p:nvPr/>
          </p:nvSpPr>
          <p:spPr bwMode="auto">
            <a:xfrm>
              <a:off x="9729788" y="5056188"/>
              <a:ext cx="392113" cy="26987"/>
            </a:xfrm>
            <a:custGeom>
              <a:avLst/>
              <a:gdLst>
                <a:gd name="T0" fmla="*/ 100 w 104"/>
                <a:gd name="T1" fmla="*/ 7 h 7"/>
                <a:gd name="T2" fmla="*/ 3 w 104"/>
                <a:gd name="T3" fmla="*/ 7 h 7"/>
                <a:gd name="T4" fmla="*/ 0 w 104"/>
                <a:gd name="T5" fmla="*/ 3 h 7"/>
                <a:gd name="T6" fmla="*/ 3 w 104"/>
                <a:gd name="T7" fmla="*/ 0 h 7"/>
                <a:gd name="T8" fmla="*/ 100 w 104"/>
                <a:gd name="T9" fmla="*/ 0 h 7"/>
                <a:gd name="T10" fmla="*/ 104 w 104"/>
                <a:gd name="T11" fmla="*/ 3 h 7"/>
                <a:gd name="T12" fmla="*/ 100 w 104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4" h="7">
                  <a:moveTo>
                    <a:pt x="100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5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102" y="0"/>
                    <a:pt x="104" y="1"/>
                    <a:pt x="104" y="3"/>
                  </a:cubicBezTo>
                  <a:cubicBezTo>
                    <a:pt x="104" y="5"/>
                    <a:pt x="102" y="7"/>
                    <a:pt x="100" y="7"/>
                  </a:cubicBez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50"/>
            </a:p>
          </p:txBody>
        </p:sp>
        <p:sp>
          <p:nvSpPr>
            <p:cNvPr id="92" name="Freeform 215">
              <a:extLst>
                <a:ext uri="{FF2B5EF4-FFF2-40B4-BE49-F238E27FC236}">
                  <a16:creationId xmlns:a16="http://schemas.microsoft.com/office/drawing/2014/main" id="{20A23F4D-84B1-8342-8B30-DF6F6346B2A5}"/>
                </a:ext>
              </a:extLst>
            </p:cNvPr>
            <p:cNvSpPr>
              <a:spLocks/>
            </p:cNvSpPr>
            <p:nvPr/>
          </p:nvSpPr>
          <p:spPr bwMode="auto">
            <a:xfrm>
              <a:off x="9923463" y="4324350"/>
              <a:ext cx="612775" cy="614362"/>
            </a:xfrm>
            <a:custGeom>
              <a:avLst/>
              <a:gdLst>
                <a:gd name="T0" fmla="*/ 82 w 163"/>
                <a:gd name="T1" fmla="*/ 163 h 163"/>
                <a:gd name="T2" fmla="*/ 27 w 163"/>
                <a:gd name="T3" fmla="*/ 142 h 163"/>
                <a:gd name="T4" fmla="*/ 9 w 163"/>
                <a:gd name="T5" fmla="*/ 139 h 163"/>
                <a:gd name="T6" fmla="*/ 6 w 163"/>
                <a:gd name="T7" fmla="*/ 137 h 163"/>
                <a:gd name="T8" fmla="*/ 7 w 163"/>
                <a:gd name="T9" fmla="*/ 133 h 163"/>
                <a:gd name="T10" fmla="*/ 14 w 163"/>
                <a:gd name="T11" fmla="*/ 127 h 163"/>
                <a:gd name="T12" fmla="*/ 0 w 163"/>
                <a:gd name="T13" fmla="*/ 82 h 163"/>
                <a:gd name="T14" fmla="*/ 82 w 163"/>
                <a:gd name="T15" fmla="*/ 0 h 163"/>
                <a:gd name="T16" fmla="*/ 163 w 163"/>
                <a:gd name="T17" fmla="*/ 82 h 163"/>
                <a:gd name="T18" fmla="*/ 139 w 163"/>
                <a:gd name="T19" fmla="*/ 139 h 163"/>
                <a:gd name="T20" fmla="*/ 134 w 163"/>
                <a:gd name="T21" fmla="*/ 139 h 163"/>
                <a:gd name="T22" fmla="*/ 134 w 163"/>
                <a:gd name="T23" fmla="*/ 134 h 163"/>
                <a:gd name="T24" fmla="*/ 156 w 163"/>
                <a:gd name="T25" fmla="*/ 82 h 163"/>
                <a:gd name="T26" fmla="*/ 82 w 163"/>
                <a:gd name="T27" fmla="*/ 8 h 163"/>
                <a:gd name="T28" fmla="*/ 8 w 163"/>
                <a:gd name="T29" fmla="*/ 82 h 163"/>
                <a:gd name="T30" fmla="*/ 21 w 163"/>
                <a:gd name="T31" fmla="*/ 125 h 163"/>
                <a:gd name="T32" fmla="*/ 21 w 163"/>
                <a:gd name="T33" fmla="*/ 129 h 163"/>
                <a:gd name="T34" fmla="*/ 17 w 163"/>
                <a:gd name="T35" fmla="*/ 133 h 163"/>
                <a:gd name="T36" fmla="*/ 29 w 163"/>
                <a:gd name="T37" fmla="*/ 135 h 163"/>
                <a:gd name="T38" fmla="*/ 31 w 163"/>
                <a:gd name="T39" fmla="*/ 136 h 163"/>
                <a:gd name="T40" fmla="*/ 82 w 163"/>
                <a:gd name="T41" fmla="*/ 156 h 163"/>
                <a:gd name="T42" fmla="*/ 88 w 163"/>
                <a:gd name="T43" fmla="*/ 156 h 163"/>
                <a:gd name="T44" fmla="*/ 92 w 163"/>
                <a:gd name="T45" fmla="*/ 159 h 163"/>
                <a:gd name="T46" fmla="*/ 89 w 163"/>
                <a:gd name="T47" fmla="*/ 163 h 163"/>
                <a:gd name="T48" fmla="*/ 82 w 163"/>
                <a:gd name="T49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63" h="163">
                  <a:moveTo>
                    <a:pt x="82" y="163"/>
                  </a:moveTo>
                  <a:cubicBezTo>
                    <a:pt x="61" y="163"/>
                    <a:pt x="42" y="156"/>
                    <a:pt x="27" y="142"/>
                  </a:cubicBezTo>
                  <a:cubicBezTo>
                    <a:pt x="9" y="139"/>
                    <a:pt x="9" y="139"/>
                    <a:pt x="9" y="139"/>
                  </a:cubicBezTo>
                  <a:cubicBezTo>
                    <a:pt x="8" y="139"/>
                    <a:pt x="7" y="138"/>
                    <a:pt x="6" y="137"/>
                  </a:cubicBezTo>
                  <a:cubicBezTo>
                    <a:pt x="6" y="136"/>
                    <a:pt x="6" y="134"/>
                    <a:pt x="7" y="133"/>
                  </a:cubicBezTo>
                  <a:cubicBezTo>
                    <a:pt x="14" y="127"/>
                    <a:pt x="14" y="127"/>
                    <a:pt x="14" y="127"/>
                  </a:cubicBezTo>
                  <a:cubicBezTo>
                    <a:pt x="5" y="113"/>
                    <a:pt x="0" y="98"/>
                    <a:pt x="0" y="82"/>
                  </a:cubicBezTo>
                  <a:cubicBezTo>
                    <a:pt x="0" y="37"/>
                    <a:pt x="37" y="0"/>
                    <a:pt x="82" y="0"/>
                  </a:cubicBezTo>
                  <a:cubicBezTo>
                    <a:pt x="127" y="0"/>
                    <a:pt x="163" y="37"/>
                    <a:pt x="163" y="82"/>
                  </a:cubicBezTo>
                  <a:cubicBezTo>
                    <a:pt x="163" y="103"/>
                    <a:pt x="155" y="124"/>
                    <a:pt x="139" y="139"/>
                  </a:cubicBezTo>
                  <a:cubicBezTo>
                    <a:pt x="138" y="140"/>
                    <a:pt x="136" y="140"/>
                    <a:pt x="134" y="139"/>
                  </a:cubicBezTo>
                  <a:cubicBezTo>
                    <a:pt x="133" y="138"/>
                    <a:pt x="133" y="135"/>
                    <a:pt x="134" y="134"/>
                  </a:cubicBezTo>
                  <a:cubicBezTo>
                    <a:pt x="148" y="120"/>
                    <a:pt x="156" y="101"/>
                    <a:pt x="156" y="82"/>
                  </a:cubicBezTo>
                  <a:cubicBezTo>
                    <a:pt x="156" y="41"/>
                    <a:pt x="123" y="8"/>
                    <a:pt x="82" y="8"/>
                  </a:cubicBezTo>
                  <a:cubicBezTo>
                    <a:pt x="41" y="8"/>
                    <a:pt x="8" y="41"/>
                    <a:pt x="8" y="82"/>
                  </a:cubicBezTo>
                  <a:cubicBezTo>
                    <a:pt x="8" y="97"/>
                    <a:pt x="12" y="112"/>
                    <a:pt x="21" y="125"/>
                  </a:cubicBezTo>
                  <a:cubicBezTo>
                    <a:pt x="23" y="126"/>
                    <a:pt x="22" y="128"/>
                    <a:pt x="21" y="129"/>
                  </a:cubicBezTo>
                  <a:cubicBezTo>
                    <a:pt x="17" y="133"/>
                    <a:pt x="17" y="133"/>
                    <a:pt x="17" y="133"/>
                  </a:cubicBezTo>
                  <a:cubicBezTo>
                    <a:pt x="29" y="135"/>
                    <a:pt x="29" y="135"/>
                    <a:pt x="29" y="135"/>
                  </a:cubicBezTo>
                  <a:cubicBezTo>
                    <a:pt x="30" y="135"/>
                    <a:pt x="30" y="135"/>
                    <a:pt x="31" y="136"/>
                  </a:cubicBezTo>
                  <a:cubicBezTo>
                    <a:pt x="45" y="149"/>
                    <a:pt x="63" y="156"/>
                    <a:pt x="82" y="156"/>
                  </a:cubicBezTo>
                  <a:cubicBezTo>
                    <a:pt x="84" y="156"/>
                    <a:pt x="86" y="156"/>
                    <a:pt x="88" y="156"/>
                  </a:cubicBezTo>
                  <a:cubicBezTo>
                    <a:pt x="90" y="155"/>
                    <a:pt x="92" y="157"/>
                    <a:pt x="92" y="159"/>
                  </a:cubicBezTo>
                  <a:cubicBezTo>
                    <a:pt x="93" y="161"/>
                    <a:pt x="91" y="163"/>
                    <a:pt x="89" y="163"/>
                  </a:cubicBezTo>
                  <a:cubicBezTo>
                    <a:pt x="87" y="163"/>
                    <a:pt x="84" y="163"/>
                    <a:pt x="82" y="163"/>
                  </a:cubicBez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50"/>
            </a:p>
          </p:txBody>
        </p:sp>
        <p:sp>
          <p:nvSpPr>
            <p:cNvPr id="93" name="Freeform 216">
              <a:extLst>
                <a:ext uri="{FF2B5EF4-FFF2-40B4-BE49-F238E27FC236}">
                  <a16:creationId xmlns:a16="http://schemas.microsoft.com/office/drawing/2014/main" id="{BC3CBBE2-AF70-4447-8B83-8951FCA5428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42551" y="4905375"/>
              <a:ext cx="52388" cy="33337"/>
            </a:xfrm>
            <a:custGeom>
              <a:avLst/>
              <a:gdLst>
                <a:gd name="T0" fmla="*/ 4 w 14"/>
                <a:gd name="T1" fmla="*/ 9 h 9"/>
                <a:gd name="T2" fmla="*/ 0 w 14"/>
                <a:gd name="T3" fmla="*/ 5 h 9"/>
                <a:gd name="T4" fmla="*/ 3 w 14"/>
                <a:gd name="T5" fmla="*/ 2 h 9"/>
                <a:gd name="T6" fmla="*/ 9 w 14"/>
                <a:gd name="T7" fmla="*/ 1 h 9"/>
                <a:gd name="T8" fmla="*/ 13 w 14"/>
                <a:gd name="T9" fmla="*/ 4 h 9"/>
                <a:gd name="T10" fmla="*/ 10 w 14"/>
                <a:gd name="T11" fmla="*/ 8 h 9"/>
                <a:gd name="T12" fmla="*/ 4 w 14"/>
                <a:gd name="T13" fmla="*/ 9 h 9"/>
                <a:gd name="T14" fmla="*/ 4 w 14"/>
                <a:gd name="T1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9">
                  <a:moveTo>
                    <a:pt x="4" y="9"/>
                  </a:moveTo>
                  <a:cubicBezTo>
                    <a:pt x="2" y="9"/>
                    <a:pt x="0" y="7"/>
                    <a:pt x="0" y="5"/>
                  </a:cubicBezTo>
                  <a:cubicBezTo>
                    <a:pt x="0" y="3"/>
                    <a:pt x="1" y="2"/>
                    <a:pt x="3" y="2"/>
                  </a:cubicBezTo>
                  <a:cubicBezTo>
                    <a:pt x="5" y="1"/>
                    <a:pt x="7" y="1"/>
                    <a:pt x="9" y="1"/>
                  </a:cubicBezTo>
                  <a:cubicBezTo>
                    <a:pt x="11" y="0"/>
                    <a:pt x="13" y="2"/>
                    <a:pt x="13" y="4"/>
                  </a:cubicBezTo>
                  <a:cubicBezTo>
                    <a:pt x="14" y="6"/>
                    <a:pt x="12" y="8"/>
                    <a:pt x="10" y="8"/>
                  </a:cubicBezTo>
                  <a:cubicBezTo>
                    <a:pt x="8" y="8"/>
                    <a:pt x="6" y="9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50"/>
            </a:p>
          </p:txBody>
        </p:sp>
        <p:sp>
          <p:nvSpPr>
            <p:cNvPr id="94" name="Freeform 217">
              <a:extLst>
                <a:ext uri="{FF2B5EF4-FFF2-40B4-BE49-F238E27FC236}">
                  <a16:creationId xmlns:a16="http://schemas.microsoft.com/office/drawing/2014/main" id="{C57546C9-45EA-6A44-90B8-1A2D38CCBC4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25101" y="4875213"/>
              <a:ext cx="60325" cy="41275"/>
            </a:xfrm>
            <a:custGeom>
              <a:avLst/>
              <a:gdLst>
                <a:gd name="T0" fmla="*/ 4 w 16"/>
                <a:gd name="T1" fmla="*/ 11 h 11"/>
                <a:gd name="T2" fmla="*/ 1 w 16"/>
                <a:gd name="T3" fmla="*/ 9 h 11"/>
                <a:gd name="T4" fmla="*/ 3 w 16"/>
                <a:gd name="T5" fmla="*/ 4 h 11"/>
                <a:gd name="T6" fmla="*/ 10 w 16"/>
                <a:gd name="T7" fmla="*/ 1 h 11"/>
                <a:gd name="T8" fmla="*/ 15 w 16"/>
                <a:gd name="T9" fmla="*/ 2 h 11"/>
                <a:gd name="T10" fmla="*/ 13 w 16"/>
                <a:gd name="T11" fmla="*/ 7 h 11"/>
                <a:gd name="T12" fmla="*/ 5 w 16"/>
                <a:gd name="T13" fmla="*/ 11 h 11"/>
                <a:gd name="T14" fmla="*/ 4 w 16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11">
                  <a:moveTo>
                    <a:pt x="4" y="11"/>
                  </a:moveTo>
                  <a:cubicBezTo>
                    <a:pt x="3" y="11"/>
                    <a:pt x="1" y="11"/>
                    <a:pt x="1" y="9"/>
                  </a:cubicBezTo>
                  <a:cubicBezTo>
                    <a:pt x="0" y="7"/>
                    <a:pt x="1" y="5"/>
                    <a:pt x="3" y="4"/>
                  </a:cubicBezTo>
                  <a:cubicBezTo>
                    <a:pt x="5" y="3"/>
                    <a:pt x="8" y="2"/>
                    <a:pt x="10" y="1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4"/>
                    <a:pt x="15" y="6"/>
                    <a:pt x="13" y="7"/>
                  </a:cubicBezTo>
                  <a:cubicBezTo>
                    <a:pt x="11" y="9"/>
                    <a:pt x="8" y="10"/>
                    <a:pt x="5" y="11"/>
                  </a:cubicBezTo>
                  <a:cubicBezTo>
                    <a:pt x="5" y="11"/>
                    <a:pt x="4" y="11"/>
                    <a:pt x="4" y="11"/>
                  </a:cubicBez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50"/>
            </a:p>
          </p:txBody>
        </p:sp>
        <p:sp>
          <p:nvSpPr>
            <p:cNvPr id="95" name="Freeform 218">
              <a:extLst>
                <a:ext uri="{FF2B5EF4-FFF2-40B4-BE49-F238E27FC236}">
                  <a16:creationId xmlns:a16="http://schemas.microsoft.com/office/drawing/2014/main" id="{ED253C1E-DE14-2A46-9616-C427DF1F942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09238" y="4822825"/>
              <a:ext cx="44450" cy="44450"/>
            </a:xfrm>
            <a:custGeom>
              <a:avLst/>
              <a:gdLst>
                <a:gd name="T0" fmla="*/ 4 w 12"/>
                <a:gd name="T1" fmla="*/ 12 h 12"/>
                <a:gd name="T2" fmla="*/ 1 w 12"/>
                <a:gd name="T3" fmla="*/ 11 h 12"/>
                <a:gd name="T4" fmla="*/ 1 w 12"/>
                <a:gd name="T5" fmla="*/ 6 h 12"/>
                <a:gd name="T6" fmla="*/ 5 w 12"/>
                <a:gd name="T7" fmla="*/ 2 h 12"/>
                <a:gd name="T8" fmla="*/ 10 w 12"/>
                <a:gd name="T9" fmla="*/ 2 h 12"/>
                <a:gd name="T10" fmla="*/ 10 w 12"/>
                <a:gd name="T11" fmla="*/ 7 h 12"/>
                <a:gd name="T12" fmla="*/ 6 w 12"/>
                <a:gd name="T13" fmla="*/ 11 h 12"/>
                <a:gd name="T14" fmla="*/ 4 w 12"/>
                <a:gd name="T1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2">
                  <a:moveTo>
                    <a:pt x="4" y="12"/>
                  </a:moveTo>
                  <a:cubicBezTo>
                    <a:pt x="3" y="12"/>
                    <a:pt x="2" y="12"/>
                    <a:pt x="1" y="11"/>
                  </a:cubicBezTo>
                  <a:cubicBezTo>
                    <a:pt x="0" y="9"/>
                    <a:pt x="0" y="7"/>
                    <a:pt x="1" y="6"/>
                  </a:cubicBezTo>
                  <a:cubicBezTo>
                    <a:pt x="3" y="4"/>
                    <a:pt x="4" y="3"/>
                    <a:pt x="5" y="2"/>
                  </a:cubicBezTo>
                  <a:cubicBezTo>
                    <a:pt x="7" y="0"/>
                    <a:pt x="9" y="0"/>
                    <a:pt x="10" y="2"/>
                  </a:cubicBezTo>
                  <a:cubicBezTo>
                    <a:pt x="12" y="3"/>
                    <a:pt x="12" y="6"/>
                    <a:pt x="10" y="7"/>
                  </a:cubicBezTo>
                  <a:cubicBezTo>
                    <a:pt x="9" y="8"/>
                    <a:pt x="8" y="10"/>
                    <a:pt x="6" y="11"/>
                  </a:cubicBezTo>
                  <a:cubicBezTo>
                    <a:pt x="5" y="12"/>
                    <a:pt x="4" y="12"/>
                    <a:pt x="4" y="12"/>
                  </a:cubicBez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50"/>
            </a:p>
          </p:txBody>
        </p:sp>
        <p:sp>
          <p:nvSpPr>
            <p:cNvPr id="96" name="Freeform 219">
              <a:extLst>
                <a:ext uri="{FF2B5EF4-FFF2-40B4-BE49-F238E27FC236}">
                  <a16:creationId xmlns:a16="http://schemas.microsoft.com/office/drawing/2014/main" id="{F5E87F14-D416-824C-9477-A665970614FA}"/>
                </a:ext>
              </a:extLst>
            </p:cNvPr>
            <p:cNvSpPr>
              <a:spLocks/>
            </p:cNvSpPr>
            <p:nvPr/>
          </p:nvSpPr>
          <p:spPr bwMode="auto">
            <a:xfrm>
              <a:off x="9998076" y="4814888"/>
              <a:ext cx="60325" cy="57150"/>
            </a:xfrm>
            <a:custGeom>
              <a:avLst/>
              <a:gdLst>
                <a:gd name="T0" fmla="*/ 12 w 16"/>
                <a:gd name="T1" fmla="*/ 15 h 15"/>
                <a:gd name="T2" fmla="*/ 9 w 16"/>
                <a:gd name="T3" fmla="*/ 14 h 15"/>
                <a:gd name="T4" fmla="*/ 2 w 16"/>
                <a:gd name="T5" fmla="*/ 6 h 15"/>
                <a:gd name="T6" fmla="*/ 2 w 16"/>
                <a:gd name="T7" fmla="*/ 1 h 15"/>
                <a:gd name="T8" fmla="*/ 7 w 16"/>
                <a:gd name="T9" fmla="*/ 2 h 15"/>
                <a:gd name="T10" fmla="*/ 14 w 16"/>
                <a:gd name="T11" fmla="*/ 8 h 15"/>
                <a:gd name="T12" fmla="*/ 15 w 16"/>
                <a:gd name="T13" fmla="*/ 14 h 15"/>
                <a:gd name="T14" fmla="*/ 12 w 16"/>
                <a:gd name="T1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15">
                  <a:moveTo>
                    <a:pt x="12" y="15"/>
                  </a:moveTo>
                  <a:cubicBezTo>
                    <a:pt x="11" y="15"/>
                    <a:pt x="10" y="15"/>
                    <a:pt x="9" y="14"/>
                  </a:cubicBezTo>
                  <a:cubicBezTo>
                    <a:pt x="7" y="12"/>
                    <a:pt x="4" y="9"/>
                    <a:pt x="2" y="6"/>
                  </a:cubicBezTo>
                  <a:cubicBezTo>
                    <a:pt x="0" y="5"/>
                    <a:pt x="0" y="3"/>
                    <a:pt x="2" y="1"/>
                  </a:cubicBezTo>
                  <a:cubicBezTo>
                    <a:pt x="3" y="0"/>
                    <a:pt x="6" y="0"/>
                    <a:pt x="7" y="2"/>
                  </a:cubicBezTo>
                  <a:cubicBezTo>
                    <a:pt x="9" y="4"/>
                    <a:pt x="12" y="6"/>
                    <a:pt x="14" y="8"/>
                  </a:cubicBezTo>
                  <a:cubicBezTo>
                    <a:pt x="16" y="10"/>
                    <a:pt x="16" y="12"/>
                    <a:pt x="15" y="14"/>
                  </a:cubicBezTo>
                  <a:cubicBezTo>
                    <a:pt x="14" y="14"/>
                    <a:pt x="13" y="15"/>
                    <a:pt x="12" y="15"/>
                  </a:cubicBez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50"/>
            </a:p>
          </p:txBody>
        </p:sp>
        <p:sp>
          <p:nvSpPr>
            <p:cNvPr id="97" name="Freeform 220">
              <a:extLst>
                <a:ext uri="{FF2B5EF4-FFF2-40B4-BE49-F238E27FC236}">
                  <a16:creationId xmlns:a16="http://schemas.microsoft.com/office/drawing/2014/main" id="{4ACAC03C-FA6C-684E-BFB4-FE48423F2A5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29838" y="4441825"/>
              <a:ext cx="200025" cy="293687"/>
            </a:xfrm>
            <a:custGeom>
              <a:avLst/>
              <a:gdLst>
                <a:gd name="T0" fmla="*/ 27 w 53"/>
                <a:gd name="T1" fmla="*/ 78 h 78"/>
                <a:gd name="T2" fmla="*/ 23 w 53"/>
                <a:gd name="T3" fmla="*/ 74 h 78"/>
                <a:gd name="T4" fmla="*/ 23 w 53"/>
                <a:gd name="T5" fmla="*/ 74 h 78"/>
                <a:gd name="T6" fmla="*/ 39 w 53"/>
                <a:gd name="T7" fmla="*/ 41 h 78"/>
                <a:gd name="T8" fmla="*/ 46 w 53"/>
                <a:gd name="T9" fmla="*/ 26 h 78"/>
                <a:gd name="T10" fmla="*/ 27 w 53"/>
                <a:gd name="T11" fmla="*/ 7 h 78"/>
                <a:gd name="T12" fmla="*/ 13 w 53"/>
                <a:gd name="T13" fmla="*/ 13 h 78"/>
                <a:gd name="T14" fmla="*/ 8 w 53"/>
                <a:gd name="T15" fmla="*/ 26 h 78"/>
                <a:gd name="T16" fmla="*/ 4 w 53"/>
                <a:gd name="T17" fmla="*/ 30 h 78"/>
                <a:gd name="T18" fmla="*/ 0 w 53"/>
                <a:gd name="T19" fmla="*/ 26 h 78"/>
                <a:gd name="T20" fmla="*/ 8 w 53"/>
                <a:gd name="T21" fmla="*/ 7 h 78"/>
                <a:gd name="T22" fmla="*/ 28 w 53"/>
                <a:gd name="T23" fmla="*/ 0 h 78"/>
                <a:gd name="T24" fmla="*/ 53 w 53"/>
                <a:gd name="T25" fmla="*/ 25 h 78"/>
                <a:gd name="T26" fmla="*/ 44 w 53"/>
                <a:gd name="T27" fmla="*/ 46 h 78"/>
                <a:gd name="T28" fmla="*/ 30 w 53"/>
                <a:gd name="T29" fmla="*/ 74 h 78"/>
                <a:gd name="T30" fmla="*/ 30 w 53"/>
                <a:gd name="T31" fmla="*/ 74 h 78"/>
                <a:gd name="T32" fmla="*/ 27 w 53"/>
                <a:gd name="T33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3" h="78">
                  <a:moveTo>
                    <a:pt x="27" y="78"/>
                  </a:moveTo>
                  <a:cubicBezTo>
                    <a:pt x="25" y="78"/>
                    <a:pt x="23" y="76"/>
                    <a:pt x="23" y="74"/>
                  </a:cubicBezTo>
                  <a:cubicBezTo>
                    <a:pt x="23" y="74"/>
                    <a:pt x="23" y="74"/>
                    <a:pt x="23" y="74"/>
                  </a:cubicBezTo>
                  <a:cubicBezTo>
                    <a:pt x="23" y="62"/>
                    <a:pt x="29" y="49"/>
                    <a:pt x="39" y="41"/>
                  </a:cubicBezTo>
                  <a:cubicBezTo>
                    <a:pt x="44" y="37"/>
                    <a:pt x="46" y="32"/>
                    <a:pt x="46" y="26"/>
                  </a:cubicBezTo>
                  <a:cubicBezTo>
                    <a:pt x="45" y="16"/>
                    <a:pt x="37" y="8"/>
                    <a:pt x="27" y="7"/>
                  </a:cubicBezTo>
                  <a:cubicBezTo>
                    <a:pt x="22" y="7"/>
                    <a:pt x="17" y="9"/>
                    <a:pt x="13" y="13"/>
                  </a:cubicBezTo>
                  <a:cubicBezTo>
                    <a:pt x="10" y="16"/>
                    <a:pt x="8" y="21"/>
                    <a:pt x="8" y="26"/>
                  </a:cubicBezTo>
                  <a:cubicBezTo>
                    <a:pt x="8" y="28"/>
                    <a:pt x="6" y="30"/>
                    <a:pt x="4" y="30"/>
                  </a:cubicBezTo>
                  <a:cubicBezTo>
                    <a:pt x="2" y="30"/>
                    <a:pt x="0" y="28"/>
                    <a:pt x="0" y="26"/>
                  </a:cubicBezTo>
                  <a:cubicBezTo>
                    <a:pt x="0" y="19"/>
                    <a:pt x="3" y="12"/>
                    <a:pt x="8" y="7"/>
                  </a:cubicBezTo>
                  <a:cubicBezTo>
                    <a:pt x="14" y="2"/>
                    <a:pt x="20" y="0"/>
                    <a:pt x="28" y="0"/>
                  </a:cubicBezTo>
                  <a:cubicBezTo>
                    <a:pt x="41" y="1"/>
                    <a:pt x="53" y="12"/>
                    <a:pt x="53" y="25"/>
                  </a:cubicBezTo>
                  <a:cubicBezTo>
                    <a:pt x="53" y="34"/>
                    <a:pt x="50" y="41"/>
                    <a:pt x="44" y="46"/>
                  </a:cubicBezTo>
                  <a:cubicBezTo>
                    <a:pt x="35" y="54"/>
                    <a:pt x="30" y="64"/>
                    <a:pt x="30" y="74"/>
                  </a:cubicBezTo>
                  <a:cubicBezTo>
                    <a:pt x="30" y="74"/>
                    <a:pt x="30" y="74"/>
                    <a:pt x="30" y="74"/>
                  </a:cubicBezTo>
                  <a:cubicBezTo>
                    <a:pt x="30" y="76"/>
                    <a:pt x="29" y="78"/>
                    <a:pt x="27" y="78"/>
                  </a:cubicBez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50"/>
            </a:p>
          </p:txBody>
        </p:sp>
        <p:sp>
          <p:nvSpPr>
            <p:cNvPr id="98" name="Freeform 221">
              <a:extLst>
                <a:ext uri="{FF2B5EF4-FFF2-40B4-BE49-F238E27FC236}">
                  <a16:creationId xmlns:a16="http://schemas.microsoft.com/office/drawing/2014/main" id="{03408E46-DFB6-0046-82A8-F62F5A9334D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90163" y="4743450"/>
              <a:ext cx="79375" cy="82550"/>
            </a:xfrm>
            <a:custGeom>
              <a:avLst/>
              <a:gdLst>
                <a:gd name="T0" fmla="*/ 11 w 21"/>
                <a:gd name="T1" fmla="*/ 22 h 22"/>
                <a:gd name="T2" fmla="*/ 0 w 21"/>
                <a:gd name="T3" fmla="*/ 11 h 22"/>
                <a:gd name="T4" fmla="*/ 11 w 21"/>
                <a:gd name="T5" fmla="*/ 0 h 22"/>
                <a:gd name="T6" fmla="*/ 21 w 21"/>
                <a:gd name="T7" fmla="*/ 11 h 22"/>
                <a:gd name="T8" fmla="*/ 11 w 21"/>
                <a:gd name="T9" fmla="*/ 22 h 22"/>
                <a:gd name="T10" fmla="*/ 11 w 21"/>
                <a:gd name="T11" fmla="*/ 7 h 22"/>
                <a:gd name="T12" fmla="*/ 7 w 21"/>
                <a:gd name="T13" fmla="*/ 11 h 22"/>
                <a:gd name="T14" fmla="*/ 11 w 21"/>
                <a:gd name="T15" fmla="*/ 14 h 22"/>
                <a:gd name="T16" fmla="*/ 14 w 21"/>
                <a:gd name="T17" fmla="*/ 11 h 22"/>
                <a:gd name="T18" fmla="*/ 11 w 21"/>
                <a:gd name="T19" fmla="*/ 7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22">
                  <a:moveTo>
                    <a:pt x="11" y="22"/>
                  </a:moveTo>
                  <a:cubicBezTo>
                    <a:pt x="5" y="22"/>
                    <a:pt x="0" y="17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1" y="5"/>
                    <a:pt x="21" y="11"/>
                  </a:cubicBezTo>
                  <a:cubicBezTo>
                    <a:pt x="21" y="17"/>
                    <a:pt x="17" y="22"/>
                    <a:pt x="11" y="22"/>
                  </a:cubicBezTo>
                  <a:close/>
                  <a:moveTo>
                    <a:pt x="11" y="7"/>
                  </a:moveTo>
                  <a:cubicBezTo>
                    <a:pt x="9" y="7"/>
                    <a:pt x="7" y="9"/>
                    <a:pt x="7" y="11"/>
                  </a:cubicBezTo>
                  <a:cubicBezTo>
                    <a:pt x="7" y="13"/>
                    <a:pt x="9" y="14"/>
                    <a:pt x="11" y="14"/>
                  </a:cubicBezTo>
                  <a:cubicBezTo>
                    <a:pt x="13" y="14"/>
                    <a:pt x="14" y="13"/>
                    <a:pt x="14" y="11"/>
                  </a:cubicBezTo>
                  <a:cubicBezTo>
                    <a:pt x="14" y="9"/>
                    <a:pt x="13" y="7"/>
                    <a:pt x="11" y="7"/>
                  </a:cubicBez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50"/>
            </a:p>
          </p:txBody>
        </p:sp>
      </p:grpSp>
      <p:sp>
        <p:nvSpPr>
          <p:cNvPr id="99" name="TextBox 98">
            <a:extLst>
              <a:ext uri="{FF2B5EF4-FFF2-40B4-BE49-F238E27FC236}">
                <a16:creationId xmlns:a16="http://schemas.microsoft.com/office/drawing/2014/main" id="{59DD0641-778D-6246-8189-3871EA421F7F}"/>
              </a:ext>
            </a:extLst>
          </p:cNvPr>
          <p:cNvSpPr txBox="1"/>
          <p:nvPr/>
        </p:nvSpPr>
        <p:spPr>
          <a:xfrm>
            <a:off x="261074" y="4006524"/>
            <a:ext cx="14365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400" b="1" dirty="0"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Côn trùng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F926FA18-AAE6-7348-9397-BA9E15397215}"/>
              </a:ext>
            </a:extLst>
          </p:cNvPr>
          <p:cNvSpPr txBox="1"/>
          <p:nvPr/>
        </p:nvSpPr>
        <p:spPr>
          <a:xfrm>
            <a:off x="2048168" y="3983441"/>
            <a:ext cx="14365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400" b="1" dirty="0"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Gân của chiếc lá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E51EA1F5-A7E8-5A46-9048-768549506376}"/>
              </a:ext>
            </a:extLst>
          </p:cNvPr>
          <p:cNvSpPr txBox="1"/>
          <p:nvPr/>
        </p:nvSpPr>
        <p:spPr>
          <a:xfrm>
            <a:off x="3837087" y="4006524"/>
            <a:ext cx="14365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400" b="1" dirty="0"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Vi </a:t>
            </a:r>
          </a:p>
          <a:p>
            <a:pPr algn="ctr"/>
            <a:r>
              <a:rPr lang="en-VN" sz="2400" b="1" dirty="0"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khuẩn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E0F1ABAB-EA83-7E4F-819A-C3FE8C292EE9}"/>
              </a:ext>
            </a:extLst>
          </p:cNvPr>
          <p:cNvSpPr txBox="1"/>
          <p:nvPr/>
        </p:nvSpPr>
        <p:spPr>
          <a:xfrm>
            <a:off x="5624181" y="4006524"/>
            <a:ext cx="14365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400" b="1" dirty="0"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Quả </a:t>
            </a:r>
          </a:p>
          <a:p>
            <a:pPr algn="ctr"/>
            <a:r>
              <a:rPr lang="en-VN" sz="2400" b="1" dirty="0"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cà chua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4BCE7B6A-C66B-5048-ACB1-2856A5AB224A}"/>
              </a:ext>
            </a:extLst>
          </p:cNvPr>
          <p:cNvSpPr txBox="1"/>
          <p:nvPr/>
        </p:nvSpPr>
        <p:spPr>
          <a:xfrm>
            <a:off x="7442974" y="3821858"/>
            <a:ext cx="14365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T</a:t>
            </a:r>
            <a:r>
              <a:rPr lang="en-VN" sz="2400" b="1" dirty="0"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ế bào thịt quả cà chua</a:t>
            </a:r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94224B7D-A2E8-E24D-9ABF-21CCF84C22AA}"/>
              </a:ext>
            </a:extLst>
          </p:cNvPr>
          <p:cNvSpPr/>
          <p:nvPr/>
        </p:nvSpPr>
        <p:spPr>
          <a:xfrm>
            <a:off x="1237145" y="1488616"/>
            <a:ext cx="630221" cy="630221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 sz="1050"/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CCBB1EBC-81A5-F841-BF24-77B590EA7CD9}"/>
              </a:ext>
            </a:extLst>
          </p:cNvPr>
          <p:cNvSpPr/>
          <p:nvPr/>
        </p:nvSpPr>
        <p:spPr>
          <a:xfrm>
            <a:off x="3031875" y="1488616"/>
            <a:ext cx="630221" cy="630221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 sz="1050"/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6D6A8A28-ADBB-764F-9AAA-10D61E7E0B96}"/>
              </a:ext>
            </a:extLst>
          </p:cNvPr>
          <p:cNvSpPr/>
          <p:nvPr/>
        </p:nvSpPr>
        <p:spPr>
          <a:xfrm>
            <a:off x="4829959" y="1490707"/>
            <a:ext cx="630221" cy="630221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 sz="1050"/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39039130-A0C3-D64B-8C15-ABCCA2316D2F}"/>
              </a:ext>
            </a:extLst>
          </p:cNvPr>
          <p:cNvSpPr/>
          <p:nvPr/>
        </p:nvSpPr>
        <p:spPr>
          <a:xfrm>
            <a:off x="6628044" y="1487678"/>
            <a:ext cx="630221" cy="630221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 sz="1050"/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636C67FB-DEEA-A04E-B1BE-AAAB0056DD93}"/>
              </a:ext>
            </a:extLst>
          </p:cNvPr>
          <p:cNvSpPr/>
          <p:nvPr/>
        </p:nvSpPr>
        <p:spPr>
          <a:xfrm>
            <a:off x="8426128" y="1487678"/>
            <a:ext cx="630221" cy="630221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 sz="1050"/>
          </a:p>
        </p:txBody>
      </p:sp>
      <p:pic>
        <p:nvPicPr>
          <p:cNvPr id="109" name="Graphic 36">
            <a:extLst>
              <a:ext uri="{FF2B5EF4-FFF2-40B4-BE49-F238E27FC236}">
                <a16:creationId xmlns:a16="http://schemas.microsoft.com/office/drawing/2014/main" id="{0274B417-B73A-EA4D-9FB3-41628D775C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649596" y="1501394"/>
            <a:ext cx="576126" cy="576126"/>
          </a:xfrm>
          <a:prstGeom prst="rect">
            <a:avLst/>
          </a:prstGeom>
        </p:spPr>
      </p:pic>
      <p:pic>
        <p:nvPicPr>
          <p:cNvPr id="110" name="Graphic 38">
            <a:extLst>
              <a:ext uri="{FF2B5EF4-FFF2-40B4-BE49-F238E27FC236}">
                <a16:creationId xmlns:a16="http://schemas.microsoft.com/office/drawing/2014/main" id="{73A88B26-4AB5-E64B-AE2F-DF8A3DC99E0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095374" y="1544584"/>
            <a:ext cx="462101" cy="462101"/>
          </a:xfrm>
          <a:prstGeom prst="rect">
            <a:avLst/>
          </a:prstGeom>
        </p:spPr>
      </p:pic>
      <p:pic>
        <p:nvPicPr>
          <p:cNvPr id="111" name="Graphic 48">
            <a:extLst>
              <a:ext uri="{FF2B5EF4-FFF2-40B4-BE49-F238E27FC236}">
                <a16:creationId xmlns:a16="http://schemas.microsoft.com/office/drawing/2014/main" id="{C42A2BBD-93A2-3648-A9C0-F59EEDC5CD2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290943" y="1558407"/>
            <a:ext cx="462101" cy="462101"/>
          </a:xfrm>
          <a:prstGeom prst="rect">
            <a:avLst/>
          </a:prstGeom>
        </p:spPr>
      </p:pic>
      <p:pic>
        <p:nvPicPr>
          <p:cNvPr id="112" name="Graphic 44">
            <a:extLst>
              <a:ext uri="{FF2B5EF4-FFF2-40B4-BE49-F238E27FC236}">
                <a16:creationId xmlns:a16="http://schemas.microsoft.com/office/drawing/2014/main" id="{1FEBF77A-A299-8446-BF02-2F84A27097D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826605" y="1488695"/>
            <a:ext cx="636611" cy="636611"/>
          </a:xfrm>
          <a:prstGeom prst="rect">
            <a:avLst/>
          </a:prstGeom>
        </p:spPr>
      </p:pic>
      <p:pic>
        <p:nvPicPr>
          <p:cNvPr id="113" name="Graphic 51">
            <a:extLst>
              <a:ext uri="{FF2B5EF4-FFF2-40B4-BE49-F238E27FC236}">
                <a16:creationId xmlns:a16="http://schemas.microsoft.com/office/drawing/2014/main" id="{C662A9E2-5471-744C-B1CE-9C9380E71C7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426129" y="1481288"/>
            <a:ext cx="636611" cy="636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744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2" name="Google Shape;1332;p46"/>
          <p:cNvGrpSpPr/>
          <p:nvPr/>
        </p:nvGrpSpPr>
        <p:grpSpPr>
          <a:xfrm>
            <a:off x="5356826" y="3386325"/>
            <a:ext cx="1030736" cy="1345846"/>
            <a:chOff x="2890275" y="2949625"/>
            <a:chExt cx="407325" cy="531850"/>
          </a:xfrm>
        </p:grpSpPr>
        <p:sp>
          <p:nvSpPr>
            <p:cNvPr id="1333" name="Google Shape;1333;p46"/>
            <p:cNvSpPr/>
            <p:nvPr/>
          </p:nvSpPr>
          <p:spPr>
            <a:xfrm>
              <a:off x="2908450" y="2949625"/>
              <a:ext cx="389150" cy="492575"/>
            </a:xfrm>
            <a:custGeom>
              <a:avLst/>
              <a:gdLst/>
              <a:ahLst/>
              <a:cxnLst/>
              <a:rect l="l" t="t" r="r" b="b"/>
              <a:pathLst>
                <a:path w="15566" h="19703" extrusionOk="0">
                  <a:moveTo>
                    <a:pt x="10760" y="301"/>
                  </a:moveTo>
                  <a:cubicBezTo>
                    <a:pt x="10950" y="301"/>
                    <a:pt x="11135" y="355"/>
                    <a:pt x="11177" y="509"/>
                  </a:cubicBezTo>
                  <a:lnTo>
                    <a:pt x="14169" y="11456"/>
                  </a:lnTo>
                  <a:cubicBezTo>
                    <a:pt x="14164" y="11514"/>
                    <a:pt x="14169" y="11572"/>
                    <a:pt x="14185" y="11626"/>
                  </a:cubicBezTo>
                  <a:lnTo>
                    <a:pt x="15330" y="15540"/>
                  </a:lnTo>
                  <a:lnTo>
                    <a:pt x="14901" y="15691"/>
                  </a:lnTo>
                  <a:lnTo>
                    <a:pt x="14717" y="15754"/>
                  </a:lnTo>
                  <a:lnTo>
                    <a:pt x="14480" y="15839"/>
                  </a:lnTo>
                  <a:lnTo>
                    <a:pt x="11712" y="16745"/>
                  </a:lnTo>
                  <a:cubicBezTo>
                    <a:pt x="11665" y="16760"/>
                    <a:pt x="11617" y="16770"/>
                    <a:pt x="11568" y="16774"/>
                  </a:cubicBezTo>
                  <a:cubicBezTo>
                    <a:pt x="11459" y="16784"/>
                    <a:pt x="11350" y="16801"/>
                    <a:pt x="11242" y="16826"/>
                  </a:cubicBezTo>
                  <a:cubicBezTo>
                    <a:pt x="11167" y="16843"/>
                    <a:pt x="9499" y="17538"/>
                    <a:pt x="8556" y="17905"/>
                  </a:cubicBezTo>
                  <a:lnTo>
                    <a:pt x="8556" y="17905"/>
                  </a:lnTo>
                  <a:lnTo>
                    <a:pt x="5584" y="18942"/>
                  </a:lnTo>
                  <a:lnTo>
                    <a:pt x="5584" y="18942"/>
                  </a:lnTo>
                  <a:lnTo>
                    <a:pt x="4684" y="19256"/>
                  </a:lnTo>
                  <a:lnTo>
                    <a:pt x="4093" y="19462"/>
                  </a:lnTo>
                  <a:cubicBezTo>
                    <a:pt x="4093" y="19461"/>
                    <a:pt x="4093" y="19461"/>
                    <a:pt x="4093" y="19460"/>
                  </a:cubicBezTo>
                  <a:lnTo>
                    <a:pt x="4093" y="19460"/>
                  </a:lnTo>
                  <a:cubicBezTo>
                    <a:pt x="3948" y="18911"/>
                    <a:pt x="3477" y="16385"/>
                    <a:pt x="2661" y="12995"/>
                  </a:cubicBezTo>
                  <a:cubicBezTo>
                    <a:pt x="2031" y="10384"/>
                    <a:pt x="1106" y="7113"/>
                    <a:pt x="540" y="4753"/>
                  </a:cubicBezTo>
                  <a:lnTo>
                    <a:pt x="540" y="4753"/>
                  </a:lnTo>
                  <a:cubicBezTo>
                    <a:pt x="537" y="4741"/>
                    <a:pt x="534" y="4729"/>
                    <a:pt x="531" y="4717"/>
                  </a:cubicBezTo>
                  <a:cubicBezTo>
                    <a:pt x="516" y="4654"/>
                    <a:pt x="502" y="4592"/>
                    <a:pt x="488" y="4529"/>
                  </a:cubicBezTo>
                  <a:cubicBezTo>
                    <a:pt x="452" y="4385"/>
                    <a:pt x="418" y="4244"/>
                    <a:pt x="385" y="4105"/>
                  </a:cubicBezTo>
                  <a:cubicBezTo>
                    <a:pt x="370" y="4042"/>
                    <a:pt x="355" y="3981"/>
                    <a:pt x="340" y="3919"/>
                  </a:cubicBezTo>
                  <a:cubicBezTo>
                    <a:pt x="318" y="3825"/>
                    <a:pt x="321" y="3780"/>
                    <a:pt x="319" y="3727"/>
                  </a:cubicBezTo>
                  <a:cubicBezTo>
                    <a:pt x="317" y="3644"/>
                    <a:pt x="370" y="3569"/>
                    <a:pt x="449" y="3544"/>
                  </a:cubicBezTo>
                  <a:lnTo>
                    <a:pt x="10461" y="344"/>
                  </a:lnTo>
                  <a:cubicBezTo>
                    <a:pt x="10546" y="318"/>
                    <a:pt x="10653" y="301"/>
                    <a:pt x="10760" y="301"/>
                  </a:cubicBezTo>
                  <a:close/>
                  <a:moveTo>
                    <a:pt x="10907" y="0"/>
                  </a:moveTo>
                  <a:cubicBezTo>
                    <a:pt x="10767" y="0"/>
                    <a:pt x="10515" y="39"/>
                    <a:pt x="10477" y="51"/>
                  </a:cubicBezTo>
                  <a:lnTo>
                    <a:pt x="86" y="3300"/>
                  </a:lnTo>
                  <a:lnTo>
                    <a:pt x="1" y="3327"/>
                  </a:lnTo>
                  <a:lnTo>
                    <a:pt x="22" y="3414"/>
                  </a:lnTo>
                  <a:cubicBezTo>
                    <a:pt x="66" y="3598"/>
                    <a:pt x="111" y="3785"/>
                    <a:pt x="156" y="3975"/>
                  </a:cubicBezTo>
                  <a:cubicBezTo>
                    <a:pt x="170" y="4038"/>
                    <a:pt x="185" y="4100"/>
                    <a:pt x="200" y="4162"/>
                  </a:cubicBezTo>
                  <a:cubicBezTo>
                    <a:pt x="200" y="4162"/>
                    <a:pt x="200" y="4163"/>
                    <a:pt x="201" y="4163"/>
                  </a:cubicBezTo>
                  <a:lnTo>
                    <a:pt x="201" y="4163"/>
                  </a:lnTo>
                  <a:lnTo>
                    <a:pt x="200" y="4163"/>
                  </a:lnTo>
                  <a:cubicBezTo>
                    <a:pt x="233" y="4302"/>
                    <a:pt x="268" y="4443"/>
                    <a:pt x="301" y="4587"/>
                  </a:cubicBezTo>
                  <a:cubicBezTo>
                    <a:pt x="317" y="4648"/>
                    <a:pt x="332" y="4710"/>
                    <a:pt x="347" y="4774"/>
                  </a:cubicBezTo>
                  <a:cubicBezTo>
                    <a:pt x="1797" y="10838"/>
                    <a:pt x="3890" y="19552"/>
                    <a:pt x="3949" y="19641"/>
                  </a:cubicBezTo>
                  <a:lnTo>
                    <a:pt x="3991" y="19702"/>
                  </a:lnTo>
                  <a:lnTo>
                    <a:pt x="14348" y="16087"/>
                  </a:lnTo>
                  <a:lnTo>
                    <a:pt x="14531" y="16024"/>
                  </a:lnTo>
                  <a:lnTo>
                    <a:pt x="14768" y="15941"/>
                  </a:lnTo>
                  <a:lnTo>
                    <a:pt x="14952" y="15877"/>
                  </a:lnTo>
                  <a:lnTo>
                    <a:pt x="15479" y="15692"/>
                  </a:lnTo>
                  <a:lnTo>
                    <a:pt x="15565" y="15662"/>
                  </a:lnTo>
                  <a:lnTo>
                    <a:pt x="11461" y="479"/>
                  </a:lnTo>
                  <a:lnTo>
                    <a:pt x="11002" y="20"/>
                  </a:lnTo>
                  <a:cubicBezTo>
                    <a:pt x="10998" y="6"/>
                    <a:pt x="10961" y="0"/>
                    <a:pt x="109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46"/>
            <p:cNvSpPr/>
            <p:nvPr/>
          </p:nvSpPr>
          <p:spPr>
            <a:xfrm>
              <a:off x="2897400" y="3047550"/>
              <a:ext cx="389150" cy="415525"/>
            </a:xfrm>
            <a:custGeom>
              <a:avLst/>
              <a:gdLst/>
              <a:ahLst/>
              <a:cxnLst/>
              <a:rect l="l" t="t" r="r" b="b"/>
              <a:pathLst>
                <a:path w="15566" h="16621" extrusionOk="0">
                  <a:moveTo>
                    <a:pt x="782" y="0"/>
                  </a:moveTo>
                  <a:lnTo>
                    <a:pt x="598" y="58"/>
                  </a:lnTo>
                  <a:lnTo>
                    <a:pt x="87" y="218"/>
                  </a:lnTo>
                  <a:lnTo>
                    <a:pt x="0" y="245"/>
                  </a:lnTo>
                  <a:lnTo>
                    <a:pt x="22" y="332"/>
                  </a:lnTo>
                  <a:cubicBezTo>
                    <a:pt x="63" y="503"/>
                    <a:pt x="104" y="678"/>
                    <a:pt x="147" y="855"/>
                  </a:cubicBezTo>
                  <a:cubicBezTo>
                    <a:pt x="162" y="917"/>
                    <a:pt x="175" y="980"/>
                    <a:pt x="191" y="1043"/>
                  </a:cubicBezTo>
                  <a:cubicBezTo>
                    <a:pt x="1643" y="7114"/>
                    <a:pt x="3889" y="16468"/>
                    <a:pt x="3949" y="16559"/>
                  </a:cubicBezTo>
                  <a:lnTo>
                    <a:pt x="3991" y="16621"/>
                  </a:lnTo>
                  <a:lnTo>
                    <a:pt x="14962" y="12793"/>
                  </a:lnTo>
                  <a:lnTo>
                    <a:pt x="14961" y="12792"/>
                  </a:lnTo>
                  <a:lnTo>
                    <a:pt x="14961" y="12792"/>
                  </a:lnTo>
                  <a:lnTo>
                    <a:pt x="14962" y="12792"/>
                  </a:lnTo>
                  <a:lnTo>
                    <a:pt x="15144" y="12728"/>
                  </a:lnTo>
                  <a:lnTo>
                    <a:pt x="15480" y="12611"/>
                  </a:lnTo>
                  <a:lnTo>
                    <a:pt x="15565" y="12581"/>
                  </a:lnTo>
                  <a:lnTo>
                    <a:pt x="15394" y="11959"/>
                  </a:lnTo>
                  <a:lnTo>
                    <a:pt x="15343" y="11774"/>
                  </a:lnTo>
                  <a:lnTo>
                    <a:pt x="15159" y="11837"/>
                  </a:lnTo>
                  <a:lnTo>
                    <a:pt x="15210" y="12024"/>
                  </a:lnTo>
                  <a:lnTo>
                    <a:pt x="15330" y="12459"/>
                  </a:lnTo>
                  <a:lnTo>
                    <a:pt x="15093" y="12542"/>
                  </a:lnTo>
                  <a:lnTo>
                    <a:pt x="14910" y="12605"/>
                  </a:lnTo>
                  <a:lnTo>
                    <a:pt x="4094" y="16382"/>
                  </a:lnTo>
                  <a:cubicBezTo>
                    <a:pt x="3828" y="15375"/>
                    <a:pt x="1664" y="6361"/>
                    <a:pt x="376" y="985"/>
                  </a:cubicBezTo>
                  <a:cubicBezTo>
                    <a:pt x="361" y="922"/>
                    <a:pt x="346" y="860"/>
                    <a:pt x="332" y="798"/>
                  </a:cubicBezTo>
                  <a:cubicBezTo>
                    <a:pt x="297" y="653"/>
                    <a:pt x="263" y="512"/>
                    <a:pt x="231" y="374"/>
                  </a:cubicBezTo>
                  <a:lnTo>
                    <a:pt x="642" y="245"/>
                  </a:lnTo>
                  <a:lnTo>
                    <a:pt x="827" y="188"/>
                  </a:lnTo>
                  <a:cubicBezTo>
                    <a:pt x="812" y="124"/>
                    <a:pt x="797" y="62"/>
                    <a:pt x="7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46"/>
            <p:cNvSpPr/>
            <p:nvPr/>
          </p:nvSpPr>
          <p:spPr>
            <a:xfrm>
              <a:off x="2890950" y="3062825"/>
              <a:ext cx="389150" cy="418650"/>
            </a:xfrm>
            <a:custGeom>
              <a:avLst/>
              <a:gdLst/>
              <a:ahLst/>
              <a:cxnLst/>
              <a:rect l="l" t="t" r="r" b="b"/>
              <a:pathLst>
                <a:path w="15566" h="16746" extrusionOk="0">
                  <a:moveTo>
                    <a:pt x="1188" y="1"/>
                  </a:moveTo>
                  <a:lnTo>
                    <a:pt x="1001" y="59"/>
                  </a:lnTo>
                  <a:cubicBezTo>
                    <a:pt x="1017" y="120"/>
                    <a:pt x="1032" y="182"/>
                    <a:pt x="1047" y="245"/>
                  </a:cubicBezTo>
                  <a:lnTo>
                    <a:pt x="1231" y="189"/>
                  </a:lnTo>
                  <a:cubicBezTo>
                    <a:pt x="1216" y="126"/>
                    <a:pt x="1202" y="64"/>
                    <a:pt x="1188" y="1"/>
                  </a:cubicBezTo>
                  <a:close/>
                  <a:moveTo>
                    <a:pt x="15180" y="11311"/>
                  </a:moveTo>
                  <a:lnTo>
                    <a:pt x="14996" y="11374"/>
                  </a:lnTo>
                  <a:lnTo>
                    <a:pt x="15046" y="11559"/>
                  </a:lnTo>
                  <a:lnTo>
                    <a:pt x="15231" y="11496"/>
                  </a:lnTo>
                  <a:lnTo>
                    <a:pt x="15180" y="11311"/>
                  </a:lnTo>
                  <a:close/>
                  <a:moveTo>
                    <a:pt x="590" y="187"/>
                  </a:moveTo>
                  <a:lnTo>
                    <a:pt x="405" y="245"/>
                  </a:lnTo>
                  <a:lnTo>
                    <a:pt x="1" y="371"/>
                  </a:lnTo>
                  <a:lnTo>
                    <a:pt x="22" y="459"/>
                  </a:lnTo>
                  <a:cubicBezTo>
                    <a:pt x="1461" y="6478"/>
                    <a:pt x="3886" y="16590"/>
                    <a:pt x="3950" y="16685"/>
                  </a:cubicBezTo>
                  <a:lnTo>
                    <a:pt x="3991" y="16746"/>
                  </a:lnTo>
                  <a:lnTo>
                    <a:pt x="15481" y="12737"/>
                  </a:lnTo>
                  <a:lnTo>
                    <a:pt x="15566" y="12707"/>
                  </a:lnTo>
                  <a:lnTo>
                    <a:pt x="15402" y="12118"/>
                  </a:lnTo>
                  <a:lnTo>
                    <a:pt x="15351" y="11931"/>
                  </a:lnTo>
                  <a:lnTo>
                    <a:pt x="15168" y="11995"/>
                  </a:lnTo>
                  <a:lnTo>
                    <a:pt x="15220" y="12182"/>
                  </a:lnTo>
                  <a:lnTo>
                    <a:pt x="15331" y="12585"/>
                  </a:lnTo>
                  <a:lnTo>
                    <a:pt x="4096" y="16506"/>
                  </a:lnTo>
                  <a:cubicBezTo>
                    <a:pt x="3817" y="15461"/>
                    <a:pt x="1492" y="5772"/>
                    <a:pt x="232" y="500"/>
                  </a:cubicBezTo>
                  <a:lnTo>
                    <a:pt x="449" y="432"/>
                  </a:lnTo>
                  <a:lnTo>
                    <a:pt x="634" y="374"/>
                  </a:lnTo>
                  <a:cubicBezTo>
                    <a:pt x="620" y="311"/>
                    <a:pt x="605" y="249"/>
                    <a:pt x="590" y="18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46"/>
            <p:cNvSpPr/>
            <p:nvPr/>
          </p:nvSpPr>
          <p:spPr>
            <a:xfrm>
              <a:off x="2974125" y="2998550"/>
              <a:ext cx="226500" cy="180875"/>
            </a:xfrm>
            <a:custGeom>
              <a:avLst/>
              <a:gdLst/>
              <a:ahLst/>
              <a:cxnLst/>
              <a:rect l="l" t="t" r="r" b="b"/>
              <a:pathLst>
                <a:path w="9060" h="7235" extrusionOk="0">
                  <a:moveTo>
                    <a:pt x="7514" y="223"/>
                  </a:moveTo>
                  <a:lnTo>
                    <a:pt x="8740" y="4411"/>
                  </a:lnTo>
                  <a:cubicBezTo>
                    <a:pt x="8815" y="4702"/>
                    <a:pt x="2118" y="6761"/>
                    <a:pt x="1836" y="6861"/>
                  </a:cubicBezTo>
                  <a:cubicBezTo>
                    <a:pt x="1673" y="6913"/>
                    <a:pt x="1530" y="7012"/>
                    <a:pt x="1428" y="7012"/>
                  </a:cubicBezTo>
                  <a:cubicBezTo>
                    <a:pt x="1369" y="7012"/>
                    <a:pt x="1324" y="6979"/>
                    <a:pt x="1296" y="6884"/>
                  </a:cubicBezTo>
                  <a:lnTo>
                    <a:pt x="286" y="3272"/>
                  </a:lnTo>
                  <a:cubicBezTo>
                    <a:pt x="195" y="2956"/>
                    <a:pt x="369" y="2624"/>
                    <a:pt x="681" y="2519"/>
                  </a:cubicBezTo>
                  <a:lnTo>
                    <a:pt x="7514" y="223"/>
                  </a:lnTo>
                  <a:close/>
                  <a:moveTo>
                    <a:pt x="7629" y="0"/>
                  </a:moveTo>
                  <a:lnTo>
                    <a:pt x="419" y="2439"/>
                  </a:lnTo>
                  <a:cubicBezTo>
                    <a:pt x="294" y="2482"/>
                    <a:pt x="0" y="2783"/>
                    <a:pt x="37" y="2909"/>
                  </a:cubicBezTo>
                  <a:lnTo>
                    <a:pt x="1249" y="7235"/>
                  </a:lnTo>
                  <a:lnTo>
                    <a:pt x="9059" y="4710"/>
                  </a:lnTo>
                  <a:lnTo>
                    <a:pt x="762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46"/>
            <p:cNvSpPr/>
            <p:nvPr/>
          </p:nvSpPr>
          <p:spPr>
            <a:xfrm>
              <a:off x="3006075" y="3370025"/>
              <a:ext cx="29975" cy="28850"/>
            </a:xfrm>
            <a:custGeom>
              <a:avLst/>
              <a:gdLst/>
              <a:ahLst/>
              <a:cxnLst/>
              <a:rect l="l" t="t" r="r" b="b"/>
              <a:pathLst>
                <a:path w="1199" h="1154" extrusionOk="0">
                  <a:moveTo>
                    <a:pt x="598" y="194"/>
                  </a:moveTo>
                  <a:cubicBezTo>
                    <a:pt x="724" y="194"/>
                    <a:pt x="847" y="254"/>
                    <a:pt x="922" y="365"/>
                  </a:cubicBezTo>
                  <a:cubicBezTo>
                    <a:pt x="979" y="450"/>
                    <a:pt x="999" y="551"/>
                    <a:pt x="980" y="652"/>
                  </a:cubicBezTo>
                  <a:cubicBezTo>
                    <a:pt x="959" y="752"/>
                    <a:pt x="901" y="840"/>
                    <a:pt x="815" y="896"/>
                  </a:cubicBezTo>
                  <a:cubicBezTo>
                    <a:pt x="749" y="940"/>
                    <a:pt x="674" y="961"/>
                    <a:pt x="600" y="961"/>
                  </a:cubicBezTo>
                  <a:cubicBezTo>
                    <a:pt x="474" y="961"/>
                    <a:pt x="351" y="901"/>
                    <a:pt x="277" y="791"/>
                  </a:cubicBezTo>
                  <a:cubicBezTo>
                    <a:pt x="220" y="705"/>
                    <a:pt x="200" y="604"/>
                    <a:pt x="219" y="503"/>
                  </a:cubicBezTo>
                  <a:cubicBezTo>
                    <a:pt x="239" y="403"/>
                    <a:pt x="298" y="316"/>
                    <a:pt x="384" y="259"/>
                  </a:cubicBezTo>
                  <a:cubicBezTo>
                    <a:pt x="450" y="215"/>
                    <a:pt x="525" y="194"/>
                    <a:pt x="598" y="194"/>
                  </a:cubicBezTo>
                  <a:close/>
                  <a:moveTo>
                    <a:pt x="597" y="1"/>
                  </a:moveTo>
                  <a:cubicBezTo>
                    <a:pt x="487" y="1"/>
                    <a:pt x="376" y="32"/>
                    <a:pt x="277" y="97"/>
                  </a:cubicBezTo>
                  <a:cubicBezTo>
                    <a:pt x="148" y="184"/>
                    <a:pt x="60" y="314"/>
                    <a:pt x="30" y="466"/>
                  </a:cubicBezTo>
                  <a:cubicBezTo>
                    <a:pt x="0" y="616"/>
                    <a:pt x="31" y="770"/>
                    <a:pt x="117" y="897"/>
                  </a:cubicBezTo>
                  <a:cubicBezTo>
                    <a:pt x="229" y="1064"/>
                    <a:pt x="412" y="1154"/>
                    <a:pt x="600" y="1154"/>
                  </a:cubicBezTo>
                  <a:cubicBezTo>
                    <a:pt x="710" y="1154"/>
                    <a:pt x="823" y="1123"/>
                    <a:pt x="921" y="1058"/>
                  </a:cubicBezTo>
                  <a:cubicBezTo>
                    <a:pt x="1050" y="971"/>
                    <a:pt x="1139" y="841"/>
                    <a:pt x="1169" y="689"/>
                  </a:cubicBezTo>
                  <a:cubicBezTo>
                    <a:pt x="1199" y="538"/>
                    <a:pt x="1168" y="385"/>
                    <a:pt x="1081" y="257"/>
                  </a:cubicBezTo>
                  <a:cubicBezTo>
                    <a:pt x="969" y="91"/>
                    <a:pt x="785" y="1"/>
                    <a:pt x="5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46"/>
            <p:cNvSpPr/>
            <p:nvPr/>
          </p:nvSpPr>
          <p:spPr>
            <a:xfrm>
              <a:off x="2988525" y="3299900"/>
              <a:ext cx="30000" cy="28825"/>
            </a:xfrm>
            <a:custGeom>
              <a:avLst/>
              <a:gdLst/>
              <a:ahLst/>
              <a:cxnLst/>
              <a:rect l="l" t="t" r="r" b="b"/>
              <a:pathLst>
                <a:path w="1200" h="1153" extrusionOk="0">
                  <a:moveTo>
                    <a:pt x="600" y="193"/>
                  </a:moveTo>
                  <a:cubicBezTo>
                    <a:pt x="725" y="193"/>
                    <a:pt x="847" y="253"/>
                    <a:pt x="922" y="364"/>
                  </a:cubicBezTo>
                  <a:cubicBezTo>
                    <a:pt x="980" y="448"/>
                    <a:pt x="1000" y="551"/>
                    <a:pt x="980" y="650"/>
                  </a:cubicBezTo>
                  <a:cubicBezTo>
                    <a:pt x="960" y="752"/>
                    <a:pt x="902" y="838"/>
                    <a:pt x="815" y="895"/>
                  </a:cubicBezTo>
                  <a:cubicBezTo>
                    <a:pt x="749" y="939"/>
                    <a:pt x="674" y="960"/>
                    <a:pt x="600" y="960"/>
                  </a:cubicBezTo>
                  <a:cubicBezTo>
                    <a:pt x="474" y="960"/>
                    <a:pt x="351" y="900"/>
                    <a:pt x="277" y="789"/>
                  </a:cubicBezTo>
                  <a:cubicBezTo>
                    <a:pt x="220" y="704"/>
                    <a:pt x="200" y="602"/>
                    <a:pt x="220" y="502"/>
                  </a:cubicBezTo>
                  <a:cubicBezTo>
                    <a:pt x="240" y="401"/>
                    <a:pt x="298" y="315"/>
                    <a:pt x="385" y="257"/>
                  </a:cubicBezTo>
                  <a:cubicBezTo>
                    <a:pt x="450" y="214"/>
                    <a:pt x="526" y="193"/>
                    <a:pt x="600" y="193"/>
                  </a:cubicBezTo>
                  <a:close/>
                  <a:moveTo>
                    <a:pt x="599" y="0"/>
                  </a:moveTo>
                  <a:cubicBezTo>
                    <a:pt x="488" y="0"/>
                    <a:pt x="377" y="31"/>
                    <a:pt x="278" y="97"/>
                  </a:cubicBezTo>
                  <a:cubicBezTo>
                    <a:pt x="149" y="182"/>
                    <a:pt x="61" y="313"/>
                    <a:pt x="30" y="464"/>
                  </a:cubicBezTo>
                  <a:cubicBezTo>
                    <a:pt x="0" y="615"/>
                    <a:pt x="31" y="769"/>
                    <a:pt x="118" y="897"/>
                  </a:cubicBezTo>
                  <a:cubicBezTo>
                    <a:pt x="229" y="1063"/>
                    <a:pt x="414" y="1152"/>
                    <a:pt x="601" y="1152"/>
                  </a:cubicBezTo>
                  <a:cubicBezTo>
                    <a:pt x="712" y="1152"/>
                    <a:pt x="823" y="1121"/>
                    <a:pt x="922" y="1056"/>
                  </a:cubicBezTo>
                  <a:cubicBezTo>
                    <a:pt x="1051" y="971"/>
                    <a:pt x="1139" y="839"/>
                    <a:pt x="1169" y="689"/>
                  </a:cubicBezTo>
                  <a:cubicBezTo>
                    <a:pt x="1200" y="537"/>
                    <a:pt x="1169" y="384"/>
                    <a:pt x="1082" y="256"/>
                  </a:cubicBezTo>
                  <a:cubicBezTo>
                    <a:pt x="971" y="90"/>
                    <a:pt x="787" y="0"/>
                    <a:pt x="5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46"/>
            <p:cNvSpPr/>
            <p:nvPr/>
          </p:nvSpPr>
          <p:spPr>
            <a:xfrm>
              <a:off x="2971975" y="3228475"/>
              <a:ext cx="29200" cy="28850"/>
            </a:xfrm>
            <a:custGeom>
              <a:avLst/>
              <a:gdLst/>
              <a:ahLst/>
              <a:cxnLst/>
              <a:rect l="l" t="t" r="r" b="b"/>
              <a:pathLst>
                <a:path w="1168" h="1154" extrusionOk="0">
                  <a:moveTo>
                    <a:pt x="591" y="193"/>
                  </a:moveTo>
                  <a:cubicBezTo>
                    <a:pt x="694" y="196"/>
                    <a:pt x="791" y="237"/>
                    <a:pt x="863" y="311"/>
                  </a:cubicBezTo>
                  <a:cubicBezTo>
                    <a:pt x="935" y="385"/>
                    <a:pt x="973" y="481"/>
                    <a:pt x="972" y="583"/>
                  </a:cubicBezTo>
                  <a:cubicBezTo>
                    <a:pt x="970" y="686"/>
                    <a:pt x="928" y="781"/>
                    <a:pt x="853" y="853"/>
                  </a:cubicBezTo>
                  <a:cubicBezTo>
                    <a:pt x="780" y="924"/>
                    <a:pt x="686" y="959"/>
                    <a:pt x="578" y="960"/>
                  </a:cubicBezTo>
                  <a:cubicBezTo>
                    <a:pt x="474" y="958"/>
                    <a:pt x="378" y="917"/>
                    <a:pt x="305" y="843"/>
                  </a:cubicBezTo>
                  <a:cubicBezTo>
                    <a:pt x="234" y="769"/>
                    <a:pt x="195" y="673"/>
                    <a:pt x="198" y="571"/>
                  </a:cubicBezTo>
                  <a:cubicBezTo>
                    <a:pt x="201" y="361"/>
                    <a:pt x="374" y="193"/>
                    <a:pt x="584" y="193"/>
                  </a:cubicBezTo>
                  <a:close/>
                  <a:moveTo>
                    <a:pt x="584" y="0"/>
                  </a:moveTo>
                  <a:cubicBezTo>
                    <a:pt x="269" y="0"/>
                    <a:pt x="9" y="252"/>
                    <a:pt x="4" y="567"/>
                  </a:cubicBezTo>
                  <a:cubicBezTo>
                    <a:pt x="1" y="721"/>
                    <a:pt x="60" y="868"/>
                    <a:pt x="168" y="978"/>
                  </a:cubicBezTo>
                  <a:cubicBezTo>
                    <a:pt x="276" y="1089"/>
                    <a:pt x="420" y="1151"/>
                    <a:pt x="575" y="1154"/>
                  </a:cubicBezTo>
                  <a:lnTo>
                    <a:pt x="585" y="1154"/>
                  </a:lnTo>
                  <a:cubicBezTo>
                    <a:pt x="736" y="1154"/>
                    <a:pt x="878" y="1096"/>
                    <a:pt x="988" y="991"/>
                  </a:cubicBezTo>
                  <a:cubicBezTo>
                    <a:pt x="1099" y="885"/>
                    <a:pt x="1162" y="741"/>
                    <a:pt x="1164" y="587"/>
                  </a:cubicBezTo>
                  <a:cubicBezTo>
                    <a:pt x="1168" y="433"/>
                    <a:pt x="1110" y="286"/>
                    <a:pt x="1002" y="176"/>
                  </a:cubicBezTo>
                  <a:cubicBezTo>
                    <a:pt x="894" y="65"/>
                    <a:pt x="750" y="3"/>
                    <a:pt x="5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46"/>
            <p:cNvSpPr/>
            <p:nvPr/>
          </p:nvSpPr>
          <p:spPr>
            <a:xfrm>
              <a:off x="2952100" y="3155625"/>
              <a:ext cx="29225" cy="28875"/>
            </a:xfrm>
            <a:custGeom>
              <a:avLst/>
              <a:gdLst/>
              <a:ahLst/>
              <a:cxnLst/>
              <a:rect l="l" t="t" r="r" b="b"/>
              <a:pathLst>
                <a:path w="1169" h="1155" extrusionOk="0">
                  <a:moveTo>
                    <a:pt x="590" y="194"/>
                  </a:moveTo>
                  <a:cubicBezTo>
                    <a:pt x="803" y="198"/>
                    <a:pt x="974" y="373"/>
                    <a:pt x="970" y="584"/>
                  </a:cubicBezTo>
                  <a:cubicBezTo>
                    <a:pt x="967" y="794"/>
                    <a:pt x="794" y="961"/>
                    <a:pt x="583" y="961"/>
                  </a:cubicBezTo>
                  <a:lnTo>
                    <a:pt x="577" y="961"/>
                  </a:lnTo>
                  <a:cubicBezTo>
                    <a:pt x="473" y="959"/>
                    <a:pt x="376" y="918"/>
                    <a:pt x="305" y="844"/>
                  </a:cubicBezTo>
                  <a:cubicBezTo>
                    <a:pt x="233" y="770"/>
                    <a:pt x="195" y="674"/>
                    <a:pt x="196" y="571"/>
                  </a:cubicBezTo>
                  <a:cubicBezTo>
                    <a:pt x="200" y="362"/>
                    <a:pt x="373" y="194"/>
                    <a:pt x="583" y="194"/>
                  </a:cubicBezTo>
                  <a:close/>
                  <a:moveTo>
                    <a:pt x="583" y="1"/>
                  </a:moveTo>
                  <a:cubicBezTo>
                    <a:pt x="267" y="1"/>
                    <a:pt x="8" y="254"/>
                    <a:pt x="2" y="568"/>
                  </a:cubicBezTo>
                  <a:cubicBezTo>
                    <a:pt x="0" y="722"/>
                    <a:pt x="58" y="868"/>
                    <a:pt x="166" y="979"/>
                  </a:cubicBezTo>
                  <a:cubicBezTo>
                    <a:pt x="274" y="1089"/>
                    <a:pt x="418" y="1151"/>
                    <a:pt x="573" y="1155"/>
                  </a:cubicBezTo>
                  <a:lnTo>
                    <a:pt x="583" y="1155"/>
                  </a:lnTo>
                  <a:cubicBezTo>
                    <a:pt x="899" y="1155"/>
                    <a:pt x="1158" y="902"/>
                    <a:pt x="1163" y="587"/>
                  </a:cubicBezTo>
                  <a:cubicBezTo>
                    <a:pt x="1169" y="270"/>
                    <a:pt x="912" y="7"/>
                    <a:pt x="593" y="2"/>
                  </a:cubicBezTo>
                  <a:cubicBezTo>
                    <a:pt x="590" y="1"/>
                    <a:pt x="587" y="1"/>
                    <a:pt x="5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46"/>
            <p:cNvSpPr/>
            <p:nvPr/>
          </p:nvSpPr>
          <p:spPr>
            <a:xfrm>
              <a:off x="2931775" y="3068650"/>
              <a:ext cx="29175" cy="28850"/>
            </a:xfrm>
            <a:custGeom>
              <a:avLst/>
              <a:gdLst/>
              <a:ahLst/>
              <a:cxnLst/>
              <a:rect l="l" t="t" r="r" b="b"/>
              <a:pathLst>
                <a:path w="1167" h="1154" extrusionOk="0">
                  <a:moveTo>
                    <a:pt x="590" y="194"/>
                  </a:moveTo>
                  <a:cubicBezTo>
                    <a:pt x="693" y="195"/>
                    <a:pt x="790" y="237"/>
                    <a:pt x="862" y="310"/>
                  </a:cubicBezTo>
                  <a:cubicBezTo>
                    <a:pt x="934" y="384"/>
                    <a:pt x="972" y="481"/>
                    <a:pt x="970" y="584"/>
                  </a:cubicBezTo>
                  <a:cubicBezTo>
                    <a:pt x="967" y="793"/>
                    <a:pt x="794" y="961"/>
                    <a:pt x="583" y="961"/>
                  </a:cubicBezTo>
                  <a:lnTo>
                    <a:pt x="577" y="961"/>
                  </a:lnTo>
                  <a:cubicBezTo>
                    <a:pt x="473" y="959"/>
                    <a:pt x="376" y="917"/>
                    <a:pt x="305" y="843"/>
                  </a:cubicBezTo>
                  <a:cubicBezTo>
                    <a:pt x="233" y="770"/>
                    <a:pt x="195" y="672"/>
                    <a:pt x="196" y="571"/>
                  </a:cubicBezTo>
                  <a:cubicBezTo>
                    <a:pt x="200" y="362"/>
                    <a:pt x="373" y="194"/>
                    <a:pt x="583" y="194"/>
                  </a:cubicBezTo>
                  <a:close/>
                  <a:moveTo>
                    <a:pt x="583" y="0"/>
                  </a:moveTo>
                  <a:cubicBezTo>
                    <a:pt x="267" y="0"/>
                    <a:pt x="9" y="253"/>
                    <a:pt x="3" y="567"/>
                  </a:cubicBezTo>
                  <a:cubicBezTo>
                    <a:pt x="0" y="722"/>
                    <a:pt x="58" y="867"/>
                    <a:pt x="167" y="978"/>
                  </a:cubicBezTo>
                  <a:cubicBezTo>
                    <a:pt x="274" y="1088"/>
                    <a:pt x="419" y="1151"/>
                    <a:pt x="574" y="1153"/>
                  </a:cubicBezTo>
                  <a:lnTo>
                    <a:pt x="583" y="1153"/>
                  </a:lnTo>
                  <a:cubicBezTo>
                    <a:pt x="899" y="1153"/>
                    <a:pt x="1158" y="901"/>
                    <a:pt x="1163" y="587"/>
                  </a:cubicBezTo>
                  <a:cubicBezTo>
                    <a:pt x="1167" y="432"/>
                    <a:pt x="1108" y="287"/>
                    <a:pt x="1000" y="176"/>
                  </a:cubicBezTo>
                  <a:cubicBezTo>
                    <a:pt x="893" y="66"/>
                    <a:pt x="748" y="3"/>
                    <a:pt x="5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46"/>
            <p:cNvSpPr/>
            <p:nvPr/>
          </p:nvSpPr>
          <p:spPr>
            <a:xfrm>
              <a:off x="2964525" y="3375800"/>
              <a:ext cx="61325" cy="53925"/>
            </a:xfrm>
            <a:custGeom>
              <a:avLst/>
              <a:gdLst/>
              <a:ahLst/>
              <a:cxnLst/>
              <a:rect l="l" t="t" r="r" b="b"/>
              <a:pathLst>
                <a:path w="2453" h="2157" extrusionOk="0">
                  <a:moveTo>
                    <a:pt x="1644" y="1"/>
                  </a:moveTo>
                  <a:cubicBezTo>
                    <a:pt x="1346" y="1"/>
                    <a:pt x="1050" y="89"/>
                    <a:pt x="814" y="223"/>
                  </a:cubicBezTo>
                  <a:cubicBezTo>
                    <a:pt x="441" y="435"/>
                    <a:pt x="189" y="739"/>
                    <a:pt x="105" y="1081"/>
                  </a:cubicBezTo>
                  <a:cubicBezTo>
                    <a:pt x="1" y="1495"/>
                    <a:pt x="180" y="1953"/>
                    <a:pt x="520" y="2145"/>
                  </a:cubicBezTo>
                  <a:cubicBezTo>
                    <a:pt x="534" y="2153"/>
                    <a:pt x="550" y="2157"/>
                    <a:pt x="566" y="2157"/>
                  </a:cubicBezTo>
                  <a:cubicBezTo>
                    <a:pt x="599" y="2157"/>
                    <a:pt x="631" y="2140"/>
                    <a:pt x="648" y="2110"/>
                  </a:cubicBezTo>
                  <a:cubicBezTo>
                    <a:pt x="674" y="2064"/>
                    <a:pt x="658" y="2006"/>
                    <a:pt x="612" y="1980"/>
                  </a:cubicBezTo>
                  <a:cubicBezTo>
                    <a:pt x="348" y="1832"/>
                    <a:pt x="205" y="1456"/>
                    <a:pt x="287" y="1127"/>
                  </a:cubicBezTo>
                  <a:cubicBezTo>
                    <a:pt x="384" y="734"/>
                    <a:pt x="718" y="494"/>
                    <a:pt x="907" y="386"/>
                  </a:cubicBezTo>
                  <a:cubicBezTo>
                    <a:pt x="1116" y="268"/>
                    <a:pt x="1380" y="188"/>
                    <a:pt x="1642" y="188"/>
                  </a:cubicBezTo>
                  <a:cubicBezTo>
                    <a:pt x="1871" y="188"/>
                    <a:pt x="2098" y="248"/>
                    <a:pt x="2289" y="394"/>
                  </a:cubicBezTo>
                  <a:cubicBezTo>
                    <a:pt x="2306" y="407"/>
                    <a:pt x="2326" y="413"/>
                    <a:pt x="2346" y="413"/>
                  </a:cubicBezTo>
                  <a:cubicBezTo>
                    <a:pt x="2375" y="413"/>
                    <a:pt x="2403" y="401"/>
                    <a:pt x="2422" y="377"/>
                  </a:cubicBezTo>
                  <a:cubicBezTo>
                    <a:pt x="2453" y="335"/>
                    <a:pt x="2445" y="276"/>
                    <a:pt x="2403" y="244"/>
                  </a:cubicBezTo>
                  <a:cubicBezTo>
                    <a:pt x="2178" y="71"/>
                    <a:pt x="1910" y="1"/>
                    <a:pt x="16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46"/>
            <p:cNvSpPr/>
            <p:nvPr/>
          </p:nvSpPr>
          <p:spPr>
            <a:xfrm>
              <a:off x="2945950" y="3307175"/>
              <a:ext cx="64700" cy="54700"/>
            </a:xfrm>
            <a:custGeom>
              <a:avLst/>
              <a:gdLst/>
              <a:ahLst/>
              <a:cxnLst/>
              <a:rect l="l" t="t" r="r" b="b"/>
              <a:pathLst>
                <a:path w="2588" h="2188" extrusionOk="0">
                  <a:moveTo>
                    <a:pt x="1761" y="0"/>
                  </a:moveTo>
                  <a:cubicBezTo>
                    <a:pt x="1454" y="0"/>
                    <a:pt x="1144" y="90"/>
                    <a:pt x="896" y="225"/>
                  </a:cubicBezTo>
                  <a:cubicBezTo>
                    <a:pt x="501" y="437"/>
                    <a:pt x="228" y="745"/>
                    <a:pt x="125" y="1091"/>
                  </a:cubicBezTo>
                  <a:cubicBezTo>
                    <a:pt x="0" y="1513"/>
                    <a:pt x="166" y="1979"/>
                    <a:pt x="511" y="2174"/>
                  </a:cubicBezTo>
                  <a:cubicBezTo>
                    <a:pt x="526" y="2183"/>
                    <a:pt x="542" y="2187"/>
                    <a:pt x="559" y="2187"/>
                  </a:cubicBezTo>
                  <a:cubicBezTo>
                    <a:pt x="592" y="2187"/>
                    <a:pt x="625" y="2169"/>
                    <a:pt x="642" y="2138"/>
                  </a:cubicBezTo>
                  <a:cubicBezTo>
                    <a:pt x="669" y="2091"/>
                    <a:pt x="653" y="2032"/>
                    <a:pt x="606" y="2005"/>
                  </a:cubicBezTo>
                  <a:cubicBezTo>
                    <a:pt x="311" y="1839"/>
                    <a:pt x="224" y="1437"/>
                    <a:pt x="310" y="1146"/>
                  </a:cubicBezTo>
                  <a:cubicBezTo>
                    <a:pt x="429" y="746"/>
                    <a:pt x="786" y="503"/>
                    <a:pt x="987" y="395"/>
                  </a:cubicBezTo>
                  <a:cubicBezTo>
                    <a:pt x="1211" y="273"/>
                    <a:pt x="1489" y="192"/>
                    <a:pt x="1761" y="192"/>
                  </a:cubicBezTo>
                  <a:cubicBezTo>
                    <a:pt x="1997" y="192"/>
                    <a:pt x="2230" y="253"/>
                    <a:pt x="2420" y="401"/>
                  </a:cubicBezTo>
                  <a:cubicBezTo>
                    <a:pt x="2438" y="414"/>
                    <a:pt x="2458" y="421"/>
                    <a:pt x="2479" y="421"/>
                  </a:cubicBezTo>
                  <a:cubicBezTo>
                    <a:pt x="2508" y="421"/>
                    <a:pt x="2536" y="408"/>
                    <a:pt x="2556" y="383"/>
                  </a:cubicBezTo>
                  <a:cubicBezTo>
                    <a:pt x="2588" y="341"/>
                    <a:pt x="2580" y="280"/>
                    <a:pt x="2539" y="248"/>
                  </a:cubicBezTo>
                  <a:cubicBezTo>
                    <a:pt x="2312" y="72"/>
                    <a:pt x="2037" y="0"/>
                    <a:pt x="17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46"/>
            <p:cNvSpPr/>
            <p:nvPr/>
          </p:nvSpPr>
          <p:spPr>
            <a:xfrm>
              <a:off x="2927500" y="3232925"/>
              <a:ext cx="66475" cy="52750"/>
            </a:xfrm>
            <a:custGeom>
              <a:avLst/>
              <a:gdLst/>
              <a:ahLst/>
              <a:cxnLst/>
              <a:rect l="l" t="t" r="r" b="b"/>
              <a:pathLst>
                <a:path w="2659" h="2110" extrusionOk="0">
                  <a:moveTo>
                    <a:pt x="1752" y="0"/>
                  </a:moveTo>
                  <a:cubicBezTo>
                    <a:pt x="1479" y="0"/>
                    <a:pt x="1205" y="67"/>
                    <a:pt x="977" y="172"/>
                  </a:cubicBezTo>
                  <a:cubicBezTo>
                    <a:pt x="570" y="359"/>
                    <a:pt x="277" y="649"/>
                    <a:pt x="152" y="988"/>
                  </a:cubicBezTo>
                  <a:cubicBezTo>
                    <a:pt x="0" y="1401"/>
                    <a:pt x="136" y="1876"/>
                    <a:pt x="468" y="2093"/>
                  </a:cubicBezTo>
                  <a:cubicBezTo>
                    <a:pt x="484" y="2104"/>
                    <a:pt x="502" y="2109"/>
                    <a:pt x="520" y="2109"/>
                  </a:cubicBezTo>
                  <a:cubicBezTo>
                    <a:pt x="552" y="2109"/>
                    <a:pt x="582" y="2094"/>
                    <a:pt x="602" y="2065"/>
                  </a:cubicBezTo>
                  <a:cubicBezTo>
                    <a:pt x="630" y="2021"/>
                    <a:pt x="619" y="1961"/>
                    <a:pt x="574" y="1932"/>
                  </a:cubicBezTo>
                  <a:cubicBezTo>
                    <a:pt x="290" y="1746"/>
                    <a:pt x="229" y="1340"/>
                    <a:pt x="333" y="1055"/>
                  </a:cubicBezTo>
                  <a:cubicBezTo>
                    <a:pt x="478" y="663"/>
                    <a:pt x="849" y="444"/>
                    <a:pt x="1058" y="348"/>
                  </a:cubicBezTo>
                  <a:cubicBezTo>
                    <a:pt x="1263" y="253"/>
                    <a:pt x="1509" y="193"/>
                    <a:pt x="1752" y="193"/>
                  </a:cubicBezTo>
                  <a:cubicBezTo>
                    <a:pt x="2020" y="193"/>
                    <a:pt x="2284" y="265"/>
                    <a:pt x="2487" y="445"/>
                  </a:cubicBezTo>
                  <a:cubicBezTo>
                    <a:pt x="2505" y="461"/>
                    <a:pt x="2528" y="469"/>
                    <a:pt x="2551" y="469"/>
                  </a:cubicBezTo>
                  <a:cubicBezTo>
                    <a:pt x="2578" y="469"/>
                    <a:pt x="2604" y="458"/>
                    <a:pt x="2623" y="436"/>
                  </a:cubicBezTo>
                  <a:cubicBezTo>
                    <a:pt x="2658" y="396"/>
                    <a:pt x="2655" y="335"/>
                    <a:pt x="2614" y="300"/>
                  </a:cubicBezTo>
                  <a:cubicBezTo>
                    <a:pt x="2373" y="86"/>
                    <a:pt x="2063" y="0"/>
                    <a:pt x="17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46"/>
            <p:cNvSpPr/>
            <p:nvPr/>
          </p:nvSpPr>
          <p:spPr>
            <a:xfrm>
              <a:off x="2910100" y="3159500"/>
              <a:ext cx="63175" cy="51450"/>
            </a:xfrm>
            <a:custGeom>
              <a:avLst/>
              <a:gdLst/>
              <a:ahLst/>
              <a:cxnLst/>
              <a:rect l="l" t="t" r="r" b="b"/>
              <a:pathLst>
                <a:path w="2527" h="2058" extrusionOk="0">
                  <a:moveTo>
                    <a:pt x="1616" y="1"/>
                  </a:moveTo>
                  <a:cubicBezTo>
                    <a:pt x="1366" y="1"/>
                    <a:pt x="1118" y="60"/>
                    <a:pt x="911" y="156"/>
                  </a:cubicBezTo>
                  <a:cubicBezTo>
                    <a:pt x="524" y="333"/>
                    <a:pt x="249" y="614"/>
                    <a:pt x="136" y="946"/>
                  </a:cubicBezTo>
                  <a:cubicBezTo>
                    <a:pt x="1" y="1350"/>
                    <a:pt x="140" y="1820"/>
                    <a:pt x="460" y="2040"/>
                  </a:cubicBezTo>
                  <a:cubicBezTo>
                    <a:pt x="476" y="2052"/>
                    <a:pt x="495" y="2057"/>
                    <a:pt x="514" y="2057"/>
                  </a:cubicBezTo>
                  <a:cubicBezTo>
                    <a:pt x="543" y="2057"/>
                    <a:pt x="572" y="2042"/>
                    <a:pt x="590" y="2016"/>
                  </a:cubicBezTo>
                  <a:cubicBezTo>
                    <a:pt x="620" y="1973"/>
                    <a:pt x="610" y="1915"/>
                    <a:pt x="567" y="1885"/>
                  </a:cubicBezTo>
                  <a:cubicBezTo>
                    <a:pt x="317" y="1714"/>
                    <a:pt x="206" y="1328"/>
                    <a:pt x="315" y="1007"/>
                  </a:cubicBezTo>
                  <a:cubicBezTo>
                    <a:pt x="443" y="625"/>
                    <a:pt x="792" y="416"/>
                    <a:pt x="989" y="325"/>
                  </a:cubicBezTo>
                  <a:cubicBezTo>
                    <a:pt x="1174" y="241"/>
                    <a:pt x="1395" y="188"/>
                    <a:pt x="1617" y="188"/>
                  </a:cubicBezTo>
                  <a:cubicBezTo>
                    <a:pt x="1883" y="188"/>
                    <a:pt x="2151" y="264"/>
                    <a:pt x="2358" y="454"/>
                  </a:cubicBezTo>
                  <a:cubicBezTo>
                    <a:pt x="2376" y="470"/>
                    <a:pt x="2399" y="479"/>
                    <a:pt x="2422" y="479"/>
                  </a:cubicBezTo>
                  <a:cubicBezTo>
                    <a:pt x="2447" y="479"/>
                    <a:pt x="2472" y="469"/>
                    <a:pt x="2491" y="448"/>
                  </a:cubicBezTo>
                  <a:cubicBezTo>
                    <a:pt x="2526" y="410"/>
                    <a:pt x="2523" y="351"/>
                    <a:pt x="2484" y="316"/>
                  </a:cubicBezTo>
                  <a:cubicBezTo>
                    <a:pt x="2239" y="91"/>
                    <a:pt x="1926" y="1"/>
                    <a:pt x="16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46"/>
            <p:cNvSpPr/>
            <p:nvPr/>
          </p:nvSpPr>
          <p:spPr>
            <a:xfrm>
              <a:off x="2890275" y="3072350"/>
              <a:ext cx="60675" cy="50475"/>
            </a:xfrm>
            <a:custGeom>
              <a:avLst/>
              <a:gdLst/>
              <a:ahLst/>
              <a:cxnLst/>
              <a:rect l="l" t="t" r="r" b="b"/>
              <a:pathLst>
                <a:path w="2427" h="2019" extrusionOk="0">
                  <a:moveTo>
                    <a:pt x="1516" y="1"/>
                  </a:moveTo>
                  <a:cubicBezTo>
                    <a:pt x="1283" y="1"/>
                    <a:pt x="1053" y="55"/>
                    <a:pt x="861" y="143"/>
                  </a:cubicBezTo>
                  <a:cubicBezTo>
                    <a:pt x="489" y="313"/>
                    <a:pt x="226" y="587"/>
                    <a:pt x="124" y="916"/>
                  </a:cubicBezTo>
                  <a:cubicBezTo>
                    <a:pt x="0" y="1313"/>
                    <a:pt x="141" y="1779"/>
                    <a:pt x="453" y="2002"/>
                  </a:cubicBezTo>
                  <a:cubicBezTo>
                    <a:pt x="469" y="2012"/>
                    <a:pt x="488" y="2019"/>
                    <a:pt x="506" y="2019"/>
                  </a:cubicBezTo>
                  <a:cubicBezTo>
                    <a:pt x="535" y="2019"/>
                    <a:pt x="564" y="2005"/>
                    <a:pt x="581" y="1979"/>
                  </a:cubicBezTo>
                  <a:cubicBezTo>
                    <a:pt x="611" y="1939"/>
                    <a:pt x="601" y="1881"/>
                    <a:pt x="560" y="1851"/>
                  </a:cubicBezTo>
                  <a:cubicBezTo>
                    <a:pt x="314" y="1676"/>
                    <a:pt x="200" y="1289"/>
                    <a:pt x="299" y="971"/>
                  </a:cubicBezTo>
                  <a:cubicBezTo>
                    <a:pt x="417" y="596"/>
                    <a:pt x="750" y="396"/>
                    <a:pt x="937" y="310"/>
                  </a:cubicBezTo>
                  <a:cubicBezTo>
                    <a:pt x="1107" y="232"/>
                    <a:pt x="1311" y="184"/>
                    <a:pt x="1516" y="184"/>
                  </a:cubicBezTo>
                  <a:cubicBezTo>
                    <a:pt x="1781" y="184"/>
                    <a:pt x="2051" y="264"/>
                    <a:pt x="2260" y="461"/>
                  </a:cubicBezTo>
                  <a:cubicBezTo>
                    <a:pt x="2278" y="478"/>
                    <a:pt x="2301" y="487"/>
                    <a:pt x="2324" y="487"/>
                  </a:cubicBezTo>
                  <a:cubicBezTo>
                    <a:pt x="2348" y="487"/>
                    <a:pt x="2373" y="477"/>
                    <a:pt x="2391" y="457"/>
                  </a:cubicBezTo>
                  <a:cubicBezTo>
                    <a:pt x="2426" y="421"/>
                    <a:pt x="2424" y="362"/>
                    <a:pt x="2387" y="328"/>
                  </a:cubicBezTo>
                  <a:cubicBezTo>
                    <a:pt x="2139" y="95"/>
                    <a:pt x="1824" y="1"/>
                    <a:pt x="15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47" name="Google Shape;1347;p46"/>
          <p:cNvGrpSpPr/>
          <p:nvPr/>
        </p:nvGrpSpPr>
        <p:grpSpPr>
          <a:xfrm>
            <a:off x="7505597" y="879663"/>
            <a:ext cx="1030714" cy="977540"/>
            <a:chOff x="5915725" y="2475625"/>
            <a:chExt cx="333975" cy="316725"/>
          </a:xfrm>
        </p:grpSpPr>
        <p:sp>
          <p:nvSpPr>
            <p:cNvPr id="1348" name="Google Shape;1348;p46"/>
            <p:cNvSpPr/>
            <p:nvPr/>
          </p:nvSpPr>
          <p:spPr>
            <a:xfrm>
              <a:off x="5915725" y="2475625"/>
              <a:ext cx="333975" cy="316725"/>
            </a:xfrm>
            <a:custGeom>
              <a:avLst/>
              <a:gdLst/>
              <a:ahLst/>
              <a:cxnLst/>
              <a:rect l="l" t="t" r="r" b="b"/>
              <a:pathLst>
                <a:path w="13359" h="12669" extrusionOk="0">
                  <a:moveTo>
                    <a:pt x="7874" y="165"/>
                  </a:moveTo>
                  <a:cubicBezTo>
                    <a:pt x="7973" y="165"/>
                    <a:pt x="8094" y="182"/>
                    <a:pt x="8203" y="216"/>
                  </a:cubicBezTo>
                  <a:cubicBezTo>
                    <a:pt x="8413" y="281"/>
                    <a:pt x="8610" y="432"/>
                    <a:pt x="8866" y="724"/>
                  </a:cubicBezTo>
                  <a:cubicBezTo>
                    <a:pt x="8997" y="873"/>
                    <a:pt x="9068" y="980"/>
                    <a:pt x="9089" y="1058"/>
                  </a:cubicBezTo>
                  <a:cubicBezTo>
                    <a:pt x="9149" y="1281"/>
                    <a:pt x="9058" y="1747"/>
                    <a:pt x="8846" y="2309"/>
                  </a:cubicBezTo>
                  <a:cubicBezTo>
                    <a:pt x="8785" y="2471"/>
                    <a:pt x="8694" y="2720"/>
                    <a:pt x="8645" y="2861"/>
                  </a:cubicBezTo>
                  <a:cubicBezTo>
                    <a:pt x="8489" y="3304"/>
                    <a:pt x="8372" y="3572"/>
                    <a:pt x="7956" y="4438"/>
                  </a:cubicBezTo>
                  <a:cubicBezTo>
                    <a:pt x="7870" y="4615"/>
                    <a:pt x="7785" y="4807"/>
                    <a:pt x="7767" y="4864"/>
                  </a:cubicBezTo>
                  <a:cubicBezTo>
                    <a:pt x="7748" y="4921"/>
                    <a:pt x="7718" y="4972"/>
                    <a:pt x="7698" y="4979"/>
                  </a:cubicBezTo>
                  <a:cubicBezTo>
                    <a:pt x="7697" y="4980"/>
                    <a:pt x="7694" y="4980"/>
                    <a:pt x="7691" y="4980"/>
                  </a:cubicBezTo>
                  <a:cubicBezTo>
                    <a:pt x="7664" y="4980"/>
                    <a:pt x="7587" y="4948"/>
                    <a:pt x="7507" y="4904"/>
                  </a:cubicBezTo>
                  <a:cubicBezTo>
                    <a:pt x="7421" y="4854"/>
                    <a:pt x="7277" y="4790"/>
                    <a:pt x="7187" y="4760"/>
                  </a:cubicBezTo>
                  <a:lnTo>
                    <a:pt x="7024" y="4705"/>
                  </a:lnTo>
                  <a:lnTo>
                    <a:pt x="7020" y="4458"/>
                  </a:lnTo>
                  <a:cubicBezTo>
                    <a:pt x="7017" y="4216"/>
                    <a:pt x="7014" y="4207"/>
                    <a:pt x="6855" y="3880"/>
                  </a:cubicBezTo>
                  <a:cubicBezTo>
                    <a:pt x="6664" y="3485"/>
                    <a:pt x="6458" y="2997"/>
                    <a:pt x="6421" y="2848"/>
                  </a:cubicBezTo>
                  <a:cubicBezTo>
                    <a:pt x="6385" y="2709"/>
                    <a:pt x="6363" y="2106"/>
                    <a:pt x="6391" y="2052"/>
                  </a:cubicBezTo>
                  <a:cubicBezTo>
                    <a:pt x="6404" y="2030"/>
                    <a:pt x="6416" y="1963"/>
                    <a:pt x="6422" y="1903"/>
                  </a:cubicBezTo>
                  <a:cubicBezTo>
                    <a:pt x="6427" y="1844"/>
                    <a:pt x="6465" y="1720"/>
                    <a:pt x="6505" y="1627"/>
                  </a:cubicBezTo>
                  <a:cubicBezTo>
                    <a:pt x="6547" y="1535"/>
                    <a:pt x="6580" y="1448"/>
                    <a:pt x="6580" y="1434"/>
                  </a:cubicBezTo>
                  <a:cubicBezTo>
                    <a:pt x="6580" y="1361"/>
                    <a:pt x="6987" y="843"/>
                    <a:pt x="7283" y="540"/>
                  </a:cubicBezTo>
                  <a:cubicBezTo>
                    <a:pt x="7405" y="414"/>
                    <a:pt x="7604" y="249"/>
                    <a:pt x="7699" y="196"/>
                  </a:cubicBezTo>
                  <a:cubicBezTo>
                    <a:pt x="7736" y="175"/>
                    <a:pt x="7799" y="165"/>
                    <a:pt x="7874" y="165"/>
                  </a:cubicBezTo>
                  <a:close/>
                  <a:moveTo>
                    <a:pt x="7044" y="4894"/>
                  </a:moveTo>
                  <a:cubicBezTo>
                    <a:pt x="7050" y="4894"/>
                    <a:pt x="7056" y="4894"/>
                    <a:pt x="7063" y="4895"/>
                  </a:cubicBezTo>
                  <a:cubicBezTo>
                    <a:pt x="7101" y="4900"/>
                    <a:pt x="7241" y="4962"/>
                    <a:pt x="7375" y="5033"/>
                  </a:cubicBezTo>
                  <a:cubicBezTo>
                    <a:pt x="7508" y="5102"/>
                    <a:pt x="7627" y="5167"/>
                    <a:pt x="7637" y="5176"/>
                  </a:cubicBezTo>
                  <a:cubicBezTo>
                    <a:pt x="7649" y="5186"/>
                    <a:pt x="7594" y="5319"/>
                    <a:pt x="7512" y="5475"/>
                  </a:cubicBezTo>
                  <a:cubicBezTo>
                    <a:pt x="7361" y="5771"/>
                    <a:pt x="7326" y="5805"/>
                    <a:pt x="7136" y="5840"/>
                  </a:cubicBezTo>
                  <a:lnTo>
                    <a:pt x="7034" y="5861"/>
                  </a:lnTo>
                  <a:lnTo>
                    <a:pt x="7034" y="5861"/>
                  </a:lnTo>
                  <a:lnTo>
                    <a:pt x="7117" y="5696"/>
                  </a:lnTo>
                  <a:cubicBezTo>
                    <a:pt x="7205" y="5521"/>
                    <a:pt x="7220" y="5433"/>
                    <a:pt x="7165" y="5414"/>
                  </a:cubicBezTo>
                  <a:cubicBezTo>
                    <a:pt x="7155" y="5411"/>
                    <a:pt x="7145" y="5409"/>
                    <a:pt x="7136" y="5409"/>
                  </a:cubicBezTo>
                  <a:cubicBezTo>
                    <a:pt x="7082" y="5409"/>
                    <a:pt x="7040" y="5472"/>
                    <a:pt x="6945" y="5676"/>
                  </a:cubicBezTo>
                  <a:cubicBezTo>
                    <a:pt x="6832" y="5919"/>
                    <a:pt x="6832" y="5919"/>
                    <a:pt x="6693" y="5964"/>
                  </a:cubicBezTo>
                  <a:cubicBezTo>
                    <a:pt x="6620" y="5988"/>
                    <a:pt x="6561" y="6005"/>
                    <a:pt x="6555" y="6005"/>
                  </a:cubicBezTo>
                  <a:cubicBezTo>
                    <a:pt x="6554" y="6005"/>
                    <a:pt x="6554" y="6005"/>
                    <a:pt x="6554" y="6005"/>
                  </a:cubicBezTo>
                  <a:cubicBezTo>
                    <a:pt x="6554" y="6003"/>
                    <a:pt x="6622" y="5850"/>
                    <a:pt x="6703" y="5665"/>
                  </a:cubicBezTo>
                  <a:cubicBezTo>
                    <a:pt x="6785" y="5480"/>
                    <a:pt x="6869" y="5268"/>
                    <a:pt x="6890" y="5193"/>
                  </a:cubicBezTo>
                  <a:cubicBezTo>
                    <a:pt x="6956" y="4951"/>
                    <a:pt x="6983" y="4894"/>
                    <a:pt x="7044" y="4894"/>
                  </a:cubicBezTo>
                  <a:close/>
                  <a:moveTo>
                    <a:pt x="11962" y="5061"/>
                  </a:moveTo>
                  <a:cubicBezTo>
                    <a:pt x="12136" y="5061"/>
                    <a:pt x="12284" y="5075"/>
                    <a:pt x="12391" y="5103"/>
                  </a:cubicBezTo>
                  <a:cubicBezTo>
                    <a:pt x="12552" y="5145"/>
                    <a:pt x="12873" y="5499"/>
                    <a:pt x="13025" y="5799"/>
                  </a:cubicBezTo>
                  <a:cubicBezTo>
                    <a:pt x="13159" y="6069"/>
                    <a:pt x="13179" y="6453"/>
                    <a:pt x="13064" y="6626"/>
                  </a:cubicBezTo>
                  <a:cubicBezTo>
                    <a:pt x="12977" y="6758"/>
                    <a:pt x="12692" y="6988"/>
                    <a:pt x="12432" y="7135"/>
                  </a:cubicBezTo>
                  <a:cubicBezTo>
                    <a:pt x="11813" y="7486"/>
                    <a:pt x="11536" y="7583"/>
                    <a:pt x="11124" y="7583"/>
                  </a:cubicBezTo>
                  <a:cubicBezTo>
                    <a:pt x="11106" y="7583"/>
                    <a:pt x="11087" y="7583"/>
                    <a:pt x="11069" y="7583"/>
                  </a:cubicBezTo>
                  <a:cubicBezTo>
                    <a:pt x="10748" y="7576"/>
                    <a:pt x="10332" y="7477"/>
                    <a:pt x="10116" y="7357"/>
                  </a:cubicBezTo>
                  <a:cubicBezTo>
                    <a:pt x="9965" y="7273"/>
                    <a:pt x="9357" y="6855"/>
                    <a:pt x="9223" y="6743"/>
                  </a:cubicBezTo>
                  <a:cubicBezTo>
                    <a:pt x="9032" y="6585"/>
                    <a:pt x="8917" y="6538"/>
                    <a:pt x="8599" y="6488"/>
                  </a:cubicBezTo>
                  <a:cubicBezTo>
                    <a:pt x="8500" y="6472"/>
                    <a:pt x="8499" y="6471"/>
                    <a:pt x="8480" y="6312"/>
                  </a:cubicBezTo>
                  <a:cubicBezTo>
                    <a:pt x="8471" y="6223"/>
                    <a:pt x="8434" y="6063"/>
                    <a:pt x="8399" y="5955"/>
                  </a:cubicBezTo>
                  <a:cubicBezTo>
                    <a:pt x="8365" y="5847"/>
                    <a:pt x="8343" y="5749"/>
                    <a:pt x="8349" y="5737"/>
                  </a:cubicBezTo>
                  <a:cubicBezTo>
                    <a:pt x="8356" y="5726"/>
                    <a:pt x="8387" y="5716"/>
                    <a:pt x="8422" y="5716"/>
                  </a:cubicBezTo>
                  <a:cubicBezTo>
                    <a:pt x="8502" y="5716"/>
                    <a:pt x="8720" y="5666"/>
                    <a:pt x="9289" y="5516"/>
                  </a:cubicBezTo>
                  <a:cubicBezTo>
                    <a:pt x="9882" y="5360"/>
                    <a:pt x="10033" y="5327"/>
                    <a:pt x="10463" y="5259"/>
                  </a:cubicBezTo>
                  <a:cubicBezTo>
                    <a:pt x="10648" y="5229"/>
                    <a:pt x="10853" y="5194"/>
                    <a:pt x="10919" y="5180"/>
                  </a:cubicBezTo>
                  <a:cubicBezTo>
                    <a:pt x="11289" y="5102"/>
                    <a:pt x="11663" y="5061"/>
                    <a:pt x="11962" y="5061"/>
                  </a:cubicBezTo>
                  <a:close/>
                  <a:moveTo>
                    <a:pt x="8102" y="5774"/>
                  </a:moveTo>
                  <a:cubicBezTo>
                    <a:pt x="8154" y="5774"/>
                    <a:pt x="8173" y="5801"/>
                    <a:pt x="8187" y="5861"/>
                  </a:cubicBezTo>
                  <a:cubicBezTo>
                    <a:pt x="8197" y="5909"/>
                    <a:pt x="8233" y="6034"/>
                    <a:pt x="8266" y="6140"/>
                  </a:cubicBezTo>
                  <a:cubicBezTo>
                    <a:pt x="8299" y="6244"/>
                    <a:pt x="8320" y="6361"/>
                    <a:pt x="8313" y="6398"/>
                  </a:cubicBezTo>
                  <a:cubicBezTo>
                    <a:pt x="8301" y="6460"/>
                    <a:pt x="8283" y="6470"/>
                    <a:pt x="8095" y="6500"/>
                  </a:cubicBezTo>
                  <a:cubicBezTo>
                    <a:pt x="7749" y="6555"/>
                    <a:pt x="7327" y="6638"/>
                    <a:pt x="7255" y="6666"/>
                  </a:cubicBezTo>
                  <a:cubicBezTo>
                    <a:pt x="7217" y="6680"/>
                    <a:pt x="7120" y="6705"/>
                    <a:pt x="7038" y="6720"/>
                  </a:cubicBezTo>
                  <a:cubicBezTo>
                    <a:pt x="6956" y="6735"/>
                    <a:pt x="6830" y="6758"/>
                    <a:pt x="6754" y="6773"/>
                  </a:cubicBezTo>
                  <a:cubicBezTo>
                    <a:pt x="6591" y="6805"/>
                    <a:pt x="6531" y="6815"/>
                    <a:pt x="6322" y="6837"/>
                  </a:cubicBezTo>
                  <a:cubicBezTo>
                    <a:pt x="6235" y="6847"/>
                    <a:pt x="6081" y="6871"/>
                    <a:pt x="5987" y="6892"/>
                  </a:cubicBezTo>
                  <a:cubicBezTo>
                    <a:pt x="5891" y="6912"/>
                    <a:pt x="5581" y="6972"/>
                    <a:pt x="5298" y="7025"/>
                  </a:cubicBezTo>
                  <a:cubicBezTo>
                    <a:pt x="4733" y="7131"/>
                    <a:pt x="4581" y="7163"/>
                    <a:pt x="4127" y="7269"/>
                  </a:cubicBezTo>
                  <a:cubicBezTo>
                    <a:pt x="3612" y="7389"/>
                    <a:pt x="2910" y="7531"/>
                    <a:pt x="2838" y="7531"/>
                  </a:cubicBezTo>
                  <a:cubicBezTo>
                    <a:pt x="2834" y="7531"/>
                    <a:pt x="2832" y="7530"/>
                    <a:pt x="2832" y="7529"/>
                  </a:cubicBezTo>
                  <a:cubicBezTo>
                    <a:pt x="2832" y="7520"/>
                    <a:pt x="2850" y="7489"/>
                    <a:pt x="2872" y="7460"/>
                  </a:cubicBezTo>
                  <a:cubicBezTo>
                    <a:pt x="2936" y="7376"/>
                    <a:pt x="2925" y="7309"/>
                    <a:pt x="2846" y="7309"/>
                  </a:cubicBezTo>
                  <a:cubicBezTo>
                    <a:pt x="2793" y="7309"/>
                    <a:pt x="2755" y="7342"/>
                    <a:pt x="2683" y="7456"/>
                  </a:cubicBezTo>
                  <a:cubicBezTo>
                    <a:pt x="2582" y="7611"/>
                    <a:pt x="2548" y="7629"/>
                    <a:pt x="2265" y="7675"/>
                  </a:cubicBezTo>
                  <a:cubicBezTo>
                    <a:pt x="2199" y="7685"/>
                    <a:pt x="2117" y="7716"/>
                    <a:pt x="2080" y="7744"/>
                  </a:cubicBezTo>
                  <a:cubicBezTo>
                    <a:pt x="2040" y="7776"/>
                    <a:pt x="1987" y="7795"/>
                    <a:pt x="1953" y="7795"/>
                  </a:cubicBezTo>
                  <a:cubicBezTo>
                    <a:pt x="1931" y="7795"/>
                    <a:pt x="1916" y="7787"/>
                    <a:pt x="1916" y="7771"/>
                  </a:cubicBezTo>
                  <a:cubicBezTo>
                    <a:pt x="1916" y="7759"/>
                    <a:pt x="1942" y="7714"/>
                    <a:pt x="1972" y="7676"/>
                  </a:cubicBezTo>
                  <a:cubicBezTo>
                    <a:pt x="2032" y="7599"/>
                    <a:pt x="2022" y="7496"/>
                    <a:pt x="1955" y="7496"/>
                  </a:cubicBezTo>
                  <a:cubicBezTo>
                    <a:pt x="1935" y="7496"/>
                    <a:pt x="1879" y="7548"/>
                    <a:pt x="1830" y="7612"/>
                  </a:cubicBezTo>
                  <a:cubicBezTo>
                    <a:pt x="1678" y="7809"/>
                    <a:pt x="1606" y="7869"/>
                    <a:pt x="1495" y="7889"/>
                  </a:cubicBezTo>
                  <a:lnTo>
                    <a:pt x="1390" y="7910"/>
                  </a:lnTo>
                  <a:lnTo>
                    <a:pt x="1465" y="7817"/>
                  </a:lnTo>
                  <a:cubicBezTo>
                    <a:pt x="1617" y="7630"/>
                    <a:pt x="1627" y="7607"/>
                    <a:pt x="1591" y="7562"/>
                  </a:cubicBezTo>
                  <a:cubicBezTo>
                    <a:pt x="1573" y="7541"/>
                    <a:pt x="1556" y="7529"/>
                    <a:pt x="1537" y="7529"/>
                  </a:cubicBezTo>
                  <a:cubicBezTo>
                    <a:pt x="1492" y="7529"/>
                    <a:pt x="1432" y="7592"/>
                    <a:pt x="1308" y="7751"/>
                  </a:cubicBezTo>
                  <a:cubicBezTo>
                    <a:pt x="1115" y="7996"/>
                    <a:pt x="1107" y="8000"/>
                    <a:pt x="677" y="8125"/>
                  </a:cubicBezTo>
                  <a:cubicBezTo>
                    <a:pt x="469" y="8186"/>
                    <a:pt x="352" y="8214"/>
                    <a:pt x="301" y="8214"/>
                  </a:cubicBezTo>
                  <a:cubicBezTo>
                    <a:pt x="280" y="8214"/>
                    <a:pt x="271" y="8209"/>
                    <a:pt x="271" y="8200"/>
                  </a:cubicBezTo>
                  <a:cubicBezTo>
                    <a:pt x="271" y="8169"/>
                    <a:pt x="553" y="7838"/>
                    <a:pt x="666" y="7737"/>
                  </a:cubicBezTo>
                  <a:cubicBezTo>
                    <a:pt x="1010" y="7428"/>
                    <a:pt x="1562" y="7246"/>
                    <a:pt x="3211" y="6902"/>
                  </a:cubicBezTo>
                  <a:cubicBezTo>
                    <a:pt x="3631" y="6814"/>
                    <a:pt x="4112" y="6716"/>
                    <a:pt x="4276" y="6687"/>
                  </a:cubicBezTo>
                  <a:cubicBezTo>
                    <a:pt x="4438" y="6656"/>
                    <a:pt x="4833" y="6571"/>
                    <a:pt x="5152" y="6497"/>
                  </a:cubicBezTo>
                  <a:cubicBezTo>
                    <a:pt x="5902" y="6325"/>
                    <a:pt x="6108" y="6284"/>
                    <a:pt x="6203" y="6284"/>
                  </a:cubicBezTo>
                  <a:cubicBezTo>
                    <a:pt x="6247" y="6284"/>
                    <a:pt x="6333" y="6268"/>
                    <a:pt x="6397" y="6247"/>
                  </a:cubicBezTo>
                  <a:cubicBezTo>
                    <a:pt x="6898" y="6087"/>
                    <a:pt x="7187" y="6004"/>
                    <a:pt x="7525" y="5922"/>
                  </a:cubicBezTo>
                  <a:cubicBezTo>
                    <a:pt x="7681" y="5883"/>
                    <a:pt x="7861" y="5835"/>
                    <a:pt x="7928" y="5814"/>
                  </a:cubicBezTo>
                  <a:cubicBezTo>
                    <a:pt x="8010" y="5788"/>
                    <a:pt x="8064" y="5774"/>
                    <a:pt x="8102" y="5774"/>
                  </a:cubicBezTo>
                  <a:close/>
                  <a:moveTo>
                    <a:pt x="6730" y="6989"/>
                  </a:moveTo>
                  <a:cubicBezTo>
                    <a:pt x="6758" y="6989"/>
                    <a:pt x="6768" y="6995"/>
                    <a:pt x="6768" y="7006"/>
                  </a:cubicBezTo>
                  <a:cubicBezTo>
                    <a:pt x="6769" y="7036"/>
                    <a:pt x="6610" y="7440"/>
                    <a:pt x="6539" y="7591"/>
                  </a:cubicBezTo>
                  <a:cubicBezTo>
                    <a:pt x="6367" y="7953"/>
                    <a:pt x="6164" y="8418"/>
                    <a:pt x="6109" y="8577"/>
                  </a:cubicBezTo>
                  <a:cubicBezTo>
                    <a:pt x="6076" y="8674"/>
                    <a:pt x="5991" y="8884"/>
                    <a:pt x="5921" y="9048"/>
                  </a:cubicBezTo>
                  <a:cubicBezTo>
                    <a:pt x="5849" y="9213"/>
                    <a:pt x="5758" y="9430"/>
                    <a:pt x="5717" y="9535"/>
                  </a:cubicBezTo>
                  <a:cubicBezTo>
                    <a:pt x="5583" y="9876"/>
                    <a:pt x="5365" y="10395"/>
                    <a:pt x="5286" y="10559"/>
                  </a:cubicBezTo>
                  <a:cubicBezTo>
                    <a:pt x="4846" y="11486"/>
                    <a:pt x="4637" y="11840"/>
                    <a:pt x="4385" y="12085"/>
                  </a:cubicBezTo>
                  <a:cubicBezTo>
                    <a:pt x="4269" y="12197"/>
                    <a:pt x="3907" y="12417"/>
                    <a:pt x="3794" y="12446"/>
                  </a:cubicBezTo>
                  <a:cubicBezTo>
                    <a:pt x="3783" y="12448"/>
                    <a:pt x="3775" y="12450"/>
                    <a:pt x="3768" y="12450"/>
                  </a:cubicBezTo>
                  <a:cubicBezTo>
                    <a:pt x="3726" y="12450"/>
                    <a:pt x="3764" y="12372"/>
                    <a:pt x="4010" y="11885"/>
                  </a:cubicBezTo>
                  <a:cubicBezTo>
                    <a:pt x="4361" y="11188"/>
                    <a:pt x="4505" y="10888"/>
                    <a:pt x="4505" y="10850"/>
                  </a:cubicBezTo>
                  <a:cubicBezTo>
                    <a:pt x="4505" y="10835"/>
                    <a:pt x="4530" y="10799"/>
                    <a:pt x="4558" y="10774"/>
                  </a:cubicBezTo>
                  <a:cubicBezTo>
                    <a:pt x="4588" y="10748"/>
                    <a:pt x="4633" y="10665"/>
                    <a:pt x="4663" y="10588"/>
                  </a:cubicBezTo>
                  <a:cubicBezTo>
                    <a:pt x="4692" y="10512"/>
                    <a:pt x="4764" y="10345"/>
                    <a:pt x="4823" y="10219"/>
                  </a:cubicBezTo>
                  <a:cubicBezTo>
                    <a:pt x="4881" y="10092"/>
                    <a:pt x="5038" y="9717"/>
                    <a:pt x="5173" y="9383"/>
                  </a:cubicBezTo>
                  <a:cubicBezTo>
                    <a:pt x="5308" y="9050"/>
                    <a:pt x="5477" y="8632"/>
                    <a:pt x="5551" y="8453"/>
                  </a:cubicBezTo>
                  <a:cubicBezTo>
                    <a:pt x="5625" y="8276"/>
                    <a:pt x="5730" y="8027"/>
                    <a:pt x="5781" y="7901"/>
                  </a:cubicBezTo>
                  <a:cubicBezTo>
                    <a:pt x="5834" y="7775"/>
                    <a:pt x="5926" y="7542"/>
                    <a:pt x="5988" y="7380"/>
                  </a:cubicBezTo>
                  <a:cubicBezTo>
                    <a:pt x="6091" y="7111"/>
                    <a:pt x="6139" y="7040"/>
                    <a:pt x="6251" y="7040"/>
                  </a:cubicBezTo>
                  <a:cubicBezTo>
                    <a:pt x="6266" y="7040"/>
                    <a:pt x="6282" y="7041"/>
                    <a:pt x="6300" y="7043"/>
                  </a:cubicBezTo>
                  <a:cubicBezTo>
                    <a:pt x="6361" y="7052"/>
                    <a:pt x="6361" y="7054"/>
                    <a:pt x="6255" y="7293"/>
                  </a:cubicBezTo>
                  <a:cubicBezTo>
                    <a:pt x="6117" y="7606"/>
                    <a:pt x="6035" y="7798"/>
                    <a:pt x="5960" y="7981"/>
                  </a:cubicBezTo>
                  <a:cubicBezTo>
                    <a:pt x="5926" y="8064"/>
                    <a:pt x="5889" y="8152"/>
                    <a:pt x="5875" y="8179"/>
                  </a:cubicBezTo>
                  <a:cubicBezTo>
                    <a:pt x="5862" y="8205"/>
                    <a:pt x="5858" y="8240"/>
                    <a:pt x="5866" y="8254"/>
                  </a:cubicBezTo>
                  <a:cubicBezTo>
                    <a:pt x="5875" y="8269"/>
                    <a:pt x="5869" y="8279"/>
                    <a:pt x="5855" y="8279"/>
                  </a:cubicBezTo>
                  <a:cubicBezTo>
                    <a:pt x="5840" y="8279"/>
                    <a:pt x="5819" y="8306"/>
                    <a:pt x="5810" y="8339"/>
                  </a:cubicBezTo>
                  <a:cubicBezTo>
                    <a:pt x="5800" y="8372"/>
                    <a:pt x="5775" y="8437"/>
                    <a:pt x="5757" y="8481"/>
                  </a:cubicBezTo>
                  <a:cubicBezTo>
                    <a:pt x="5738" y="8525"/>
                    <a:pt x="5676" y="8672"/>
                    <a:pt x="5621" y="8806"/>
                  </a:cubicBezTo>
                  <a:cubicBezTo>
                    <a:pt x="5396" y="9348"/>
                    <a:pt x="4924" y="10339"/>
                    <a:pt x="4718" y="10703"/>
                  </a:cubicBezTo>
                  <a:cubicBezTo>
                    <a:pt x="4671" y="10786"/>
                    <a:pt x="4586" y="10970"/>
                    <a:pt x="4528" y="11117"/>
                  </a:cubicBezTo>
                  <a:cubicBezTo>
                    <a:pt x="4470" y="11263"/>
                    <a:pt x="4411" y="11402"/>
                    <a:pt x="4398" y="11428"/>
                  </a:cubicBezTo>
                  <a:cubicBezTo>
                    <a:pt x="4320" y="11572"/>
                    <a:pt x="4215" y="11836"/>
                    <a:pt x="4228" y="11848"/>
                  </a:cubicBezTo>
                  <a:cubicBezTo>
                    <a:pt x="4236" y="11857"/>
                    <a:pt x="4272" y="11864"/>
                    <a:pt x="4306" y="11864"/>
                  </a:cubicBezTo>
                  <a:cubicBezTo>
                    <a:pt x="4357" y="11864"/>
                    <a:pt x="4383" y="11834"/>
                    <a:pt x="4439" y="11710"/>
                  </a:cubicBezTo>
                  <a:cubicBezTo>
                    <a:pt x="4479" y="11625"/>
                    <a:pt x="4519" y="11537"/>
                    <a:pt x="4531" y="11513"/>
                  </a:cubicBezTo>
                  <a:cubicBezTo>
                    <a:pt x="4542" y="11491"/>
                    <a:pt x="4591" y="11376"/>
                    <a:pt x="4639" y="11261"/>
                  </a:cubicBezTo>
                  <a:cubicBezTo>
                    <a:pt x="4687" y="11144"/>
                    <a:pt x="4832" y="10842"/>
                    <a:pt x="4962" y="10588"/>
                  </a:cubicBezTo>
                  <a:cubicBezTo>
                    <a:pt x="5092" y="10334"/>
                    <a:pt x="5293" y="9919"/>
                    <a:pt x="5408" y="9667"/>
                  </a:cubicBezTo>
                  <a:cubicBezTo>
                    <a:pt x="5522" y="9416"/>
                    <a:pt x="5654" y="9131"/>
                    <a:pt x="5697" y="9035"/>
                  </a:cubicBezTo>
                  <a:cubicBezTo>
                    <a:pt x="5742" y="8937"/>
                    <a:pt x="5830" y="8728"/>
                    <a:pt x="5894" y="8563"/>
                  </a:cubicBezTo>
                  <a:cubicBezTo>
                    <a:pt x="5958" y="8399"/>
                    <a:pt x="6046" y="8182"/>
                    <a:pt x="6090" y="8077"/>
                  </a:cubicBezTo>
                  <a:cubicBezTo>
                    <a:pt x="6133" y="7974"/>
                    <a:pt x="6218" y="7774"/>
                    <a:pt x="6278" y="7632"/>
                  </a:cubicBezTo>
                  <a:cubicBezTo>
                    <a:pt x="6538" y="7010"/>
                    <a:pt x="6536" y="7016"/>
                    <a:pt x="6606" y="7004"/>
                  </a:cubicBezTo>
                  <a:cubicBezTo>
                    <a:pt x="6665" y="6994"/>
                    <a:pt x="6705" y="6989"/>
                    <a:pt x="6730" y="6989"/>
                  </a:cubicBezTo>
                  <a:close/>
                  <a:moveTo>
                    <a:pt x="7921" y="0"/>
                  </a:moveTo>
                  <a:cubicBezTo>
                    <a:pt x="7684" y="0"/>
                    <a:pt x="7661" y="5"/>
                    <a:pt x="7535" y="87"/>
                  </a:cubicBezTo>
                  <a:cubicBezTo>
                    <a:pt x="7371" y="193"/>
                    <a:pt x="6844" y="724"/>
                    <a:pt x="6660" y="968"/>
                  </a:cubicBezTo>
                  <a:cubicBezTo>
                    <a:pt x="6344" y="1389"/>
                    <a:pt x="6210" y="1800"/>
                    <a:pt x="6204" y="2370"/>
                  </a:cubicBezTo>
                  <a:cubicBezTo>
                    <a:pt x="6201" y="2711"/>
                    <a:pt x="6235" y="2909"/>
                    <a:pt x="6342" y="3163"/>
                  </a:cubicBezTo>
                  <a:cubicBezTo>
                    <a:pt x="6387" y="3271"/>
                    <a:pt x="6463" y="3457"/>
                    <a:pt x="6513" y="3578"/>
                  </a:cubicBezTo>
                  <a:cubicBezTo>
                    <a:pt x="6562" y="3699"/>
                    <a:pt x="6655" y="3899"/>
                    <a:pt x="6717" y="4022"/>
                  </a:cubicBezTo>
                  <a:cubicBezTo>
                    <a:pt x="6825" y="4235"/>
                    <a:pt x="6832" y="4261"/>
                    <a:pt x="6836" y="4500"/>
                  </a:cubicBezTo>
                  <a:cubicBezTo>
                    <a:pt x="6842" y="4735"/>
                    <a:pt x="6833" y="4779"/>
                    <a:pt x="6721" y="5117"/>
                  </a:cubicBezTo>
                  <a:cubicBezTo>
                    <a:pt x="6655" y="5318"/>
                    <a:pt x="6532" y="5617"/>
                    <a:pt x="6448" y="5782"/>
                  </a:cubicBezTo>
                  <a:lnTo>
                    <a:pt x="6297" y="6081"/>
                  </a:lnTo>
                  <a:lnTo>
                    <a:pt x="6094" y="6114"/>
                  </a:lnTo>
                  <a:cubicBezTo>
                    <a:pt x="5984" y="6132"/>
                    <a:pt x="5855" y="6153"/>
                    <a:pt x="5811" y="6162"/>
                  </a:cubicBezTo>
                  <a:cubicBezTo>
                    <a:pt x="5766" y="6169"/>
                    <a:pt x="5603" y="6206"/>
                    <a:pt x="5447" y="6242"/>
                  </a:cubicBezTo>
                  <a:cubicBezTo>
                    <a:pt x="5290" y="6279"/>
                    <a:pt x="5038" y="6334"/>
                    <a:pt x="4882" y="6366"/>
                  </a:cubicBezTo>
                  <a:cubicBezTo>
                    <a:pt x="3785" y="6585"/>
                    <a:pt x="3452" y="6654"/>
                    <a:pt x="2912" y="6770"/>
                  </a:cubicBezTo>
                  <a:cubicBezTo>
                    <a:pt x="2771" y="6801"/>
                    <a:pt x="2564" y="6844"/>
                    <a:pt x="2453" y="6867"/>
                  </a:cubicBezTo>
                  <a:cubicBezTo>
                    <a:pt x="2223" y="6914"/>
                    <a:pt x="2188" y="6924"/>
                    <a:pt x="1524" y="7134"/>
                  </a:cubicBezTo>
                  <a:cubicBezTo>
                    <a:pt x="986" y="7304"/>
                    <a:pt x="952" y="7318"/>
                    <a:pt x="699" y="7487"/>
                  </a:cubicBezTo>
                  <a:cubicBezTo>
                    <a:pt x="489" y="7627"/>
                    <a:pt x="279" y="7842"/>
                    <a:pt x="133" y="8071"/>
                  </a:cubicBezTo>
                  <a:cubicBezTo>
                    <a:pt x="9" y="8263"/>
                    <a:pt x="0" y="8349"/>
                    <a:pt x="98" y="8393"/>
                  </a:cubicBezTo>
                  <a:cubicBezTo>
                    <a:pt x="118" y="8402"/>
                    <a:pt x="149" y="8407"/>
                    <a:pt x="190" y="8407"/>
                  </a:cubicBezTo>
                  <a:cubicBezTo>
                    <a:pt x="358" y="8407"/>
                    <a:pt x="688" y="8329"/>
                    <a:pt x="1107" y="8189"/>
                  </a:cubicBezTo>
                  <a:cubicBezTo>
                    <a:pt x="1174" y="8166"/>
                    <a:pt x="1348" y="8116"/>
                    <a:pt x="1498" y="8077"/>
                  </a:cubicBezTo>
                  <a:cubicBezTo>
                    <a:pt x="1647" y="8038"/>
                    <a:pt x="1797" y="7994"/>
                    <a:pt x="1833" y="7978"/>
                  </a:cubicBezTo>
                  <a:cubicBezTo>
                    <a:pt x="1871" y="7963"/>
                    <a:pt x="1950" y="7945"/>
                    <a:pt x="2009" y="7939"/>
                  </a:cubicBezTo>
                  <a:cubicBezTo>
                    <a:pt x="2067" y="7932"/>
                    <a:pt x="2135" y="7920"/>
                    <a:pt x="2157" y="7913"/>
                  </a:cubicBezTo>
                  <a:cubicBezTo>
                    <a:pt x="2282" y="7868"/>
                    <a:pt x="2753" y="7753"/>
                    <a:pt x="3033" y="7698"/>
                  </a:cubicBezTo>
                  <a:cubicBezTo>
                    <a:pt x="3211" y="7663"/>
                    <a:pt x="3521" y="7597"/>
                    <a:pt x="3721" y="7550"/>
                  </a:cubicBezTo>
                  <a:cubicBezTo>
                    <a:pt x="3922" y="7503"/>
                    <a:pt x="4164" y="7449"/>
                    <a:pt x="4261" y="7431"/>
                  </a:cubicBezTo>
                  <a:cubicBezTo>
                    <a:pt x="4357" y="7413"/>
                    <a:pt x="4610" y="7361"/>
                    <a:pt x="4826" y="7316"/>
                  </a:cubicBezTo>
                  <a:cubicBezTo>
                    <a:pt x="5293" y="7216"/>
                    <a:pt x="5804" y="7124"/>
                    <a:pt x="5884" y="7124"/>
                  </a:cubicBezTo>
                  <a:cubicBezTo>
                    <a:pt x="5889" y="7124"/>
                    <a:pt x="5893" y="7125"/>
                    <a:pt x="5894" y="7126"/>
                  </a:cubicBezTo>
                  <a:cubicBezTo>
                    <a:pt x="5899" y="7132"/>
                    <a:pt x="5849" y="7275"/>
                    <a:pt x="5784" y="7442"/>
                  </a:cubicBezTo>
                  <a:cubicBezTo>
                    <a:pt x="5718" y="7608"/>
                    <a:pt x="5663" y="7762"/>
                    <a:pt x="5663" y="7779"/>
                  </a:cubicBezTo>
                  <a:cubicBezTo>
                    <a:pt x="5663" y="7796"/>
                    <a:pt x="5632" y="7869"/>
                    <a:pt x="5596" y="7939"/>
                  </a:cubicBezTo>
                  <a:cubicBezTo>
                    <a:pt x="5560" y="8008"/>
                    <a:pt x="5530" y="8076"/>
                    <a:pt x="5530" y="8090"/>
                  </a:cubicBezTo>
                  <a:cubicBezTo>
                    <a:pt x="5530" y="8104"/>
                    <a:pt x="5482" y="8215"/>
                    <a:pt x="5424" y="8338"/>
                  </a:cubicBezTo>
                  <a:cubicBezTo>
                    <a:pt x="5366" y="8461"/>
                    <a:pt x="5298" y="8622"/>
                    <a:pt x="5272" y="8696"/>
                  </a:cubicBezTo>
                  <a:cubicBezTo>
                    <a:pt x="5247" y="8771"/>
                    <a:pt x="5209" y="8867"/>
                    <a:pt x="5188" y="8912"/>
                  </a:cubicBezTo>
                  <a:cubicBezTo>
                    <a:pt x="5167" y="8957"/>
                    <a:pt x="5096" y="9119"/>
                    <a:pt x="5031" y="9275"/>
                  </a:cubicBezTo>
                  <a:cubicBezTo>
                    <a:pt x="4857" y="9688"/>
                    <a:pt x="4687" y="10073"/>
                    <a:pt x="4503" y="10462"/>
                  </a:cubicBezTo>
                  <a:cubicBezTo>
                    <a:pt x="4416" y="10649"/>
                    <a:pt x="4343" y="10823"/>
                    <a:pt x="4343" y="10846"/>
                  </a:cubicBezTo>
                  <a:cubicBezTo>
                    <a:pt x="4343" y="10870"/>
                    <a:pt x="4332" y="10898"/>
                    <a:pt x="4319" y="10905"/>
                  </a:cubicBezTo>
                  <a:cubicBezTo>
                    <a:pt x="4303" y="10915"/>
                    <a:pt x="3726" y="12051"/>
                    <a:pt x="3585" y="12352"/>
                  </a:cubicBezTo>
                  <a:cubicBezTo>
                    <a:pt x="3542" y="12445"/>
                    <a:pt x="3530" y="12565"/>
                    <a:pt x="3558" y="12619"/>
                  </a:cubicBezTo>
                  <a:cubicBezTo>
                    <a:pt x="3576" y="12653"/>
                    <a:pt x="3613" y="12669"/>
                    <a:pt x="3664" y="12669"/>
                  </a:cubicBezTo>
                  <a:cubicBezTo>
                    <a:pt x="3923" y="12669"/>
                    <a:pt x="4534" y="12263"/>
                    <a:pt x="4786" y="11879"/>
                  </a:cubicBezTo>
                  <a:cubicBezTo>
                    <a:pt x="4951" y="11629"/>
                    <a:pt x="5441" y="10690"/>
                    <a:pt x="5546" y="10423"/>
                  </a:cubicBezTo>
                  <a:cubicBezTo>
                    <a:pt x="5640" y="10187"/>
                    <a:pt x="5724" y="9982"/>
                    <a:pt x="5758" y="9910"/>
                  </a:cubicBezTo>
                  <a:cubicBezTo>
                    <a:pt x="5795" y="9832"/>
                    <a:pt x="5840" y="9725"/>
                    <a:pt x="6051" y="9209"/>
                  </a:cubicBezTo>
                  <a:cubicBezTo>
                    <a:pt x="6107" y="9075"/>
                    <a:pt x="6161" y="8943"/>
                    <a:pt x="6175" y="8913"/>
                  </a:cubicBezTo>
                  <a:cubicBezTo>
                    <a:pt x="6225" y="8800"/>
                    <a:pt x="6288" y="8638"/>
                    <a:pt x="6329" y="8521"/>
                  </a:cubicBezTo>
                  <a:cubicBezTo>
                    <a:pt x="6370" y="8396"/>
                    <a:pt x="6412" y="8296"/>
                    <a:pt x="6565" y="7968"/>
                  </a:cubicBezTo>
                  <a:cubicBezTo>
                    <a:pt x="6687" y="7704"/>
                    <a:pt x="6833" y="7353"/>
                    <a:pt x="6905" y="7154"/>
                  </a:cubicBezTo>
                  <a:cubicBezTo>
                    <a:pt x="6938" y="7061"/>
                    <a:pt x="6978" y="6974"/>
                    <a:pt x="6994" y="6960"/>
                  </a:cubicBezTo>
                  <a:cubicBezTo>
                    <a:pt x="7010" y="6947"/>
                    <a:pt x="7096" y="6922"/>
                    <a:pt x="7186" y="6903"/>
                  </a:cubicBezTo>
                  <a:cubicBezTo>
                    <a:pt x="7275" y="6886"/>
                    <a:pt x="7426" y="6850"/>
                    <a:pt x="7523" y="6823"/>
                  </a:cubicBezTo>
                  <a:cubicBezTo>
                    <a:pt x="7620" y="6795"/>
                    <a:pt x="7852" y="6742"/>
                    <a:pt x="8039" y="6703"/>
                  </a:cubicBezTo>
                  <a:lnTo>
                    <a:pt x="8380" y="6630"/>
                  </a:lnTo>
                  <a:lnTo>
                    <a:pt x="8605" y="6676"/>
                  </a:lnTo>
                  <a:cubicBezTo>
                    <a:pt x="8867" y="6729"/>
                    <a:pt x="8929" y="6757"/>
                    <a:pt x="9152" y="6929"/>
                  </a:cubicBezTo>
                  <a:cubicBezTo>
                    <a:pt x="9355" y="7085"/>
                    <a:pt x="9825" y="7404"/>
                    <a:pt x="9997" y="7503"/>
                  </a:cubicBezTo>
                  <a:cubicBezTo>
                    <a:pt x="10153" y="7592"/>
                    <a:pt x="10475" y="7699"/>
                    <a:pt x="10678" y="7728"/>
                  </a:cubicBezTo>
                  <a:cubicBezTo>
                    <a:pt x="10779" y="7742"/>
                    <a:pt x="10932" y="7749"/>
                    <a:pt x="11088" y="7749"/>
                  </a:cubicBezTo>
                  <a:cubicBezTo>
                    <a:pt x="11285" y="7749"/>
                    <a:pt x="11485" y="7738"/>
                    <a:pt x="11590" y="7717"/>
                  </a:cubicBezTo>
                  <a:cubicBezTo>
                    <a:pt x="11682" y="7698"/>
                    <a:pt x="11839" y="7647"/>
                    <a:pt x="11934" y="7603"/>
                  </a:cubicBezTo>
                  <a:cubicBezTo>
                    <a:pt x="12029" y="7560"/>
                    <a:pt x="12115" y="7524"/>
                    <a:pt x="12121" y="7524"/>
                  </a:cubicBezTo>
                  <a:cubicBezTo>
                    <a:pt x="12158" y="7524"/>
                    <a:pt x="12761" y="7147"/>
                    <a:pt x="12902" y="7036"/>
                  </a:cubicBezTo>
                  <a:cubicBezTo>
                    <a:pt x="13118" y="6865"/>
                    <a:pt x="13200" y="6774"/>
                    <a:pt x="13252" y="6651"/>
                  </a:cubicBezTo>
                  <a:cubicBezTo>
                    <a:pt x="13311" y="6512"/>
                    <a:pt x="13338" y="6215"/>
                    <a:pt x="13295" y="6190"/>
                  </a:cubicBezTo>
                  <a:cubicBezTo>
                    <a:pt x="13274" y="6177"/>
                    <a:pt x="13273" y="6161"/>
                    <a:pt x="13290" y="6140"/>
                  </a:cubicBezTo>
                  <a:cubicBezTo>
                    <a:pt x="13358" y="6057"/>
                    <a:pt x="13121" y="5521"/>
                    <a:pt x="12920" y="5305"/>
                  </a:cubicBezTo>
                  <a:cubicBezTo>
                    <a:pt x="12659" y="5025"/>
                    <a:pt x="12588" y="4962"/>
                    <a:pt x="12494" y="4931"/>
                  </a:cubicBezTo>
                  <a:cubicBezTo>
                    <a:pt x="12409" y="4904"/>
                    <a:pt x="12206" y="4890"/>
                    <a:pt x="11977" y="4890"/>
                  </a:cubicBezTo>
                  <a:cubicBezTo>
                    <a:pt x="11720" y="4890"/>
                    <a:pt x="11432" y="4907"/>
                    <a:pt x="11243" y="4940"/>
                  </a:cubicBezTo>
                  <a:cubicBezTo>
                    <a:pt x="10811" y="5016"/>
                    <a:pt x="10665" y="5040"/>
                    <a:pt x="10447" y="5070"/>
                  </a:cubicBezTo>
                  <a:cubicBezTo>
                    <a:pt x="10171" y="5109"/>
                    <a:pt x="9705" y="5212"/>
                    <a:pt x="9168" y="5354"/>
                  </a:cubicBezTo>
                  <a:cubicBezTo>
                    <a:pt x="8909" y="5424"/>
                    <a:pt x="8635" y="5492"/>
                    <a:pt x="8560" y="5507"/>
                  </a:cubicBezTo>
                  <a:cubicBezTo>
                    <a:pt x="8487" y="5522"/>
                    <a:pt x="8329" y="5552"/>
                    <a:pt x="8210" y="5573"/>
                  </a:cubicBezTo>
                  <a:cubicBezTo>
                    <a:pt x="8093" y="5596"/>
                    <a:pt x="7912" y="5639"/>
                    <a:pt x="7811" y="5667"/>
                  </a:cubicBezTo>
                  <a:cubicBezTo>
                    <a:pt x="7725" y="5693"/>
                    <a:pt x="7646" y="5710"/>
                    <a:pt x="7621" y="5710"/>
                  </a:cubicBezTo>
                  <a:cubicBezTo>
                    <a:pt x="7617" y="5710"/>
                    <a:pt x="7614" y="5710"/>
                    <a:pt x="7613" y="5709"/>
                  </a:cubicBezTo>
                  <a:cubicBezTo>
                    <a:pt x="7605" y="5702"/>
                    <a:pt x="7648" y="5595"/>
                    <a:pt x="7709" y="5469"/>
                  </a:cubicBezTo>
                  <a:cubicBezTo>
                    <a:pt x="7771" y="5343"/>
                    <a:pt x="7820" y="5222"/>
                    <a:pt x="7820" y="5197"/>
                  </a:cubicBezTo>
                  <a:cubicBezTo>
                    <a:pt x="7820" y="5175"/>
                    <a:pt x="7833" y="5146"/>
                    <a:pt x="7847" y="5137"/>
                  </a:cubicBezTo>
                  <a:cubicBezTo>
                    <a:pt x="7862" y="5128"/>
                    <a:pt x="7894" y="5053"/>
                    <a:pt x="7917" y="4968"/>
                  </a:cubicBezTo>
                  <a:cubicBezTo>
                    <a:pt x="7941" y="4884"/>
                    <a:pt x="8003" y="4736"/>
                    <a:pt x="8052" y="4641"/>
                  </a:cubicBezTo>
                  <a:cubicBezTo>
                    <a:pt x="8178" y="4399"/>
                    <a:pt x="8515" y="3684"/>
                    <a:pt x="8581" y="3518"/>
                  </a:cubicBezTo>
                  <a:cubicBezTo>
                    <a:pt x="8611" y="3444"/>
                    <a:pt x="8657" y="3333"/>
                    <a:pt x="8685" y="3269"/>
                  </a:cubicBezTo>
                  <a:cubicBezTo>
                    <a:pt x="8714" y="3205"/>
                    <a:pt x="8747" y="3109"/>
                    <a:pt x="8761" y="3053"/>
                  </a:cubicBezTo>
                  <a:cubicBezTo>
                    <a:pt x="8774" y="2999"/>
                    <a:pt x="8853" y="2781"/>
                    <a:pt x="8935" y="2570"/>
                  </a:cubicBezTo>
                  <a:cubicBezTo>
                    <a:pt x="9085" y="2191"/>
                    <a:pt x="9126" y="2065"/>
                    <a:pt x="9223" y="1674"/>
                  </a:cubicBezTo>
                  <a:cubicBezTo>
                    <a:pt x="9282" y="1441"/>
                    <a:pt x="9292" y="1044"/>
                    <a:pt x="9242" y="927"/>
                  </a:cubicBezTo>
                  <a:cubicBezTo>
                    <a:pt x="9200" y="830"/>
                    <a:pt x="9061" y="667"/>
                    <a:pt x="8998" y="642"/>
                  </a:cubicBezTo>
                  <a:cubicBezTo>
                    <a:pt x="8973" y="631"/>
                    <a:pt x="8953" y="602"/>
                    <a:pt x="8953" y="571"/>
                  </a:cubicBezTo>
                  <a:cubicBezTo>
                    <a:pt x="8953" y="501"/>
                    <a:pt x="8578" y="176"/>
                    <a:pt x="8416" y="106"/>
                  </a:cubicBezTo>
                  <a:cubicBezTo>
                    <a:pt x="8363" y="83"/>
                    <a:pt x="8303" y="67"/>
                    <a:pt x="8268" y="67"/>
                  </a:cubicBezTo>
                  <a:cubicBezTo>
                    <a:pt x="8261" y="67"/>
                    <a:pt x="8255" y="68"/>
                    <a:pt x="8251" y="70"/>
                  </a:cubicBezTo>
                  <a:cubicBezTo>
                    <a:pt x="8244" y="72"/>
                    <a:pt x="8237" y="73"/>
                    <a:pt x="8231" y="73"/>
                  </a:cubicBezTo>
                  <a:cubicBezTo>
                    <a:pt x="8211" y="73"/>
                    <a:pt x="8195" y="62"/>
                    <a:pt x="8188" y="43"/>
                  </a:cubicBezTo>
                  <a:cubicBezTo>
                    <a:pt x="8175" y="9"/>
                    <a:pt x="8120" y="0"/>
                    <a:pt x="79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46"/>
            <p:cNvSpPr/>
            <p:nvPr/>
          </p:nvSpPr>
          <p:spPr>
            <a:xfrm>
              <a:off x="6090550" y="2500050"/>
              <a:ext cx="34175" cy="76050"/>
            </a:xfrm>
            <a:custGeom>
              <a:avLst/>
              <a:gdLst/>
              <a:ahLst/>
              <a:cxnLst/>
              <a:rect l="l" t="t" r="r" b="b"/>
              <a:pathLst>
                <a:path w="1367" h="3042" extrusionOk="0">
                  <a:moveTo>
                    <a:pt x="822" y="161"/>
                  </a:moveTo>
                  <a:cubicBezTo>
                    <a:pt x="871" y="161"/>
                    <a:pt x="916" y="188"/>
                    <a:pt x="1002" y="245"/>
                  </a:cubicBezTo>
                  <a:cubicBezTo>
                    <a:pt x="1076" y="294"/>
                    <a:pt x="1151" y="363"/>
                    <a:pt x="1170" y="400"/>
                  </a:cubicBezTo>
                  <a:cubicBezTo>
                    <a:pt x="1214" y="485"/>
                    <a:pt x="1197" y="662"/>
                    <a:pt x="1107" y="1060"/>
                  </a:cubicBezTo>
                  <a:cubicBezTo>
                    <a:pt x="1006" y="1503"/>
                    <a:pt x="1010" y="1489"/>
                    <a:pt x="779" y="2046"/>
                  </a:cubicBezTo>
                  <a:cubicBezTo>
                    <a:pt x="689" y="2262"/>
                    <a:pt x="596" y="2494"/>
                    <a:pt x="571" y="2566"/>
                  </a:cubicBezTo>
                  <a:cubicBezTo>
                    <a:pt x="547" y="2634"/>
                    <a:pt x="521" y="2684"/>
                    <a:pt x="513" y="2684"/>
                  </a:cubicBezTo>
                  <a:cubicBezTo>
                    <a:pt x="513" y="2684"/>
                    <a:pt x="512" y="2683"/>
                    <a:pt x="512" y="2683"/>
                  </a:cubicBezTo>
                  <a:cubicBezTo>
                    <a:pt x="496" y="2667"/>
                    <a:pt x="411" y="2326"/>
                    <a:pt x="341" y="2005"/>
                  </a:cubicBezTo>
                  <a:cubicBezTo>
                    <a:pt x="312" y="1871"/>
                    <a:pt x="282" y="1737"/>
                    <a:pt x="275" y="1707"/>
                  </a:cubicBezTo>
                  <a:cubicBezTo>
                    <a:pt x="114" y="1055"/>
                    <a:pt x="282" y="412"/>
                    <a:pt x="666" y="217"/>
                  </a:cubicBezTo>
                  <a:cubicBezTo>
                    <a:pt x="738" y="181"/>
                    <a:pt x="781" y="161"/>
                    <a:pt x="822" y="161"/>
                  </a:cubicBezTo>
                  <a:close/>
                  <a:moveTo>
                    <a:pt x="816" y="1"/>
                  </a:moveTo>
                  <a:cubicBezTo>
                    <a:pt x="749" y="1"/>
                    <a:pt x="681" y="17"/>
                    <a:pt x="611" y="50"/>
                  </a:cubicBezTo>
                  <a:cubicBezTo>
                    <a:pt x="381" y="158"/>
                    <a:pt x="183" y="426"/>
                    <a:pt x="85" y="764"/>
                  </a:cubicBezTo>
                  <a:cubicBezTo>
                    <a:pt x="0" y="1055"/>
                    <a:pt x="74" y="1740"/>
                    <a:pt x="264" y="2436"/>
                  </a:cubicBezTo>
                  <a:cubicBezTo>
                    <a:pt x="280" y="2495"/>
                    <a:pt x="313" y="2636"/>
                    <a:pt x="339" y="2749"/>
                  </a:cubicBezTo>
                  <a:cubicBezTo>
                    <a:pt x="388" y="2973"/>
                    <a:pt x="429" y="3042"/>
                    <a:pt x="509" y="3042"/>
                  </a:cubicBezTo>
                  <a:cubicBezTo>
                    <a:pt x="568" y="3042"/>
                    <a:pt x="664" y="2850"/>
                    <a:pt x="787" y="2488"/>
                  </a:cubicBezTo>
                  <a:cubicBezTo>
                    <a:pt x="826" y="2369"/>
                    <a:pt x="917" y="2136"/>
                    <a:pt x="991" y="1964"/>
                  </a:cubicBezTo>
                  <a:cubicBezTo>
                    <a:pt x="1182" y="1511"/>
                    <a:pt x="1367" y="799"/>
                    <a:pt x="1367" y="508"/>
                  </a:cubicBezTo>
                  <a:cubicBezTo>
                    <a:pt x="1367" y="349"/>
                    <a:pt x="1295" y="236"/>
                    <a:pt x="1112" y="107"/>
                  </a:cubicBezTo>
                  <a:cubicBezTo>
                    <a:pt x="1011" y="36"/>
                    <a:pt x="914" y="1"/>
                    <a:pt x="8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46"/>
            <p:cNvSpPr/>
            <p:nvPr/>
          </p:nvSpPr>
          <p:spPr>
            <a:xfrm>
              <a:off x="6121900" y="2515425"/>
              <a:ext cx="16125" cy="34750"/>
            </a:xfrm>
            <a:custGeom>
              <a:avLst/>
              <a:gdLst/>
              <a:ahLst/>
              <a:cxnLst/>
              <a:rect l="l" t="t" r="r" b="b"/>
              <a:pathLst>
                <a:path w="645" h="1390" extrusionOk="0">
                  <a:moveTo>
                    <a:pt x="567" y="1"/>
                  </a:moveTo>
                  <a:cubicBezTo>
                    <a:pt x="529" y="1"/>
                    <a:pt x="497" y="42"/>
                    <a:pt x="449" y="152"/>
                  </a:cubicBezTo>
                  <a:cubicBezTo>
                    <a:pt x="413" y="234"/>
                    <a:pt x="382" y="316"/>
                    <a:pt x="382" y="332"/>
                  </a:cubicBezTo>
                  <a:cubicBezTo>
                    <a:pt x="382" y="347"/>
                    <a:pt x="295" y="570"/>
                    <a:pt x="188" y="830"/>
                  </a:cubicBezTo>
                  <a:cubicBezTo>
                    <a:pt x="38" y="1194"/>
                    <a:pt x="0" y="1310"/>
                    <a:pt x="23" y="1345"/>
                  </a:cubicBezTo>
                  <a:cubicBezTo>
                    <a:pt x="39" y="1370"/>
                    <a:pt x="68" y="1390"/>
                    <a:pt x="89" y="1390"/>
                  </a:cubicBezTo>
                  <a:cubicBezTo>
                    <a:pt x="133" y="1390"/>
                    <a:pt x="356" y="884"/>
                    <a:pt x="511" y="432"/>
                  </a:cubicBezTo>
                  <a:cubicBezTo>
                    <a:pt x="635" y="72"/>
                    <a:pt x="645" y="1"/>
                    <a:pt x="5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46"/>
            <p:cNvSpPr/>
            <p:nvPr/>
          </p:nvSpPr>
          <p:spPr>
            <a:xfrm>
              <a:off x="6113800" y="2557250"/>
              <a:ext cx="10275" cy="14100"/>
            </a:xfrm>
            <a:custGeom>
              <a:avLst/>
              <a:gdLst/>
              <a:ahLst/>
              <a:cxnLst/>
              <a:rect l="l" t="t" r="r" b="b"/>
              <a:pathLst>
                <a:path w="411" h="564" extrusionOk="0">
                  <a:moveTo>
                    <a:pt x="351" y="1"/>
                  </a:moveTo>
                  <a:cubicBezTo>
                    <a:pt x="315" y="1"/>
                    <a:pt x="274" y="11"/>
                    <a:pt x="254" y="31"/>
                  </a:cubicBezTo>
                  <a:cubicBezTo>
                    <a:pt x="236" y="48"/>
                    <a:pt x="221" y="77"/>
                    <a:pt x="221" y="92"/>
                  </a:cubicBezTo>
                  <a:cubicBezTo>
                    <a:pt x="221" y="108"/>
                    <a:pt x="175" y="197"/>
                    <a:pt x="117" y="292"/>
                  </a:cubicBezTo>
                  <a:cubicBezTo>
                    <a:pt x="11" y="469"/>
                    <a:pt x="1" y="564"/>
                    <a:pt x="87" y="564"/>
                  </a:cubicBezTo>
                  <a:cubicBezTo>
                    <a:pt x="114" y="564"/>
                    <a:pt x="162" y="529"/>
                    <a:pt x="193" y="485"/>
                  </a:cubicBezTo>
                  <a:cubicBezTo>
                    <a:pt x="256" y="397"/>
                    <a:pt x="411" y="71"/>
                    <a:pt x="411" y="28"/>
                  </a:cubicBezTo>
                  <a:cubicBezTo>
                    <a:pt x="411" y="10"/>
                    <a:pt x="383" y="1"/>
                    <a:pt x="3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46"/>
            <p:cNvSpPr/>
            <p:nvPr/>
          </p:nvSpPr>
          <p:spPr>
            <a:xfrm>
              <a:off x="6179675" y="2607900"/>
              <a:ext cx="38400" cy="7275"/>
            </a:xfrm>
            <a:custGeom>
              <a:avLst/>
              <a:gdLst/>
              <a:ahLst/>
              <a:cxnLst/>
              <a:rect l="l" t="t" r="r" b="b"/>
              <a:pathLst>
                <a:path w="1536" h="291" extrusionOk="0">
                  <a:moveTo>
                    <a:pt x="1424" y="1"/>
                  </a:moveTo>
                  <a:cubicBezTo>
                    <a:pt x="1384" y="1"/>
                    <a:pt x="1307" y="11"/>
                    <a:pt x="1107" y="38"/>
                  </a:cubicBezTo>
                  <a:cubicBezTo>
                    <a:pt x="842" y="73"/>
                    <a:pt x="654" y="91"/>
                    <a:pt x="315" y="116"/>
                  </a:cubicBezTo>
                  <a:cubicBezTo>
                    <a:pt x="125" y="130"/>
                    <a:pt x="0" y="178"/>
                    <a:pt x="0" y="239"/>
                  </a:cubicBezTo>
                  <a:cubicBezTo>
                    <a:pt x="0" y="260"/>
                    <a:pt x="23" y="281"/>
                    <a:pt x="54" y="288"/>
                  </a:cubicBezTo>
                  <a:cubicBezTo>
                    <a:pt x="62" y="289"/>
                    <a:pt x="77" y="290"/>
                    <a:pt x="98" y="290"/>
                  </a:cubicBezTo>
                  <a:cubicBezTo>
                    <a:pt x="344" y="290"/>
                    <a:pt x="1373" y="182"/>
                    <a:pt x="1482" y="140"/>
                  </a:cubicBezTo>
                  <a:cubicBezTo>
                    <a:pt x="1535" y="120"/>
                    <a:pt x="1535" y="33"/>
                    <a:pt x="1482" y="13"/>
                  </a:cubicBezTo>
                  <a:cubicBezTo>
                    <a:pt x="1462" y="5"/>
                    <a:pt x="1451" y="1"/>
                    <a:pt x="14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46"/>
            <p:cNvSpPr/>
            <p:nvPr/>
          </p:nvSpPr>
          <p:spPr>
            <a:xfrm>
              <a:off x="6140250" y="2613325"/>
              <a:ext cx="33675" cy="10025"/>
            </a:xfrm>
            <a:custGeom>
              <a:avLst/>
              <a:gdLst/>
              <a:ahLst/>
              <a:cxnLst/>
              <a:rect l="l" t="t" r="r" b="b"/>
              <a:pathLst>
                <a:path w="1347" h="401" extrusionOk="0">
                  <a:moveTo>
                    <a:pt x="1254" y="0"/>
                  </a:moveTo>
                  <a:cubicBezTo>
                    <a:pt x="1200" y="0"/>
                    <a:pt x="1111" y="17"/>
                    <a:pt x="970" y="51"/>
                  </a:cubicBezTo>
                  <a:cubicBezTo>
                    <a:pt x="858" y="78"/>
                    <a:pt x="630" y="133"/>
                    <a:pt x="458" y="171"/>
                  </a:cubicBezTo>
                  <a:cubicBezTo>
                    <a:pt x="85" y="257"/>
                    <a:pt x="0" y="286"/>
                    <a:pt x="0" y="335"/>
                  </a:cubicBezTo>
                  <a:cubicBezTo>
                    <a:pt x="0" y="379"/>
                    <a:pt x="27" y="401"/>
                    <a:pt x="96" y="401"/>
                  </a:cubicBezTo>
                  <a:cubicBezTo>
                    <a:pt x="159" y="401"/>
                    <a:pt x="258" y="383"/>
                    <a:pt x="405" y="347"/>
                  </a:cubicBezTo>
                  <a:cubicBezTo>
                    <a:pt x="575" y="306"/>
                    <a:pt x="792" y="258"/>
                    <a:pt x="888" y="239"/>
                  </a:cubicBezTo>
                  <a:cubicBezTo>
                    <a:pt x="983" y="221"/>
                    <a:pt x="1076" y="198"/>
                    <a:pt x="1091" y="187"/>
                  </a:cubicBezTo>
                  <a:cubicBezTo>
                    <a:pt x="1119" y="170"/>
                    <a:pt x="1133" y="167"/>
                    <a:pt x="1217" y="159"/>
                  </a:cubicBezTo>
                  <a:cubicBezTo>
                    <a:pt x="1281" y="154"/>
                    <a:pt x="1346" y="81"/>
                    <a:pt x="1328" y="34"/>
                  </a:cubicBezTo>
                  <a:cubicBezTo>
                    <a:pt x="1320" y="12"/>
                    <a:pt x="1299" y="0"/>
                    <a:pt x="1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46"/>
            <p:cNvSpPr/>
            <p:nvPr/>
          </p:nvSpPr>
          <p:spPr>
            <a:xfrm>
              <a:off x="6145750" y="2619025"/>
              <a:ext cx="79450" cy="31250"/>
            </a:xfrm>
            <a:custGeom>
              <a:avLst/>
              <a:gdLst/>
              <a:ahLst/>
              <a:cxnLst/>
              <a:rect l="l" t="t" r="r" b="b"/>
              <a:pathLst>
                <a:path w="3178" h="1250" extrusionOk="0">
                  <a:moveTo>
                    <a:pt x="2263" y="172"/>
                  </a:moveTo>
                  <a:cubicBezTo>
                    <a:pt x="2407" y="172"/>
                    <a:pt x="2578" y="178"/>
                    <a:pt x="2638" y="188"/>
                  </a:cubicBezTo>
                  <a:cubicBezTo>
                    <a:pt x="2779" y="211"/>
                    <a:pt x="2845" y="276"/>
                    <a:pt x="2907" y="448"/>
                  </a:cubicBezTo>
                  <a:cubicBezTo>
                    <a:pt x="2957" y="592"/>
                    <a:pt x="2959" y="608"/>
                    <a:pt x="2918" y="687"/>
                  </a:cubicBezTo>
                  <a:cubicBezTo>
                    <a:pt x="2856" y="808"/>
                    <a:pt x="2753" y="896"/>
                    <a:pt x="2585" y="975"/>
                  </a:cubicBezTo>
                  <a:cubicBezTo>
                    <a:pt x="2452" y="1036"/>
                    <a:pt x="2400" y="1043"/>
                    <a:pt x="2124" y="1043"/>
                  </a:cubicBezTo>
                  <a:cubicBezTo>
                    <a:pt x="1853" y="1043"/>
                    <a:pt x="1787" y="1035"/>
                    <a:pt x="1599" y="970"/>
                  </a:cubicBezTo>
                  <a:cubicBezTo>
                    <a:pt x="1480" y="928"/>
                    <a:pt x="1345" y="878"/>
                    <a:pt x="1302" y="858"/>
                  </a:cubicBezTo>
                  <a:cubicBezTo>
                    <a:pt x="1257" y="837"/>
                    <a:pt x="1052" y="746"/>
                    <a:pt x="843" y="656"/>
                  </a:cubicBezTo>
                  <a:cubicBezTo>
                    <a:pt x="635" y="566"/>
                    <a:pt x="456" y="480"/>
                    <a:pt x="443" y="468"/>
                  </a:cubicBezTo>
                  <a:cubicBezTo>
                    <a:pt x="430" y="454"/>
                    <a:pt x="464" y="436"/>
                    <a:pt x="524" y="426"/>
                  </a:cubicBezTo>
                  <a:cubicBezTo>
                    <a:pt x="581" y="417"/>
                    <a:pt x="802" y="374"/>
                    <a:pt x="1017" y="329"/>
                  </a:cubicBezTo>
                  <a:cubicBezTo>
                    <a:pt x="1552" y="218"/>
                    <a:pt x="1517" y="223"/>
                    <a:pt x="1788" y="207"/>
                  </a:cubicBezTo>
                  <a:cubicBezTo>
                    <a:pt x="1921" y="199"/>
                    <a:pt x="2034" y="189"/>
                    <a:pt x="2040" y="183"/>
                  </a:cubicBezTo>
                  <a:cubicBezTo>
                    <a:pt x="2047" y="176"/>
                    <a:pt x="2146" y="172"/>
                    <a:pt x="2263" y="172"/>
                  </a:cubicBezTo>
                  <a:close/>
                  <a:moveTo>
                    <a:pt x="2386" y="1"/>
                  </a:moveTo>
                  <a:cubicBezTo>
                    <a:pt x="2254" y="1"/>
                    <a:pt x="2092" y="10"/>
                    <a:pt x="1893" y="26"/>
                  </a:cubicBezTo>
                  <a:cubicBezTo>
                    <a:pt x="1688" y="44"/>
                    <a:pt x="1397" y="84"/>
                    <a:pt x="1249" y="115"/>
                  </a:cubicBezTo>
                  <a:cubicBezTo>
                    <a:pt x="1100" y="147"/>
                    <a:pt x="901" y="185"/>
                    <a:pt x="805" y="198"/>
                  </a:cubicBezTo>
                  <a:cubicBezTo>
                    <a:pt x="181" y="290"/>
                    <a:pt x="0" y="353"/>
                    <a:pt x="65" y="458"/>
                  </a:cubicBezTo>
                  <a:cubicBezTo>
                    <a:pt x="98" y="513"/>
                    <a:pt x="75" y="500"/>
                    <a:pt x="520" y="705"/>
                  </a:cubicBezTo>
                  <a:cubicBezTo>
                    <a:pt x="1396" y="1110"/>
                    <a:pt x="1818" y="1250"/>
                    <a:pt x="2163" y="1250"/>
                  </a:cubicBezTo>
                  <a:cubicBezTo>
                    <a:pt x="2407" y="1250"/>
                    <a:pt x="2751" y="1125"/>
                    <a:pt x="2921" y="976"/>
                  </a:cubicBezTo>
                  <a:cubicBezTo>
                    <a:pt x="3140" y="783"/>
                    <a:pt x="3178" y="556"/>
                    <a:pt x="3032" y="291"/>
                  </a:cubicBezTo>
                  <a:cubicBezTo>
                    <a:pt x="2917" y="80"/>
                    <a:pt x="2775" y="1"/>
                    <a:pt x="2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46"/>
            <p:cNvSpPr/>
            <p:nvPr/>
          </p:nvSpPr>
          <p:spPr>
            <a:xfrm>
              <a:off x="6080200" y="2631825"/>
              <a:ext cx="9900" cy="8275"/>
            </a:xfrm>
            <a:custGeom>
              <a:avLst/>
              <a:gdLst/>
              <a:ahLst/>
              <a:cxnLst/>
              <a:rect l="l" t="t" r="r" b="b"/>
              <a:pathLst>
                <a:path w="396" h="331" extrusionOk="0">
                  <a:moveTo>
                    <a:pt x="215" y="0"/>
                  </a:moveTo>
                  <a:cubicBezTo>
                    <a:pt x="184" y="0"/>
                    <a:pt x="151" y="9"/>
                    <a:pt x="116" y="27"/>
                  </a:cubicBezTo>
                  <a:cubicBezTo>
                    <a:pt x="27" y="74"/>
                    <a:pt x="1" y="111"/>
                    <a:pt x="1" y="191"/>
                  </a:cubicBezTo>
                  <a:cubicBezTo>
                    <a:pt x="0" y="279"/>
                    <a:pt x="70" y="331"/>
                    <a:pt x="153" y="331"/>
                  </a:cubicBezTo>
                  <a:cubicBezTo>
                    <a:pt x="204" y="331"/>
                    <a:pt x="260" y="311"/>
                    <a:pt x="306" y="268"/>
                  </a:cubicBezTo>
                  <a:cubicBezTo>
                    <a:pt x="389" y="192"/>
                    <a:pt x="395" y="152"/>
                    <a:pt x="340" y="72"/>
                  </a:cubicBezTo>
                  <a:cubicBezTo>
                    <a:pt x="306" y="24"/>
                    <a:pt x="264" y="0"/>
                    <a:pt x="2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6" name="Google Shape;1356;p46"/>
          <p:cNvGrpSpPr/>
          <p:nvPr/>
        </p:nvGrpSpPr>
        <p:grpSpPr>
          <a:xfrm>
            <a:off x="7586800" y="3865841"/>
            <a:ext cx="395823" cy="325965"/>
            <a:chOff x="6441550" y="2480732"/>
            <a:chExt cx="253700" cy="208925"/>
          </a:xfrm>
        </p:grpSpPr>
        <p:sp>
          <p:nvSpPr>
            <p:cNvPr id="1357" name="Google Shape;1357;p46"/>
            <p:cNvSpPr/>
            <p:nvPr/>
          </p:nvSpPr>
          <p:spPr>
            <a:xfrm>
              <a:off x="6450150" y="2496032"/>
              <a:ext cx="234200" cy="178350"/>
            </a:xfrm>
            <a:custGeom>
              <a:avLst/>
              <a:gdLst/>
              <a:ahLst/>
              <a:cxnLst/>
              <a:rect l="l" t="t" r="r" b="b"/>
              <a:pathLst>
                <a:path w="9368" h="7134" extrusionOk="0">
                  <a:moveTo>
                    <a:pt x="4659" y="0"/>
                  </a:moveTo>
                  <a:cubicBezTo>
                    <a:pt x="4607" y="0"/>
                    <a:pt x="4541" y="13"/>
                    <a:pt x="4450" y="37"/>
                  </a:cubicBezTo>
                  <a:cubicBezTo>
                    <a:pt x="3877" y="190"/>
                    <a:pt x="3484" y="1286"/>
                    <a:pt x="3251" y="1912"/>
                  </a:cubicBezTo>
                  <a:cubicBezTo>
                    <a:pt x="3320" y="1989"/>
                    <a:pt x="3277" y="2134"/>
                    <a:pt x="3165" y="2176"/>
                  </a:cubicBezTo>
                  <a:lnTo>
                    <a:pt x="3168" y="2185"/>
                  </a:lnTo>
                  <a:cubicBezTo>
                    <a:pt x="3113" y="2194"/>
                    <a:pt x="3054" y="2199"/>
                    <a:pt x="2997" y="2208"/>
                  </a:cubicBezTo>
                  <a:cubicBezTo>
                    <a:pt x="2928" y="2224"/>
                    <a:pt x="2859" y="2242"/>
                    <a:pt x="2789" y="2262"/>
                  </a:cubicBezTo>
                  <a:cubicBezTo>
                    <a:pt x="2774" y="2272"/>
                    <a:pt x="2758" y="2277"/>
                    <a:pt x="2742" y="2277"/>
                  </a:cubicBezTo>
                  <a:cubicBezTo>
                    <a:pt x="2715" y="2277"/>
                    <a:pt x="2691" y="2262"/>
                    <a:pt x="2674" y="2240"/>
                  </a:cubicBezTo>
                  <a:cubicBezTo>
                    <a:pt x="2334" y="2266"/>
                    <a:pt x="1995" y="2268"/>
                    <a:pt x="1658" y="2272"/>
                  </a:cubicBezTo>
                  <a:cubicBezTo>
                    <a:pt x="1653" y="2272"/>
                    <a:pt x="1647" y="2272"/>
                    <a:pt x="1641" y="2272"/>
                  </a:cubicBezTo>
                  <a:cubicBezTo>
                    <a:pt x="1500" y="2272"/>
                    <a:pt x="1246" y="2244"/>
                    <a:pt x="999" y="2244"/>
                  </a:cubicBezTo>
                  <a:cubicBezTo>
                    <a:pt x="731" y="2244"/>
                    <a:pt x="469" y="2277"/>
                    <a:pt x="366" y="2418"/>
                  </a:cubicBezTo>
                  <a:cubicBezTo>
                    <a:pt x="0" y="2908"/>
                    <a:pt x="2213" y="3958"/>
                    <a:pt x="2559" y="4145"/>
                  </a:cubicBezTo>
                  <a:cubicBezTo>
                    <a:pt x="2583" y="4161"/>
                    <a:pt x="2605" y="4177"/>
                    <a:pt x="2621" y="4198"/>
                  </a:cubicBezTo>
                  <a:cubicBezTo>
                    <a:pt x="2684" y="4214"/>
                    <a:pt x="2732" y="4270"/>
                    <a:pt x="2706" y="4346"/>
                  </a:cubicBezTo>
                  <a:cubicBezTo>
                    <a:pt x="2554" y="4801"/>
                    <a:pt x="2408" y="5258"/>
                    <a:pt x="2295" y="5725"/>
                  </a:cubicBezTo>
                  <a:cubicBezTo>
                    <a:pt x="2237" y="5970"/>
                    <a:pt x="2191" y="6212"/>
                    <a:pt x="2161" y="6461"/>
                  </a:cubicBezTo>
                  <a:cubicBezTo>
                    <a:pt x="2127" y="6731"/>
                    <a:pt x="1993" y="7041"/>
                    <a:pt x="2272" y="7123"/>
                  </a:cubicBezTo>
                  <a:cubicBezTo>
                    <a:pt x="2295" y="7130"/>
                    <a:pt x="2320" y="7133"/>
                    <a:pt x="2345" y="7133"/>
                  </a:cubicBezTo>
                  <a:cubicBezTo>
                    <a:pt x="2715" y="7133"/>
                    <a:pt x="3335" y="6449"/>
                    <a:pt x="3602" y="6214"/>
                  </a:cubicBezTo>
                  <a:cubicBezTo>
                    <a:pt x="3939" y="5918"/>
                    <a:pt x="4255" y="5606"/>
                    <a:pt x="4577" y="5298"/>
                  </a:cubicBezTo>
                  <a:cubicBezTo>
                    <a:pt x="4624" y="5252"/>
                    <a:pt x="4676" y="5232"/>
                    <a:pt x="4726" y="5232"/>
                  </a:cubicBezTo>
                  <a:cubicBezTo>
                    <a:pt x="4823" y="5232"/>
                    <a:pt x="4912" y="5304"/>
                    <a:pt x="4943" y="5395"/>
                  </a:cubicBezTo>
                  <a:cubicBezTo>
                    <a:pt x="5748" y="6083"/>
                    <a:pt x="6641" y="6590"/>
                    <a:pt x="7652" y="6886"/>
                  </a:cubicBezTo>
                  <a:cubicBezTo>
                    <a:pt x="7611" y="6433"/>
                    <a:pt x="7534" y="5990"/>
                    <a:pt x="7408" y="5552"/>
                  </a:cubicBezTo>
                  <a:cubicBezTo>
                    <a:pt x="7269" y="5069"/>
                    <a:pt x="7001" y="4628"/>
                    <a:pt x="6887" y="4143"/>
                  </a:cubicBezTo>
                  <a:cubicBezTo>
                    <a:pt x="6863" y="4039"/>
                    <a:pt x="6937" y="3942"/>
                    <a:pt x="7024" y="3914"/>
                  </a:cubicBezTo>
                  <a:cubicBezTo>
                    <a:pt x="7026" y="3866"/>
                    <a:pt x="7050" y="3815"/>
                    <a:pt x="7107" y="3781"/>
                  </a:cubicBezTo>
                  <a:cubicBezTo>
                    <a:pt x="7386" y="3602"/>
                    <a:pt x="9368" y="2256"/>
                    <a:pt x="9139" y="1904"/>
                  </a:cubicBezTo>
                  <a:cubicBezTo>
                    <a:pt x="9087" y="1823"/>
                    <a:pt x="8893" y="1797"/>
                    <a:pt x="8659" y="1797"/>
                  </a:cubicBezTo>
                  <a:cubicBezTo>
                    <a:pt x="8282" y="1797"/>
                    <a:pt x="7801" y="1864"/>
                    <a:pt x="7633" y="1875"/>
                  </a:cubicBezTo>
                  <a:cubicBezTo>
                    <a:pt x="7146" y="1908"/>
                    <a:pt x="6661" y="1988"/>
                    <a:pt x="6177" y="2002"/>
                  </a:cubicBezTo>
                  <a:cubicBezTo>
                    <a:pt x="6173" y="2002"/>
                    <a:pt x="6170" y="2002"/>
                    <a:pt x="6166" y="2002"/>
                  </a:cubicBezTo>
                  <a:cubicBezTo>
                    <a:pt x="6063" y="2002"/>
                    <a:pt x="6000" y="1931"/>
                    <a:pt x="5976" y="1848"/>
                  </a:cubicBezTo>
                  <a:cubicBezTo>
                    <a:pt x="5937" y="1836"/>
                    <a:pt x="5899" y="1815"/>
                    <a:pt x="5874" y="1781"/>
                  </a:cubicBezTo>
                  <a:cubicBezTo>
                    <a:pt x="5664" y="1476"/>
                    <a:pt x="5549" y="1118"/>
                    <a:pt x="5354" y="802"/>
                  </a:cubicBezTo>
                  <a:cubicBezTo>
                    <a:pt x="5241" y="617"/>
                    <a:pt x="5117" y="437"/>
                    <a:pt x="4980" y="270"/>
                  </a:cubicBezTo>
                  <a:cubicBezTo>
                    <a:pt x="4832" y="88"/>
                    <a:pt x="4795" y="0"/>
                    <a:pt x="4659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46"/>
            <p:cNvSpPr/>
            <p:nvPr/>
          </p:nvSpPr>
          <p:spPr>
            <a:xfrm>
              <a:off x="6441550" y="2480732"/>
              <a:ext cx="253700" cy="208925"/>
            </a:xfrm>
            <a:custGeom>
              <a:avLst/>
              <a:gdLst/>
              <a:ahLst/>
              <a:cxnLst/>
              <a:rect l="l" t="t" r="r" b="b"/>
              <a:pathLst>
                <a:path w="10148" h="8357" extrusionOk="0">
                  <a:moveTo>
                    <a:pt x="5002" y="612"/>
                  </a:moveTo>
                  <a:cubicBezTo>
                    <a:pt x="5139" y="612"/>
                    <a:pt x="5176" y="700"/>
                    <a:pt x="5324" y="883"/>
                  </a:cubicBezTo>
                  <a:cubicBezTo>
                    <a:pt x="5461" y="1049"/>
                    <a:pt x="5585" y="1229"/>
                    <a:pt x="5698" y="1414"/>
                  </a:cubicBezTo>
                  <a:cubicBezTo>
                    <a:pt x="5893" y="1730"/>
                    <a:pt x="6008" y="2088"/>
                    <a:pt x="6219" y="2393"/>
                  </a:cubicBezTo>
                  <a:cubicBezTo>
                    <a:pt x="6243" y="2428"/>
                    <a:pt x="6281" y="2448"/>
                    <a:pt x="6320" y="2460"/>
                  </a:cubicBezTo>
                  <a:cubicBezTo>
                    <a:pt x="6344" y="2543"/>
                    <a:pt x="6408" y="2615"/>
                    <a:pt x="6512" y="2615"/>
                  </a:cubicBezTo>
                  <a:cubicBezTo>
                    <a:pt x="6515" y="2615"/>
                    <a:pt x="6518" y="2615"/>
                    <a:pt x="6521" y="2615"/>
                  </a:cubicBezTo>
                  <a:cubicBezTo>
                    <a:pt x="7006" y="2601"/>
                    <a:pt x="7490" y="2520"/>
                    <a:pt x="7977" y="2488"/>
                  </a:cubicBezTo>
                  <a:cubicBezTo>
                    <a:pt x="8145" y="2476"/>
                    <a:pt x="8627" y="2409"/>
                    <a:pt x="9004" y="2409"/>
                  </a:cubicBezTo>
                  <a:cubicBezTo>
                    <a:pt x="9238" y="2409"/>
                    <a:pt x="9431" y="2435"/>
                    <a:pt x="9483" y="2516"/>
                  </a:cubicBezTo>
                  <a:cubicBezTo>
                    <a:pt x="9711" y="2868"/>
                    <a:pt x="7730" y="4214"/>
                    <a:pt x="7451" y="4393"/>
                  </a:cubicBezTo>
                  <a:cubicBezTo>
                    <a:pt x="7394" y="4427"/>
                    <a:pt x="7370" y="4478"/>
                    <a:pt x="7368" y="4526"/>
                  </a:cubicBezTo>
                  <a:cubicBezTo>
                    <a:pt x="7281" y="4554"/>
                    <a:pt x="7207" y="4651"/>
                    <a:pt x="7231" y="4755"/>
                  </a:cubicBezTo>
                  <a:cubicBezTo>
                    <a:pt x="7345" y="5240"/>
                    <a:pt x="7613" y="5681"/>
                    <a:pt x="7752" y="6164"/>
                  </a:cubicBezTo>
                  <a:cubicBezTo>
                    <a:pt x="7878" y="6602"/>
                    <a:pt x="7955" y="7045"/>
                    <a:pt x="7996" y="7498"/>
                  </a:cubicBezTo>
                  <a:cubicBezTo>
                    <a:pt x="6985" y="7202"/>
                    <a:pt x="6092" y="6695"/>
                    <a:pt x="5287" y="6007"/>
                  </a:cubicBezTo>
                  <a:cubicBezTo>
                    <a:pt x="5256" y="5916"/>
                    <a:pt x="5167" y="5845"/>
                    <a:pt x="5070" y="5845"/>
                  </a:cubicBezTo>
                  <a:cubicBezTo>
                    <a:pt x="5020" y="5845"/>
                    <a:pt x="4968" y="5864"/>
                    <a:pt x="4921" y="5910"/>
                  </a:cubicBezTo>
                  <a:cubicBezTo>
                    <a:pt x="4599" y="6219"/>
                    <a:pt x="4283" y="6530"/>
                    <a:pt x="3946" y="6826"/>
                  </a:cubicBezTo>
                  <a:cubicBezTo>
                    <a:pt x="3678" y="7061"/>
                    <a:pt x="3059" y="7746"/>
                    <a:pt x="2689" y="7746"/>
                  </a:cubicBezTo>
                  <a:cubicBezTo>
                    <a:pt x="2663" y="7746"/>
                    <a:pt x="2639" y="7743"/>
                    <a:pt x="2616" y="7736"/>
                  </a:cubicBezTo>
                  <a:cubicBezTo>
                    <a:pt x="2337" y="7653"/>
                    <a:pt x="2471" y="7343"/>
                    <a:pt x="2505" y="7073"/>
                  </a:cubicBezTo>
                  <a:cubicBezTo>
                    <a:pt x="2535" y="6824"/>
                    <a:pt x="2581" y="6582"/>
                    <a:pt x="2639" y="6337"/>
                  </a:cubicBezTo>
                  <a:cubicBezTo>
                    <a:pt x="2752" y="5870"/>
                    <a:pt x="2898" y="5413"/>
                    <a:pt x="3050" y="4958"/>
                  </a:cubicBezTo>
                  <a:cubicBezTo>
                    <a:pt x="3076" y="4882"/>
                    <a:pt x="3028" y="4826"/>
                    <a:pt x="2965" y="4810"/>
                  </a:cubicBezTo>
                  <a:cubicBezTo>
                    <a:pt x="2949" y="4790"/>
                    <a:pt x="2928" y="4773"/>
                    <a:pt x="2903" y="4757"/>
                  </a:cubicBezTo>
                  <a:cubicBezTo>
                    <a:pt x="2557" y="4570"/>
                    <a:pt x="344" y="3520"/>
                    <a:pt x="710" y="3031"/>
                  </a:cubicBezTo>
                  <a:cubicBezTo>
                    <a:pt x="813" y="2890"/>
                    <a:pt x="1076" y="2857"/>
                    <a:pt x="1345" y="2857"/>
                  </a:cubicBezTo>
                  <a:cubicBezTo>
                    <a:pt x="1593" y="2857"/>
                    <a:pt x="1848" y="2885"/>
                    <a:pt x="1988" y="2885"/>
                  </a:cubicBezTo>
                  <a:cubicBezTo>
                    <a:pt x="1993" y="2885"/>
                    <a:pt x="1998" y="2885"/>
                    <a:pt x="2002" y="2885"/>
                  </a:cubicBezTo>
                  <a:cubicBezTo>
                    <a:pt x="2340" y="2880"/>
                    <a:pt x="2678" y="2878"/>
                    <a:pt x="3018" y="2852"/>
                  </a:cubicBezTo>
                  <a:cubicBezTo>
                    <a:pt x="3034" y="2875"/>
                    <a:pt x="3059" y="2889"/>
                    <a:pt x="3086" y="2889"/>
                  </a:cubicBezTo>
                  <a:cubicBezTo>
                    <a:pt x="3101" y="2889"/>
                    <a:pt x="3118" y="2884"/>
                    <a:pt x="3133" y="2874"/>
                  </a:cubicBezTo>
                  <a:cubicBezTo>
                    <a:pt x="3203" y="2854"/>
                    <a:pt x="3272" y="2836"/>
                    <a:pt x="3342" y="2820"/>
                  </a:cubicBezTo>
                  <a:cubicBezTo>
                    <a:pt x="3399" y="2811"/>
                    <a:pt x="3457" y="2806"/>
                    <a:pt x="3512" y="2797"/>
                  </a:cubicBezTo>
                  <a:lnTo>
                    <a:pt x="3509" y="2788"/>
                  </a:lnTo>
                  <a:cubicBezTo>
                    <a:pt x="3621" y="2746"/>
                    <a:pt x="3664" y="2601"/>
                    <a:pt x="3595" y="2524"/>
                  </a:cubicBezTo>
                  <a:cubicBezTo>
                    <a:pt x="3829" y="1899"/>
                    <a:pt x="4221" y="802"/>
                    <a:pt x="4794" y="649"/>
                  </a:cubicBezTo>
                  <a:cubicBezTo>
                    <a:pt x="4885" y="625"/>
                    <a:pt x="4951" y="612"/>
                    <a:pt x="5002" y="612"/>
                  </a:cubicBezTo>
                  <a:close/>
                  <a:moveTo>
                    <a:pt x="4825" y="1"/>
                  </a:moveTo>
                  <a:cubicBezTo>
                    <a:pt x="4820" y="1"/>
                    <a:pt x="4815" y="1"/>
                    <a:pt x="4810" y="1"/>
                  </a:cubicBezTo>
                  <a:cubicBezTo>
                    <a:pt x="4376" y="15"/>
                    <a:pt x="4159" y="546"/>
                    <a:pt x="3978" y="872"/>
                  </a:cubicBezTo>
                  <a:cubicBezTo>
                    <a:pt x="3696" y="1377"/>
                    <a:pt x="3470" y="1908"/>
                    <a:pt x="3281" y="2455"/>
                  </a:cubicBezTo>
                  <a:cubicBezTo>
                    <a:pt x="2890" y="2406"/>
                    <a:pt x="2477" y="2382"/>
                    <a:pt x="2068" y="2382"/>
                  </a:cubicBezTo>
                  <a:cubicBezTo>
                    <a:pt x="1748" y="2382"/>
                    <a:pt x="1430" y="2397"/>
                    <a:pt x="1129" y="2425"/>
                  </a:cubicBezTo>
                  <a:cubicBezTo>
                    <a:pt x="760" y="2460"/>
                    <a:pt x="289" y="2585"/>
                    <a:pt x="157" y="2979"/>
                  </a:cubicBezTo>
                  <a:cubicBezTo>
                    <a:pt x="0" y="3455"/>
                    <a:pt x="455" y="3774"/>
                    <a:pt x="785" y="4025"/>
                  </a:cubicBezTo>
                  <a:cubicBezTo>
                    <a:pt x="1360" y="4464"/>
                    <a:pt x="1988" y="4852"/>
                    <a:pt x="2662" y="5120"/>
                  </a:cubicBezTo>
                  <a:cubicBezTo>
                    <a:pt x="2334" y="5695"/>
                    <a:pt x="2145" y="6316"/>
                    <a:pt x="2056" y="6981"/>
                  </a:cubicBezTo>
                  <a:cubicBezTo>
                    <a:pt x="2004" y="7339"/>
                    <a:pt x="1847" y="7993"/>
                    <a:pt x="2203" y="8258"/>
                  </a:cubicBezTo>
                  <a:cubicBezTo>
                    <a:pt x="2296" y="8328"/>
                    <a:pt x="2395" y="8357"/>
                    <a:pt x="2495" y="8357"/>
                  </a:cubicBezTo>
                  <a:cubicBezTo>
                    <a:pt x="2829" y="8357"/>
                    <a:pt x="3181" y="8034"/>
                    <a:pt x="3410" y="7856"/>
                  </a:cubicBezTo>
                  <a:cubicBezTo>
                    <a:pt x="4013" y="7389"/>
                    <a:pt x="4591" y="6886"/>
                    <a:pt x="5124" y="6341"/>
                  </a:cubicBezTo>
                  <a:cubicBezTo>
                    <a:pt x="5978" y="7172"/>
                    <a:pt x="7028" y="7731"/>
                    <a:pt x="8185" y="8019"/>
                  </a:cubicBezTo>
                  <a:cubicBezTo>
                    <a:pt x="8204" y="8024"/>
                    <a:pt x="8222" y="8027"/>
                    <a:pt x="8241" y="8027"/>
                  </a:cubicBezTo>
                  <a:cubicBezTo>
                    <a:pt x="8360" y="8027"/>
                    <a:pt x="8477" y="7933"/>
                    <a:pt x="8472" y="7803"/>
                  </a:cubicBezTo>
                  <a:cubicBezTo>
                    <a:pt x="8428" y="6819"/>
                    <a:pt x="8267" y="5508"/>
                    <a:pt x="7633" y="4693"/>
                  </a:cubicBezTo>
                  <a:cubicBezTo>
                    <a:pt x="8239" y="4381"/>
                    <a:pt x="8806" y="3997"/>
                    <a:pt x="9305" y="3534"/>
                  </a:cubicBezTo>
                  <a:cubicBezTo>
                    <a:pt x="9585" y="3273"/>
                    <a:pt x="10148" y="2813"/>
                    <a:pt x="10051" y="2359"/>
                  </a:cubicBezTo>
                  <a:cubicBezTo>
                    <a:pt x="9976" y="2005"/>
                    <a:pt x="9624" y="1951"/>
                    <a:pt x="9300" y="1951"/>
                  </a:cubicBezTo>
                  <a:cubicBezTo>
                    <a:pt x="9174" y="1951"/>
                    <a:pt x="9052" y="1959"/>
                    <a:pt x="8952" y="1961"/>
                  </a:cubicBezTo>
                  <a:cubicBezTo>
                    <a:pt x="8153" y="1973"/>
                    <a:pt x="7303" y="1989"/>
                    <a:pt x="6523" y="2174"/>
                  </a:cubicBezTo>
                  <a:cubicBezTo>
                    <a:pt x="6424" y="1661"/>
                    <a:pt x="6102" y="1186"/>
                    <a:pt x="5793" y="777"/>
                  </a:cubicBezTo>
                  <a:cubicBezTo>
                    <a:pt x="5568" y="480"/>
                    <a:pt x="5245" y="1"/>
                    <a:pt x="4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" name="Google Shape;839;p41"/>
          <p:cNvGrpSpPr/>
          <p:nvPr/>
        </p:nvGrpSpPr>
        <p:grpSpPr>
          <a:xfrm rot="-512821">
            <a:off x="3335360" y="770855"/>
            <a:ext cx="1298629" cy="1289079"/>
            <a:chOff x="5030925" y="3821825"/>
            <a:chExt cx="1128675" cy="1120375"/>
          </a:xfrm>
        </p:grpSpPr>
        <p:sp>
          <p:nvSpPr>
            <p:cNvPr id="82" name="Google Shape;840;p41"/>
            <p:cNvSpPr/>
            <p:nvPr/>
          </p:nvSpPr>
          <p:spPr>
            <a:xfrm>
              <a:off x="5030925" y="4281850"/>
              <a:ext cx="700875" cy="660350"/>
            </a:xfrm>
            <a:custGeom>
              <a:avLst/>
              <a:gdLst/>
              <a:ahLst/>
              <a:cxnLst/>
              <a:rect l="l" t="t" r="r" b="b"/>
              <a:pathLst>
                <a:path w="28035" h="26414" extrusionOk="0">
                  <a:moveTo>
                    <a:pt x="24999" y="0"/>
                  </a:moveTo>
                  <a:cubicBezTo>
                    <a:pt x="24999" y="0"/>
                    <a:pt x="1182" y="23350"/>
                    <a:pt x="414" y="24584"/>
                  </a:cubicBezTo>
                  <a:cubicBezTo>
                    <a:pt x="1" y="25264"/>
                    <a:pt x="581" y="26414"/>
                    <a:pt x="1646" y="26414"/>
                  </a:cubicBezTo>
                  <a:cubicBezTo>
                    <a:pt x="1783" y="26414"/>
                    <a:pt x="1929" y="26394"/>
                    <a:pt x="2082" y="26352"/>
                  </a:cubicBezTo>
                  <a:cubicBezTo>
                    <a:pt x="2849" y="26085"/>
                    <a:pt x="28034" y="3269"/>
                    <a:pt x="28034" y="3269"/>
                  </a:cubicBezTo>
                  <a:cubicBezTo>
                    <a:pt x="26133" y="2502"/>
                    <a:pt x="24999" y="0"/>
                    <a:pt x="24999" y="0"/>
                  </a:cubicBez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41;p41"/>
            <p:cNvSpPr/>
            <p:nvPr/>
          </p:nvSpPr>
          <p:spPr>
            <a:xfrm>
              <a:off x="5655875" y="4131725"/>
              <a:ext cx="238525" cy="232700"/>
            </a:xfrm>
            <a:custGeom>
              <a:avLst/>
              <a:gdLst/>
              <a:ahLst/>
              <a:cxnLst/>
              <a:rect l="l" t="t" r="r" b="b"/>
              <a:pathLst>
                <a:path w="9541" h="9308" extrusionOk="0">
                  <a:moveTo>
                    <a:pt x="4837" y="1"/>
                  </a:moveTo>
                  <a:lnTo>
                    <a:pt x="1" y="6005"/>
                  </a:lnTo>
                  <a:cubicBezTo>
                    <a:pt x="1" y="6005"/>
                    <a:pt x="1135" y="8507"/>
                    <a:pt x="3036" y="9307"/>
                  </a:cubicBezTo>
                  <a:lnTo>
                    <a:pt x="9541" y="4504"/>
                  </a:lnTo>
                  <a:cubicBezTo>
                    <a:pt x="8874" y="4371"/>
                    <a:pt x="8307" y="4137"/>
                    <a:pt x="7839" y="3837"/>
                  </a:cubicBezTo>
                  <a:cubicBezTo>
                    <a:pt x="6472" y="2970"/>
                    <a:pt x="5171" y="1669"/>
                    <a:pt x="4837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2;p41"/>
            <p:cNvSpPr/>
            <p:nvPr/>
          </p:nvSpPr>
          <p:spPr>
            <a:xfrm>
              <a:off x="5770950" y="3920750"/>
              <a:ext cx="371975" cy="326075"/>
            </a:xfrm>
            <a:custGeom>
              <a:avLst/>
              <a:gdLst/>
              <a:ahLst/>
              <a:cxnLst/>
              <a:rect l="l" t="t" r="r" b="b"/>
              <a:pathLst>
                <a:path w="14879" h="13043" extrusionOk="0">
                  <a:moveTo>
                    <a:pt x="8207" y="0"/>
                  </a:moveTo>
                  <a:lnTo>
                    <a:pt x="8207" y="0"/>
                  </a:lnTo>
                  <a:cubicBezTo>
                    <a:pt x="5838" y="801"/>
                    <a:pt x="2903" y="1969"/>
                    <a:pt x="1335" y="4237"/>
                  </a:cubicBezTo>
                  <a:cubicBezTo>
                    <a:pt x="234" y="5805"/>
                    <a:pt x="1" y="7239"/>
                    <a:pt x="234" y="8473"/>
                  </a:cubicBezTo>
                  <a:cubicBezTo>
                    <a:pt x="568" y="10108"/>
                    <a:pt x="1869" y="11442"/>
                    <a:pt x="3236" y="12309"/>
                  </a:cubicBezTo>
                  <a:cubicBezTo>
                    <a:pt x="3704" y="12609"/>
                    <a:pt x="4271" y="12810"/>
                    <a:pt x="4904" y="12943"/>
                  </a:cubicBezTo>
                  <a:cubicBezTo>
                    <a:pt x="5253" y="13008"/>
                    <a:pt x="5622" y="13042"/>
                    <a:pt x="6006" y="13042"/>
                  </a:cubicBezTo>
                  <a:cubicBezTo>
                    <a:pt x="8596" y="13042"/>
                    <a:pt x="11848" y="11467"/>
                    <a:pt x="13911" y="6905"/>
                  </a:cubicBezTo>
                  <a:cubicBezTo>
                    <a:pt x="14411" y="5838"/>
                    <a:pt x="14711" y="4771"/>
                    <a:pt x="14878" y="3736"/>
                  </a:cubicBezTo>
                  <a:cubicBezTo>
                    <a:pt x="14816" y="3715"/>
                    <a:pt x="14759" y="3705"/>
                    <a:pt x="14704" y="3705"/>
                  </a:cubicBezTo>
                  <a:cubicBezTo>
                    <a:pt x="14292" y="3705"/>
                    <a:pt x="14066" y="4261"/>
                    <a:pt x="13412" y="4261"/>
                  </a:cubicBezTo>
                  <a:cubicBezTo>
                    <a:pt x="13228" y="4261"/>
                    <a:pt x="13009" y="4216"/>
                    <a:pt x="12743" y="4103"/>
                  </a:cubicBezTo>
                  <a:cubicBezTo>
                    <a:pt x="11409" y="3503"/>
                    <a:pt x="11676" y="2302"/>
                    <a:pt x="11009" y="1802"/>
                  </a:cubicBezTo>
                  <a:cubicBezTo>
                    <a:pt x="10837" y="1664"/>
                    <a:pt x="10661" y="1620"/>
                    <a:pt x="10476" y="1620"/>
                  </a:cubicBezTo>
                  <a:cubicBezTo>
                    <a:pt x="10138" y="1620"/>
                    <a:pt x="9774" y="1770"/>
                    <a:pt x="9362" y="1770"/>
                  </a:cubicBezTo>
                  <a:cubicBezTo>
                    <a:pt x="9127" y="1770"/>
                    <a:pt x="8877" y="1721"/>
                    <a:pt x="8607" y="1568"/>
                  </a:cubicBezTo>
                  <a:cubicBezTo>
                    <a:pt x="7706" y="968"/>
                    <a:pt x="8173" y="101"/>
                    <a:pt x="8207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43;p41"/>
            <p:cNvSpPr/>
            <p:nvPr/>
          </p:nvSpPr>
          <p:spPr>
            <a:xfrm>
              <a:off x="5964425" y="3821825"/>
              <a:ext cx="195175" cy="205450"/>
            </a:xfrm>
            <a:custGeom>
              <a:avLst/>
              <a:gdLst/>
              <a:ahLst/>
              <a:cxnLst/>
              <a:rect l="l" t="t" r="r" b="b"/>
              <a:pathLst>
                <a:path w="7807" h="8218" extrusionOk="0">
                  <a:moveTo>
                    <a:pt x="6027" y="1"/>
                  </a:moveTo>
                  <a:cubicBezTo>
                    <a:pt x="5300" y="1"/>
                    <a:pt x="4980" y="1649"/>
                    <a:pt x="4070" y="2590"/>
                  </a:cubicBezTo>
                  <a:cubicBezTo>
                    <a:pt x="3670" y="2990"/>
                    <a:pt x="2269" y="3324"/>
                    <a:pt x="534" y="3924"/>
                  </a:cubicBezTo>
                  <a:cubicBezTo>
                    <a:pt x="501" y="3991"/>
                    <a:pt x="1" y="4925"/>
                    <a:pt x="968" y="5459"/>
                  </a:cubicBezTo>
                  <a:cubicBezTo>
                    <a:pt x="1243" y="5623"/>
                    <a:pt x="1497" y="5675"/>
                    <a:pt x="1735" y="5675"/>
                  </a:cubicBezTo>
                  <a:cubicBezTo>
                    <a:pt x="2136" y="5675"/>
                    <a:pt x="2489" y="5529"/>
                    <a:pt x="2812" y="5529"/>
                  </a:cubicBezTo>
                  <a:cubicBezTo>
                    <a:pt x="2996" y="5529"/>
                    <a:pt x="3170" y="5576"/>
                    <a:pt x="3336" y="5725"/>
                  </a:cubicBezTo>
                  <a:cubicBezTo>
                    <a:pt x="3970" y="6259"/>
                    <a:pt x="3703" y="7460"/>
                    <a:pt x="5038" y="8060"/>
                  </a:cubicBezTo>
                  <a:cubicBezTo>
                    <a:pt x="5304" y="8173"/>
                    <a:pt x="5521" y="8218"/>
                    <a:pt x="5703" y="8218"/>
                  </a:cubicBezTo>
                  <a:cubicBezTo>
                    <a:pt x="6351" y="8218"/>
                    <a:pt x="6563" y="7662"/>
                    <a:pt x="6991" y="7662"/>
                  </a:cubicBezTo>
                  <a:cubicBezTo>
                    <a:pt x="7047" y="7662"/>
                    <a:pt x="7107" y="7672"/>
                    <a:pt x="7173" y="7693"/>
                  </a:cubicBezTo>
                  <a:cubicBezTo>
                    <a:pt x="7806" y="3724"/>
                    <a:pt x="6672" y="121"/>
                    <a:pt x="6172" y="21"/>
                  </a:cubicBezTo>
                  <a:cubicBezTo>
                    <a:pt x="6122" y="7"/>
                    <a:pt x="6074" y="1"/>
                    <a:pt x="6027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" name="Google Shape;844;p41"/>
          <p:cNvSpPr txBox="1">
            <a:spLocks noGrp="1"/>
          </p:cNvSpPr>
          <p:nvPr>
            <p:ph type="title"/>
          </p:nvPr>
        </p:nvSpPr>
        <p:spPr>
          <a:xfrm>
            <a:off x="3851761" y="1441565"/>
            <a:ext cx="4549523" cy="186937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 smtClean="0"/>
              <a:t>I. TÌM HIỂU VỀ KÍNH HIỂN VI QUANG HỌC</a:t>
            </a:r>
            <a:endParaRPr sz="4400" dirty="0"/>
          </a:p>
        </p:txBody>
      </p:sp>
      <p:grpSp>
        <p:nvGrpSpPr>
          <p:cNvPr id="87" name="Google Shape;847;p41"/>
          <p:cNvGrpSpPr/>
          <p:nvPr/>
        </p:nvGrpSpPr>
        <p:grpSpPr>
          <a:xfrm>
            <a:off x="511425" y="707300"/>
            <a:ext cx="3298425" cy="3682225"/>
            <a:chOff x="511425" y="859700"/>
            <a:chExt cx="3298425" cy="3682225"/>
          </a:xfrm>
        </p:grpSpPr>
        <p:sp>
          <p:nvSpPr>
            <p:cNvPr id="88" name="Google Shape;848;p41"/>
            <p:cNvSpPr/>
            <p:nvPr/>
          </p:nvSpPr>
          <p:spPr>
            <a:xfrm>
              <a:off x="511425" y="859700"/>
              <a:ext cx="3249712" cy="206050"/>
            </a:xfrm>
            <a:custGeom>
              <a:avLst/>
              <a:gdLst/>
              <a:ahLst/>
              <a:cxnLst/>
              <a:rect l="l" t="t" r="r" b="b"/>
              <a:pathLst>
                <a:path w="139353" h="8242" extrusionOk="0">
                  <a:moveTo>
                    <a:pt x="55733" y="1"/>
                  </a:moveTo>
                  <a:cubicBezTo>
                    <a:pt x="53503" y="1"/>
                    <a:pt x="51073" y="14"/>
                    <a:pt x="48534" y="50"/>
                  </a:cubicBezTo>
                  <a:cubicBezTo>
                    <a:pt x="40800" y="116"/>
                    <a:pt x="33893" y="303"/>
                    <a:pt x="31086" y="303"/>
                  </a:cubicBezTo>
                  <a:cubicBezTo>
                    <a:pt x="30279" y="303"/>
                    <a:pt x="29811" y="288"/>
                    <a:pt x="29760" y="249"/>
                  </a:cubicBezTo>
                  <a:cubicBezTo>
                    <a:pt x="29736" y="226"/>
                    <a:pt x="29699" y="216"/>
                    <a:pt x="29652" y="216"/>
                  </a:cubicBezTo>
                  <a:cubicBezTo>
                    <a:pt x="29402" y="216"/>
                    <a:pt x="28870" y="502"/>
                    <a:pt x="28571" y="502"/>
                  </a:cubicBezTo>
                  <a:cubicBezTo>
                    <a:pt x="28523" y="502"/>
                    <a:pt x="28481" y="495"/>
                    <a:pt x="28447" y="478"/>
                  </a:cubicBezTo>
                  <a:cubicBezTo>
                    <a:pt x="13968" y="1240"/>
                    <a:pt x="6551" y="1794"/>
                    <a:pt x="4907" y="1794"/>
                  </a:cubicBezTo>
                  <a:cubicBezTo>
                    <a:pt x="4827" y="1794"/>
                    <a:pt x="4761" y="1793"/>
                    <a:pt x="4709" y="1790"/>
                  </a:cubicBezTo>
                  <a:cubicBezTo>
                    <a:pt x="4548" y="1786"/>
                    <a:pt x="4401" y="1784"/>
                    <a:pt x="4266" y="1784"/>
                  </a:cubicBezTo>
                  <a:cubicBezTo>
                    <a:pt x="3490" y="1784"/>
                    <a:pt x="3109" y="1861"/>
                    <a:pt x="2768" y="2104"/>
                  </a:cubicBezTo>
                  <a:cubicBezTo>
                    <a:pt x="1656" y="2931"/>
                    <a:pt x="1" y="8039"/>
                    <a:pt x="1228" y="8238"/>
                  </a:cubicBezTo>
                  <a:cubicBezTo>
                    <a:pt x="1253" y="8240"/>
                    <a:pt x="1289" y="8241"/>
                    <a:pt x="1333" y="8241"/>
                  </a:cubicBezTo>
                  <a:cubicBezTo>
                    <a:pt x="2996" y="8241"/>
                    <a:pt x="17482" y="6949"/>
                    <a:pt x="23837" y="6949"/>
                  </a:cubicBezTo>
                  <a:cubicBezTo>
                    <a:pt x="25010" y="6949"/>
                    <a:pt x="25906" y="6993"/>
                    <a:pt x="26393" y="7097"/>
                  </a:cubicBezTo>
                  <a:cubicBezTo>
                    <a:pt x="30021" y="6844"/>
                    <a:pt x="39419" y="6170"/>
                    <a:pt x="46125" y="6170"/>
                  </a:cubicBezTo>
                  <a:cubicBezTo>
                    <a:pt x="48490" y="6170"/>
                    <a:pt x="50520" y="6254"/>
                    <a:pt x="51844" y="6469"/>
                  </a:cubicBezTo>
                  <a:cubicBezTo>
                    <a:pt x="52567" y="6265"/>
                    <a:pt x="54440" y="6187"/>
                    <a:pt x="56874" y="6187"/>
                  </a:cubicBezTo>
                  <a:cubicBezTo>
                    <a:pt x="64404" y="6187"/>
                    <a:pt x="77312" y="6928"/>
                    <a:pt x="78244" y="6928"/>
                  </a:cubicBezTo>
                  <a:cubicBezTo>
                    <a:pt x="78269" y="6928"/>
                    <a:pt x="78286" y="6927"/>
                    <a:pt x="78293" y="6926"/>
                  </a:cubicBezTo>
                  <a:cubicBezTo>
                    <a:pt x="78514" y="6890"/>
                    <a:pt x="78887" y="6874"/>
                    <a:pt x="79344" y="6874"/>
                  </a:cubicBezTo>
                  <a:cubicBezTo>
                    <a:pt x="81068" y="6874"/>
                    <a:pt x="83994" y="7100"/>
                    <a:pt x="84513" y="7325"/>
                  </a:cubicBezTo>
                  <a:cubicBezTo>
                    <a:pt x="85064" y="7569"/>
                    <a:pt x="85773" y="7632"/>
                    <a:pt x="86478" y="7632"/>
                  </a:cubicBezTo>
                  <a:cubicBezTo>
                    <a:pt x="87224" y="7632"/>
                    <a:pt x="87966" y="7562"/>
                    <a:pt x="88514" y="7562"/>
                  </a:cubicBezTo>
                  <a:cubicBezTo>
                    <a:pt x="88843" y="7562"/>
                    <a:pt x="89102" y="7587"/>
                    <a:pt x="89249" y="7668"/>
                  </a:cubicBezTo>
                  <a:cubicBezTo>
                    <a:pt x="92689" y="7609"/>
                    <a:pt x="94471" y="7592"/>
                    <a:pt x="95538" y="7592"/>
                  </a:cubicBezTo>
                  <a:cubicBezTo>
                    <a:pt x="96975" y="7592"/>
                    <a:pt x="97113" y="7623"/>
                    <a:pt x="98257" y="7623"/>
                  </a:cubicBezTo>
                  <a:cubicBezTo>
                    <a:pt x="99969" y="7623"/>
                    <a:pt x="103932" y="7554"/>
                    <a:pt x="117867" y="7211"/>
                  </a:cubicBezTo>
                  <a:cubicBezTo>
                    <a:pt x="120007" y="7183"/>
                    <a:pt x="120235" y="7183"/>
                    <a:pt x="122004" y="7126"/>
                  </a:cubicBezTo>
                  <a:cubicBezTo>
                    <a:pt x="123053" y="6999"/>
                    <a:pt x="124139" y="6949"/>
                    <a:pt x="125211" y="6949"/>
                  </a:cubicBezTo>
                  <a:cubicBezTo>
                    <a:pt x="127990" y="6949"/>
                    <a:pt x="130673" y="7283"/>
                    <a:pt x="132362" y="7468"/>
                  </a:cubicBezTo>
                  <a:cubicBezTo>
                    <a:pt x="133038" y="7543"/>
                    <a:pt x="133810" y="7618"/>
                    <a:pt x="134472" y="7618"/>
                  </a:cubicBezTo>
                  <a:cubicBezTo>
                    <a:pt x="135067" y="7618"/>
                    <a:pt x="135573" y="7558"/>
                    <a:pt x="135843" y="7382"/>
                  </a:cubicBezTo>
                  <a:cubicBezTo>
                    <a:pt x="137069" y="6641"/>
                    <a:pt x="139352" y="2960"/>
                    <a:pt x="138981" y="1961"/>
                  </a:cubicBezTo>
                  <a:cubicBezTo>
                    <a:pt x="138896" y="1704"/>
                    <a:pt x="135472" y="1362"/>
                    <a:pt x="135215" y="1334"/>
                  </a:cubicBezTo>
                  <a:cubicBezTo>
                    <a:pt x="133931" y="1191"/>
                    <a:pt x="134416" y="1248"/>
                    <a:pt x="133075" y="1134"/>
                  </a:cubicBezTo>
                  <a:cubicBezTo>
                    <a:pt x="131638" y="1034"/>
                    <a:pt x="129897" y="992"/>
                    <a:pt x="128627" y="992"/>
                  </a:cubicBezTo>
                  <a:cubicBezTo>
                    <a:pt x="127728" y="992"/>
                    <a:pt x="127066" y="1013"/>
                    <a:pt x="126912" y="1048"/>
                  </a:cubicBezTo>
                  <a:cubicBezTo>
                    <a:pt x="126828" y="1064"/>
                    <a:pt x="126744" y="1071"/>
                    <a:pt x="126664" y="1071"/>
                  </a:cubicBezTo>
                  <a:cubicBezTo>
                    <a:pt x="126446" y="1071"/>
                    <a:pt x="126261" y="1018"/>
                    <a:pt x="126199" y="934"/>
                  </a:cubicBezTo>
                  <a:cubicBezTo>
                    <a:pt x="126199" y="906"/>
                    <a:pt x="124572" y="820"/>
                    <a:pt x="124515" y="820"/>
                  </a:cubicBezTo>
                  <a:cubicBezTo>
                    <a:pt x="122938" y="768"/>
                    <a:pt x="122052" y="752"/>
                    <a:pt x="121218" y="752"/>
                  </a:cubicBezTo>
                  <a:cubicBezTo>
                    <a:pt x="120211" y="752"/>
                    <a:pt x="119278" y="776"/>
                    <a:pt x="117297" y="791"/>
                  </a:cubicBezTo>
                  <a:lnTo>
                    <a:pt x="115642" y="791"/>
                  </a:lnTo>
                  <a:cubicBezTo>
                    <a:pt x="115642" y="727"/>
                    <a:pt x="115552" y="690"/>
                    <a:pt x="115397" y="690"/>
                  </a:cubicBezTo>
                  <a:cubicBezTo>
                    <a:pt x="115276" y="690"/>
                    <a:pt x="115116" y="713"/>
                    <a:pt x="114928" y="763"/>
                  </a:cubicBezTo>
                  <a:cubicBezTo>
                    <a:pt x="114072" y="963"/>
                    <a:pt x="110021" y="1248"/>
                    <a:pt x="105827" y="1419"/>
                  </a:cubicBezTo>
                  <a:cubicBezTo>
                    <a:pt x="103914" y="1511"/>
                    <a:pt x="101983" y="1548"/>
                    <a:pt x="100324" y="1548"/>
                  </a:cubicBezTo>
                  <a:cubicBezTo>
                    <a:pt x="98370" y="1548"/>
                    <a:pt x="96794" y="1496"/>
                    <a:pt x="96069" y="1419"/>
                  </a:cubicBezTo>
                  <a:cubicBezTo>
                    <a:pt x="94354" y="1235"/>
                    <a:pt x="93497" y="1170"/>
                    <a:pt x="92359" y="1170"/>
                  </a:cubicBezTo>
                  <a:cubicBezTo>
                    <a:pt x="91736" y="1170"/>
                    <a:pt x="91028" y="1189"/>
                    <a:pt x="90048" y="1219"/>
                  </a:cubicBezTo>
                  <a:cubicBezTo>
                    <a:pt x="89919" y="1222"/>
                    <a:pt x="89780" y="1223"/>
                    <a:pt x="89634" y="1223"/>
                  </a:cubicBezTo>
                  <a:cubicBezTo>
                    <a:pt x="87785" y="1223"/>
                    <a:pt x="84653" y="1060"/>
                    <a:pt x="81375" y="849"/>
                  </a:cubicBezTo>
                  <a:cubicBezTo>
                    <a:pt x="79577" y="763"/>
                    <a:pt x="77808" y="649"/>
                    <a:pt x="76125" y="563"/>
                  </a:cubicBezTo>
                  <a:cubicBezTo>
                    <a:pt x="74441" y="506"/>
                    <a:pt x="72958" y="478"/>
                    <a:pt x="71788" y="478"/>
                  </a:cubicBezTo>
                  <a:cubicBezTo>
                    <a:pt x="69562" y="478"/>
                    <a:pt x="71074" y="221"/>
                    <a:pt x="69220" y="192"/>
                  </a:cubicBezTo>
                  <a:cubicBezTo>
                    <a:pt x="68820" y="192"/>
                    <a:pt x="67936" y="135"/>
                    <a:pt x="66652" y="107"/>
                  </a:cubicBezTo>
                  <a:cubicBezTo>
                    <a:pt x="64664" y="67"/>
                    <a:pt x="60693" y="1"/>
                    <a:pt x="557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49;p41"/>
            <p:cNvSpPr/>
            <p:nvPr/>
          </p:nvSpPr>
          <p:spPr>
            <a:xfrm>
              <a:off x="596325" y="4295175"/>
              <a:ext cx="3195325" cy="228750"/>
            </a:xfrm>
            <a:custGeom>
              <a:avLst/>
              <a:gdLst/>
              <a:ahLst/>
              <a:cxnLst/>
              <a:rect l="l" t="t" r="r" b="b"/>
              <a:pathLst>
                <a:path w="119351" h="9150" extrusionOk="0">
                  <a:moveTo>
                    <a:pt x="113952" y="0"/>
                  </a:moveTo>
                  <a:cubicBezTo>
                    <a:pt x="111096" y="0"/>
                    <a:pt x="108469" y="479"/>
                    <a:pt x="108223" y="561"/>
                  </a:cubicBezTo>
                  <a:cubicBezTo>
                    <a:pt x="108120" y="607"/>
                    <a:pt x="108013" y="625"/>
                    <a:pt x="107916" y="625"/>
                  </a:cubicBezTo>
                  <a:cubicBezTo>
                    <a:pt x="107770" y="625"/>
                    <a:pt x="107647" y="584"/>
                    <a:pt x="107595" y="533"/>
                  </a:cubicBezTo>
                  <a:lnTo>
                    <a:pt x="107225" y="533"/>
                  </a:lnTo>
                  <a:cubicBezTo>
                    <a:pt x="102574" y="818"/>
                    <a:pt x="106711" y="618"/>
                    <a:pt x="98979" y="1046"/>
                  </a:cubicBezTo>
                  <a:cubicBezTo>
                    <a:pt x="98979" y="1003"/>
                    <a:pt x="98915" y="982"/>
                    <a:pt x="98808" y="982"/>
                  </a:cubicBezTo>
                  <a:cubicBezTo>
                    <a:pt x="98701" y="982"/>
                    <a:pt x="98551" y="1003"/>
                    <a:pt x="98380" y="1046"/>
                  </a:cubicBezTo>
                  <a:cubicBezTo>
                    <a:pt x="97467" y="1389"/>
                    <a:pt x="90847" y="2245"/>
                    <a:pt x="85882" y="2330"/>
                  </a:cubicBezTo>
                  <a:cubicBezTo>
                    <a:pt x="84427" y="2330"/>
                    <a:pt x="83257" y="2330"/>
                    <a:pt x="82687" y="2302"/>
                  </a:cubicBezTo>
                  <a:cubicBezTo>
                    <a:pt x="81509" y="2227"/>
                    <a:pt x="80806" y="2184"/>
                    <a:pt x="80074" y="2184"/>
                  </a:cubicBezTo>
                  <a:cubicBezTo>
                    <a:pt x="79405" y="2184"/>
                    <a:pt x="78711" y="2220"/>
                    <a:pt x="77608" y="2302"/>
                  </a:cubicBezTo>
                  <a:cubicBezTo>
                    <a:pt x="77106" y="2341"/>
                    <a:pt x="76440" y="2357"/>
                    <a:pt x="75661" y="2357"/>
                  </a:cubicBezTo>
                  <a:cubicBezTo>
                    <a:pt x="74185" y="2357"/>
                    <a:pt x="72304" y="2301"/>
                    <a:pt x="70361" y="2245"/>
                  </a:cubicBezTo>
                  <a:cubicBezTo>
                    <a:pt x="62682" y="1974"/>
                    <a:pt x="57925" y="1877"/>
                    <a:pt x="54645" y="1877"/>
                  </a:cubicBezTo>
                  <a:cubicBezTo>
                    <a:pt x="46433" y="1877"/>
                    <a:pt x="47479" y="2483"/>
                    <a:pt x="35116" y="2483"/>
                  </a:cubicBezTo>
                  <a:cubicBezTo>
                    <a:pt x="34197" y="2483"/>
                    <a:pt x="33204" y="2480"/>
                    <a:pt x="32128" y="2473"/>
                  </a:cubicBezTo>
                  <a:cubicBezTo>
                    <a:pt x="29189" y="2444"/>
                    <a:pt x="27192" y="2444"/>
                    <a:pt x="27078" y="2330"/>
                  </a:cubicBezTo>
                  <a:cubicBezTo>
                    <a:pt x="27058" y="2306"/>
                    <a:pt x="27026" y="2296"/>
                    <a:pt x="26986" y="2296"/>
                  </a:cubicBezTo>
                  <a:cubicBezTo>
                    <a:pt x="26772" y="2296"/>
                    <a:pt x="26311" y="2583"/>
                    <a:pt x="26046" y="2583"/>
                  </a:cubicBezTo>
                  <a:cubicBezTo>
                    <a:pt x="26004" y="2583"/>
                    <a:pt x="25967" y="2575"/>
                    <a:pt x="25936" y="2558"/>
                  </a:cubicBezTo>
                  <a:cubicBezTo>
                    <a:pt x="23323" y="2665"/>
                    <a:pt x="22405" y="2846"/>
                    <a:pt x="20619" y="2846"/>
                  </a:cubicBezTo>
                  <a:cubicBezTo>
                    <a:pt x="20494" y="2846"/>
                    <a:pt x="20364" y="2846"/>
                    <a:pt x="20230" y="2844"/>
                  </a:cubicBezTo>
                  <a:cubicBezTo>
                    <a:pt x="17828" y="2767"/>
                    <a:pt x="14716" y="2370"/>
                    <a:pt x="12145" y="2370"/>
                  </a:cubicBezTo>
                  <a:cubicBezTo>
                    <a:pt x="11845" y="2370"/>
                    <a:pt x="11553" y="2375"/>
                    <a:pt x="11271" y="2387"/>
                  </a:cubicBezTo>
                  <a:cubicBezTo>
                    <a:pt x="10075" y="2434"/>
                    <a:pt x="7762" y="2616"/>
                    <a:pt x="6627" y="2616"/>
                  </a:cubicBezTo>
                  <a:cubicBezTo>
                    <a:pt x="6381" y="2616"/>
                    <a:pt x="6190" y="2607"/>
                    <a:pt x="6078" y="2587"/>
                  </a:cubicBezTo>
                  <a:cubicBezTo>
                    <a:pt x="5818" y="2553"/>
                    <a:pt x="5604" y="2535"/>
                    <a:pt x="5426" y="2535"/>
                  </a:cubicBezTo>
                  <a:cubicBezTo>
                    <a:pt x="4235" y="2535"/>
                    <a:pt x="4594" y="3336"/>
                    <a:pt x="2882" y="5668"/>
                  </a:cubicBezTo>
                  <a:cubicBezTo>
                    <a:pt x="1798" y="7152"/>
                    <a:pt x="1" y="8293"/>
                    <a:pt x="3710" y="8750"/>
                  </a:cubicBezTo>
                  <a:cubicBezTo>
                    <a:pt x="4223" y="8815"/>
                    <a:pt x="4783" y="8841"/>
                    <a:pt x="5365" y="8841"/>
                  </a:cubicBezTo>
                  <a:cubicBezTo>
                    <a:pt x="6819" y="8841"/>
                    <a:pt x="8405" y="8681"/>
                    <a:pt x="9730" y="8579"/>
                  </a:cubicBezTo>
                  <a:cubicBezTo>
                    <a:pt x="10814" y="8487"/>
                    <a:pt x="11760" y="8451"/>
                    <a:pt x="12625" y="8451"/>
                  </a:cubicBezTo>
                  <a:cubicBezTo>
                    <a:pt x="16084" y="8451"/>
                    <a:pt x="18238" y="9035"/>
                    <a:pt x="22712" y="9035"/>
                  </a:cubicBezTo>
                  <a:cubicBezTo>
                    <a:pt x="23112" y="9035"/>
                    <a:pt x="23853" y="9035"/>
                    <a:pt x="24253" y="9149"/>
                  </a:cubicBezTo>
                  <a:cubicBezTo>
                    <a:pt x="30292" y="8634"/>
                    <a:pt x="38221" y="8446"/>
                    <a:pt x="42621" y="8446"/>
                  </a:cubicBezTo>
                  <a:cubicBezTo>
                    <a:pt x="44313" y="8446"/>
                    <a:pt x="45483" y="8474"/>
                    <a:pt x="45823" y="8522"/>
                  </a:cubicBezTo>
                  <a:cubicBezTo>
                    <a:pt x="46957" y="8105"/>
                    <a:pt x="50155" y="7978"/>
                    <a:pt x="53777" y="7978"/>
                  </a:cubicBezTo>
                  <a:cubicBezTo>
                    <a:pt x="59549" y="7978"/>
                    <a:pt x="66401" y="8302"/>
                    <a:pt x="67695" y="8302"/>
                  </a:cubicBezTo>
                  <a:cubicBezTo>
                    <a:pt x="67816" y="8302"/>
                    <a:pt x="67889" y="8300"/>
                    <a:pt x="67907" y="8293"/>
                  </a:cubicBezTo>
                  <a:cubicBezTo>
                    <a:pt x="68168" y="8232"/>
                    <a:pt x="68708" y="8206"/>
                    <a:pt x="69348" y="8206"/>
                  </a:cubicBezTo>
                  <a:cubicBezTo>
                    <a:pt x="70805" y="8206"/>
                    <a:pt x="72780" y="8343"/>
                    <a:pt x="73157" y="8522"/>
                  </a:cubicBezTo>
                  <a:cubicBezTo>
                    <a:pt x="73557" y="8717"/>
                    <a:pt x="74044" y="8777"/>
                    <a:pt x="74540" y="8777"/>
                  </a:cubicBezTo>
                  <a:cubicBezTo>
                    <a:pt x="75320" y="8777"/>
                    <a:pt x="76124" y="8629"/>
                    <a:pt x="76657" y="8629"/>
                  </a:cubicBezTo>
                  <a:cubicBezTo>
                    <a:pt x="76873" y="8629"/>
                    <a:pt x="77044" y="8653"/>
                    <a:pt x="77152" y="8721"/>
                  </a:cubicBezTo>
                  <a:cubicBezTo>
                    <a:pt x="81645" y="8450"/>
                    <a:pt x="81859" y="8415"/>
                    <a:pt x="82116" y="8415"/>
                  </a:cubicBezTo>
                  <a:cubicBezTo>
                    <a:pt x="82208" y="8415"/>
                    <a:pt x="82305" y="8419"/>
                    <a:pt x="82605" y="8419"/>
                  </a:cubicBezTo>
                  <a:cubicBezTo>
                    <a:pt x="83144" y="8419"/>
                    <a:pt x="84339" y="8404"/>
                    <a:pt x="87338" y="8322"/>
                  </a:cubicBezTo>
                  <a:cubicBezTo>
                    <a:pt x="87965" y="8322"/>
                    <a:pt x="88622" y="8293"/>
                    <a:pt x="89306" y="8265"/>
                  </a:cubicBezTo>
                  <a:cubicBezTo>
                    <a:pt x="90676" y="8179"/>
                    <a:pt x="92102" y="8094"/>
                    <a:pt x="93529" y="7979"/>
                  </a:cubicBezTo>
                  <a:cubicBezTo>
                    <a:pt x="98294" y="7580"/>
                    <a:pt x="97524" y="7609"/>
                    <a:pt x="103801" y="7123"/>
                  </a:cubicBezTo>
                  <a:cubicBezTo>
                    <a:pt x="105826" y="6952"/>
                    <a:pt x="107595" y="6296"/>
                    <a:pt x="111961" y="6296"/>
                  </a:cubicBezTo>
                  <a:cubicBezTo>
                    <a:pt x="112931" y="6296"/>
                    <a:pt x="113825" y="6347"/>
                    <a:pt x="114533" y="6347"/>
                  </a:cubicBezTo>
                  <a:cubicBezTo>
                    <a:pt x="114887" y="6347"/>
                    <a:pt x="115195" y="6334"/>
                    <a:pt x="115442" y="6296"/>
                  </a:cubicBezTo>
                  <a:cubicBezTo>
                    <a:pt x="115870" y="6239"/>
                    <a:pt x="116127" y="6125"/>
                    <a:pt x="116868" y="5041"/>
                  </a:cubicBezTo>
                  <a:cubicBezTo>
                    <a:pt x="117724" y="3842"/>
                    <a:pt x="119351" y="1588"/>
                    <a:pt x="119151" y="846"/>
                  </a:cubicBezTo>
                  <a:cubicBezTo>
                    <a:pt x="119094" y="675"/>
                    <a:pt x="117496" y="304"/>
                    <a:pt x="117296" y="276"/>
                  </a:cubicBezTo>
                  <a:cubicBezTo>
                    <a:pt x="116233" y="74"/>
                    <a:pt x="115075" y="0"/>
                    <a:pt x="1139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850;p41"/>
            <p:cNvSpPr/>
            <p:nvPr/>
          </p:nvSpPr>
          <p:spPr>
            <a:xfrm rot="5400000">
              <a:off x="1924073" y="2555727"/>
              <a:ext cx="3581804" cy="189750"/>
            </a:xfrm>
            <a:custGeom>
              <a:avLst/>
              <a:gdLst/>
              <a:ahLst/>
              <a:cxnLst/>
              <a:rect l="l" t="t" r="r" b="b"/>
              <a:pathLst>
                <a:path w="130878" h="7590" extrusionOk="0">
                  <a:moveTo>
                    <a:pt x="108635" y="0"/>
                  </a:moveTo>
                  <a:cubicBezTo>
                    <a:pt x="108534" y="0"/>
                    <a:pt x="108413" y="10"/>
                    <a:pt x="108280" y="29"/>
                  </a:cubicBezTo>
                  <a:cubicBezTo>
                    <a:pt x="107244" y="244"/>
                    <a:pt x="100302" y="365"/>
                    <a:pt x="95289" y="365"/>
                  </a:cubicBezTo>
                  <a:cubicBezTo>
                    <a:pt x="92985" y="365"/>
                    <a:pt x="91089" y="340"/>
                    <a:pt x="90362" y="286"/>
                  </a:cubicBezTo>
                  <a:cubicBezTo>
                    <a:pt x="89141" y="203"/>
                    <a:pt x="88375" y="161"/>
                    <a:pt x="87614" y="161"/>
                  </a:cubicBezTo>
                  <a:cubicBezTo>
                    <a:pt x="86792" y="161"/>
                    <a:pt x="85976" y="210"/>
                    <a:pt x="84598" y="314"/>
                  </a:cubicBezTo>
                  <a:cubicBezTo>
                    <a:pt x="81288" y="571"/>
                    <a:pt x="71816" y="343"/>
                    <a:pt x="67450" y="685"/>
                  </a:cubicBezTo>
                  <a:cubicBezTo>
                    <a:pt x="67091" y="710"/>
                    <a:pt x="66836" y="720"/>
                    <a:pt x="66651" y="720"/>
                  </a:cubicBezTo>
                  <a:cubicBezTo>
                    <a:pt x="65863" y="720"/>
                    <a:pt x="66346" y="536"/>
                    <a:pt x="65380" y="536"/>
                  </a:cubicBezTo>
                  <a:cubicBezTo>
                    <a:pt x="65278" y="536"/>
                    <a:pt x="65161" y="538"/>
                    <a:pt x="65025" y="542"/>
                  </a:cubicBezTo>
                  <a:cubicBezTo>
                    <a:pt x="56845" y="802"/>
                    <a:pt x="50748" y="1334"/>
                    <a:pt x="40749" y="1334"/>
                  </a:cubicBezTo>
                  <a:cubicBezTo>
                    <a:pt x="38646" y="1334"/>
                    <a:pt x="36371" y="1310"/>
                    <a:pt x="33868" y="1256"/>
                  </a:cubicBezTo>
                  <a:cubicBezTo>
                    <a:pt x="30615" y="1170"/>
                    <a:pt x="28447" y="1056"/>
                    <a:pt x="28333" y="970"/>
                  </a:cubicBezTo>
                  <a:cubicBezTo>
                    <a:pt x="28307" y="930"/>
                    <a:pt x="28260" y="913"/>
                    <a:pt x="28197" y="913"/>
                  </a:cubicBezTo>
                  <a:cubicBezTo>
                    <a:pt x="27960" y="913"/>
                    <a:pt x="27508" y="1147"/>
                    <a:pt x="27226" y="1147"/>
                  </a:cubicBezTo>
                  <a:cubicBezTo>
                    <a:pt x="27168" y="1147"/>
                    <a:pt x="27117" y="1137"/>
                    <a:pt x="27077" y="1113"/>
                  </a:cubicBezTo>
                  <a:lnTo>
                    <a:pt x="8902" y="1113"/>
                  </a:lnTo>
                  <a:cubicBezTo>
                    <a:pt x="6677" y="1113"/>
                    <a:pt x="5079" y="1113"/>
                    <a:pt x="4680" y="1056"/>
                  </a:cubicBezTo>
                  <a:cubicBezTo>
                    <a:pt x="4352" y="1011"/>
                    <a:pt x="4085" y="988"/>
                    <a:pt x="3861" y="988"/>
                  </a:cubicBezTo>
                  <a:cubicBezTo>
                    <a:pt x="3382" y="988"/>
                    <a:pt x="3097" y="1090"/>
                    <a:pt x="2825" y="1284"/>
                  </a:cubicBezTo>
                  <a:cubicBezTo>
                    <a:pt x="1769" y="2026"/>
                    <a:pt x="0" y="7105"/>
                    <a:pt x="1199" y="7333"/>
                  </a:cubicBezTo>
                  <a:cubicBezTo>
                    <a:pt x="1299" y="7350"/>
                    <a:pt x="1495" y="7357"/>
                    <a:pt x="1774" y="7357"/>
                  </a:cubicBezTo>
                  <a:cubicBezTo>
                    <a:pt x="2447" y="7357"/>
                    <a:pt x="3606" y="7316"/>
                    <a:pt x="5079" y="7276"/>
                  </a:cubicBezTo>
                  <a:cubicBezTo>
                    <a:pt x="6472" y="7232"/>
                    <a:pt x="10875" y="7123"/>
                    <a:pt x="15204" y="7123"/>
                  </a:cubicBezTo>
                  <a:cubicBezTo>
                    <a:pt x="19388" y="7123"/>
                    <a:pt x="23504" y="7225"/>
                    <a:pt x="24766" y="7590"/>
                  </a:cubicBezTo>
                  <a:cubicBezTo>
                    <a:pt x="32973" y="7454"/>
                    <a:pt x="39012" y="7339"/>
                    <a:pt x="43134" y="7339"/>
                  </a:cubicBezTo>
                  <a:cubicBezTo>
                    <a:pt x="45962" y="7339"/>
                    <a:pt x="47887" y="7393"/>
                    <a:pt x="48990" y="7533"/>
                  </a:cubicBezTo>
                  <a:cubicBezTo>
                    <a:pt x="50074" y="7190"/>
                    <a:pt x="59747" y="6819"/>
                    <a:pt x="62029" y="6762"/>
                  </a:cubicBezTo>
                  <a:cubicBezTo>
                    <a:pt x="67850" y="6677"/>
                    <a:pt x="73556" y="6734"/>
                    <a:pt x="73956" y="6620"/>
                  </a:cubicBezTo>
                  <a:cubicBezTo>
                    <a:pt x="74412" y="6506"/>
                    <a:pt x="75710" y="6449"/>
                    <a:pt x="76969" y="6449"/>
                  </a:cubicBezTo>
                  <a:cubicBezTo>
                    <a:pt x="78228" y="6449"/>
                    <a:pt x="79448" y="6506"/>
                    <a:pt x="79748" y="6620"/>
                  </a:cubicBezTo>
                  <a:cubicBezTo>
                    <a:pt x="80145" y="6779"/>
                    <a:pt x="80618" y="6831"/>
                    <a:pt x="81107" y="6831"/>
                  </a:cubicBezTo>
                  <a:cubicBezTo>
                    <a:pt x="82064" y="6831"/>
                    <a:pt x="83080" y="6630"/>
                    <a:pt x="83704" y="6630"/>
                  </a:cubicBezTo>
                  <a:cubicBezTo>
                    <a:pt x="83905" y="6630"/>
                    <a:pt x="84065" y="6650"/>
                    <a:pt x="84170" y="6705"/>
                  </a:cubicBezTo>
                  <a:cubicBezTo>
                    <a:pt x="88108" y="6423"/>
                    <a:pt x="88450" y="6314"/>
                    <a:pt x="92343" y="6314"/>
                  </a:cubicBezTo>
                  <a:cubicBezTo>
                    <a:pt x="94346" y="6314"/>
                    <a:pt x="97289" y="6343"/>
                    <a:pt x="102146" y="6391"/>
                  </a:cubicBezTo>
                  <a:cubicBezTo>
                    <a:pt x="105284" y="6420"/>
                    <a:pt x="114700" y="6563"/>
                    <a:pt x="114700" y="6563"/>
                  </a:cubicBezTo>
                  <a:cubicBezTo>
                    <a:pt x="115611" y="6476"/>
                    <a:pt x="116557" y="6443"/>
                    <a:pt x="117507" y="6443"/>
                  </a:cubicBezTo>
                  <a:cubicBezTo>
                    <a:pt x="120650" y="6443"/>
                    <a:pt x="123834" y="6806"/>
                    <a:pt x="125913" y="6806"/>
                  </a:cubicBezTo>
                  <a:cubicBezTo>
                    <a:pt x="126946" y="6806"/>
                    <a:pt x="127706" y="6716"/>
                    <a:pt x="128053" y="6449"/>
                  </a:cubicBezTo>
                  <a:cubicBezTo>
                    <a:pt x="129251" y="5536"/>
                    <a:pt x="130877" y="1655"/>
                    <a:pt x="130392" y="714"/>
                  </a:cubicBezTo>
                  <a:cubicBezTo>
                    <a:pt x="130317" y="518"/>
                    <a:pt x="127406" y="449"/>
                    <a:pt x="124592" y="449"/>
                  </a:cubicBezTo>
                  <a:cubicBezTo>
                    <a:pt x="122081" y="449"/>
                    <a:pt x="119648" y="504"/>
                    <a:pt x="119379" y="571"/>
                  </a:cubicBezTo>
                  <a:cubicBezTo>
                    <a:pt x="119303" y="586"/>
                    <a:pt x="119226" y="593"/>
                    <a:pt x="119154" y="593"/>
                  </a:cubicBezTo>
                  <a:cubicBezTo>
                    <a:pt x="118957" y="593"/>
                    <a:pt x="118793" y="540"/>
                    <a:pt x="118751" y="457"/>
                  </a:cubicBezTo>
                  <a:cubicBezTo>
                    <a:pt x="118694" y="428"/>
                    <a:pt x="113929" y="229"/>
                    <a:pt x="113844" y="229"/>
                  </a:cubicBezTo>
                  <a:cubicBezTo>
                    <a:pt x="109963" y="114"/>
                    <a:pt x="110791" y="143"/>
                    <a:pt x="109393" y="114"/>
                  </a:cubicBezTo>
                  <a:lnTo>
                    <a:pt x="108965" y="114"/>
                  </a:lnTo>
                  <a:cubicBezTo>
                    <a:pt x="108965" y="38"/>
                    <a:pt x="108838" y="0"/>
                    <a:pt x="1086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851;p41"/>
            <p:cNvSpPr/>
            <p:nvPr/>
          </p:nvSpPr>
          <p:spPr>
            <a:xfrm rot="-5400000">
              <a:off x="-1221171" y="2607829"/>
              <a:ext cx="3666692" cy="201500"/>
            </a:xfrm>
            <a:custGeom>
              <a:avLst/>
              <a:gdLst/>
              <a:ahLst/>
              <a:cxnLst/>
              <a:rect l="l" t="t" r="r" b="b"/>
              <a:pathLst>
                <a:path w="135728" h="8060" extrusionOk="0">
                  <a:moveTo>
                    <a:pt x="90622" y="0"/>
                  </a:moveTo>
                  <a:cubicBezTo>
                    <a:pt x="89853" y="0"/>
                    <a:pt x="89036" y="43"/>
                    <a:pt x="87765" y="122"/>
                  </a:cubicBezTo>
                  <a:cubicBezTo>
                    <a:pt x="86877" y="181"/>
                    <a:pt x="85558" y="200"/>
                    <a:pt x="84011" y="200"/>
                  </a:cubicBezTo>
                  <a:cubicBezTo>
                    <a:pt x="81280" y="200"/>
                    <a:pt x="77841" y="141"/>
                    <a:pt x="74824" y="141"/>
                  </a:cubicBezTo>
                  <a:cubicBezTo>
                    <a:pt x="72963" y="141"/>
                    <a:pt x="71263" y="164"/>
                    <a:pt x="69990" y="236"/>
                  </a:cubicBezTo>
                  <a:cubicBezTo>
                    <a:pt x="69680" y="253"/>
                    <a:pt x="69446" y="260"/>
                    <a:pt x="69266" y="260"/>
                  </a:cubicBezTo>
                  <a:cubicBezTo>
                    <a:pt x="68299" y="260"/>
                    <a:pt x="68904" y="59"/>
                    <a:pt x="67849" y="59"/>
                  </a:cubicBezTo>
                  <a:cubicBezTo>
                    <a:pt x="67743" y="59"/>
                    <a:pt x="67621" y="61"/>
                    <a:pt x="67479" y="65"/>
                  </a:cubicBezTo>
                  <a:cubicBezTo>
                    <a:pt x="55923" y="179"/>
                    <a:pt x="35123" y="636"/>
                    <a:pt x="34952" y="636"/>
                  </a:cubicBezTo>
                  <a:cubicBezTo>
                    <a:pt x="33546" y="659"/>
                    <a:pt x="32340" y="673"/>
                    <a:pt x="31400" y="673"/>
                  </a:cubicBezTo>
                  <a:cubicBezTo>
                    <a:pt x="30070" y="673"/>
                    <a:pt x="29272" y="645"/>
                    <a:pt x="29189" y="579"/>
                  </a:cubicBezTo>
                  <a:cubicBezTo>
                    <a:pt x="29169" y="555"/>
                    <a:pt x="29135" y="545"/>
                    <a:pt x="29091" y="545"/>
                  </a:cubicBezTo>
                  <a:cubicBezTo>
                    <a:pt x="28857" y="545"/>
                    <a:pt x="28327" y="831"/>
                    <a:pt x="28028" y="831"/>
                  </a:cubicBezTo>
                  <a:cubicBezTo>
                    <a:pt x="27980" y="831"/>
                    <a:pt x="27938" y="824"/>
                    <a:pt x="27905" y="807"/>
                  </a:cubicBezTo>
                  <a:cubicBezTo>
                    <a:pt x="11841" y="1492"/>
                    <a:pt x="12155" y="1492"/>
                    <a:pt x="9073" y="1606"/>
                  </a:cubicBezTo>
                  <a:cubicBezTo>
                    <a:pt x="7383" y="1670"/>
                    <a:pt x="6029" y="1702"/>
                    <a:pt x="5278" y="1702"/>
                  </a:cubicBezTo>
                  <a:cubicBezTo>
                    <a:pt x="5027" y="1702"/>
                    <a:pt x="4843" y="1699"/>
                    <a:pt x="4736" y="1691"/>
                  </a:cubicBezTo>
                  <a:cubicBezTo>
                    <a:pt x="4452" y="1668"/>
                    <a:pt x="4211" y="1655"/>
                    <a:pt x="4003" y="1655"/>
                  </a:cubicBezTo>
                  <a:cubicBezTo>
                    <a:pt x="3461" y="1655"/>
                    <a:pt x="3142" y="1742"/>
                    <a:pt x="2853" y="1948"/>
                  </a:cubicBezTo>
                  <a:cubicBezTo>
                    <a:pt x="1741" y="2747"/>
                    <a:pt x="0" y="7797"/>
                    <a:pt x="1227" y="8054"/>
                  </a:cubicBezTo>
                  <a:cubicBezTo>
                    <a:pt x="1273" y="8058"/>
                    <a:pt x="1341" y="8060"/>
                    <a:pt x="1429" y="8060"/>
                  </a:cubicBezTo>
                  <a:cubicBezTo>
                    <a:pt x="2000" y="8060"/>
                    <a:pt x="3425" y="7985"/>
                    <a:pt x="5279" y="7911"/>
                  </a:cubicBezTo>
                  <a:cubicBezTo>
                    <a:pt x="6363" y="7883"/>
                    <a:pt x="7561" y="7797"/>
                    <a:pt x="8874" y="7712"/>
                  </a:cubicBezTo>
                  <a:cubicBezTo>
                    <a:pt x="10569" y="7648"/>
                    <a:pt x="17896" y="7254"/>
                    <a:pt x="22421" y="7254"/>
                  </a:cubicBezTo>
                  <a:cubicBezTo>
                    <a:pt x="23989" y="7254"/>
                    <a:pt x="25221" y="7301"/>
                    <a:pt x="25765" y="7426"/>
                  </a:cubicBezTo>
                  <a:cubicBezTo>
                    <a:pt x="27318" y="7357"/>
                    <a:pt x="39590" y="6534"/>
                    <a:pt x="46723" y="6534"/>
                  </a:cubicBezTo>
                  <a:cubicBezTo>
                    <a:pt x="48369" y="6534"/>
                    <a:pt x="49741" y="6578"/>
                    <a:pt x="50645" y="6684"/>
                  </a:cubicBezTo>
                  <a:cubicBezTo>
                    <a:pt x="51700" y="6401"/>
                    <a:pt x="56886" y="6281"/>
                    <a:pt x="62373" y="6281"/>
                  </a:cubicBezTo>
                  <a:cubicBezTo>
                    <a:pt x="62970" y="6281"/>
                    <a:pt x="63570" y="6282"/>
                    <a:pt x="64169" y="6285"/>
                  </a:cubicBezTo>
                  <a:cubicBezTo>
                    <a:pt x="68420" y="6325"/>
                    <a:pt x="72560" y="6378"/>
                    <a:pt x="74827" y="6378"/>
                  </a:cubicBezTo>
                  <a:cubicBezTo>
                    <a:pt x="75817" y="6378"/>
                    <a:pt x="76450" y="6368"/>
                    <a:pt x="76581" y="6342"/>
                  </a:cubicBezTo>
                  <a:cubicBezTo>
                    <a:pt x="77025" y="6228"/>
                    <a:pt x="78154" y="6176"/>
                    <a:pt x="79322" y="6176"/>
                  </a:cubicBezTo>
                  <a:cubicBezTo>
                    <a:pt x="80778" y="6176"/>
                    <a:pt x="82297" y="6257"/>
                    <a:pt x="82629" y="6399"/>
                  </a:cubicBezTo>
                  <a:cubicBezTo>
                    <a:pt x="83067" y="6564"/>
                    <a:pt x="83583" y="6617"/>
                    <a:pt x="84112" y="6617"/>
                  </a:cubicBezTo>
                  <a:cubicBezTo>
                    <a:pt x="85052" y="6617"/>
                    <a:pt x="86032" y="6450"/>
                    <a:pt x="86678" y="6450"/>
                  </a:cubicBezTo>
                  <a:cubicBezTo>
                    <a:pt x="86925" y="6450"/>
                    <a:pt x="87123" y="6475"/>
                    <a:pt x="87252" y="6542"/>
                  </a:cubicBezTo>
                  <a:cubicBezTo>
                    <a:pt x="89752" y="6409"/>
                    <a:pt x="90607" y="6285"/>
                    <a:pt x="94149" y="6285"/>
                  </a:cubicBezTo>
                  <a:cubicBezTo>
                    <a:pt x="97480" y="6285"/>
                    <a:pt x="103187" y="6395"/>
                    <a:pt x="114871" y="6713"/>
                  </a:cubicBezTo>
                  <a:cubicBezTo>
                    <a:pt x="116816" y="6767"/>
                    <a:pt x="118094" y="6783"/>
                    <a:pt x="119020" y="6783"/>
                  </a:cubicBezTo>
                  <a:cubicBezTo>
                    <a:pt x="120298" y="6783"/>
                    <a:pt x="120904" y="6753"/>
                    <a:pt x="121664" y="6753"/>
                  </a:cubicBezTo>
                  <a:cubicBezTo>
                    <a:pt x="122680" y="6753"/>
                    <a:pt x="123972" y="6806"/>
                    <a:pt x="127511" y="7055"/>
                  </a:cubicBezTo>
                  <a:cubicBezTo>
                    <a:pt x="128749" y="7137"/>
                    <a:pt x="129857" y="7206"/>
                    <a:pt x="130752" y="7206"/>
                  </a:cubicBezTo>
                  <a:cubicBezTo>
                    <a:pt x="131734" y="7206"/>
                    <a:pt x="132459" y="7123"/>
                    <a:pt x="132817" y="6884"/>
                  </a:cubicBezTo>
                  <a:cubicBezTo>
                    <a:pt x="134101" y="5943"/>
                    <a:pt x="135728" y="2091"/>
                    <a:pt x="135271" y="1121"/>
                  </a:cubicBezTo>
                  <a:cubicBezTo>
                    <a:pt x="135177" y="914"/>
                    <a:pt x="130495" y="831"/>
                    <a:pt x="127152" y="831"/>
                  </a:cubicBezTo>
                  <a:cubicBezTo>
                    <a:pt x="125418" y="831"/>
                    <a:pt x="124044" y="853"/>
                    <a:pt x="123858" y="892"/>
                  </a:cubicBezTo>
                  <a:cubicBezTo>
                    <a:pt x="123782" y="908"/>
                    <a:pt x="123703" y="915"/>
                    <a:pt x="123628" y="915"/>
                  </a:cubicBezTo>
                  <a:cubicBezTo>
                    <a:pt x="123421" y="915"/>
                    <a:pt x="123236" y="862"/>
                    <a:pt x="123174" y="778"/>
                  </a:cubicBezTo>
                  <a:cubicBezTo>
                    <a:pt x="123145" y="778"/>
                    <a:pt x="123002" y="778"/>
                    <a:pt x="122717" y="750"/>
                  </a:cubicBezTo>
                  <a:cubicBezTo>
                    <a:pt x="120748" y="607"/>
                    <a:pt x="113787" y="322"/>
                    <a:pt x="113473" y="265"/>
                  </a:cubicBezTo>
                  <a:cubicBezTo>
                    <a:pt x="113187" y="236"/>
                    <a:pt x="113073" y="236"/>
                    <a:pt x="113073" y="236"/>
                  </a:cubicBezTo>
                  <a:cubicBezTo>
                    <a:pt x="113073" y="167"/>
                    <a:pt x="112948" y="129"/>
                    <a:pt x="112766" y="129"/>
                  </a:cubicBezTo>
                  <a:cubicBezTo>
                    <a:pt x="112648" y="129"/>
                    <a:pt x="112506" y="145"/>
                    <a:pt x="112360" y="179"/>
                  </a:cubicBezTo>
                  <a:cubicBezTo>
                    <a:pt x="111532" y="350"/>
                    <a:pt x="107538" y="350"/>
                    <a:pt x="103429" y="350"/>
                  </a:cubicBezTo>
                  <a:cubicBezTo>
                    <a:pt x="99321" y="350"/>
                    <a:pt x="95098" y="265"/>
                    <a:pt x="93728" y="179"/>
                  </a:cubicBezTo>
                  <a:cubicBezTo>
                    <a:pt x="92337" y="57"/>
                    <a:pt x="91511" y="0"/>
                    <a:pt x="906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" name="Google Shape;852;p41"/>
          <p:cNvGrpSpPr/>
          <p:nvPr/>
        </p:nvGrpSpPr>
        <p:grpSpPr>
          <a:xfrm rot="3599956">
            <a:off x="2972528" y="1163478"/>
            <a:ext cx="419925" cy="222725"/>
            <a:chOff x="2951412" y="1320981"/>
            <a:chExt cx="419934" cy="222729"/>
          </a:xfrm>
        </p:grpSpPr>
        <p:sp>
          <p:nvSpPr>
            <p:cNvPr id="93" name="Google Shape;853;p41"/>
            <p:cNvSpPr/>
            <p:nvPr/>
          </p:nvSpPr>
          <p:spPr>
            <a:xfrm rot="-1677089">
              <a:off x="2986451" y="1372774"/>
              <a:ext cx="64322" cy="165517"/>
            </a:xfrm>
            <a:custGeom>
              <a:avLst/>
              <a:gdLst/>
              <a:ahLst/>
              <a:cxnLst/>
              <a:rect l="l" t="t" r="r" b="b"/>
              <a:pathLst>
                <a:path w="2573" h="6621" extrusionOk="0">
                  <a:moveTo>
                    <a:pt x="1078" y="0"/>
                  </a:moveTo>
                  <a:cubicBezTo>
                    <a:pt x="591" y="0"/>
                    <a:pt x="90" y="310"/>
                    <a:pt x="60" y="930"/>
                  </a:cubicBezTo>
                  <a:cubicBezTo>
                    <a:pt x="1" y="2618"/>
                    <a:pt x="150" y="4276"/>
                    <a:pt x="523" y="5919"/>
                  </a:cubicBezTo>
                  <a:cubicBezTo>
                    <a:pt x="637" y="6408"/>
                    <a:pt x="1003" y="6621"/>
                    <a:pt x="1385" y="6621"/>
                  </a:cubicBezTo>
                  <a:cubicBezTo>
                    <a:pt x="1960" y="6621"/>
                    <a:pt x="2573" y="6140"/>
                    <a:pt x="2420" y="5396"/>
                  </a:cubicBezTo>
                  <a:cubicBezTo>
                    <a:pt x="2077" y="3917"/>
                    <a:pt x="1972" y="2454"/>
                    <a:pt x="2017" y="930"/>
                  </a:cubicBezTo>
                  <a:cubicBezTo>
                    <a:pt x="2039" y="310"/>
                    <a:pt x="1565" y="0"/>
                    <a:pt x="10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854;p41"/>
            <p:cNvSpPr/>
            <p:nvPr/>
          </p:nvSpPr>
          <p:spPr>
            <a:xfrm>
              <a:off x="3128925" y="1320981"/>
              <a:ext cx="49325" cy="202772"/>
            </a:xfrm>
            <a:custGeom>
              <a:avLst/>
              <a:gdLst/>
              <a:ahLst/>
              <a:cxnLst/>
              <a:rect l="l" t="t" r="r" b="b"/>
              <a:pathLst>
                <a:path w="1973" h="5456" extrusionOk="0">
                  <a:moveTo>
                    <a:pt x="987" y="0"/>
                  </a:moveTo>
                  <a:cubicBezTo>
                    <a:pt x="494" y="0"/>
                    <a:pt x="1" y="314"/>
                    <a:pt x="1" y="941"/>
                  </a:cubicBezTo>
                  <a:lnTo>
                    <a:pt x="1" y="4526"/>
                  </a:lnTo>
                  <a:cubicBezTo>
                    <a:pt x="1" y="5146"/>
                    <a:pt x="494" y="5456"/>
                    <a:pt x="987" y="5456"/>
                  </a:cubicBezTo>
                  <a:cubicBezTo>
                    <a:pt x="1479" y="5456"/>
                    <a:pt x="1972" y="5146"/>
                    <a:pt x="1972" y="4526"/>
                  </a:cubicBezTo>
                  <a:lnTo>
                    <a:pt x="1972" y="941"/>
                  </a:lnTo>
                  <a:cubicBezTo>
                    <a:pt x="1972" y="314"/>
                    <a:pt x="1479" y="0"/>
                    <a:pt x="9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855;p41"/>
            <p:cNvSpPr/>
            <p:nvPr/>
          </p:nvSpPr>
          <p:spPr>
            <a:xfrm rot="2324420">
              <a:off x="3263449" y="1376738"/>
              <a:ext cx="65826" cy="157602"/>
            </a:xfrm>
            <a:custGeom>
              <a:avLst/>
              <a:gdLst/>
              <a:ahLst/>
              <a:cxnLst/>
              <a:rect l="l" t="t" r="r" b="b"/>
              <a:pathLst>
                <a:path w="2633" h="6304" extrusionOk="0">
                  <a:moveTo>
                    <a:pt x="1092" y="0"/>
                  </a:moveTo>
                  <a:cubicBezTo>
                    <a:pt x="601" y="0"/>
                    <a:pt x="97" y="314"/>
                    <a:pt x="75" y="941"/>
                  </a:cubicBezTo>
                  <a:cubicBezTo>
                    <a:pt x="0" y="2510"/>
                    <a:pt x="164" y="4078"/>
                    <a:pt x="553" y="5616"/>
                  </a:cubicBezTo>
                  <a:cubicBezTo>
                    <a:pt x="677" y="6096"/>
                    <a:pt x="1051" y="6303"/>
                    <a:pt x="1435" y="6303"/>
                  </a:cubicBezTo>
                  <a:cubicBezTo>
                    <a:pt x="2021" y="6303"/>
                    <a:pt x="2633" y="5823"/>
                    <a:pt x="2435" y="5093"/>
                  </a:cubicBezTo>
                  <a:cubicBezTo>
                    <a:pt x="2106" y="3719"/>
                    <a:pt x="1972" y="2360"/>
                    <a:pt x="2031" y="941"/>
                  </a:cubicBezTo>
                  <a:cubicBezTo>
                    <a:pt x="2061" y="314"/>
                    <a:pt x="1583" y="0"/>
                    <a:pt x="10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859;p41"/>
          <p:cNvSpPr/>
          <p:nvPr/>
        </p:nvSpPr>
        <p:spPr>
          <a:xfrm>
            <a:off x="8749688" y="1371821"/>
            <a:ext cx="99485" cy="8770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7" name="Google Shape;218;p18"/>
          <p:cNvGrpSpPr/>
          <p:nvPr/>
        </p:nvGrpSpPr>
        <p:grpSpPr>
          <a:xfrm>
            <a:off x="1070471" y="749905"/>
            <a:ext cx="2159425" cy="3578308"/>
            <a:chOff x="3492288" y="1042890"/>
            <a:chExt cx="2159425" cy="3578308"/>
          </a:xfrm>
        </p:grpSpPr>
        <p:sp>
          <p:nvSpPr>
            <p:cNvPr id="98" name="Google Shape;219;p18"/>
            <p:cNvSpPr/>
            <p:nvPr/>
          </p:nvSpPr>
          <p:spPr>
            <a:xfrm>
              <a:off x="4641396" y="2486686"/>
              <a:ext cx="377169" cy="221008"/>
            </a:xfrm>
            <a:custGeom>
              <a:avLst/>
              <a:gdLst/>
              <a:ahLst/>
              <a:cxnLst/>
              <a:rect l="l" t="t" r="r" b="b"/>
              <a:pathLst>
                <a:path w="11400" h="6680" extrusionOk="0">
                  <a:moveTo>
                    <a:pt x="140" y="1"/>
                  </a:moveTo>
                  <a:cubicBezTo>
                    <a:pt x="100" y="1"/>
                    <a:pt x="80" y="21"/>
                    <a:pt x="80" y="60"/>
                  </a:cubicBezTo>
                  <a:lnTo>
                    <a:pt x="80" y="3263"/>
                  </a:lnTo>
                  <a:lnTo>
                    <a:pt x="100" y="3263"/>
                  </a:lnTo>
                  <a:cubicBezTo>
                    <a:pt x="1" y="4437"/>
                    <a:pt x="1015" y="5650"/>
                    <a:pt x="3164" y="6307"/>
                  </a:cubicBezTo>
                  <a:cubicBezTo>
                    <a:pt x="3989" y="6555"/>
                    <a:pt x="4845" y="6680"/>
                    <a:pt x="5700" y="6680"/>
                  </a:cubicBezTo>
                  <a:cubicBezTo>
                    <a:pt x="6556" y="6680"/>
                    <a:pt x="7411" y="6555"/>
                    <a:pt x="8236" y="6307"/>
                  </a:cubicBezTo>
                  <a:cubicBezTo>
                    <a:pt x="10385" y="5650"/>
                    <a:pt x="11399" y="4437"/>
                    <a:pt x="11320" y="3263"/>
                  </a:cubicBezTo>
                  <a:lnTo>
                    <a:pt x="11320" y="60"/>
                  </a:lnTo>
                  <a:cubicBezTo>
                    <a:pt x="11320" y="21"/>
                    <a:pt x="11300" y="1"/>
                    <a:pt x="112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20;p18"/>
            <p:cNvSpPr/>
            <p:nvPr/>
          </p:nvSpPr>
          <p:spPr>
            <a:xfrm>
              <a:off x="4632860" y="2475504"/>
              <a:ext cx="394241" cy="243539"/>
            </a:xfrm>
            <a:custGeom>
              <a:avLst/>
              <a:gdLst/>
              <a:ahLst/>
              <a:cxnLst/>
              <a:rect l="l" t="t" r="r" b="b"/>
              <a:pathLst>
                <a:path w="11916" h="7361" extrusionOk="0">
                  <a:moveTo>
                    <a:pt x="11240" y="677"/>
                  </a:moveTo>
                  <a:lnTo>
                    <a:pt x="11240" y="3243"/>
                  </a:lnTo>
                  <a:lnTo>
                    <a:pt x="11200" y="3243"/>
                  </a:lnTo>
                  <a:lnTo>
                    <a:pt x="11240" y="3621"/>
                  </a:lnTo>
                  <a:cubicBezTo>
                    <a:pt x="11319" y="4715"/>
                    <a:pt x="10225" y="5750"/>
                    <a:pt x="8395" y="6307"/>
                  </a:cubicBezTo>
                  <a:cubicBezTo>
                    <a:pt x="7599" y="6555"/>
                    <a:pt x="6779" y="6680"/>
                    <a:pt x="5958" y="6680"/>
                  </a:cubicBezTo>
                  <a:cubicBezTo>
                    <a:pt x="5138" y="6680"/>
                    <a:pt x="4317" y="6555"/>
                    <a:pt x="3521" y="6307"/>
                  </a:cubicBezTo>
                  <a:cubicBezTo>
                    <a:pt x="1691" y="5750"/>
                    <a:pt x="617" y="4715"/>
                    <a:pt x="697" y="3621"/>
                  </a:cubicBezTo>
                  <a:lnTo>
                    <a:pt x="716" y="3243"/>
                  </a:lnTo>
                  <a:lnTo>
                    <a:pt x="677" y="3243"/>
                  </a:lnTo>
                  <a:lnTo>
                    <a:pt x="677" y="677"/>
                  </a:lnTo>
                  <a:close/>
                  <a:moveTo>
                    <a:pt x="40" y="1"/>
                  </a:moveTo>
                  <a:lnTo>
                    <a:pt x="0" y="398"/>
                  </a:lnTo>
                  <a:lnTo>
                    <a:pt x="0" y="3939"/>
                  </a:lnTo>
                  <a:cubicBezTo>
                    <a:pt x="120" y="5232"/>
                    <a:pt x="1333" y="6366"/>
                    <a:pt x="3322" y="6963"/>
                  </a:cubicBezTo>
                  <a:cubicBezTo>
                    <a:pt x="4198" y="7222"/>
                    <a:pt x="5073" y="7361"/>
                    <a:pt x="5968" y="7361"/>
                  </a:cubicBezTo>
                  <a:cubicBezTo>
                    <a:pt x="6843" y="7361"/>
                    <a:pt x="7739" y="7242"/>
                    <a:pt x="8594" y="6963"/>
                  </a:cubicBezTo>
                  <a:cubicBezTo>
                    <a:pt x="10583" y="6366"/>
                    <a:pt x="11797" y="5232"/>
                    <a:pt x="11916" y="3939"/>
                  </a:cubicBezTo>
                  <a:lnTo>
                    <a:pt x="11916" y="3900"/>
                  </a:lnTo>
                  <a:cubicBezTo>
                    <a:pt x="11916" y="3820"/>
                    <a:pt x="11916" y="3760"/>
                    <a:pt x="11916" y="3681"/>
                  </a:cubicBezTo>
                  <a:lnTo>
                    <a:pt x="11916" y="3601"/>
                  </a:lnTo>
                  <a:lnTo>
                    <a:pt x="11916" y="40"/>
                  </a:lnTo>
                  <a:lnTo>
                    <a:pt x="11538" y="1"/>
                  </a:lnTo>
                  <a:close/>
                </a:path>
              </a:pathLst>
            </a:custGeom>
            <a:solidFill>
              <a:srgbClr val="341D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221;p18"/>
            <p:cNvSpPr/>
            <p:nvPr/>
          </p:nvSpPr>
          <p:spPr>
            <a:xfrm>
              <a:off x="4641396" y="2486686"/>
              <a:ext cx="163274" cy="219850"/>
            </a:xfrm>
            <a:custGeom>
              <a:avLst/>
              <a:gdLst/>
              <a:ahLst/>
              <a:cxnLst/>
              <a:rect l="l" t="t" r="r" b="b"/>
              <a:pathLst>
                <a:path w="4935" h="6645" extrusionOk="0">
                  <a:moveTo>
                    <a:pt x="120" y="1"/>
                  </a:moveTo>
                  <a:cubicBezTo>
                    <a:pt x="100" y="1"/>
                    <a:pt x="80" y="21"/>
                    <a:pt x="80" y="60"/>
                  </a:cubicBezTo>
                  <a:lnTo>
                    <a:pt x="80" y="3263"/>
                  </a:lnTo>
                  <a:cubicBezTo>
                    <a:pt x="1" y="4437"/>
                    <a:pt x="1015" y="5650"/>
                    <a:pt x="3164" y="6307"/>
                  </a:cubicBezTo>
                  <a:cubicBezTo>
                    <a:pt x="3741" y="6486"/>
                    <a:pt x="4337" y="6585"/>
                    <a:pt x="4934" y="6645"/>
                  </a:cubicBezTo>
                  <a:lnTo>
                    <a:pt x="4934" y="1"/>
                  </a:lnTo>
                  <a:close/>
                </a:path>
              </a:pathLst>
            </a:custGeom>
            <a:solidFill>
              <a:srgbClr val="341D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222;p18"/>
            <p:cNvSpPr/>
            <p:nvPr/>
          </p:nvSpPr>
          <p:spPr>
            <a:xfrm>
              <a:off x="4632860" y="2475504"/>
              <a:ext cx="182993" cy="243539"/>
            </a:xfrm>
            <a:custGeom>
              <a:avLst/>
              <a:gdLst/>
              <a:ahLst/>
              <a:cxnLst/>
              <a:rect l="l" t="t" r="r" b="b"/>
              <a:pathLst>
                <a:path w="5531" h="7361" extrusionOk="0">
                  <a:moveTo>
                    <a:pt x="4854" y="677"/>
                  </a:moveTo>
                  <a:lnTo>
                    <a:pt x="4854" y="6605"/>
                  </a:lnTo>
                  <a:cubicBezTo>
                    <a:pt x="4397" y="6545"/>
                    <a:pt x="3939" y="6446"/>
                    <a:pt x="3521" y="6307"/>
                  </a:cubicBezTo>
                  <a:cubicBezTo>
                    <a:pt x="1691" y="5750"/>
                    <a:pt x="597" y="4715"/>
                    <a:pt x="677" y="3621"/>
                  </a:cubicBezTo>
                  <a:lnTo>
                    <a:pt x="716" y="3243"/>
                  </a:lnTo>
                  <a:lnTo>
                    <a:pt x="677" y="3243"/>
                  </a:lnTo>
                  <a:lnTo>
                    <a:pt x="677" y="677"/>
                  </a:lnTo>
                  <a:close/>
                  <a:moveTo>
                    <a:pt x="40" y="1"/>
                  </a:moveTo>
                  <a:lnTo>
                    <a:pt x="0" y="398"/>
                  </a:lnTo>
                  <a:lnTo>
                    <a:pt x="0" y="3939"/>
                  </a:lnTo>
                  <a:cubicBezTo>
                    <a:pt x="120" y="5232"/>
                    <a:pt x="1313" y="6366"/>
                    <a:pt x="3322" y="6963"/>
                  </a:cubicBezTo>
                  <a:cubicBezTo>
                    <a:pt x="3899" y="7142"/>
                    <a:pt x="4516" y="7261"/>
                    <a:pt x="5152" y="7321"/>
                  </a:cubicBezTo>
                  <a:lnTo>
                    <a:pt x="5530" y="7361"/>
                  </a:lnTo>
                  <a:lnTo>
                    <a:pt x="5530" y="1"/>
                  </a:lnTo>
                  <a:close/>
                </a:path>
              </a:pathLst>
            </a:custGeom>
            <a:solidFill>
              <a:srgbClr val="341D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23;p18"/>
            <p:cNvSpPr/>
            <p:nvPr/>
          </p:nvSpPr>
          <p:spPr>
            <a:xfrm>
              <a:off x="4625614" y="2384024"/>
              <a:ext cx="408732" cy="215251"/>
            </a:xfrm>
            <a:custGeom>
              <a:avLst/>
              <a:gdLst/>
              <a:ahLst/>
              <a:cxnLst/>
              <a:rect l="l" t="t" r="r" b="b"/>
              <a:pathLst>
                <a:path w="12354" h="6506" extrusionOk="0">
                  <a:moveTo>
                    <a:pt x="6177" y="1"/>
                  </a:moveTo>
                  <a:cubicBezTo>
                    <a:pt x="4740" y="1"/>
                    <a:pt x="3303" y="319"/>
                    <a:pt x="2209" y="955"/>
                  </a:cubicBezTo>
                  <a:cubicBezTo>
                    <a:pt x="0" y="2229"/>
                    <a:pt x="0" y="4277"/>
                    <a:pt x="2209" y="5551"/>
                  </a:cubicBezTo>
                  <a:cubicBezTo>
                    <a:pt x="3303" y="6187"/>
                    <a:pt x="4740" y="6505"/>
                    <a:pt x="6177" y="6505"/>
                  </a:cubicBezTo>
                  <a:cubicBezTo>
                    <a:pt x="7614" y="6505"/>
                    <a:pt x="9052" y="6187"/>
                    <a:pt x="10146" y="5551"/>
                  </a:cubicBezTo>
                  <a:cubicBezTo>
                    <a:pt x="12354" y="4277"/>
                    <a:pt x="12354" y="2229"/>
                    <a:pt x="10146" y="955"/>
                  </a:cubicBezTo>
                  <a:cubicBezTo>
                    <a:pt x="9052" y="319"/>
                    <a:pt x="7614" y="1"/>
                    <a:pt x="61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224;p18"/>
            <p:cNvSpPr/>
            <p:nvPr/>
          </p:nvSpPr>
          <p:spPr>
            <a:xfrm>
              <a:off x="4632860" y="2373172"/>
              <a:ext cx="394241" cy="237286"/>
            </a:xfrm>
            <a:custGeom>
              <a:avLst/>
              <a:gdLst/>
              <a:ahLst/>
              <a:cxnLst/>
              <a:rect l="l" t="t" r="r" b="b"/>
              <a:pathLst>
                <a:path w="11916" h="7172" extrusionOk="0">
                  <a:moveTo>
                    <a:pt x="5968" y="667"/>
                  </a:moveTo>
                  <a:cubicBezTo>
                    <a:pt x="7341" y="667"/>
                    <a:pt x="8713" y="965"/>
                    <a:pt x="9768" y="1582"/>
                  </a:cubicBezTo>
                  <a:cubicBezTo>
                    <a:pt x="10722" y="2139"/>
                    <a:pt x="11240" y="2835"/>
                    <a:pt x="11240" y="3571"/>
                  </a:cubicBezTo>
                  <a:cubicBezTo>
                    <a:pt x="11240" y="4327"/>
                    <a:pt x="10722" y="5023"/>
                    <a:pt x="9768" y="5580"/>
                  </a:cubicBezTo>
                  <a:cubicBezTo>
                    <a:pt x="8713" y="6187"/>
                    <a:pt x="7336" y="6490"/>
                    <a:pt x="5958" y="6490"/>
                  </a:cubicBezTo>
                  <a:cubicBezTo>
                    <a:pt x="4581" y="6490"/>
                    <a:pt x="3203" y="6187"/>
                    <a:pt x="2149" y="5580"/>
                  </a:cubicBezTo>
                  <a:cubicBezTo>
                    <a:pt x="1194" y="5023"/>
                    <a:pt x="677" y="4327"/>
                    <a:pt x="677" y="3571"/>
                  </a:cubicBezTo>
                  <a:cubicBezTo>
                    <a:pt x="677" y="2835"/>
                    <a:pt x="1194" y="2139"/>
                    <a:pt x="2149" y="1582"/>
                  </a:cubicBezTo>
                  <a:cubicBezTo>
                    <a:pt x="3203" y="965"/>
                    <a:pt x="4576" y="667"/>
                    <a:pt x="5968" y="667"/>
                  </a:cubicBezTo>
                  <a:close/>
                  <a:moveTo>
                    <a:pt x="5958" y="0"/>
                  </a:moveTo>
                  <a:cubicBezTo>
                    <a:pt x="4456" y="0"/>
                    <a:pt x="2954" y="329"/>
                    <a:pt x="1810" y="985"/>
                  </a:cubicBezTo>
                  <a:cubicBezTo>
                    <a:pt x="637" y="1661"/>
                    <a:pt x="0" y="2576"/>
                    <a:pt x="0" y="3571"/>
                  </a:cubicBezTo>
                  <a:cubicBezTo>
                    <a:pt x="0" y="4566"/>
                    <a:pt x="637" y="5501"/>
                    <a:pt x="1810" y="6177"/>
                  </a:cubicBezTo>
                  <a:cubicBezTo>
                    <a:pt x="2964" y="6833"/>
                    <a:pt x="4456" y="7172"/>
                    <a:pt x="5968" y="7172"/>
                  </a:cubicBezTo>
                  <a:cubicBezTo>
                    <a:pt x="7460" y="7172"/>
                    <a:pt x="8972" y="6833"/>
                    <a:pt x="10106" y="6177"/>
                  </a:cubicBezTo>
                  <a:cubicBezTo>
                    <a:pt x="11279" y="5501"/>
                    <a:pt x="11916" y="4566"/>
                    <a:pt x="11916" y="3571"/>
                  </a:cubicBezTo>
                  <a:cubicBezTo>
                    <a:pt x="11916" y="2576"/>
                    <a:pt x="11279" y="1661"/>
                    <a:pt x="10106" y="985"/>
                  </a:cubicBezTo>
                  <a:cubicBezTo>
                    <a:pt x="8962" y="329"/>
                    <a:pt x="7460" y="0"/>
                    <a:pt x="5958" y="0"/>
                  </a:cubicBezTo>
                  <a:close/>
                </a:path>
              </a:pathLst>
            </a:custGeom>
            <a:solidFill>
              <a:srgbClr val="341D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225;p18"/>
            <p:cNvSpPr/>
            <p:nvPr/>
          </p:nvSpPr>
          <p:spPr>
            <a:xfrm>
              <a:off x="4945480" y="2570292"/>
              <a:ext cx="22399" cy="107295"/>
            </a:xfrm>
            <a:custGeom>
              <a:avLst/>
              <a:gdLst/>
              <a:ahLst/>
              <a:cxnLst/>
              <a:rect l="l" t="t" r="r" b="b"/>
              <a:pathLst>
                <a:path w="677" h="3243" extrusionOk="0">
                  <a:moveTo>
                    <a:pt x="0" y="0"/>
                  </a:moveTo>
                  <a:lnTo>
                    <a:pt x="0" y="3243"/>
                  </a:lnTo>
                  <a:lnTo>
                    <a:pt x="677" y="3243"/>
                  </a:lnTo>
                  <a:lnTo>
                    <a:pt x="677" y="0"/>
                  </a:lnTo>
                  <a:close/>
                </a:path>
              </a:pathLst>
            </a:custGeom>
            <a:solidFill>
              <a:srgbClr val="341D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26;p18"/>
            <p:cNvSpPr/>
            <p:nvPr/>
          </p:nvSpPr>
          <p:spPr>
            <a:xfrm>
              <a:off x="3581121" y="3240495"/>
              <a:ext cx="1972528" cy="1364822"/>
            </a:xfrm>
            <a:custGeom>
              <a:avLst/>
              <a:gdLst/>
              <a:ahLst/>
              <a:cxnLst/>
              <a:rect l="l" t="t" r="r" b="b"/>
              <a:pathLst>
                <a:path w="59620" h="41252" extrusionOk="0">
                  <a:moveTo>
                    <a:pt x="27514" y="1"/>
                  </a:moveTo>
                  <a:cubicBezTo>
                    <a:pt x="27377" y="1"/>
                    <a:pt x="27255" y="40"/>
                    <a:pt x="27154" y="113"/>
                  </a:cubicBezTo>
                  <a:lnTo>
                    <a:pt x="1" y="15829"/>
                  </a:lnTo>
                  <a:lnTo>
                    <a:pt x="2567" y="20285"/>
                  </a:lnTo>
                  <a:lnTo>
                    <a:pt x="6426" y="22353"/>
                  </a:lnTo>
                  <a:lnTo>
                    <a:pt x="32028" y="41251"/>
                  </a:lnTo>
                  <a:lnTo>
                    <a:pt x="59162" y="25556"/>
                  </a:lnTo>
                  <a:cubicBezTo>
                    <a:pt x="59440" y="25477"/>
                    <a:pt x="59619" y="25178"/>
                    <a:pt x="59619" y="24741"/>
                  </a:cubicBezTo>
                  <a:cubicBezTo>
                    <a:pt x="59619" y="24124"/>
                    <a:pt x="59281" y="23388"/>
                    <a:pt x="58784" y="22910"/>
                  </a:cubicBezTo>
                  <a:lnTo>
                    <a:pt x="48658" y="13322"/>
                  </a:lnTo>
                  <a:cubicBezTo>
                    <a:pt x="46450" y="11213"/>
                    <a:pt x="44143" y="9463"/>
                    <a:pt x="41835" y="8130"/>
                  </a:cubicBezTo>
                  <a:lnTo>
                    <a:pt x="28049" y="173"/>
                  </a:lnTo>
                  <a:cubicBezTo>
                    <a:pt x="27856" y="55"/>
                    <a:pt x="27675" y="1"/>
                    <a:pt x="275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27;p18"/>
            <p:cNvSpPr/>
            <p:nvPr/>
          </p:nvSpPr>
          <p:spPr>
            <a:xfrm>
              <a:off x="3566001" y="3229478"/>
              <a:ext cx="1998830" cy="1389669"/>
            </a:xfrm>
            <a:custGeom>
              <a:avLst/>
              <a:gdLst/>
              <a:ahLst/>
              <a:cxnLst/>
              <a:rect l="l" t="t" r="r" b="b"/>
              <a:pathLst>
                <a:path w="60415" h="42003" extrusionOk="0">
                  <a:moveTo>
                    <a:pt x="27969" y="685"/>
                  </a:moveTo>
                  <a:cubicBezTo>
                    <a:pt x="28069" y="685"/>
                    <a:pt x="28208" y="725"/>
                    <a:pt x="28327" y="804"/>
                  </a:cubicBezTo>
                  <a:lnTo>
                    <a:pt x="42113" y="8761"/>
                  </a:lnTo>
                  <a:cubicBezTo>
                    <a:pt x="44421" y="10074"/>
                    <a:pt x="46688" y="11805"/>
                    <a:pt x="48877" y="13894"/>
                  </a:cubicBezTo>
                  <a:lnTo>
                    <a:pt x="59002" y="23502"/>
                  </a:lnTo>
                  <a:cubicBezTo>
                    <a:pt x="59440" y="23900"/>
                    <a:pt x="59738" y="24556"/>
                    <a:pt x="59738" y="25074"/>
                  </a:cubicBezTo>
                  <a:cubicBezTo>
                    <a:pt x="59738" y="25193"/>
                    <a:pt x="59718" y="25491"/>
                    <a:pt x="59519" y="25571"/>
                  </a:cubicBezTo>
                  <a:lnTo>
                    <a:pt x="32505" y="41187"/>
                  </a:lnTo>
                  <a:lnTo>
                    <a:pt x="7082" y="22408"/>
                  </a:lnTo>
                  <a:lnTo>
                    <a:pt x="3263" y="20359"/>
                  </a:lnTo>
                  <a:lnTo>
                    <a:pt x="935" y="16281"/>
                  </a:lnTo>
                  <a:lnTo>
                    <a:pt x="27810" y="725"/>
                  </a:lnTo>
                  <a:cubicBezTo>
                    <a:pt x="27850" y="705"/>
                    <a:pt x="27910" y="685"/>
                    <a:pt x="27969" y="685"/>
                  </a:cubicBezTo>
                  <a:close/>
                  <a:moveTo>
                    <a:pt x="27973" y="1"/>
                  </a:moveTo>
                  <a:cubicBezTo>
                    <a:pt x="27771" y="1"/>
                    <a:pt x="27581" y="56"/>
                    <a:pt x="27412" y="168"/>
                  </a:cubicBezTo>
                  <a:lnTo>
                    <a:pt x="0" y="16042"/>
                  </a:lnTo>
                  <a:lnTo>
                    <a:pt x="2765" y="20876"/>
                  </a:lnTo>
                  <a:lnTo>
                    <a:pt x="6704" y="22985"/>
                  </a:lnTo>
                  <a:lnTo>
                    <a:pt x="32465" y="42002"/>
                  </a:lnTo>
                  <a:lnTo>
                    <a:pt x="59798" y="26188"/>
                  </a:lnTo>
                  <a:cubicBezTo>
                    <a:pt x="60156" y="26068"/>
                    <a:pt x="60414" y="25631"/>
                    <a:pt x="60414" y="25074"/>
                  </a:cubicBezTo>
                  <a:cubicBezTo>
                    <a:pt x="60414" y="24377"/>
                    <a:pt x="60036" y="23542"/>
                    <a:pt x="59479" y="23005"/>
                  </a:cubicBezTo>
                  <a:lnTo>
                    <a:pt x="49354" y="13396"/>
                  </a:lnTo>
                  <a:cubicBezTo>
                    <a:pt x="47126" y="11268"/>
                    <a:pt x="44799" y="9517"/>
                    <a:pt x="42451" y="8165"/>
                  </a:cubicBezTo>
                  <a:lnTo>
                    <a:pt x="28685" y="208"/>
                  </a:lnTo>
                  <a:cubicBezTo>
                    <a:pt x="28443" y="71"/>
                    <a:pt x="28201" y="1"/>
                    <a:pt x="27973" y="1"/>
                  </a:cubicBezTo>
                  <a:close/>
                </a:path>
              </a:pathLst>
            </a:custGeom>
            <a:solidFill>
              <a:srgbClr val="1A14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28;p18"/>
            <p:cNvSpPr/>
            <p:nvPr/>
          </p:nvSpPr>
          <p:spPr>
            <a:xfrm>
              <a:off x="4541380" y="3998472"/>
              <a:ext cx="1012269" cy="606845"/>
            </a:xfrm>
            <a:custGeom>
              <a:avLst/>
              <a:gdLst/>
              <a:ahLst/>
              <a:cxnLst/>
              <a:rect l="l" t="t" r="r" b="b"/>
              <a:pathLst>
                <a:path w="30596" h="18342" extrusionOk="0">
                  <a:moveTo>
                    <a:pt x="29760" y="0"/>
                  </a:moveTo>
                  <a:lnTo>
                    <a:pt x="2447" y="15795"/>
                  </a:lnTo>
                  <a:lnTo>
                    <a:pt x="0" y="16133"/>
                  </a:lnTo>
                  <a:lnTo>
                    <a:pt x="3004" y="18341"/>
                  </a:lnTo>
                  <a:lnTo>
                    <a:pt x="30138" y="2646"/>
                  </a:lnTo>
                  <a:cubicBezTo>
                    <a:pt x="30416" y="2547"/>
                    <a:pt x="30595" y="2268"/>
                    <a:pt x="30595" y="1831"/>
                  </a:cubicBezTo>
                  <a:cubicBezTo>
                    <a:pt x="30595" y="1214"/>
                    <a:pt x="30257" y="478"/>
                    <a:pt x="297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29;p18"/>
            <p:cNvSpPr/>
            <p:nvPr/>
          </p:nvSpPr>
          <p:spPr>
            <a:xfrm>
              <a:off x="4512397" y="3984643"/>
              <a:ext cx="1052434" cy="634504"/>
            </a:xfrm>
            <a:custGeom>
              <a:avLst/>
              <a:gdLst/>
              <a:ahLst/>
              <a:cxnLst/>
              <a:rect l="l" t="t" r="r" b="b"/>
              <a:pathLst>
                <a:path w="31810" h="19178" extrusionOk="0">
                  <a:moveTo>
                    <a:pt x="30576" y="856"/>
                  </a:moveTo>
                  <a:cubicBezTo>
                    <a:pt x="30914" y="1254"/>
                    <a:pt x="31133" y="1791"/>
                    <a:pt x="31133" y="2249"/>
                  </a:cubicBezTo>
                  <a:cubicBezTo>
                    <a:pt x="31133" y="2368"/>
                    <a:pt x="31113" y="2666"/>
                    <a:pt x="30914" y="2746"/>
                  </a:cubicBezTo>
                  <a:lnTo>
                    <a:pt x="3900" y="18362"/>
                  </a:lnTo>
                  <a:lnTo>
                    <a:pt x="1751" y="16770"/>
                  </a:lnTo>
                  <a:lnTo>
                    <a:pt x="3482" y="16512"/>
                  </a:lnTo>
                  <a:lnTo>
                    <a:pt x="30576" y="856"/>
                  </a:lnTo>
                  <a:close/>
                  <a:moveTo>
                    <a:pt x="30675" y="1"/>
                  </a:moveTo>
                  <a:lnTo>
                    <a:pt x="30457" y="120"/>
                  </a:lnTo>
                  <a:lnTo>
                    <a:pt x="3204" y="15875"/>
                  </a:lnTo>
                  <a:lnTo>
                    <a:pt x="1" y="16333"/>
                  </a:lnTo>
                  <a:lnTo>
                    <a:pt x="3860" y="19177"/>
                  </a:lnTo>
                  <a:lnTo>
                    <a:pt x="31193" y="3363"/>
                  </a:lnTo>
                  <a:cubicBezTo>
                    <a:pt x="31551" y="3243"/>
                    <a:pt x="31809" y="2806"/>
                    <a:pt x="31809" y="2249"/>
                  </a:cubicBezTo>
                  <a:cubicBezTo>
                    <a:pt x="31809" y="1552"/>
                    <a:pt x="31431" y="717"/>
                    <a:pt x="30874" y="180"/>
                  </a:cubicBezTo>
                  <a:lnTo>
                    <a:pt x="30675" y="1"/>
                  </a:lnTo>
                  <a:close/>
                </a:path>
              </a:pathLst>
            </a:custGeom>
            <a:solidFill>
              <a:srgbClr val="341D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30;p18"/>
            <p:cNvSpPr/>
            <p:nvPr/>
          </p:nvSpPr>
          <p:spPr>
            <a:xfrm>
              <a:off x="3581121" y="3240495"/>
              <a:ext cx="1665168" cy="1015346"/>
            </a:xfrm>
            <a:custGeom>
              <a:avLst/>
              <a:gdLst/>
              <a:ahLst/>
              <a:cxnLst/>
              <a:rect l="l" t="t" r="r" b="b"/>
              <a:pathLst>
                <a:path w="50330" h="30689" extrusionOk="0">
                  <a:moveTo>
                    <a:pt x="27514" y="1"/>
                  </a:moveTo>
                  <a:cubicBezTo>
                    <a:pt x="27377" y="1"/>
                    <a:pt x="27255" y="40"/>
                    <a:pt x="27154" y="113"/>
                  </a:cubicBezTo>
                  <a:lnTo>
                    <a:pt x="1" y="15829"/>
                  </a:lnTo>
                  <a:lnTo>
                    <a:pt x="2567" y="20285"/>
                  </a:lnTo>
                  <a:lnTo>
                    <a:pt x="6406" y="22353"/>
                  </a:lnTo>
                  <a:lnTo>
                    <a:pt x="12155" y="26591"/>
                  </a:lnTo>
                  <a:lnTo>
                    <a:pt x="14403" y="27844"/>
                  </a:lnTo>
                  <a:lnTo>
                    <a:pt x="23017" y="30688"/>
                  </a:lnTo>
                  <a:lnTo>
                    <a:pt x="50329" y="14894"/>
                  </a:lnTo>
                  <a:cubicBezTo>
                    <a:pt x="48121" y="12785"/>
                    <a:pt x="44143" y="9463"/>
                    <a:pt x="41835" y="8130"/>
                  </a:cubicBezTo>
                  <a:lnTo>
                    <a:pt x="28049" y="173"/>
                  </a:lnTo>
                  <a:cubicBezTo>
                    <a:pt x="27856" y="55"/>
                    <a:pt x="27675" y="1"/>
                    <a:pt x="275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31;p18"/>
            <p:cNvSpPr/>
            <p:nvPr/>
          </p:nvSpPr>
          <p:spPr>
            <a:xfrm>
              <a:off x="3566001" y="3229577"/>
              <a:ext cx="1698716" cy="1038770"/>
            </a:xfrm>
            <a:custGeom>
              <a:avLst/>
              <a:gdLst/>
              <a:ahLst/>
              <a:cxnLst/>
              <a:rect l="l" t="t" r="r" b="b"/>
              <a:pathLst>
                <a:path w="51344" h="31397" extrusionOk="0">
                  <a:moveTo>
                    <a:pt x="27981" y="680"/>
                  </a:moveTo>
                  <a:cubicBezTo>
                    <a:pt x="28086" y="680"/>
                    <a:pt x="28200" y="720"/>
                    <a:pt x="28327" y="801"/>
                  </a:cubicBezTo>
                  <a:lnTo>
                    <a:pt x="42113" y="8758"/>
                  </a:lnTo>
                  <a:cubicBezTo>
                    <a:pt x="44381" y="10052"/>
                    <a:pt x="48081" y="13175"/>
                    <a:pt x="50209" y="15164"/>
                  </a:cubicBezTo>
                  <a:lnTo>
                    <a:pt x="23434" y="30660"/>
                  </a:lnTo>
                  <a:lnTo>
                    <a:pt x="14960" y="27856"/>
                  </a:lnTo>
                  <a:lnTo>
                    <a:pt x="12771" y="26602"/>
                  </a:lnTo>
                  <a:lnTo>
                    <a:pt x="7082" y="22405"/>
                  </a:lnTo>
                  <a:lnTo>
                    <a:pt x="3263" y="20356"/>
                  </a:lnTo>
                  <a:lnTo>
                    <a:pt x="935" y="16278"/>
                  </a:lnTo>
                  <a:lnTo>
                    <a:pt x="27770" y="742"/>
                  </a:lnTo>
                  <a:cubicBezTo>
                    <a:pt x="27837" y="700"/>
                    <a:pt x="27906" y="680"/>
                    <a:pt x="27981" y="680"/>
                  </a:cubicBezTo>
                  <a:close/>
                  <a:moveTo>
                    <a:pt x="27972" y="0"/>
                  </a:moveTo>
                  <a:cubicBezTo>
                    <a:pt x="27765" y="0"/>
                    <a:pt x="27575" y="60"/>
                    <a:pt x="27412" y="185"/>
                  </a:cubicBezTo>
                  <a:lnTo>
                    <a:pt x="0" y="16039"/>
                  </a:lnTo>
                  <a:lnTo>
                    <a:pt x="2765" y="20873"/>
                  </a:lnTo>
                  <a:lnTo>
                    <a:pt x="6704" y="22982"/>
                  </a:lnTo>
                  <a:lnTo>
                    <a:pt x="12413" y="27179"/>
                  </a:lnTo>
                  <a:lnTo>
                    <a:pt x="14701" y="28472"/>
                  </a:lnTo>
                  <a:lnTo>
                    <a:pt x="23513" y="31396"/>
                  </a:lnTo>
                  <a:lnTo>
                    <a:pt x="23653" y="31317"/>
                  </a:lnTo>
                  <a:lnTo>
                    <a:pt x="51343" y="15283"/>
                  </a:lnTo>
                  <a:lnTo>
                    <a:pt x="51025" y="14985"/>
                  </a:lnTo>
                  <a:cubicBezTo>
                    <a:pt x="48936" y="12996"/>
                    <a:pt x="44898" y="9574"/>
                    <a:pt x="42451" y="8162"/>
                  </a:cubicBezTo>
                  <a:lnTo>
                    <a:pt x="28685" y="205"/>
                  </a:lnTo>
                  <a:cubicBezTo>
                    <a:pt x="28438" y="70"/>
                    <a:pt x="28195" y="0"/>
                    <a:pt x="27972" y="0"/>
                  </a:cubicBezTo>
                  <a:close/>
                </a:path>
              </a:pathLst>
            </a:custGeom>
            <a:solidFill>
              <a:srgbClr val="341D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32;p18"/>
            <p:cNvSpPr/>
            <p:nvPr/>
          </p:nvSpPr>
          <p:spPr>
            <a:xfrm>
              <a:off x="3565339" y="3763106"/>
              <a:ext cx="1084659" cy="847241"/>
            </a:xfrm>
            <a:custGeom>
              <a:avLst/>
              <a:gdLst/>
              <a:ahLst/>
              <a:cxnLst/>
              <a:rect l="l" t="t" r="r" b="b"/>
              <a:pathLst>
                <a:path w="32784" h="25608" extrusionOk="0">
                  <a:moveTo>
                    <a:pt x="665" y="0"/>
                  </a:moveTo>
                  <a:cubicBezTo>
                    <a:pt x="269" y="0"/>
                    <a:pt x="0" y="320"/>
                    <a:pt x="0" y="868"/>
                  </a:cubicBezTo>
                  <a:lnTo>
                    <a:pt x="0" y="5801"/>
                  </a:lnTo>
                  <a:cubicBezTo>
                    <a:pt x="0" y="6577"/>
                    <a:pt x="537" y="7512"/>
                    <a:pt x="1214" y="7910"/>
                  </a:cubicBezTo>
                  <a:lnTo>
                    <a:pt x="31570" y="25436"/>
                  </a:lnTo>
                  <a:cubicBezTo>
                    <a:pt x="31768" y="25552"/>
                    <a:pt x="31955" y="25607"/>
                    <a:pt x="32119" y="25607"/>
                  </a:cubicBezTo>
                  <a:cubicBezTo>
                    <a:pt x="32515" y="25607"/>
                    <a:pt x="32783" y="25288"/>
                    <a:pt x="32783" y="24739"/>
                  </a:cubicBezTo>
                  <a:cubicBezTo>
                    <a:pt x="32783" y="24123"/>
                    <a:pt x="32445" y="23387"/>
                    <a:pt x="31948" y="22909"/>
                  </a:cubicBezTo>
                  <a:lnTo>
                    <a:pt x="21823" y="13301"/>
                  </a:lnTo>
                  <a:cubicBezTo>
                    <a:pt x="19615" y="11212"/>
                    <a:pt x="17307" y="9462"/>
                    <a:pt x="14980" y="8129"/>
                  </a:cubicBezTo>
                  <a:lnTo>
                    <a:pt x="1214" y="172"/>
                  </a:lnTo>
                  <a:cubicBezTo>
                    <a:pt x="1015" y="55"/>
                    <a:pt x="829" y="0"/>
                    <a:pt x="665" y="0"/>
                  </a:cubicBezTo>
                  <a:close/>
                </a:path>
              </a:pathLst>
            </a:custGeom>
            <a:solidFill>
              <a:srgbClr val="341D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33;p18"/>
            <p:cNvSpPr/>
            <p:nvPr/>
          </p:nvSpPr>
          <p:spPr>
            <a:xfrm>
              <a:off x="3553495" y="3751724"/>
              <a:ext cx="1107686" cy="869474"/>
            </a:xfrm>
            <a:custGeom>
              <a:avLst/>
              <a:gdLst/>
              <a:ahLst/>
              <a:cxnLst/>
              <a:rect l="l" t="t" r="r" b="b"/>
              <a:pathLst>
                <a:path w="33480" h="26280" extrusionOk="0">
                  <a:moveTo>
                    <a:pt x="1015" y="695"/>
                  </a:moveTo>
                  <a:cubicBezTo>
                    <a:pt x="1134" y="695"/>
                    <a:pt x="1253" y="735"/>
                    <a:pt x="1393" y="814"/>
                  </a:cubicBezTo>
                  <a:lnTo>
                    <a:pt x="15178" y="8771"/>
                  </a:lnTo>
                  <a:cubicBezTo>
                    <a:pt x="17466" y="10084"/>
                    <a:pt x="19754" y="11815"/>
                    <a:pt x="21942" y="13904"/>
                  </a:cubicBezTo>
                  <a:lnTo>
                    <a:pt x="32067" y="23512"/>
                  </a:lnTo>
                  <a:cubicBezTo>
                    <a:pt x="32505" y="23910"/>
                    <a:pt x="32803" y="24566"/>
                    <a:pt x="32803" y="25083"/>
                  </a:cubicBezTo>
                  <a:cubicBezTo>
                    <a:pt x="32803" y="25322"/>
                    <a:pt x="32724" y="25501"/>
                    <a:pt x="32624" y="25561"/>
                  </a:cubicBezTo>
                  <a:cubicBezTo>
                    <a:pt x="32582" y="25589"/>
                    <a:pt x="32530" y="25602"/>
                    <a:pt x="32471" y="25602"/>
                  </a:cubicBezTo>
                  <a:cubicBezTo>
                    <a:pt x="32364" y="25602"/>
                    <a:pt x="32236" y="25558"/>
                    <a:pt x="32107" y="25481"/>
                  </a:cubicBezTo>
                  <a:lnTo>
                    <a:pt x="1731" y="7956"/>
                  </a:lnTo>
                  <a:cubicBezTo>
                    <a:pt x="1174" y="7637"/>
                    <a:pt x="696" y="6802"/>
                    <a:pt x="696" y="6145"/>
                  </a:cubicBezTo>
                  <a:lnTo>
                    <a:pt x="696" y="1212"/>
                  </a:lnTo>
                  <a:cubicBezTo>
                    <a:pt x="696" y="973"/>
                    <a:pt x="756" y="794"/>
                    <a:pt x="876" y="715"/>
                  </a:cubicBezTo>
                  <a:cubicBezTo>
                    <a:pt x="915" y="695"/>
                    <a:pt x="975" y="695"/>
                    <a:pt x="1015" y="695"/>
                  </a:cubicBezTo>
                  <a:close/>
                  <a:moveTo>
                    <a:pt x="1021" y="1"/>
                  </a:moveTo>
                  <a:cubicBezTo>
                    <a:pt x="848" y="1"/>
                    <a:pt x="683" y="41"/>
                    <a:pt x="537" y="118"/>
                  </a:cubicBezTo>
                  <a:cubicBezTo>
                    <a:pt x="199" y="317"/>
                    <a:pt x="0" y="715"/>
                    <a:pt x="0" y="1212"/>
                  </a:cubicBezTo>
                  <a:lnTo>
                    <a:pt x="0" y="6145"/>
                  </a:lnTo>
                  <a:cubicBezTo>
                    <a:pt x="0" y="7041"/>
                    <a:pt x="617" y="8095"/>
                    <a:pt x="1393" y="8552"/>
                  </a:cubicBezTo>
                  <a:lnTo>
                    <a:pt x="31749" y="26078"/>
                  </a:lnTo>
                  <a:cubicBezTo>
                    <a:pt x="31981" y="26203"/>
                    <a:pt x="32197" y="26280"/>
                    <a:pt x="32397" y="26280"/>
                  </a:cubicBezTo>
                  <a:cubicBezTo>
                    <a:pt x="32420" y="26280"/>
                    <a:pt x="32443" y="26279"/>
                    <a:pt x="32465" y="26277"/>
                  </a:cubicBezTo>
                  <a:cubicBezTo>
                    <a:pt x="32644" y="26277"/>
                    <a:pt x="32803" y="26237"/>
                    <a:pt x="32962" y="26158"/>
                  </a:cubicBezTo>
                  <a:cubicBezTo>
                    <a:pt x="33301" y="25959"/>
                    <a:pt x="33480" y="25561"/>
                    <a:pt x="33480" y="25083"/>
                  </a:cubicBezTo>
                  <a:cubicBezTo>
                    <a:pt x="33480" y="24367"/>
                    <a:pt x="33102" y="23532"/>
                    <a:pt x="32545" y="23015"/>
                  </a:cubicBezTo>
                  <a:lnTo>
                    <a:pt x="22419" y="13406"/>
                  </a:lnTo>
                  <a:cubicBezTo>
                    <a:pt x="20191" y="11278"/>
                    <a:pt x="17864" y="9527"/>
                    <a:pt x="15517" y="8175"/>
                  </a:cubicBezTo>
                  <a:lnTo>
                    <a:pt x="1731" y="217"/>
                  </a:lnTo>
                  <a:cubicBezTo>
                    <a:pt x="1493" y="70"/>
                    <a:pt x="1249" y="1"/>
                    <a:pt x="1021" y="1"/>
                  </a:cubicBezTo>
                  <a:close/>
                </a:path>
              </a:pathLst>
            </a:custGeom>
            <a:solidFill>
              <a:srgbClr val="341D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34;p18"/>
            <p:cNvSpPr/>
            <p:nvPr/>
          </p:nvSpPr>
          <p:spPr>
            <a:xfrm>
              <a:off x="3829920" y="1765235"/>
              <a:ext cx="1049787" cy="2182154"/>
            </a:xfrm>
            <a:custGeom>
              <a:avLst/>
              <a:gdLst/>
              <a:ahLst/>
              <a:cxnLst/>
              <a:rect l="l" t="t" r="r" b="b"/>
              <a:pathLst>
                <a:path w="31730" h="65956" extrusionOk="0">
                  <a:moveTo>
                    <a:pt x="11921" y="1"/>
                  </a:moveTo>
                  <a:cubicBezTo>
                    <a:pt x="11680" y="1"/>
                    <a:pt x="11455" y="78"/>
                    <a:pt x="11259" y="203"/>
                  </a:cubicBezTo>
                  <a:lnTo>
                    <a:pt x="120" y="6748"/>
                  </a:lnTo>
                  <a:cubicBezTo>
                    <a:pt x="20" y="6808"/>
                    <a:pt x="0" y="6907"/>
                    <a:pt x="60" y="7007"/>
                  </a:cubicBezTo>
                  <a:lnTo>
                    <a:pt x="3839" y="13193"/>
                  </a:lnTo>
                  <a:lnTo>
                    <a:pt x="1293" y="31992"/>
                  </a:lnTo>
                  <a:lnTo>
                    <a:pt x="10484" y="47767"/>
                  </a:lnTo>
                  <a:lnTo>
                    <a:pt x="14840" y="54272"/>
                  </a:lnTo>
                  <a:lnTo>
                    <a:pt x="17565" y="65810"/>
                  </a:lnTo>
                  <a:cubicBezTo>
                    <a:pt x="17607" y="65907"/>
                    <a:pt x="17688" y="65956"/>
                    <a:pt x="17774" y="65956"/>
                  </a:cubicBezTo>
                  <a:cubicBezTo>
                    <a:pt x="17810" y="65956"/>
                    <a:pt x="17848" y="65947"/>
                    <a:pt x="17884" y="65929"/>
                  </a:cubicBezTo>
                  <a:lnTo>
                    <a:pt x="28864" y="59464"/>
                  </a:lnTo>
                  <a:cubicBezTo>
                    <a:pt x="28904" y="59444"/>
                    <a:pt x="28944" y="59424"/>
                    <a:pt x="28984" y="59404"/>
                  </a:cubicBezTo>
                  <a:lnTo>
                    <a:pt x="29044" y="59364"/>
                  </a:lnTo>
                  <a:cubicBezTo>
                    <a:pt x="29342" y="59145"/>
                    <a:pt x="29541" y="58787"/>
                    <a:pt x="29541" y="58370"/>
                  </a:cubicBezTo>
                  <a:lnTo>
                    <a:pt x="31729" y="43490"/>
                  </a:lnTo>
                  <a:cubicBezTo>
                    <a:pt x="31729" y="43052"/>
                    <a:pt x="31490" y="42634"/>
                    <a:pt x="31112" y="42416"/>
                  </a:cubicBezTo>
                  <a:lnTo>
                    <a:pt x="26457" y="39730"/>
                  </a:lnTo>
                  <a:cubicBezTo>
                    <a:pt x="26079" y="39511"/>
                    <a:pt x="25841" y="39113"/>
                    <a:pt x="25841" y="38656"/>
                  </a:cubicBezTo>
                  <a:lnTo>
                    <a:pt x="25841" y="38119"/>
                  </a:lnTo>
                  <a:cubicBezTo>
                    <a:pt x="25841" y="37880"/>
                    <a:pt x="25761" y="37622"/>
                    <a:pt x="25622" y="37423"/>
                  </a:cubicBezTo>
                  <a:lnTo>
                    <a:pt x="17546" y="25964"/>
                  </a:lnTo>
                  <a:cubicBezTo>
                    <a:pt x="17406" y="25746"/>
                    <a:pt x="17327" y="25507"/>
                    <a:pt x="17327" y="25248"/>
                  </a:cubicBezTo>
                  <a:lnTo>
                    <a:pt x="17267" y="13909"/>
                  </a:lnTo>
                  <a:lnTo>
                    <a:pt x="17267" y="13909"/>
                  </a:lnTo>
                  <a:lnTo>
                    <a:pt x="19694" y="14287"/>
                  </a:lnTo>
                  <a:lnTo>
                    <a:pt x="30993" y="7643"/>
                  </a:lnTo>
                  <a:cubicBezTo>
                    <a:pt x="31451" y="7444"/>
                    <a:pt x="31729" y="7007"/>
                    <a:pt x="31729" y="6529"/>
                  </a:cubicBezTo>
                  <a:lnTo>
                    <a:pt x="31729" y="6370"/>
                  </a:lnTo>
                  <a:cubicBezTo>
                    <a:pt x="31729" y="5813"/>
                    <a:pt x="31351" y="5336"/>
                    <a:pt x="30834" y="5196"/>
                  </a:cubicBezTo>
                  <a:lnTo>
                    <a:pt x="12234" y="44"/>
                  </a:lnTo>
                  <a:cubicBezTo>
                    <a:pt x="12128" y="15"/>
                    <a:pt x="12023" y="1"/>
                    <a:pt x="119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235;p18"/>
            <p:cNvSpPr/>
            <p:nvPr/>
          </p:nvSpPr>
          <p:spPr>
            <a:xfrm>
              <a:off x="3818737" y="1754184"/>
              <a:ext cx="1072153" cy="2204454"/>
            </a:xfrm>
            <a:custGeom>
              <a:avLst/>
              <a:gdLst/>
              <a:ahLst/>
              <a:cxnLst/>
              <a:rect l="l" t="t" r="r" b="b"/>
              <a:pathLst>
                <a:path w="32406" h="66630" extrusionOk="0">
                  <a:moveTo>
                    <a:pt x="12258" y="689"/>
                  </a:moveTo>
                  <a:cubicBezTo>
                    <a:pt x="12329" y="689"/>
                    <a:pt x="12401" y="698"/>
                    <a:pt x="12473" y="716"/>
                  </a:cubicBezTo>
                  <a:lnTo>
                    <a:pt x="31072" y="5849"/>
                  </a:lnTo>
                  <a:cubicBezTo>
                    <a:pt x="31450" y="5968"/>
                    <a:pt x="31729" y="6306"/>
                    <a:pt x="31729" y="6704"/>
                  </a:cubicBezTo>
                  <a:lnTo>
                    <a:pt x="31729" y="6863"/>
                  </a:lnTo>
                  <a:cubicBezTo>
                    <a:pt x="31729" y="7221"/>
                    <a:pt x="31510" y="7540"/>
                    <a:pt x="31192" y="7679"/>
                  </a:cubicBezTo>
                  <a:lnTo>
                    <a:pt x="19952" y="14263"/>
                  </a:lnTo>
                  <a:lnTo>
                    <a:pt x="17247" y="13865"/>
                  </a:lnTo>
                  <a:lnTo>
                    <a:pt x="17327" y="25582"/>
                  </a:lnTo>
                  <a:cubicBezTo>
                    <a:pt x="17327" y="25920"/>
                    <a:pt x="17426" y="26219"/>
                    <a:pt x="17605" y="26497"/>
                  </a:cubicBezTo>
                  <a:lnTo>
                    <a:pt x="25681" y="37956"/>
                  </a:lnTo>
                  <a:cubicBezTo>
                    <a:pt x="25781" y="38095"/>
                    <a:pt x="25841" y="38274"/>
                    <a:pt x="25841" y="38473"/>
                  </a:cubicBezTo>
                  <a:lnTo>
                    <a:pt x="25841" y="39010"/>
                  </a:lnTo>
                  <a:cubicBezTo>
                    <a:pt x="25841" y="39567"/>
                    <a:pt x="26139" y="40084"/>
                    <a:pt x="26616" y="40363"/>
                  </a:cubicBezTo>
                  <a:lnTo>
                    <a:pt x="31291" y="43048"/>
                  </a:lnTo>
                  <a:cubicBezTo>
                    <a:pt x="31570" y="43207"/>
                    <a:pt x="31729" y="43506"/>
                    <a:pt x="31729" y="43824"/>
                  </a:cubicBezTo>
                  <a:lnTo>
                    <a:pt x="29541" y="58664"/>
                  </a:lnTo>
                  <a:cubicBezTo>
                    <a:pt x="29541" y="59101"/>
                    <a:pt x="29322" y="59320"/>
                    <a:pt x="29183" y="59420"/>
                  </a:cubicBezTo>
                  <a:lnTo>
                    <a:pt x="29103" y="59460"/>
                  </a:lnTo>
                  <a:cubicBezTo>
                    <a:pt x="29103" y="59479"/>
                    <a:pt x="29083" y="59479"/>
                    <a:pt x="29063" y="59499"/>
                  </a:cubicBezTo>
                  <a:lnTo>
                    <a:pt x="18202" y="65885"/>
                  </a:lnTo>
                  <a:lnTo>
                    <a:pt x="15457" y="54427"/>
                  </a:lnTo>
                  <a:lnTo>
                    <a:pt x="11100" y="47902"/>
                  </a:lnTo>
                  <a:lnTo>
                    <a:pt x="1989" y="32266"/>
                  </a:lnTo>
                  <a:lnTo>
                    <a:pt x="4536" y="13448"/>
                  </a:lnTo>
                  <a:lnTo>
                    <a:pt x="756" y="7301"/>
                  </a:lnTo>
                  <a:lnTo>
                    <a:pt x="11757" y="836"/>
                  </a:lnTo>
                  <a:cubicBezTo>
                    <a:pt x="11924" y="738"/>
                    <a:pt x="12091" y="689"/>
                    <a:pt x="12258" y="689"/>
                  </a:cubicBezTo>
                  <a:close/>
                  <a:moveTo>
                    <a:pt x="12244" y="1"/>
                  </a:moveTo>
                  <a:cubicBezTo>
                    <a:pt x="11954" y="1"/>
                    <a:pt x="11673" y="85"/>
                    <a:pt x="11418" y="259"/>
                  </a:cubicBezTo>
                  <a:lnTo>
                    <a:pt x="279" y="6784"/>
                  </a:lnTo>
                  <a:cubicBezTo>
                    <a:pt x="159" y="6863"/>
                    <a:pt x="80" y="6983"/>
                    <a:pt x="40" y="7122"/>
                  </a:cubicBezTo>
                  <a:cubicBezTo>
                    <a:pt x="0" y="7261"/>
                    <a:pt x="20" y="7400"/>
                    <a:pt x="99" y="7520"/>
                  </a:cubicBezTo>
                  <a:lnTo>
                    <a:pt x="3819" y="13607"/>
                  </a:lnTo>
                  <a:lnTo>
                    <a:pt x="1273" y="32405"/>
                  </a:lnTo>
                  <a:lnTo>
                    <a:pt x="10523" y="48260"/>
                  </a:lnTo>
                  <a:lnTo>
                    <a:pt x="14860" y="54745"/>
                  </a:lnTo>
                  <a:lnTo>
                    <a:pt x="17585" y="66223"/>
                  </a:lnTo>
                  <a:cubicBezTo>
                    <a:pt x="17645" y="66422"/>
                    <a:pt x="17784" y="66541"/>
                    <a:pt x="17923" y="66601"/>
                  </a:cubicBezTo>
                  <a:cubicBezTo>
                    <a:pt x="17980" y="66615"/>
                    <a:pt x="18026" y="66629"/>
                    <a:pt x="18069" y="66629"/>
                  </a:cubicBezTo>
                  <a:cubicBezTo>
                    <a:pt x="18087" y="66629"/>
                    <a:pt x="18105" y="66627"/>
                    <a:pt x="18122" y="66621"/>
                  </a:cubicBezTo>
                  <a:cubicBezTo>
                    <a:pt x="18222" y="66621"/>
                    <a:pt x="18321" y="66601"/>
                    <a:pt x="18401" y="66561"/>
                  </a:cubicBezTo>
                  <a:lnTo>
                    <a:pt x="29382" y="60096"/>
                  </a:lnTo>
                  <a:cubicBezTo>
                    <a:pt x="29421" y="60076"/>
                    <a:pt x="29461" y="60056"/>
                    <a:pt x="29501" y="60036"/>
                  </a:cubicBezTo>
                  <a:lnTo>
                    <a:pt x="29759" y="59877"/>
                  </a:lnTo>
                  <a:lnTo>
                    <a:pt x="29759" y="59818"/>
                  </a:lnTo>
                  <a:cubicBezTo>
                    <a:pt x="30058" y="59519"/>
                    <a:pt x="30217" y="59141"/>
                    <a:pt x="30217" y="58704"/>
                  </a:cubicBezTo>
                  <a:lnTo>
                    <a:pt x="32405" y="43864"/>
                  </a:lnTo>
                  <a:cubicBezTo>
                    <a:pt x="32405" y="43267"/>
                    <a:pt x="32107" y="42730"/>
                    <a:pt x="31629" y="42451"/>
                  </a:cubicBezTo>
                  <a:lnTo>
                    <a:pt x="26955" y="39766"/>
                  </a:lnTo>
                  <a:cubicBezTo>
                    <a:pt x="26696" y="39607"/>
                    <a:pt x="26517" y="39308"/>
                    <a:pt x="26517" y="39010"/>
                  </a:cubicBezTo>
                  <a:lnTo>
                    <a:pt x="26517" y="38473"/>
                  </a:lnTo>
                  <a:cubicBezTo>
                    <a:pt x="26517" y="38135"/>
                    <a:pt x="26417" y="37816"/>
                    <a:pt x="26238" y="37558"/>
                  </a:cubicBezTo>
                  <a:lnTo>
                    <a:pt x="18182" y="26099"/>
                  </a:lnTo>
                  <a:cubicBezTo>
                    <a:pt x="18063" y="25940"/>
                    <a:pt x="18003" y="25781"/>
                    <a:pt x="18003" y="25582"/>
                  </a:cubicBezTo>
                  <a:lnTo>
                    <a:pt x="17943" y="14661"/>
                  </a:lnTo>
                  <a:lnTo>
                    <a:pt x="20092" y="14979"/>
                  </a:lnTo>
                  <a:lnTo>
                    <a:pt x="31510" y="8276"/>
                  </a:lnTo>
                  <a:cubicBezTo>
                    <a:pt x="32047" y="8057"/>
                    <a:pt x="32405" y="7480"/>
                    <a:pt x="32405" y="6863"/>
                  </a:cubicBezTo>
                  <a:lnTo>
                    <a:pt x="32405" y="6704"/>
                  </a:lnTo>
                  <a:cubicBezTo>
                    <a:pt x="32405" y="6008"/>
                    <a:pt x="31948" y="5391"/>
                    <a:pt x="31251" y="5192"/>
                  </a:cubicBezTo>
                  <a:lnTo>
                    <a:pt x="12672" y="60"/>
                  </a:lnTo>
                  <a:cubicBezTo>
                    <a:pt x="12528" y="21"/>
                    <a:pt x="12385" y="1"/>
                    <a:pt x="12244" y="1"/>
                  </a:cubicBezTo>
                  <a:close/>
                </a:path>
              </a:pathLst>
            </a:custGeom>
            <a:solidFill>
              <a:srgbClr val="341D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236;p18"/>
            <p:cNvSpPr/>
            <p:nvPr/>
          </p:nvSpPr>
          <p:spPr>
            <a:xfrm>
              <a:off x="3906909" y="1937144"/>
              <a:ext cx="972798" cy="883270"/>
            </a:xfrm>
            <a:custGeom>
              <a:avLst/>
              <a:gdLst/>
              <a:ahLst/>
              <a:cxnLst/>
              <a:rect l="l" t="t" r="r" b="b"/>
              <a:pathLst>
                <a:path w="29403" h="26697" extrusionOk="0">
                  <a:moveTo>
                    <a:pt x="28507" y="0"/>
                  </a:moveTo>
                  <a:lnTo>
                    <a:pt x="17208" y="6625"/>
                  </a:lnTo>
                  <a:lnTo>
                    <a:pt x="2507" y="11876"/>
                  </a:lnTo>
                  <a:lnTo>
                    <a:pt x="239" y="19018"/>
                  </a:lnTo>
                  <a:lnTo>
                    <a:pt x="1" y="21186"/>
                  </a:lnTo>
                  <a:lnTo>
                    <a:pt x="1811" y="26299"/>
                  </a:lnTo>
                  <a:lnTo>
                    <a:pt x="3701" y="26696"/>
                  </a:lnTo>
                  <a:lnTo>
                    <a:pt x="15000" y="20052"/>
                  </a:lnTo>
                  <a:lnTo>
                    <a:pt x="14940" y="8713"/>
                  </a:lnTo>
                  <a:lnTo>
                    <a:pt x="14940" y="8713"/>
                  </a:lnTo>
                  <a:lnTo>
                    <a:pt x="17367" y="9091"/>
                  </a:lnTo>
                  <a:lnTo>
                    <a:pt x="28666" y="2447"/>
                  </a:lnTo>
                  <a:cubicBezTo>
                    <a:pt x="29124" y="2248"/>
                    <a:pt x="29402" y="1811"/>
                    <a:pt x="29402" y="1333"/>
                  </a:cubicBezTo>
                  <a:lnTo>
                    <a:pt x="29402" y="1174"/>
                  </a:lnTo>
                  <a:cubicBezTo>
                    <a:pt x="29402" y="617"/>
                    <a:pt x="29044" y="140"/>
                    <a:pt x="285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37;p18"/>
            <p:cNvSpPr/>
            <p:nvPr/>
          </p:nvSpPr>
          <p:spPr>
            <a:xfrm>
              <a:off x="3895064" y="1924638"/>
              <a:ext cx="995825" cy="907621"/>
            </a:xfrm>
            <a:custGeom>
              <a:avLst/>
              <a:gdLst/>
              <a:ahLst/>
              <a:cxnLst/>
              <a:rect l="l" t="t" r="r" b="b"/>
              <a:pathLst>
                <a:path w="30099" h="27433" extrusionOk="0">
                  <a:moveTo>
                    <a:pt x="28885" y="736"/>
                  </a:moveTo>
                  <a:cubicBezTo>
                    <a:pt x="29203" y="896"/>
                    <a:pt x="29422" y="1214"/>
                    <a:pt x="29422" y="1552"/>
                  </a:cubicBezTo>
                  <a:lnTo>
                    <a:pt x="29422" y="1711"/>
                  </a:lnTo>
                  <a:cubicBezTo>
                    <a:pt x="29422" y="2069"/>
                    <a:pt x="29203" y="2388"/>
                    <a:pt x="28885" y="2527"/>
                  </a:cubicBezTo>
                  <a:lnTo>
                    <a:pt x="17665" y="9111"/>
                  </a:lnTo>
                  <a:lnTo>
                    <a:pt x="14940" y="8713"/>
                  </a:lnTo>
                  <a:lnTo>
                    <a:pt x="15020" y="20231"/>
                  </a:lnTo>
                  <a:lnTo>
                    <a:pt x="3999" y="26716"/>
                  </a:lnTo>
                  <a:lnTo>
                    <a:pt x="2427" y="26378"/>
                  </a:lnTo>
                  <a:lnTo>
                    <a:pt x="697" y="21524"/>
                  </a:lnTo>
                  <a:lnTo>
                    <a:pt x="936" y="19475"/>
                  </a:lnTo>
                  <a:lnTo>
                    <a:pt x="3144" y="12513"/>
                  </a:lnTo>
                  <a:lnTo>
                    <a:pt x="17665" y="7341"/>
                  </a:lnTo>
                  <a:lnTo>
                    <a:pt x="28885" y="736"/>
                  </a:lnTo>
                  <a:close/>
                  <a:moveTo>
                    <a:pt x="28805" y="0"/>
                  </a:moveTo>
                  <a:lnTo>
                    <a:pt x="17387" y="6704"/>
                  </a:lnTo>
                  <a:lnTo>
                    <a:pt x="2587" y="11976"/>
                  </a:lnTo>
                  <a:lnTo>
                    <a:pt x="259" y="19356"/>
                  </a:lnTo>
                  <a:lnTo>
                    <a:pt x="1" y="21604"/>
                  </a:lnTo>
                  <a:lnTo>
                    <a:pt x="1910" y="26955"/>
                  </a:lnTo>
                  <a:lnTo>
                    <a:pt x="4118" y="27432"/>
                  </a:lnTo>
                  <a:lnTo>
                    <a:pt x="15696" y="20629"/>
                  </a:lnTo>
                  <a:lnTo>
                    <a:pt x="15636" y="9509"/>
                  </a:lnTo>
                  <a:lnTo>
                    <a:pt x="17785" y="9827"/>
                  </a:lnTo>
                  <a:lnTo>
                    <a:pt x="29203" y="3124"/>
                  </a:lnTo>
                  <a:cubicBezTo>
                    <a:pt x="29740" y="2885"/>
                    <a:pt x="30098" y="2328"/>
                    <a:pt x="30098" y="1691"/>
                  </a:cubicBezTo>
                  <a:lnTo>
                    <a:pt x="30098" y="1552"/>
                  </a:lnTo>
                  <a:cubicBezTo>
                    <a:pt x="30098" y="856"/>
                    <a:pt x="29641" y="219"/>
                    <a:pt x="28944" y="40"/>
                  </a:cubicBezTo>
                  <a:lnTo>
                    <a:pt x="28805" y="0"/>
                  </a:lnTo>
                  <a:close/>
                </a:path>
              </a:pathLst>
            </a:custGeom>
            <a:solidFill>
              <a:srgbClr val="341D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238;p18"/>
            <p:cNvSpPr/>
            <p:nvPr/>
          </p:nvSpPr>
          <p:spPr>
            <a:xfrm>
              <a:off x="4300488" y="3199470"/>
              <a:ext cx="579219" cy="743420"/>
            </a:xfrm>
            <a:custGeom>
              <a:avLst/>
              <a:gdLst/>
              <a:ahLst/>
              <a:cxnLst/>
              <a:rect l="l" t="t" r="r" b="b"/>
              <a:pathLst>
                <a:path w="17507" h="22470" extrusionOk="0">
                  <a:moveTo>
                    <a:pt x="17267" y="1"/>
                  </a:moveTo>
                  <a:lnTo>
                    <a:pt x="0" y="9987"/>
                  </a:lnTo>
                  <a:lnTo>
                    <a:pt x="617" y="10922"/>
                  </a:lnTo>
                  <a:lnTo>
                    <a:pt x="3223" y="22121"/>
                  </a:lnTo>
                  <a:cubicBezTo>
                    <a:pt x="3307" y="22345"/>
                    <a:pt x="3508" y="22470"/>
                    <a:pt x="3717" y="22470"/>
                  </a:cubicBezTo>
                  <a:cubicBezTo>
                    <a:pt x="3806" y="22470"/>
                    <a:pt x="3896" y="22447"/>
                    <a:pt x="3979" y="22400"/>
                  </a:cubicBezTo>
                  <a:lnTo>
                    <a:pt x="14661" y="16114"/>
                  </a:lnTo>
                  <a:cubicBezTo>
                    <a:pt x="14681" y="16094"/>
                    <a:pt x="14721" y="16074"/>
                    <a:pt x="14761" y="16054"/>
                  </a:cubicBezTo>
                  <a:lnTo>
                    <a:pt x="14821" y="16014"/>
                  </a:lnTo>
                  <a:cubicBezTo>
                    <a:pt x="15119" y="15795"/>
                    <a:pt x="15318" y="15457"/>
                    <a:pt x="15318" y="15020"/>
                  </a:cubicBezTo>
                  <a:lnTo>
                    <a:pt x="17506" y="140"/>
                  </a:lnTo>
                  <a:cubicBezTo>
                    <a:pt x="17407" y="80"/>
                    <a:pt x="17367" y="60"/>
                    <a:pt x="172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239;p18"/>
            <p:cNvSpPr/>
            <p:nvPr/>
          </p:nvSpPr>
          <p:spPr>
            <a:xfrm>
              <a:off x="4284045" y="3186302"/>
              <a:ext cx="608135" cy="768101"/>
            </a:xfrm>
            <a:custGeom>
              <a:avLst/>
              <a:gdLst/>
              <a:ahLst/>
              <a:cxnLst/>
              <a:rect l="l" t="t" r="r" b="b"/>
              <a:pathLst>
                <a:path w="18381" h="23216" extrusionOk="0">
                  <a:moveTo>
                    <a:pt x="17605" y="876"/>
                  </a:moveTo>
                  <a:lnTo>
                    <a:pt x="15477" y="15378"/>
                  </a:lnTo>
                  <a:cubicBezTo>
                    <a:pt x="15477" y="15815"/>
                    <a:pt x="15258" y="16034"/>
                    <a:pt x="15119" y="16134"/>
                  </a:cubicBezTo>
                  <a:lnTo>
                    <a:pt x="15039" y="16174"/>
                  </a:lnTo>
                  <a:cubicBezTo>
                    <a:pt x="15019" y="16193"/>
                    <a:pt x="15019" y="16213"/>
                    <a:pt x="14999" y="16213"/>
                  </a:cubicBezTo>
                  <a:lnTo>
                    <a:pt x="4297" y="22499"/>
                  </a:lnTo>
                  <a:cubicBezTo>
                    <a:pt x="4267" y="22519"/>
                    <a:pt x="4237" y="22524"/>
                    <a:pt x="4212" y="22524"/>
                  </a:cubicBezTo>
                  <a:cubicBezTo>
                    <a:pt x="4188" y="22524"/>
                    <a:pt x="4168" y="22519"/>
                    <a:pt x="4158" y="22519"/>
                  </a:cubicBezTo>
                  <a:cubicBezTo>
                    <a:pt x="4118" y="22499"/>
                    <a:pt x="4058" y="22480"/>
                    <a:pt x="4038" y="22400"/>
                  </a:cubicBezTo>
                  <a:lnTo>
                    <a:pt x="1393" y="11141"/>
                  </a:lnTo>
                  <a:lnTo>
                    <a:pt x="975" y="10504"/>
                  </a:lnTo>
                  <a:lnTo>
                    <a:pt x="17605" y="876"/>
                  </a:lnTo>
                  <a:close/>
                  <a:moveTo>
                    <a:pt x="17764" y="1"/>
                  </a:moveTo>
                  <a:lnTo>
                    <a:pt x="0" y="10285"/>
                  </a:lnTo>
                  <a:lnTo>
                    <a:pt x="796" y="11459"/>
                  </a:lnTo>
                  <a:lnTo>
                    <a:pt x="3382" y="22599"/>
                  </a:lnTo>
                  <a:cubicBezTo>
                    <a:pt x="3481" y="22897"/>
                    <a:pt x="3680" y="23076"/>
                    <a:pt x="3919" y="23156"/>
                  </a:cubicBezTo>
                  <a:cubicBezTo>
                    <a:pt x="4018" y="23196"/>
                    <a:pt x="4118" y="23216"/>
                    <a:pt x="4217" y="23216"/>
                  </a:cubicBezTo>
                  <a:cubicBezTo>
                    <a:pt x="4357" y="23216"/>
                    <a:pt x="4516" y="23156"/>
                    <a:pt x="4655" y="23076"/>
                  </a:cubicBezTo>
                  <a:lnTo>
                    <a:pt x="15318" y="16810"/>
                  </a:lnTo>
                  <a:cubicBezTo>
                    <a:pt x="15357" y="16790"/>
                    <a:pt x="15397" y="16770"/>
                    <a:pt x="15437" y="16750"/>
                  </a:cubicBezTo>
                  <a:lnTo>
                    <a:pt x="15715" y="16591"/>
                  </a:lnTo>
                  <a:lnTo>
                    <a:pt x="15695" y="16532"/>
                  </a:lnTo>
                  <a:cubicBezTo>
                    <a:pt x="15994" y="16233"/>
                    <a:pt x="16173" y="15855"/>
                    <a:pt x="16173" y="15418"/>
                  </a:cubicBezTo>
                  <a:lnTo>
                    <a:pt x="18381" y="359"/>
                  </a:lnTo>
                  <a:lnTo>
                    <a:pt x="17764" y="1"/>
                  </a:lnTo>
                  <a:close/>
                </a:path>
              </a:pathLst>
            </a:custGeom>
            <a:solidFill>
              <a:srgbClr val="1A14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240;p18"/>
            <p:cNvSpPr/>
            <p:nvPr/>
          </p:nvSpPr>
          <p:spPr>
            <a:xfrm>
              <a:off x="4215592" y="3007279"/>
              <a:ext cx="475862" cy="305441"/>
            </a:xfrm>
            <a:custGeom>
              <a:avLst/>
              <a:gdLst/>
              <a:ahLst/>
              <a:cxnLst/>
              <a:rect l="l" t="t" r="r" b="b"/>
              <a:pathLst>
                <a:path w="14383" h="9232" extrusionOk="0">
                  <a:moveTo>
                    <a:pt x="13965" y="1"/>
                  </a:moveTo>
                  <a:lnTo>
                    <a:pt x="2666" y="6645"/>
                  </a:lnTo>
                  <a:lnTo>
                    <a:pt x="0" y="8157"/>
                  </a:lnTo>
                  <a:lnTo>
                    <a:pt x="199" y="9231"/>
                  </a:lnTo>
                  <a:lnTo>
                    <a:pt x="3064" y="8515"/>
                  </a:lnTo>
                  <a:lnTo>
                    <a:pt x="14383" y="1911"/>
                  </a:lnTo>
                  <a:cubicBezTo>
                    <a:pt x="14263" y="1712"/>
                    <a:pt x="14184" y="1493"/>
                    <a:pt x="14184" y="1254"/>
                  </a:cubicBezTo>
                  <a:lnTo>
                    <a:pt x="14184" y="717"/>
                  </a:lnTo>
                  <a:cubicBezTo>
                    <a:pt x="14184" y="458"/>
                    <a:pt x="14104" y="220"/>
                    <a:pt x="13965" y="1"/>
                  </a:cubicBezTo>
                  <a:close/>
                </a:path>
              </a:pathLst>
            </a:custGeom>
            <a:solidFill>
              <a:srgbClr val="569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241;p18"/>
            <p:cNvSpPr/>
            <p:nvPr/>
          </p:nvSpPr>
          <p:spPr>
            <a:xfrm>
              <a:off x="4203086" y="2992821"/>
              <a:ext cx="504182" cy="333695"/>
            </a:xfrm>
            <a:custGeom>
              <a:avLst/>
              <a:gdLst/>
              <a:ahLst/>
              <a:cxnLst/>
              <a:rect l="l" t="t" r="r" b="b"/>
              <a:pathLst>
                <a:path w="15239" h="10086" extrusionOk="0">
                  <a:moveTo>
                    <a:pt x="14184" y="935"/>
                  </a:moveTo>
                  <a:cubicBezTo>
                    <a:pt x="14204" y="995"/>
                    <a:pt x="14224" y="1075"/>
                    <a:pt x="14224" y="1154"/>
                  </a:cubicBezTo>
                  <a:lnTo>
                    <a:pt x="14224" y="1691"/>
                  </a:lnTo>
                  <a:cubicBezTo>
                    <a:pt x="14224" y="1870"/>
                    <a:pt x="14243" y="2049"/>
                    <a:pt x="14303" y="2208"/>
                  </a:cubicBezTo>
                  <a:lnTo>
                    <a:pt x="3303" y="8634"/>
                  </a:lnTo>
                  <a:lnTo>
                    <a:pt x="836" y="9250"/>
                  </a:lnTo>
                  <a:lnTo>
                    <a:pt x="756" y="8753"/>
                  </a:lnTo>
                  <a:lnTo>
                    <a:pt x="3203" y="7381"/>
                  </a:lnTo>
                  <a:lnTo>
                    <a:pt x="14184" y="935"/>
                  </a:lnTo>
                  <a:close/>
                  <a:moveTo>
                    <a:pt x="14442" y="0"/>
                  </a:moveTo>
                  <a:lnTo>
                    <a:pt x="2865" y="6804"/>
                  </a:lnTo>
                  <a:lnTo>
                    <a:pt x="0" y="8415"/>
                  </a:lnTo>
                  <a:lnTo>
                    <a:pt x="299" y="10086"/>
                  </a:lnTo>
                  <a:lnTo>
                    <a:pt x="3601" y="9250"/>
                  </a:lnTo>
                  <a:lnTo>
                    <a:pt x="15238" y="2467"/>
                  </a:lnTo>
                  <a:lnTo>
                    <a:pt x="15039" y="2169"/>
                  </a:lnTo>
                  <a:cubicBezTo>
                    <a:pt x="14960" y="2009"/>
                    <a:pt x="14900" y="1850"/>
                    <a:pt x="14900" y="1691"/>
                  </a:cubicBezTo>
                  <a:lnTo>
                    <a:pt x="14900" y="1154"/>
                  </a:lnTo>
                  <a:cubicBezTo>
                    <a:pt x="14900" y="836"/>
                    <a:pt x="14800" y="518"/>
                    <a:pt x="14621" y="259"/>
                  </a:cubicBezTo>
                  <a:lnTo>
                    <a:pt x="14442" y="0"/>
                  </a:lnTo>
                  <a:close/>
                </a:path>
              </a:pathLst>
            </a:custGeom>
            <a:solidFill>
              <a:srgbClr val="1A14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42;p18"/>
            <p:cNvSpPr/>
            <p:nvPr/>
          </p:nvSpPr>
          <p:spPr>
            <a:xfrm>
              <a:off x="3808845" y="1984985"/>
              <a:ext cx="697002" cy="1972362"/>
            </a:xfrm>
            <a:custGeom>
              <a:avLst/>
              <a:gdLst/>
              <a:ahLst/>
              <a:cxnLst/>
              <a:rect l="l" t="t" r="r" b="b"/>
              <a:pathLst>
                <a:path w="21067" h="59615" extrusionOk="0">
                  <a:moveTo>
                    <a:pt x="1238" y="1"/>
                  </a:moveTo>
                  <a:cubicBezTo>
                    <a:pt x="572" y="1"/>
                    <a:pt x="1" y="540"/>
                    <a:pt x="1" y="1240"/>
                  </a:cubicBezTo>
                  <a:lnTo>
                    <a:pt x="1" y="27478"/>
                  </a:lnTo>
                  <a:lnTo>
                    <a:pt x="1" y="30621"/>
                  </a:lnTo>
                  <a:lnTo>
                    <a:pt x="1" y="48306"/>
                  </a:lnTo>
                  <a:cubicBezTo>
                    <a:pt x="1" y="49161"/>
                    <a:pt x="478" y="49957"/>
                    <a:pt x="1214" y="50395"/>
                  </a:cubicBezTo>
                  <a:lnTo>
                    <a:pt x="17029" y="59446"/>
                  </a:lnTo>
                  <a:cubicBezTo>
                    <a:pt x="17231" y="59561"/>
                    <a:pt x="17443" y="59614"/>
                    <a:pt x="17649" y="59614"/>
                  </a:cubicBezTo>
                  <a:cubicBezTo>
                    <a:pt x="18295" y="59614"/>
                    <a:pt x="18879" y="59096"/>
                    <a:pt x="18879" y="58372"/>
                  </a:cubicBezTo>
                  <a:lnTo>
                    <a:pt x="21067" y="43492"/>
                  </a:lnTo>
                  <a:cubicBezTo>
                    <a:pt x="21067" y="43054"/>
                    <a:pt x="20828" y="42637"/>
                    <a:pt x="20450" y="42418"/>
                  </a:cubicBezTo>
                  <a:lnTo>
                    <a:pt x="15795" y="39732"/>
                  </a:lnTo>
                  <a:cubicBezTo>
                    <a:pt x="15417" y="39513"/>
                    <a:pt x="15179" y="39096"/>
                    <a:pt x="15179" y="38658"/>
                  </a:cubicBezTo>
                  <a:lnTo>
                    <a:pt x="15179" y="38121"/>
                  </a:lnTo>
                  <a:cubicBezTo>
                    <a:pt x="15179" y="37882"/>
                    <a:pt x="15099" y="37624"/>
                    <a:pt x="14960" y="37425"/>
                  </a:cubicBezTo>
                  <a:lnTo>
                    <a:pt x="6883" y="25967"/>
                  </a:lnTo>
                  <a:cubicBezTo>
                    <a:pt x="6744" y="25748"/>
                    <a:pt x="6665" y="25509"/>
                    <a:pt x="6665" y="25250"/>
                  </a:cubicBezTo>
                  <a:lnTo>
                    <a:pt x="6665" y="14429"/>
                  </a:lnTo>
                  <a:cubicBezTo>
                    <a:pt x="6665" y="13951"/>
                    <a:pt x="6963" y="13494"/>
                    <a:pt x="7401" y="13295"/>
                  </a:cubicBezTo>
                  <a:lnTo>
                    <a:pt x="20331" y="7645"/>
                  </a:lnTo>
                  <a:cubicBezTo>
                    <a:pt x="20788" y="7446"/>
                    <a:pt x="21067" y="7009"/>
                    <a:pt x="21067" y="6531"/>
                  </a:cubicBezTo>
                  <a:lnTo>
                    <a:pt x="21067" y="6372"/>
                  </a:lnTo>
                  <a:cubicBezTo>
                    <a:pt x="21067" y="5815"/>
                    <a:pt x="20709" y="5338"/>
                    <a:pt x="20172" y="5179"/>
                  </a:cubicBezTo>
                  <a:lnTo>
                    <a:pt x="1572" y="46"/>
                  </a:lnTo>
                  <a:cubicBezTo>
                    <a:pt x="1460" y="15"/>
                    <a:pt x="1347" y="1"/>
                    <a:pt x="12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243;p18"/>
            <p:cNvSpPr/>
            <p:nvPr/>
          </p:nvSpPr>
          <p:spPr>
            <a:xfrm>
              <a:off x="3797662" y="1973935"/>
              <a:ext cx="719400" cy="1994959"/>
            </a:xfrm>
            <a:custGeom>
              <a:avLst/>
              <a:gdLst/>
              <a:ahLst/>
              <a:cxnLst/>
              <a:rect l="l" t="t" r="r" b="b"/>
              <a:pathLst>
                <a:path w="21744" h="60298" extrusionOk="0">
                  <a:moveTo>
                    <a:pt x="1572" y="679"/>
                  </a:moveTo>
                  <a:cubicBezTo>
                    <a:pt x="1652" y="679"/>
                    <a:pt x="1731" y="699"/>
                    <a:pt x="1811" y="718"/>
                  </a:cubicBezTo>
                  <a:lnTo>
                    <a:pt x="20410" y="5851"/>
                  </a:lnTo>
                  <a:cubicBezTo>
                    <a:pt x="20788" y="5950"/>
                    <a:pt x="21067" y="6308"/>
                    <a:pt x="21067" y="6706"/>
                  </a:cubicBezTo>
                  <a:lnTo>
                    <a:pt x="21067" y="6865"/>
                  </a:lnTo>
                  <a:cubicBezTo>
                    <a:pt x="21067" y="7204"/>
                    <a:pt x="20848" y="7522"/>
                    <a:pt x="20530" y="7681"/>
                  </a:cubicBezTo>
                  <a:lnTo>
                    <a:pt x="7599" y="13330"/>
                  </a:lnTo>
                  <a:cubicBezTo>
                    <a:pt x="7042" y="13569"/>
                    <a:pt x="6664" y="14146"/>
                    <a:pt x="6664" y="14763"/>
                  </a:cubicBezTo>
                  <a:lnTo>
                    <a:pt x="6664" y="25584"/>
                  </a:lnTo>
                  <a:cubicBezTo>
                    <a:pt x="6664" y="25923"/>
                    <a:pt x="6764" y="26221"/>
                    <a:pt x="6943" y="26499"/>
                  </a:cubicBezTo>
                  <a:lnTo>
                    <a:pt x="15019" y="37958"/>
                  </a:lnTo>
                  <a:cubicBezTo>
                    <a:pt x="15119" y="38097"/>
                    <a:pt x="15179" y="38276"/>
                    <a:pt x="15179" y="38455"/>
                  </a:cubicBezTo>
                  <a:lnTo>
                    <a:pt x="15179" y="38992"/>
                  </a:lnTo>
                  <a:cubicBezTo>
                    <a:pt x="15179" y="39569"/>
                    <a:pt x="15477" y="40086"/>
                    <a:pt x="15954" y="40365"/>
                  </a:cubicBezTo>
                  <a:lnTo>
                    <a:pt x="20609" y="43050"/>
                  </a:lnTo>
                  <a:cubicBezTo>
                    <a:pt x="20888" y="43209"/>
                    <a:pt x="21067" y="43508"/>
                    <a:pt x="21067" y="43826"/>
                  </a:cubicBezTo>
                  <a:lnTo>
                    <a:pt x="18879" y="58666"/>
                  </a:lnTo>
                  <a:cubicBezTo>
                    <a:pt x="18879" y="59024"/>
                    <a:pt x="18719" y="59322"/>
                    <a:pt x="18441" y="59482"/>
                  </a:cubicBezTo>
                  <a:cubicBezTo>
                    <a:pt x="18302" y="59561"/>
                    <a:pt x="18148" y="59601"/>
                    <a:pt x="17993" y="59601"/>
                  </a:cubicBezTo>
                  <a:cubicBezTo>
                    <a:pt x="17839" y="59601"/>
                    <a:pt x="17685" y="59561"/>
                    <a:pt x="17546" y="59482"/>
                  </a:cubicBezTo>
                  <a:lnTo>
                    <a:pt x="1731" y="50430"/>
                  </a:lnTo>
                  <a:cubicBezTo>
                    <a:pt x="1095" y="50052"/>
                    <a:pt x="697" y="49376"/>
                    <a:pt x="697" y="48640"/>
                  </a:cubicBezTo>
                  <a:lnTo>
                    <a:pt x="697" y="1574"/>
                  </a:lnTo>
                  <a:cubicBezTo>
                    <a:pt x="697" y="1295"/>
                    <a:pt x="816" y="1037"/>
                    <a:pt x="1035" y="858"/>
                  </a:cubicBezTo>
                  <a:cubicBezTo>
                    <a:pt x="1194" y="738"/>
                    <a:pt x="1393" y="679"/>
                    <a:pt x="1572" y="679"/>
                  </a:cubicBezTo>
                  <a:close/>
                  <a:moveTo>
                    <a:pt x="1575" y="0"/>
                  </a:moveTo>
                  <a:cubicBezTo>
                    <a:pt x="1235" y="0"/>
                    <a:pt x="902" y="112"/>
                    <a:pt x="637" y="321"/>
                  </a:cubicBezTo>
                  <a:cubicBezTo>
                    <a:pt x="239" y="619"/>
                    <a:pt x="0" y="1077"/>
                    <a:pt x="0" y="1574"/>
                  </a:cubicBezTo>
                  <a:lnTo>
                    <a:pt x="0" y="48640"/>
                  </a:lnTo>
                  <a:cubicBezTo>
                    <a:pt x="0" y="49615"/>
                    <a:pt x="538" y="50530"/>
                    <a:pt x="1373" y="51027"/>
                  </a:cubicBezTo>
                  <a:lnTo>
                    <a:pt x="17208" y="60078"/>
                  </a:lnTo>
                  <a:cubicBezTo>
                    <a:pt x="17446" y="60218"/>
                    <a:pt x="17725" y="60297"/>
                    <a:pt x="17983" y="60297"/>
                  </a:cubicBezTo>
                  <a:cubicBezTo>
                    <a:pt x="18262" y="60297"/>
                    <a:pt x="18521" y="60218"/>
                    <a:pt x="18779" y="60078"/>
                  </a:cubicBezTo>
                  <a:cubicBezTo>
                    <a:pt x="19276" y="59800"/>
                    <a:pt x="19555" y="59283"/>
                    <a:pt x="19555" y="58706"/>
                  </a:cubicBezTo>
                  <a:lnTo>
                    <a:pt x="21743" y="43866"/>
                  </a:lnTo>
                  <a:cubicBezTo>
                    <a:pt x="21743" y="43269"/>
                    <a:pt x="21445" y="42752"/>
                    <a:pt x="20967" y="42453"/>
                  </a:cubicBezTo>
                  <a:lnTo>
                    <a:pt x="16293" y="39768"/>
                  </a:lnTo>
                  <a:cubicBezTo>
                    <a:pt x="16034" y="39609"/>
                    <a:pt x="15855" y="39310"/>
                    <a:pt x="15855" y="38992"/>
                  </a:cubicBezTo>
                  <a:lnTo>
                    <a:pt x="15855" y="38455"/>
                  </a:lnTo>
                  <a:cubicBezTo>
                    <a:pt x="15855" y="38137"/>
                    <a:pt x="15755" y="37818"/>
                    <a:pt x="15576" y="37560"/>
                  </a:cubicBezTo>
                  <a:lnTo>
                    <a:pt x="7500" y="26102"/>
                  </a:lnTo>
                  <a:cubicBezTo>
                    <a:pt x="7401" y="25942"/>
                    <a:pt x="7341" y="25763"/>
                    <a:pt x="7341" y="25584"/>
                  </a:cubicBezTo>
                  <a:lnTo>
                    <a:pt x="7341" y="14763"/>
                  </a:lnTo>
                  <a:cubicBezTo>
                    <a:pt x="7341" y="14405"/>
                    <a:pt x="7560" y="14086"/>
                    <a:pt x="7878" y="13947"/>
                  </a:cubicBezTo>
                  <a:lnTo>
                    <a:pt x="20808" y="8298"/>
                  </a:lnTo>
                  <a:cubicBezTo>
                    <a:pt x="21385" y="8059"/>
                    <a:pt x="21743" y="7482"/>
                    <a:pt x="21743" y="6865"/>
                  </a:cubicBezTo>
                  <a:lnTo>
                    <a:pt x="21743" y="6706"/>
                  </a:lnTo>
                  <a:cubicBezTo>
                    <a:pt x="21743" y="6010"/>
                    <a:pt x="21286" y="5373"/>
                    <a:pt x="20589" y="5194"/>
                  </a:cubicBezTo>
                  <a:lnTo>
                    <a:pt x="2010" y="62"/>
                  </a:lnTo>
                  <a:cubicBezTo>
                    <a:pt x="1867" y="20"/>
                    <a:pt x="1720" y="0"/>
                    <a:pt x="1575" y="0"/>
                  </a:cubicBezTo>
                  <a:close/>
                </a:path>
              </a:pathLst>
            </a:custGeom>
            <a:solidFill>
              <a:srgbClr val="341D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244;p18"/>
            <p:cNvSpPr/>
            <p:nvPr/>
          </p:nvSpPr>
          <p:spPr>
            <a:xfrm>
              <a:off x="3694999" y="2945112"/>
              <a:ext cx="311330" cy="288634"/>
            </a:xfrm>
            <a:custGeom>
              <a:avLst/>
              <a:gdLst/>
              <a:ahLst/>
              <a:cxnLst/>
              <a:rect l="l" t="t" r="r" b="b"/>
              <a:pathLst>
                <a:path w="9410" h="8724" extrusionOk="0">
                  <a:moveTo>
                    <a:pt x="6414" y="0"/>
                  </a:moveTo>
                  <a:cubicBezTo>
                    <a:pt x="6235" y="0"/>
                    <a:pt x="6072" y="38"/>
                    <a:pt x="5928" y="109"/>
                  </a:cubicBezTo>
                  <a:lnTo>
                    <a:pt x="20" y="3631"/>
                  </a:lnTo>
                  <a:cubicBezTo>
                    <a:pt x="0" y="3650"/>
                    <a:pt x="0" y="3670"/>
                    <a:pt x="0" y="3670"/>
                  </a:cubicBezTo>
                  <a:lnTo>
                    <a:pt x="597" y="4665"/>
                  </a:lnTo>
                  <a:lnTo>
                    <a:pt x="796" y="4565"/>
                  </a:lnTo>
                  <a:cubicBezTo>
                    <a:pt x="955" y="5779"/>
                    <a:pt x="1791" y="7152"/>
                    <a:pt x="2825" y="7748"/>
                  </a:cubicBezTo>
                  <a:lnTo>
                    <a:pt x="2447" y="7947"/>
                  </a:lnTo>
                  <a:lnTo>
                    <a:pt x="2805" y="8703"/>
                  </a:lnTo>
                  <a:cubicBezTo>
                    <a:pt x="2825" y="8723"/>
                    <a:pt x="2845" y="8723"/>
                    <a:pt x="2845" y="8723"/>
                  </a:cubicBezTo>
                  <a:lnTo>
                    <a:pt x="8813" y="5162"/>
                  </a:lnTo>
                  <a:lnTo>
                    <a:pt x="8852" y="5142"/>
                  </a:lnTo>
                  <a:cubicBezTo>
                    <a:pt x="9230" y="4904"/>
                    <a:pt x="9409" y="4486"/>
                    <a:pt x="9390" y="3829"/>
                  </a:cubicBezTo>
                  <a:cubicBezTo>
                    <a:pt x="9390" y="2775"/>
                    <a:pt x="8952" y="1761"/>
                    <a:pt x="8216" y="1005"/>
                  </a:cubicBezTo>
                  <a:cubicBezTo>
                    <a:pt x="7566" y="311"/>
                    <a:pt x="6927" y="0"/>
                    <a:pt x="6414" y="0"/>
                  </a:cubicBezTo>
                  <a:close/>
                </a:path>
              </a:pathLst>
            </a:custGeom>
            <a:solidFill>
              <a:srgbClr val="341D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245;p18"/>
            <p:cNvSpPr/>
            <p:nvPr/>
          </p:nvSpPr>
          <p:spPr>
            <a:xfrm>
              <a:off x="3683155" y="2933565"/>
              <a:ext cx="334357" cy="312025"/>
            </a:xfrm>
            <a:custGeom>
              <a:avLst/>
              <a:gdLst/>
              <a:ahLst/>
              <a:cxnLst/>
              <a:rect l="l" t="t" r="r" b="b"/>
              <a:pathLst>
                <a:path w="10106" h="9431" extrusionOk="0">
                  <a:moveTo>
                    <a:pt x="6784" y="677"/>
                  </a:moveTo>
                  <a:cubicBezTo>
                    <a:pt x="7221" y="677"/>
                    <a:pt x="7778" y="996"/>
                    <a:pt x="8335" y="1592"/>
                  </a:cubicBezTo>
                  <a:cubicBezTo>
                    <a:pt x="9031" y="2328"/>
                    <a:pt x="9409" y="3243"/>
                    <a:pt x="9409" y="4178"/>
                  </a:cubicBezTo>
                  <a:cubicBezTo>
                    <a:pt x="9409" y="4954"/>
                    <a:pt x="9131" y="5133"/>
                    <a:pt x="9031" y="5193"/>
                  </a:cubicBezTo>
                  <a:lnTo>
                    <a:pt x="8972" y="5233"/>
                  </a:lnTo>
                  <a:lnTo>
                    <a:pt x="3322" y="8595"/>
                  </a:lnTo>
                  <a:lnTo>
                    <a:pt x="3243" y="8435"/>
                  </a:lnTo>
                  <a:lnTo>
                    <a:pt x="3879" y="8097"/>
                  </a:lnTo>
                  <a:lnTo>
                    <a:pt x="3362" y="7799"/>
                  </a:lnTo>
                  <a:cubicBezTo>
                    <a:pt x="2427" y="7262"/>
                    <a:pt x="1631" y="5989"/>
                    <a:pt x="1492" y="4855"/>
                  </a:cubicBezTo>
                  <a:lnTo>
                    <a:pt x="1432" y="4357"/>
                  </a:lnTo>
                  <a:lnTo>
                    <a:pt x="1074" y="4556"/>
                  </a:lnTo>
                  <a:lnTo>
                    <a:pt x="816" y="4119"/>
                  </a:lnTo>
                  <a:lnTo>
                    <a:pt x="6465" y="757"/>
                  </a:lnTo>
                  <a:cubicBezTo>
                    <a:pt x="6565" y="717"/>
                    <a:pt x="6664" y="677"/>
                    <a:pt x="6784" y="677"/>
                  </a:cubicBezTo>
                  <a:close/>
                  <a:moveTo>
                    <a:pt x="6795" y="1"/>
                  </a:moveTo>
                  <a:cubicBezTo>
                    <a:pt x="6560" y="1"/>
                    <a:pt x="6336" y="53"/>
                    <a:pt x="6127" y="160"/>
                  </a:cubicBezTo>
                  <a:lnTo>
                    <a:pt x="80" y="3761"/>
                  </a:lnTo>
                  <a:lnTo>
                    <a:pt x="0" y="4059"/>
                  </a:lnTo>
                  <a:lnTo>
                    <a:pt x="80" y="4198"/>
                  </a:lnTo>
                  <a:lnTo>
                    <a:pt x="836" y="5471"/>
                  </a:lnTo>
                  <a:lnTo>
                    <a:pt x="915" y="5432"/>
                  </a:lnTo>
                  <a:cubicBezTo>
                    <a:pt x="1154" y="6446"/>
                    <a:pt x="1771" y="7421"/>
                    <a:pt x="2546" y="8058"/>
                  </a:cubicBezTo>
                  <a:lnTo>
                    <a:pt x="2347" y="8157"/>
                  </a:lnTo>
                  <a:lnTo>
                    <a:pt x="2924" y="9331"/>
                  </a:lnTo>
                  <a:lnTo>
                    <a:pt x="3223" y="9430"/>
                  </a:lnTo>
                  <a:lnTo>
                    <a:pt x="3382" y="9351"/>
                  </a:lnTo>
                  <a:lnTo>
                    <a:pt x="9409" y="5770"/>
                  </a:lnTo>
                  <a:cubicBezTo>
                    <a:pt x="9867" y="5491"/>
                    <a:pt x="10106" y="4954"/>
                    <a:pt x="10086" y="4159"/>
                  </a:cubicBezTo>
                  <a:cubicBezTo>
                    <a:pt x="10086" y="3064"/>
                    <a:pt x="9628" y="1970"/>
                    <a:pt x="8832" y="1115"/>
                  </a:cubicBezTo>
                  <a:cubicBezTo>
                    <a:pt x="8149" y="388"/>
                    <a:pt x="7433" y="1"/>
                    <a:pt x="67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246;p18"/>
            <p:cNvSpPr/>
            <p:nvPr/>
          </p:nvSpPr>
          <p:spPr>
            <a:xfrm>
              <a:off x="3600873" y="2904252"/>
              <a:ext cx="356756" cy="459385"/>
            </a:xfrm>
            <a:custGeom>
              <a:avLst/>
              <a:gdLst/>
              <a:ahLst/>
              <a:cxnLst/>
              <a:rect l="l" t="t" r="r" b="b"/>
              <a:pathLst>
                <a:path w="10783" h="13885" extrusionOk="0">
                  <a:moveTo>
                    <a:pt x="3665" y="1"/>
                  </a:moveTo>
                  <a:cubicBezTo>
                    <a:pt x="3232" y="1"/>
                    <a:pt x="2836" y="93"/>
                    <a:pt x="2487" y="270"/>
                  </a:cubicBezTo>
                  <a:lnTo>
                    <a:pt x="40" y="1742"/>
                  </a:lnTo>
                  <a:cubicBezTo>
                    <a:pt x="1" y="1762"/>
                    <a:pt x="1" y="1802"/>
                    <a:pt x="20" y="1842"/>
                  </a:cubicBezTo>
                  <a:lnTo>
                    <a:pt x="1433" y="4209"/>
                  </a:lnTo>
                  <a:lnTo>
                    <a:pt x="1910" y="3950"/>
                  </a:lnTo>
                  <a:cubicBezTo>
                    <a:pt x="2268" y="6875"/>
                    <a:pt x="4297" y="10137"/>
                    <a:pt x="6744" y="11549"/>
                  </a:cubicBezTo>
                  <a:lnTo>
                    <a:pt x="5829" y="12067"/>
                  </a:lnTo>
                  <a:lnTo>
                    <a:pt x="6724" y="13837"/>
                  </a:lnTo>
                  <a:cubicBezTo>
                    <a:pt x="6739" y="13866"/>
                    <a:pt x="6764" y="13885"/>
                    <a:pt x="6792" y="13885"/>
                  </a:cubicBezTo>
                  <a:cubicBezTo>
                    <a:pt x="6802" y="13885"/>
                    <a:pt x="6813" y="13882"/>
                    <a:pt x="6824" y="13877"/>
                  </a:cubicBezTo>
                  <a:lnTo>
                    <a:pt x="9370" y="12345"/>
                  </a:lnTo>
                  <a:lnTo>
                    <a:pt x="9469" y="12266"/>
                  </a:lnTo>
                  <a:cubicBezTo>
                    <a:pt x="10345" y="11748"/>
                    <a:pt x="10782" y="10714"/>
                    <a:pt x="10762" y="9123"/>
                  </a:cubicBezTo>
                  <a:cubicBezTo>
                    <a:pt x="10762" y="6616"/>
                    <a:pt x="9688" y="4229"/>
                    <a:pt x="7958" y="2399"/>
                  </a:cubicBezTo>
                  <a:cubicBezTo>
                    <a:pt x="6400" y="739"/>
                    <a:pt x="4887" y="1"/>
                    <a:pt x="36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247;p18"/>
            <p:cNvSpPr/>
            <p:nvPr/>
          </p:nvSpPr>
          <p:spPr>
            <a:xfrm>
              <a:off x="3589028" y="2892408"/>
              <a:ext cx="379783" cy="482809"/>
            </a:xfrm>
            <a:custGeom>
              <a:avLst/>
              <a:gdLst/>
              <a:ahLst/>
              <a:cxnLst/>
              <a:rect l="l" t="t" r="r" b="b"/>
              <a:pathLst>
                <a:path w="11479" h="14593" extrusionOk="0">
                  <a:moveTo>
                    <a:pt x="4019" y="688"/>
                  </a:moveTo>
                  <a:cubicBezTo>
                    <a:pt x="5212" y="688"/>
                    <a:pt x="6665" y="1504"/>
                    <a:pt x="8077" y="2996"/>
                  </a:cubicBezTo>
                  <a:cubicBezTo>
                    <a:pt x="9808" y="4846"/>
                    <a:pt x="10782" y="7153"/>
                    <a:pt x="10782" y="9500"/>
                  </a:cubicBezTo>
                  <a:cubicBezTo>
                    <a:pt x="10802" y="10933"/>
                    <a:pt x="10424" y="11868"/>
                    <a:pt x="9668" y="12345"/>
                  </a:cubicBezTo>
                  <a:lnTo>
                    <a:pt x="9529" y="12425"/>
                  </a:lnTo>
                  <a:lnTo>
                    <a:pt x="7261" y="13797"/>
                  </a:lnTo>
                  <a:lnTo>
                    <a:pt x="6645" y="12564"/>
                  </a:lnTo>
                  <a:lnTo>
                    <a:pt x="7798" y="11927"/>
                  </a:lnTo>
                  <a:lnTo>
                    <a:pt x="7281" y="11609"/>
                  </a:lnTo>
                  <a:cubicBezTo>
                    <a:pt x="4974" y="10276"/>
                    <a:pt x="2964" y="7113"/>
                    <a:pt x="2606" y="4269"/>
                  </a:cubicBezTo>
                  <a:lnTo>
                    <a:pt x="2547" y="3771"/>
                  </a:lnTo>
                  <a:lnTo>
                    <a:pt x="1910" y="4110"/>
                  </a:lnTo>
                  <a:lnTo>
                    <a:pt x="796" y="2259"/>
                  </a:lnTo>
                  <a:lnTo>
                    <a:pt x="3024" y="927"/>
                  </a:lnTo>
                  <a:cubicBezTo>
                    <a:pt x="3323" y="768"/>
                    <a:pt x="3661" y="688"/>
                    <a:pt x="4019" y="688"/>
                  </a:cubicBezTo>
                  <a:close/>
                  <a:moveTo>
                    <a:pt x="4021" y="0"/>
                  </a:moveTo>
                  <a:cubicBezTo>
                    <a:pt x="3546" y="0"/>
                    <a:pt x="3096" y="102"/>
                    <a:pt x="2686" y="310"/>
                  </a:cubicBezTo>
                  <a:lnTo>
                    <a:pt x="100" y="1882"/>
                  </a:lnTo>
                  <a:lnTo>
                    <a:pt x="40" y="2061"/>
                  </a:lnTo>
                  <a:cubicBezTo>
                    <a:pt x="0" y="2160"/>
                    <a:pt x="20" y="2279"/>
                    <a:pt x="80" y="2379"/>
                  </a:cubicBezTo>
                  <a:lnTo>
                    <a:pt x="1671" y="5025"/>
                  </a:lnTo>
                  <a:lnTo>
                    <a:pt x="2010" y="4846"/>
                  </a:lnTo>
                  <a:cubicBezTo>
                    <a:pt x="2507" y="7591"/>
                    <a:pt x="4277" y="10396"/>
                    <a:pt x="6446" y="11888"/>
                  </a:cubicBezTo>
                  <a:lnTo>
                    <a:pt x="5730" y="12285"/>
                  </a:lnTo>
                  <a:lnTo>
                    <a:pt x="6844" y="14494"/>
                  </a:lnTo>
                  <a:lnTo>
                    <a:pt x="7023" y="14573"/>
                  </a:lnTo>
                  <a:cubicBezTo>
                    <a:pt x="7062" y="14573"/>
                    <a:pt x="7102" y="14593"/>
                    <a:pt x="7142" y="14593"/>
                  </a:cubicBezTo>
                  <a:cubicBezTo>
                    <a:pt x="7222" y="14593"/>
                    <a:pt x="7301" y="14573"/>
                    <a:pt x="7361" y="14533"/>
                  </a:cubicBezTo>
                  <a:lnTo>
                    <a:pt x="10026" y="12922"/>
                  </a:lnTo>
                  <a:cubicBezTo>
                    <a:pt x="10981" y="12325"/>
                    <a:pt x="11479" y="11171"/>
                    <a:pt x="11479" y="9481"/>
                  </a:cubicBezTo>
                  <a:cubicBezTo>
                    <a:pt x="11459" y="6974"/>
                    <a:pt x="10424" y="4487"/>
                    <a:pt x="8554" y="2518"/>
                  </a:cubicBezTo>
                  <a:cubicBezTo>
                    <a:pt x="7027" y="873"/>
                    <a:pt x="5412" y="0"/>
                    <a:pt x="4021" y="0"/>
                  </a:cubicBezTo>
                  <a:close/>
                </a:path>
              </a:pathLst>
            </a:custGeom>
            <a:solidFill>
              <a:srgbClr val="341D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248;p18"/>
            <p:cNvSpPr/>
            <p:nvPr/>
          </p:nvSpPr>
          <p:spPr>
            <a:xfrm>
              <a:off x="3546911" y="2954740"/>
              <a:ext cx="325821" cy="420411"/>
            </a:xfrm>
            <a:custGeom>
              <a:avLst/>
              <a:gdLst/>
              <a:ahLst/>
              <a:cxnLst/>
              <a:rect l="l" t="t" r="r" b="b"/>
              <a:pathLst>
                <a:path w="9848" h="12707" extrusionOk="0">
                  <a:moveTo>
                    <a:pt x="2730" y="1"/>
                  </a:moveTo>
                  <a:cubicBezTo>
                    <a:pt x="1111" y="1"/>
                    <a:pt x="0" y="1289"/>
                    <a:pt x="0" y="3519"/>
                  </a:cubicBezTo>
                  <a:cubicBezTo>
                    <a:pt x="0" y="6662"/>
                    <a:pt x="2208" y="10461"/>
                    <a:pt x="4934" y="12033"/>
                  </a:cubicBezTo>
                  <a:cubicBezTo>
                    <a:pt x="5721" y="12490"/>
                    <a:pt x="6466" y="12706"/>
                    <a:pt x="7127" y="12706"/>
                  </a:cubicBezTo>
                  <a:cubicBezTo>
                    <a:pt x="8737" y="12706"/>
                    <a:pt x="9847" y="11422"/>
                    <a:pt x="9847" y="9208"/>
                  </a:cubicBezTo>
                  <a:cubicBezTo>
                    <a:pt x="9847" y="6065"/>
                    <a:pt x="7639" y="2245"/>
                    <a:pt x="4934" y="674"/>
                  </a:cubicBezTo>
                  <a:cubicBezTo>
                    <a:pt x="4141" y="217"/>
                    <a:pt x="3393" y="1"/>
                    <a:pt x="273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249;p18"/>
            <p:cNvSpPr/>
            <p:nvPr/>
          </p:nvSpPr>
          <p:spPr>
            <a:xfrm>
              <a:off x="3535728" y="2943557"/>
              <a:ext cx="348187" cy="442876"/>
            </a:xfrm>
            <a:custGeom>
              <a:avLst/>
              <a:gdLst/>
              <a:ahLst/>
              <a:cxnLst/>
              <a:rect l="l" t="t" r="r" b="b"/>
              <a:pathLst>
                <a:path w="10524" h="13386" extrusionOk="0">
                  <a:moveTo>
                    <a:pt x="3064" y="674"/>
                  </a:moveTo>
                  <a:cubicBezTo>
                    <a:pt x="3680" y="674"/>
                    <a:pt x="4377" y="893"/>
                    <a:pt x="5093" y="1310"/>
                  </a:cubicBezTo>
                  <a:cubicBezTo>
                    <a:pt x="7719" y="2822"/>
                    <a:pt x="9847" y="6502"/>
                    <a:pt x="9847" y="9526"/>
                  </a:cubicBezTo>
                  <a:cubicBezTo>
                    <a:pt x="9847" y="10918"/>
                    <a:pt x="9390" y="11953"/>
                    <a:pt x="8574" y="12430"/>
                  </a:cubicBezTo>
                  <a:cubicBezTo>
                    <a:pt x="8250" y="12612"/>
                    <a:pt x="7880" y="12702"/>
                    <a:pt x="7475" y="12702"/>
                  </a:cubicBezTo>
                  <a:cubicBezTo>
                    <a:pt x="6859" y="12702"/>
                    <a:pt x="6163" y="12492"/>
                    <a:pt x="5431" y="12072"/>
                  </a:cubicBezTo>
                  <a:cubicBezTo>
                    <a:pt x="2825" y="10560"/>
                    <a:pt x="696" y="6880"/>
                    <a:pt x="696" y="3857"/>
                  </a:cubicBezTo>
                  <a:cubicBezTo>
                    <a:pt x="696" y="2464"/>
                    <a:pt x="1134" y="1430"/>
                    <a:pt x="1970" y="972"/>
                  </a:cubicBezTo>
                  <a:cubicBezTo>
                    <a:pt x="2288" y="773"/>
                    <a:pt x="2666" y="674"/>
                    <a:pt x="3064" y="674"/>
                  </a:cubicBezTo>
                  <a:close/>
                  <a:moveTo>
                    <a:pt x="3068" y="1"/>
                  </a:moveTo>
                  <a:cubicBezTo>
                    <a:pt x="2538" y="1"/>
                    <a:pt x="2045" y="125"/>
                    <a:pt x="1611" y="375"/>
                  </a:cubicBezTo>
                  <a:cubicBezTo>
                    <a:pt x="577" y="972"/>
                    <a:pt x="0" y="2205"/>
                    <a:pt x="0" y="3857"/>
                  </a:cubicBezTo>
                  <a:cubicBezTo>
                    <a:pt x="0" y="7099"/>
                    <a:pt x="2288" y="11058"/>
                    <a:pt x="5093" y="12669"/>
                  </a:cubicBezTo>
                  <a:cubicBezTo>
                    <a:pt x="5928" y="13146"/>
                    <a:pt x="6724" y="13385"/>
                    <a:pt x="7460" y="13385"/>
                  </a:cubicBezTo>
                  <a:cubicBezTo>
                    <a:pt x="7997" y="13385"/>
                    <a:pt x="8474" y="13266"/>
                    <a:pt x="8912" y="13007"/>
                  </a:cubicBezTo>
                  <a:cubicBezTo>
                    <a:pt x="9966" y="12410"/>
                    <a:pt x="10523" y="11177"/>
                    <a:pt x="10523" y="9526"/>
                  </a:cubicBezTo>
                  <a:cubicBezTo>
                    <a:pt x="10523" y="6283"/>
                    <a:pt x="8236" y="2325"/>
                    <a:pt x="5431" y="713"/>
                  </a:cubicBezTo>
                  <a:cubicBezTo>
                    <a:pt x="4610" y="240"/>
                    <a:pt x="3803" y="1"/>
                    <a:pt x="3068" y="1"/>
                  </a:cubicBezTo>
                  <a:close/>
                </a:path>
              </a:pathLst>
            </a:custGeom>
            <a:solidFill>
              <a:srgbClr val="341D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250;p18"/>
            <p:cNvSpPr/>
            <p:nvPr/>
          </p:nvSpPr>
          <p:spPr>
            <a:xfrm>
              <a:off x="3698936" y="2913847"/>
              <a:ext cx="96774" cy="179685"/>
            </a:xfrm>
            <a:custGeom>
              <a:avLst/>
              <a:gdLst/>
              <a:ahLst/>
              <a:cxnLst/>
              <a:rect l="l" t="t" r="r" b="b"/>
              <a:pathLst>
                <a:path w="2925" h="5431" extrusionOk="0">
                  <a:moveTo>
                    <a:pt x="2567" y="0"/>
                  </a:moveTo>
                  <a:lnTo>
                    <a:pt x="1" y="1552"/>
                  </a:lnTo>
                  <a:lnTo>
                    <a:pt x="1" y="5431"/>
                  </a:lnTo>
                  <a:lnTo>
                    <a:pt x="677" y="5431"/>
                  </a:lnTo>
                  <a:lnTo>
                    <a:pt x="677" y="1950"/>
                  </a:lnTo>
                  <a:lnTo>
                    <a:pt x="2925" y="597"/>
                  </a:lnTo>
                  <a:lnTo>
                    <a:pt x="2567" y="0"/>
                  </a:lnTo>
                  <a:close/>
                </a:path>
              </a:pathLst>
            </a:custGeom>
            <a:solidFill>
              <a:srgbClr val="341D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251;p18"/>
            <p:cNvSpPr/>
            <p:nvPr/>
          </p:nvSpPr>
          <p:spPr>
            <a:xfrm>
              <a:off x="3616025" y="2945443"/>
              <a:ext cx="73746" cy="144151"/>
            </a:xfrm>
            <a:custGeom>
              <a:avLst/>
              <a:gdLst/>
              <a:ahLst/>
              <a:cxnLst/>
              <a:rect l="l" t="t" r="r" b="b"/>
              <a:pathLst>
                <a:path w="2229" h="4357" extrusionOk="0">
                  <a:moveTo>
                    <a:pt x="637" y="0"/>
                  </a:moveTo>
                  <a:lnTo>
                    <a:pt x="0" y="239"/>
                  </a:lnTo>
                  <a:lnTo>
                    <a:pt x="1591" y="4357"/>
                  </a:lnTo>
                  <a:lnTo>
                    <a:pt x="2228" y="4118"/>
                  </a:lnTo>
                  <a:lnTo>
                    <a:pt x="637" y="0"/>
                  </a:lnTo>
                  <a:close/>
                </a:path>
              </a:pathLst>
            </a:custGeom>
            <a:solidFill>
              <a:srgbClr val="341D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252;p18"/>
            <p:cNvSpPr/>
            <p:nvPr/>
          </p:nvSpPr>
          <p:spPr>
            <a:xfrm>
              <a:off x="3556109" y="2977668"/>
              <a:ext cx="109280" cy="127708"/>
            </a:xfrm>
            <a:custGeom>
              <a:avLst/>
              <a:gdLst/>
              <a:ahLst/>
              <a:cxnLst/>
              <a:rect l="l" t="t" r="r" b="b"/>
              <a:pathLst>
                <a:path w="3303" h="3860" extrusionOk="0">
                  <a:moveTo>
                    <a:pt x="538" y="1"/>
                  </a:moveTo>
                  <a:lnTo>
                    <a:pt x="1" y="438"/>
                  </a:lnTo>
                  <a:lnTo>
                    <a:pt x="2766" y="3860"/>
                  </a:lnTo>
                  <a:lnTo>
                    <a:pt x="3303" y="3442"/>
                  </a:lnTo>
                  <a:lnTo>
                    <a:pt x="538" y="1"/>
                  </a:lnTo>
                  <a:close/>
                </a:path>
              </a:pathLst>
            </a:custGeom>
            <a:solidFill>
              <a:srgbClr val="341D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253;p18"/>
            <p:cNvSpPr/>
            <p:nvPr/>
          </p:nvSpPr>
          <p:spPr>
            <a:xfrm>
              <a:off x="3537018" y="3058627"/>
              <a:ext cx="116525" cy="80330"/>
            </a:xfrm>
            <a:custGeom>
              <a:avLst/>
              <a:gdLst/>
              <a:ahLst/>
              <a:cxnLst/>
              <a:rect l="l" t="t" r="r" b="b"/>
              <a:pathLst>
                <a:path w="3522" h="2428" extrusionOk="0">
                  <a:moveTo>
                    <a:pt x="339" y="1"/>
                  </a:moveTo>
                  <a:lnTo>
                    <a:pt x="1" y="577"/>
                  </a:lnTo>
                  <a:lnTo>
                    <a:pt x="3184" y="2427"/>
                  </a:lnTo>
                  <a:lnTo>
                    <a:pt x="3522" y="1831"/>
                  </a:lnTo>
                  <a:lnTo>
                    <a:pt x="339" y="1"/>
                  </a:lnTo>
                  <a:close/>
                </a:path>
              </a:pathLst>
            </a:custGeom>
            <a:solidFill>
              <a:srgbClr val="341D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254;p18"/>
            <p:cNvSpPr/>
            <p:nvPr/>
          </p:nvSpPr>
          <p:spPr>
            <a:xfrm>
              <a:off x="3564016" y="3158676"/>
              <a:ext cx="93498" cy="30306"/>
            </a:xfrm>
            <a:custGeom>
              <a:avLst/>
              <a:gdLst/>
              <a:ahLst/>
              <a:cxnLst/>
              <a:rect l="l" t="t" r="r" b="b"/>
              <a:pathLst>
                <a:path w="2826" h="916" extrusionOk="0">
                  <a:moveTo>
                    <a:pt x="2766" y="0"/>
                  </a:moveTo>
                  <a:lnTo>
                    <a:pt x="1" y="239"/>
                  </a:lnTo>
                  <a:lnTo>
                    <a:pt x="60" y="915"/>
                  </a:lnTo>
                  <a:lnTo>
                    <a:pt x="2825" y="677"/>
                  </a:lnTo>
                  <a:lnTo>
                    <a:pt x="2766" y="0"/>
                  </a:lnTo>
                  <a:close/>
                </a:path>
              </a:pathLst>
            </a:custGeom>
            <a:solidFill>
              <a:srgbClr val="341D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255;p18"/>
            <p:cNvSpPr/>
            <p:nvPr/>
          </p:nvSpPr>
          <p:spPr>
            <a:xfrm>
              <a:off x="3617316" y="3202778"/>
              <a:ext cx="71133" cy="88205"/>
            </a:xfrm>
            <a:custGeom>
              <a:avLst/>
              <a:gdLst/>
              <a:ahLst/>
              <a:cxnLst/>
              <a:rect l="l" t="t" r="r" b="b"/>
              <a:pathLst>
                <a:path w="2150" h="2666" extrusionOk="0">
                  <a:moveTo>
                    <a:pt x="1592" y="0"/>
                  </a:moveTo>
                  <a:lnTo>
                    <a:pt x="1" y="2268"/>
                  </a:lnTo>
                  <a:lnTo>
                    <a:pt x="558" y="2666"/>
                  </a:lnTo>
                  <a:lnTo>
                    <a:pt x="2149" y="378"/>
                  </a:lnTo>
                  <a:lnTo>
                    <a:pt x="1592" y="0"/>
                  </a:lnTo>
                  <a:close/>
                </a:path>
              </a:pathLst>
            </a:custGeom>
            <a:solidFill>
              <a:srgbClr val="341D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256;p18"/>
            <p:cNvSpPr/>
            <p:nvPr/>
          </p:nvSpPr>
          <p:spPr>
            <a:xfrm>
              <a:off x="3698936" y="3236326"/>
              <a:ext cx="22399" cy="121786"/>
            </a:xfrm>
            <a:custGeom>
              <a:avLst/>
              <a:gdLst/>
              <a:ahLst/>
              <a:cxnLst/>
              <a:rect l="l" t="t" r="r" b="b"/>
              <a:pathLst>
                <a:path w="677" h="3681" extrusionOk="0">
                  <a:moveTo>
                    <a:pt x="1" y="1"/>
                  </a:moveTo>
                  <a:lnTo>
                    <a:pt x="1" y="3681"/>
                  </a:lnTo>
                  <a:lnTo>
                    <a:pt x="677" y="3681"/>
                  </a:lnTo>
                  <a:lnTo>
                    <a:pt x="677" y="1"/>
                  </a:lnTo>
                  <a:close/>
                </a:path>
              </a:pathLst>
            </a:custGeom>
            <a:solidFill>
              <a:srgbClr val="341D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257;p18"/>
            <p:cNvSpPr/>
            <p:nvPr/>
          </p:nvSpPr>
          <p:spPr>
            <a:xfrm>
              <a:off x="3730533" y="3240263"/>
              <a:ext cx="73746" cy="144846"/>
            </a:xfrm>
            <a:custGeom>
              <a:avLst/>
              <a:gdLst/>
              <a:ahLst/>
              <a:cxnLst/>
              <a:rect l="l" t="t" r="r" b="b"/>
              <a:pathLst>
                <a:path w="2229" h="4378" extrusionOk="0">
                  <a:moveTo>
                    <a:pt x="637" y="1"/>
                  </a:moveTo>
                  <a:lnTo>
                    <a:pt x="0" y="260"/>
                  </a:lnTo>
                  <a:lnTo>
                    <a:pt x="1592" y="4377"/>
                  </a:lnTo>
                  <a:lnTo>
                    <a:pt x="2228" y="4139"/>
                  </a:lnTo>
                  <a:lnTo>
                    <a:pt x="637" y="1"/>
                  </a:lnTo>
                  <a:close/>
                </a:path>
              </a:pathLst>
            </a:custGeom>
            <a:solidFill>
              <a:srgbClr val="341D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258;p18"/>
            <p:cNvSpPr/>
            <p:nvPr/>
          </p:nvSpPr>
          <p:spPr>
            <a:xfrm>
              <a:off x="3754883" y="3224482"/>
              <a:ext cx="109280" cy="128370"/>
            </a:xfrm>
            <a:custGeom>
              <a:avLst/>
              <a:gdLst/>
              <a:ahLst/>
              <a:cxnLst/>
              <a:rect l="l" t="t" r="r" b="b"/>
              <a:pathLst>
                <a:path w="3303" h="3880" extrusionOk="0">
                  <a:moveTo>
                    <a:pt x="518" y="1"/>
                  </a:moveTo>
                  <a:lnTo>
                    <a:pt x="0" y="438"/>
                  </a:lnTo>
                  <a:lnTo>
                    <a:pt x="2766" y="3880"/>
                  </a:lnTo>
                  <a:lnTo>
                    <a:pt x="3303" y="3442"/>
                  </a:lnTo>
                  <a:lnTo>
                    <a:pt x="518" y="1"/>
                  </a:lnTo>
                  <a:close/>
                </a:path>
              </a:pathLst>
            </a:custGeom>
            <a:solidFill>
              <a:srgbClr val="341D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259;p18"/>
            <p:cNvSpPr/>
            <p:nvPr/>
          </p:nvSpPr>
          <p:spPr>
            <a:xfrm>
              <a:off x="3766066" y="3190934"/>
              <a:ext cx="196823" cy="83606"/>
            </a:xfrm>
            <a:custGeom>
              <a:avLst/>
              <a:gdLst/>
              <a:ahLst/>
              <a:cxnLst/>
              <a:rect l="l" t="t" r="r" b="b"/>
              <a:pathLst>
                <a:path w="5949" h="2527" extrusionOk="0">
                  <a:moveTo>
                    <a:pt x="339" y="0"/>
                  </a:moveTo>
                  <a:lnTo>
                    <a:pt x="1" y="597"/>
                  </a:lnTo>
                  <a:lnTo>
                    <a:pt x="3362" y="2526"/>
                  </a:lnTo>
                  <a:lnTo>
                    <a:pt x="5949" y="1054"/>
                  </a:lnTo>
                  <a:lnTo>
                    <a:pt x="5610" y="458"/>
                  </a:lnTo>
                  <a:lnTo>
                    <a:pt x="3362" y="1751"/>
                  </a:lnTo>
                  <a:lnTo>
                    <a:pt x="339" y="0"/>
                  </a:lnTo>
                  <a:close/>
                </a:path>
              </a:pathLst>
            </a:custGeom>
            <a:solidFill>
              <a:srgbClr val="341D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260;p18"/>
            <p:cNvSpPr/>
            <p:nvPr/>
          </p:nvSpPr>
          <p:spPr>
            <a:xfrm>
              <a:off x="3762791" y="3091546"/>
              <a:ext cx="181008" cy="79669"/>
            </a:xfrm>
            <a:custGeom>
              <a:avLst/>
              <a:gdLst/>
              <a:ahLst/>
              <a:cxnLst/>
              <a:rect l="l" t="t" r="r" b="b"/>
              <a:pathLst>
                <a:path w="5471" h="2408" extrusionOk="0">
                  <a:moveTo>
                    <a:pt x="5093" y="0"/>
                  </a:moveTo>
                  <a:lnTo>
                    <a:pt x="2666" y="1492"/>
                  </a:lnTo>
                  <a:lnTo>
                    <a:pt x="0" y="1731"/>
                  </a:lnTo>
                  <a:lnTo>
                    <a:pt x="60" y="2407"/>
                  </a:lnTo>
                  <a:lnTo>
                    <a:pt x="2904" y="2169"/>
                  </a:lnTo>
                  <a:lnTo>
                    <a:pt x="5471" y="577"/>
                  </a:lnTo>
                  <a:lnTo>
                    <a:pt x="5093" y="0"/>
                  </a:lnTo>
                  <a:close/>
                </a:path>
              </a:pathLst>
            </a:custGeom>
            <a:solidFill>
              <a:srgbClr val="341D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261;p18"/>
            <p:cNvSpPr/>
            <p:nvPr/>
          </p:nvSpPr>
          <p:spPr>
            <a:xfrm>
              <a:off x="3651559" y="3089197"/>
              <a:ext cx="117187" cy="151728"/>
            </a:xfrm>
            <a:custGeom>
              <a:avLst/>
              <a:gdLst/>
              <a:ahLst/>
              <a:cxnLst/>
              <a:rect l="l" t="t" r="r" b="b"/>
              <a:pathLst>
                <a:path w="3542" h="4586" extrusionOk="0">
                  <a:moveTo>
                    <a:pt x="974" y="1"/>
                  </a:moveTo>
                  <a:cubicBezTo>
                    <a:pt x="397" y="1"/>
                    <a:pt x="0" y="464"/>
                    <a:pt x="0" y="1265"/>
                  </a:cubicBezTo>
                  <a:cubicBezTo>
                    <a:pt x="0" y="2399"/>
                    <a:pt x="796" y="3771"/>
                    <a:pt x="1771" y="4348"/>
                  </a:cubicBezTo>
                  <a:cubicBezTo>
                    <a:pt x="2052" y="4509"/>
                    <a:pt x="2318" y="4585"/>
                    <a:pt x="2555" y="4585"/>
                  </a:cubicBezTo>
                  <a:cubicBezTo>
                    <a:pt x="3138" y="4585"/>
                    <a:pt x="3541" y="4121"/>
                    <a:pt x="3541" y="3314"/>
                  </a:cubicBezTo>
                  <a:cubicBezTo>
                    <a:pt x="3541" y="2180"/>
                    <a:pt x="2745" y="807"/>
                    <a:pt x="1771" y="250"/>
                  </a:cubicBezTo>
                  <a:cubicBezTo>
                    <a:pt x="1484" y="81"/>
                    <a:pt x="1213" y="1"/>
                    <a:pt x="974" y="1"/>
                  </a:cubicBezTo>
                  <a:close/>
                </a:path>
              </a:pathLst>
            </a:custGeom>
            <a:solidFill>
              <a:srgbClr val="341D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262;p18"/>
            <p:cNvSpPr/>
            <p:nvPr/>
          </p:nvSpPr>
          <p:spPr>
            <a:xfrm>
              <a:off x="3639714" y="3078081"/>
              <a:ext cx="140214" cy="174093"/>
            </a:xfrm>
            <a:custGeom>
              <a:avLst/>
              <a:gdLst/>
              <a:ahLst/>
              <a:cxnLst/>
              <a:rect l="l" t="t" r="r" b="b"/>
              <a:pathLst>
                <a:path w="4238" h="5262" extrusionOk="0">
                  <a:moveTo>
                    <a:pt x="1333" y="686"/>
                  </a:moveTo>
                  <a:cubicBezTo>
                    <a:pt x="1512" y="686"/>
                    <a:pt x="1731" y="745"/>
                    <a:pt x="1950" y="885"/>
                  </a:cubicBezTo>
                  <a:cubicBezTo>
                    <a:pt x="2825" y="1382"/>
                    <a:pt x="3561" y="2655"/>
                    <a:pt x="3561" y="3650"/>
                  </a:cubicBezTo>
                  <a:cubicBezTo>
                    <a:pt x="3561" y="4067"/>
                    <a:pt x="3422" y="4366"/>
                    <a:pt x="3203" y="4505"/>
                  </a:cubicBezTo>
                  <a:cubicBezTo>
                    <a:pt x="3121" y="4550"/>
                    <a:pt x="3022" y="4572"/>
                    <a:pt x="2912" y="4572"/>
                  </a:cubicBezTo>
                  <a:cubicBezTo>
                    <a:pt x="2728" y="4572"/>
                    <a:pt x="2512" y="4510"/>
                    <a:pt x="2288" y="4386"/>
                  </a:cubicBezTo>
                  <a:cubicBezTo>
                    <a:pt x="1432" y="3869"/>
                    <a:pt x="696" y="2615"/>
                    <a:pt x="696" y="1601"/>
                  </a:cubicBezTo>
                  <a:cubicBezTo>
                    <a:pt x="696" y="1183"/>
                    <a:pt x="816" y="885"/>
                    <a:pt x="1035" y="745"/>
                  </a:cubicBezTo>
                  <a:cubicBezTo>
                    <a:pt x="1134" y="706"/>
                    <a:pt x="1214" y="686"/>
                    <a:pt x="1333" y="686"/>
                  </a:cubicBezTo>
                  <a:close/>
                  <a:moveTo>
                    <a:pt x="1341" y="0"/>
                  </a:moveTo>
                  <a:cubicBezTo>
                    <a:pt x="1112" y="0"/>
                    <a:pt x="895" y="56"/>
                    <a:pt x="696" y="168"/>
                  </a:cubicBezTo>
                  <a:cubicBezTo>
                    <a:pt x="259" y="407"/>
                    <a:pt x="0" y="924"/>
                    <a:pt x="0" y="1601"/>
                  </a:cubicBezTo>
                  <a:cubicBezTo>
                    <a:pt x="0" y="2854"/>
                    <a:pt x="856" y="4346"/>
                    <a:pt x="1950" y="4963"/>
                  </a:cubicBezTo>
                  <a:cubicBezTo>
                    <a:pt x="2288" y="5162"/>
                    <a:pt x="2606" y="5261"/>
                    <a:pt x="2924" y="5261"/>
                  </a:cubicBezTo>
                  <a:cubicBezTo>
                    <a:pt x="3143" y="5261"/>
                    <a:pt x="3362" y="5201"/>
                    <a:pt x="3541" y="5102"/>
                  </a:cubicBezTo>
                  <a:cubicBezTo>
                    <a:pt x="3999" y="4843"/>
                    <a:pt x="4237" y="4326"/>
                    <a:pt x="4237" y="3650"/>
                  </a:cubicBezTo>
                  <a:cubicBezTo>
                    <a:pt x="4237" y="2396"/>
                    <a:pt x="3382" y="905"/>
                    <a:pt x="2288" y="288"/>
                  </a:cubicBezTo>
                  <a:cubicBezTo>
                    <a:pt x="1961" y="96"/>
                    <a:pt x="1640" y="0"/>
                    <a:pt x="13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263;p18"/>
            <p:cNvSpPr/>
            <p:nvPr/>
          </p:nvSpPr>
          <p:spPr>
            <a:xfrm>
              <a:off x="4467666" y="1860123"/>
              <a:ext cx="745703" cy="701203"/>
            </a:xfrm>
            <a:custGeom>
              <a:avLst/>
              <a:gdLst/>
              <a:ahLst/>
              <a:cxnLst/>
              <a:rect l="l" t="t" r="r" b="b"/>
              <a:pathLst>
                <a:path w="22539" h="21194" extrusionOk="0">
                  <a:moveTo>
                    <a:pt x="12970" y="1"/>
                  </a:moveTo>
                  <a:lnTo>
                    <a:pt x="1910" y="240"/>
                  </a:lnTo>
                  <a:lnTo>
                    <a:pt x="40" y="15119"/>
                  </a:lnTo>
                  <a:cubicBezTo>
                    <a:pt x="0" y="15418"/>
                    <a:pt x="159" y="15676"/>
                    <a:pt x="498" y="15875"/>
                  </a:cubicBezTo>
                  <a:lnTo>
                    <a:pt x="7758" y="20053"/>
                  </a:lnTo>
                  <a:cubicBezTo>
                    <a:pt x="9075" y="20819"/>
                    <a:pt x="10838" y="21194"/>
                    <a:pt x="12685" y="21194"/>
                  </a:cubicBezTo>
                  <a:cubicBezTo>
                    <a:pt x="14911" y="21194"/>
                    <a:pt x="17260" y="20650"/>
                    <a:pt x="19097" y="19595"/>
                  </a:cubicBezTo>
                  <a:cubicBezTo>
                    <a:pt x="21763" y="18044"/>
                    <a:pt x="22539" y="15875"/>
                    <a:pt x="21285" y="14224"/>
                  </a:cubicBezTo>
                  <a:lnTo>
                    <a:pt x="1297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264;p18"/>
            <p:cNvSpPr/>
            <p:nvPr/>
          </p:nvSpPr>
          <p:spPr>
            <a:xfrm>
              <a:off x="4456484" y="1848278"/>
              <a:ext cx="749640" cy="723999"/>
            </a:xfrm>
            <a:custGeom>
              <a:avLst/>
              <a:gdLst/>
              <a:ahLst/>
              <a:cxnLst/>
              <a:rect l="l" t="t" r="r" b="b"/>
              <a:pathLst>
                <a:path w="22658" h="21883" extrusionOk="0">
                  <a:moveTo>
                    <a:pt x="13109" y="697"/>
                  </a:moveTo>
                  <a:lnTo>
                    <a:pt x="21325" y="14741"/>
                  </a:lnTo>
                  <a:cubicBezTo>
                    <a:pt x="21802" y="15378"/>
                    <a:pt x="21962" y="16054"/>
                    <a:pt x="21822" y="16731"/>
                  </a:cubicBezTo>
                  <a:cubicBezTo>
                    <a:pt x="21603" y="17785"/>
                    <a:pt x="20688" y="18819"/>
                    <a:pt x="19256" y="19655"/>
                  </a:cubicBezTo>
                  <a:cubicBezTo>
                    <a:pt x="17479" y="20680"/>
                    <a:pt x="15193" y="21209"/>
                    <a:pt x="13025" y="21209"/>
                  </a:cubicBezTo>
                  <a:cubicBezTo>
                    <a:pt x="11239" y="21209"/>
                    <a:pt x="9532" y="20849"/>
                    <a:pt x="8255" y="20112"/>
                  </a:cubicBezTo>
                  <a:lnTo>
                    <a:pt x="1015" y="15935"/>
                  </a:lnTo>
                  <a:cubicBezTo>
                    <a:pt x="875" y="15855"/>
                    <a:pt x="696" y="15716"/>
                    <a:pt x="716" y="15517"/>
                  </a:cubicBezTo>
                  <a:lnTo>
                    <a:pt x="2566" y="936"/>
                  </a:lnTo>
                  <a:lnTo>
                    <a:pt x="13109" y="697"/>
                  </a:lnTo>
                  <a:close/>
                  <a:moveTo>
                    <a:pt x="13507" y="1"/>
                  </a:moveTo>
                  <a:lnTo>
                    <a:pt x="1950" y="259"/>
                  </a:lnTo>
                  <a:lnTo>
                    <a:pt x="40" y="15438"/>
                  </a:lnTo>
                  <a:cubicBezTo>
                    <a:pt x="0" y="15875"/>
                    <a:pt x="239" y="16273"/>
                    <a:pt x="676" y="16532"/>
                  </a:cubicBezTo>
                  <a:lnTo>
                    <a:pt x="7917" y="20709"/>
                  </a:lnTo>
                  <a:cubicBezTo>
                    <a:pt x="9290" y="21505"/>
                    <a:pt x="11100" y="21883"/>
                    <a:pt x="13010" y="21883"/>
                  </a:cubicBezTo>
                  <a:cubicBezTo>
                    <a:pt x="15317" y="21883"/>
                    <a:pt x="17724" y="21326"/>
                    <a:pt x="19614" y="20252"/>
                  </a:cubicBezTo>
                  <a:cubicBezTo>
                    <a:pt x="21206" y="19317"/>
                    <a:pt x="22220" y="18123"/>
                    <a:pt x="22479" y="16870"/>
                  </a:cubicBezTo>
                  <a:cubicBezTo>
                    <a:pt x="22658" y="15995"/>
                    <a:pt x="22459" y="15119"/>
                    <a:pt x="21902" y="14363"/>
                  </a:cubicBezTo>
                  <a:lnTo>
                    <a:pt x="13507" y="1"/>
                  </a:lnTo>
                  <a:close/>
                </a:path>
              </a:pathLst>
            </a:custGeom>
            <a:solidFill>
              <a:srgbClr val="341D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265;p18"/>
            <p:cNvSpPr/>
            <p:nvPr/>
          </p:nvSpPr>
          <p:spPr>
            <a:xfrm>
              <a:off x="4723016" y="1860123"/>
              <a:ext cx="490353" cy="701104"/>
            </a:xfrm>
            <a:custGeom>
              <a:avLst/>
              <a:gdLst/>
              <a:ahLst/>
              <a:cxnLst/>
              <a:rect l="l" t="t" r="r" b="b"/>
              <a:pathLst>
                <a:path w="14821" h="21191" extrusionOk="0">
                  <a:moveTo>
                    <a:pt x="120" y="1"/>
                  </a:moveTo>
                  <a:cubicBezTo>
                    <a:pt x="1" y="2468"/>
                    <a:pt x="80" y="9450"/>
                    <a:pt x="120" y="14562"/>
                  </a:cubicBezTo>
                  <a:cubicBezTo>
                    <a:pt x="180" y="21127"/>
                    <a:pt x="3144" y="21028"/>
                    <a:pt x="3681" y="21127"/>
                  </a:cubicBezTo>
                  <a:cubicBezTo>
                    <a:pt x="4104" y="21169"/>
                    <a:pt x="4537" y="21190"/>
                    <a:pt x="4974" y="21190"/>
                  </a:cubicBezTo>
                  <a:cubicBezTo>
                    <a:pt x="7205" y="21190"/>
                    <a:pt x="9549" y="20643"/>
                    <a:pt x="11379" y="19595"/>
                  </a:cubicBezTo>
                  <a:cubicBezTo>
                    <a:pt x="14045" y="18044"/>
                    <a:pt x="14821" y="15875"/>
                    <a:pt x="13567" y="14224"/>
                  </a:cubicBezTo>
                  <a:lnTo>
                    <a:pt x="52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266;p18"/>
            <p:cNvSpPr/>
            <p:nvPr/>
          </p:nvSpPr>
          <p:spPr>
            <a:xfrm>
              <a:off x="4712495" y="1848278"/>
              <a:ext cx="493628" cy="723999"/>
            </a:xfrm>
            <a:custGeom>
              <a:avLst/>
              <a:gdLst/>
              <a:ahLst/>
              <a:cxnLst/>
              <a:rect l="l" t="t" r="r" b="b"/>
              <a:pathLst>
                <a:path w="14920" h="21883" extrusionOk="0">
                  <a:moveTo>
                    <a:pt x="5371" y="697"/>
                  </a:moveTo>
                  <a:lnTo>
                    <a:pt x="13587" y="14741"/>
                  </a:lnTo>
                  <a:cubicBezTo>
                    <a:pt x="14064" y="15378"/>
                    <a:pt x="14224" y="16054"/>
                    <a:pt x="14084" y="16731"/>
                  </a:cubicBezTo>
                  <a:cubicBezTo>
                    <a:pt x="13865" y="17785"/>
                    <a:pt x="12950" y="18839"/>
                    <a:pt x="11538" y="19655"/>
                  </a:cubicBezTo>
                  <a:cubicBezTo>
                    <a:pt x="9803" y="20656"/>
                    <a:pt x="7551" y="21209"/>
                    <a:pt x="5320" y="21209"/>
                  </a:cubicBezTo>
                  <a:cubicBezTo>
                    <a:pt x="4891" y="21209"/>
                    <a:pt x="4462" y="21189"/>
                    <a:pt x="4038" y="21147"/>
                  </a:cubicBezTo>
                  <a:cubicBezTo>
                    <a:pt x="4019" y="21147"/>
                    <a:pt x="3979" y="21127"/>
                    <a:pt x="3919" y="21127"/>
                  </a:cubicBezTo>
                  <a:cubicBezTo>
                    <a:pt x="1870" y="20888"/>
                    <a:pt x="816" y="18799"/>
                    <a:pt x="796" y="14920"/>
                  </a:cubicBezTo>
                  <a:lnTo>
                    <a:pt x="756" y="12195"/>
                  </a:lnTo>
                  <a:cubicBezTo>
                    <a:pt x="716" y="7839"/>
                    <a:pt x="677" y="2925"/>
                    <a:pt x="776" y="697"/>
                  </a:cubicBezTo>
                  <a:close/>
                  <a:moveTo>
                    <a:pt x="120" y="1"/>
                  </a:moveTo>
                  <a:lnTo>
                    <a:pt x="100" y="319"/>
                  </a:lnTo>
                  <a:cubicBezTo>
                    <a:pt x="0" y="2388"/>
                    <a:pt x="40" y="7600"/>
                    <a:pt x="80" y="12195"/>
                  </a:cubicBezTo>
                  <a:lnTo>
                    <a:pt x="100" y="14920"/>
                  </a:lnTo>
                  <a:cubicBezTo>
                    <a:pt x="140" y="19197"/>
                    <a:pt x="1393" y="21505"/>
                    <a:pt x="3840" y="21803"/>
                  </a:cubicBezTo>
                  <a:lnTo>
                    <a:pt x="3939" y="21823"/>
                  </a:lnTo>
                  <a:cubicBezTo>
                    <a:pt x="4397" y="21863"/>
                    <a:pt x="4854" y="21883"/>
                    <a:pt x="5312" y="21883"/>
                  </a:cubicBezTo>
                  <a:cubicBezTo>
                    <a:pt x="7659" y="21883"/>
                    <a:pt x="10046" y="21306"/>
                    <a:pt x="11876" y="20252"/>
                  </a:cubicBezTo>
                  <a:cubicBezTo>
                    <a:pt x="13468" y="19317"/>
                    <a:pt x="14502" y="18123"/>
                    <a:pt x="14741" y="16870"/>
                  </a:cubicBezTo>
                  <a:cubicBezTo>
                    <a:pt x="14920" y="15975"/>
                    <a:pt x="14721" y="15119"/>
                    <a:pt x="14164" y="14363"/>
                  </a:cubicBezTo>
                  <a:lnTo>
                    <a:pt x="5769" y="1"/>
                  </a:lnTo>
                  <a:close/>
                </a:path>
              </a:pathLst>
            </a:custGeom>
            <a:solidFill>
              <a:srgbClr val="341D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267;p18"/>
            <p:cNvSpPr/>
            <p:nvPr/>
          </p:nvSpPr>
          <p:spPr>
            <a:xfrm>
              <a:off x="4526889" y="1752993"/>
              <a:ext cx="389642" cy="213696"/>
            </a:xfrm>
            <a:custGeom>
              <a:avLst/>
              <a:gdLst/>
              <a:ahLst/>
              <a:cxnLst/>
              <a:rect l="l" t="t" r="r" b="b"/>
              <a:pathLst>
                <a:path w="11777" h="6459" extrusionOk="0">
                  <a:moveTo>
                    <a:pt x="5961" y="0"/>
                  </a:moveTo>
                  <a:cubicBezTo>
                    <a:pt x="5683" y="0"/>
                    <a:pt x="5391" y="65"/>
                    <a:pt x="5153" y="195"/>
                  </a:cubicBezTo>
                  <a:lnTo>
                    <a:pt x="458" y="2921"/>
                  </a:lnTo>
                  <a:cubicBezTo>
                    <a:pt x="40" y="3159"/>
                    <a:pt x="1" y="3537"/>
                    <a:pt x="359" y="3736"/>
                  </a:cubicBezTo>
                  <a:lnTo>
                    <a:pt x="4059" y="5885"/>
                  </a:lnTo>
                  <a:cubicBezTo>
                    <a:pt x="4732" y="6271"/>
                    <a:pt x="5632" y="6458"/>
                    <a:pt x="6574" y="6458"/>
                  </a:cubicBezTo>
                  <a:cubicBezTo>
                    <a:pt x="7720" y="6458"/>
                    <a:pt x="8929" y="6181"/>
                    <a:pt x="9867" y="5646"/>
                  </a:cubicBezTo>
                  <a:cubicBezTo>
                    <a:pt x="11578" y="4651"/>
                    <a:pt x="11777" y="3139"/>
                    <a:pt x="10285" y="2284"/>
                  </a:cubicBezTo>
                  <a:lnTo>
                    <a:pt x="6585" y="136"/>
                  </a:lnTo>
                  <a:cubicBezTo>
                    <a:pt x="6413" y="45"/>
                    <a:pt x="6192" y="0"/>
                    <a:pt x="59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268;p18"/>
            <p:cNvSpPr/>
            <p:nvPr/>
          </p:nvSpPr>
          <p:spPr>
            <a:xfrm>
              <a:off x="4518981" y="1741811"/>
              <a:ext cx="392951" cy="236161"/>
            </a:xfrm>
            <a:custGeom>
              <a:avLst/>
              <a:gdLst/>
              <a:ahLst/>
              <a:cxnLst/>
              <a:rect l="l" t="t" r="r" b="b"/>
              <a:pathLst>
                <a:path w="11877" h="7138" extrusionOk="0">
                  <a:moveTo>
                    <a:pt x="6207" y="673"/>
                  </a:moveTo>
                  <a:cubicBezTo>
                    <a:pt x="6366" y="673"/>
                    <a:pt x="6526" y="712"/>
                    <a:pt x="6645" y="772"/>
                  </a:cubicBezTo>
                  <a:lnTo>
                    <a:pt x="10345" y="2920"/>
                  </a:lnTo>
                  <a:cubicBezTo>
                    <a:pt x="10902" y="3239"/>
                    <a:pt x="11181" y="3637"/>
                    <a:pt x="11181" y="4074"/>
                  </a:cubicBezTo>
                  <a:cubicBezTo>
                    <a:pt x="11181" y="4631"/>
                    <a:pt x="10723" y="5228"/>
                    <a:pt x="9927" y="5666"/>
                  </a:cubicBezTo>
                  <a:cubicBezTo>
                    <a:pt x="9039" y="6192"/>
                    <a:pt x="7898" y="6458"/>
                    <a:pt x="6818" y="6458"/>
                  </a:cubicBezTo>
                  <a:cubicBezTo>
                    <a:pt x="5939" y="6458"/>
                    <a:pt x="5102" y="6281"/>
                    <a:pt x="4477" y="5924"/>
                  </a:cubicBezTo>
                  <a:lnTo>
                    <a:pt x="757" y="3776"/>
                  </a:lnTo>
                  <a:cubicBezTo>
                    <a:pt x="717" y="3736"/>
                    <a:pt x="697" y="3716"/>
                    <a:pt x="697" y="3716"/>
                  </a:cubicBezTo>
                  <a:cubicBezTo>
                    <a:pt x="697" y="3696"/>
                    <a:pt x="737" y="3637"/>
                    <a:pt x="876" y="3557"/>
                  </a:cubicBezTo>
                  <a:lnTo>
                    <a:pt x="5571" y="832"/>
                  </a:lnTo>
                  <a:cubicBezTo>
                    <a:pt x="5750" y="732"/>
                    <a:pt x="5989" y="692"/>
                    <a:pt x="6207" y="673"/>
                  </a:cubicBezTo>
                  <a:close/>
                  <a:moveTo>
                    <a:pt x="6185" y="0"/>
                  </a:moveTo>
                  <a:cubicBezTo>
                    <a:pt x="5852" y="0"/>
                    <a:pt x="5508" y="85"/>
                    <a:pt x="5233" y="255"/>
                  </a:cubicBezTo>
                  <a:lnTo>
                    <a:pt x="518" y="2960"/>
                  </a:lnTo>
                  <a:cubicBezTo>
                    <a:pt x="200" y="3159"/>
                    <a:pt x="1" y="3418"/>
                    <a:pt x="1" y="3716"/>
                  </a:cubicBezTo>
                  <a:cubicBezTo>
                    <a:pt x="1" y="3975"/>
                    <a:pt x="160" y="4213"/>
                    <a:pt x="419" y="4373"/>
                  </a:cubicBezTo>
                  <a:lnTo>
                    <a:pt x="4139" y="6521"/>
                  </a:lnTo>
                  <a:cubicBezTo>
                    <a:pt x="4855" y="6939"/>
                    <a:pt x="5829" y="7138"/>
                    <a:pt x="6824" y="7138"/>
                  </a:cubicBezTo>
                  <a:cubicBezTo>
                    <a:pt x="8018" y="7138"/>
                    <a:pt x="9271" y="6839"/>
                    <a:pt x="10285" y="6262"/>
                  </a:cubicBezTo>
                  <a:cubicBezTo>
                    <a:pt x="11280" y="5686"/>
                    <a:pt x="11877" y="4890"/>
                    <a:pt x="11877" y="4074"/>
                  </a:cubicBezTo>
                  <a:cubicBezTo>
                    <a:pt x="11877" y="3378"/>
                    <a:pt x="11459" y="2761"/>
                    <a:pt x="10683" y="2324"/>
                  </a:cubicBezTo>
                  <a:lnTo>
                    <a:pt x="6983" y="195"/>
                  </a:lnTo>
                  <a:cubicBezTo>
                    <a:pt x="6760" y="65"/>
                    <a:pt x="6477" y="0"/>
                    <a:pt x="6185" y="0"/>
                  </a:cubicBezTo>
                  <a:close/>
                </a:path>
              </a:pathLst>
            </a:custGeom>
            <a:solidFill>
              <a:srgbClr val="341D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269;p18"/>
            <p:cNvSpPr/>
            <p:nvPr/>
          </p:nvSpPr>
          <p:spPr>
            <a:xfrm>
              <a:off x="4632198" y="3501569"/>
              <a:ext cx="444265" cy="260313"/>
            </a:xfrm>
            <a:custGeom>
              <a:avLst/>
              <a:gdLst/>
              <a:ahLst/>
              <a:cxnLst/>
              <a:rect l="l" t="t" r="r" b="b"/>
              <a:pathLst>
                <a:path w="13428" h="7868" extrusionOk="0">
                  <a:moveTo>
                    <a:pt x="140" y="0"/>
                  </a:moveTo>
                  <a:cubicBezTo>
                    <a:pt x="120" y="0"/>
                    <a:pt x="100" y="20"/>
                    <a:pt x="100" y="60"/>
                  </a:cubicBezTo>
                  <a:lnTo>
                    <a:pt x="100" y="3840"/>
                  </a:lnTo>
                  <a:cubicBezTo>
                    <a:pt x="0" y="5232"/>
                    <a:pt x="1194" y="6645"/>
                    <a:pt x="3740" y="7420"/>
                  </a:cubicBezTo>
                  <a:cubicBezTo>
                    <a:pt x="4705" y="7719"/>
                    <a:pt x="5710" y="7868"/>
                    <a:pt x="6714" y="7868"/>
                  </a:cubicBezTo>
                  <a:cubicBezTo>
                    <a:pt x="7719" y="7868"/>
                    <a:pt x="8723" y="7719"/>
                    <a:pt x="9688" y="7420"/>
                  </a:cubicBezTo>
                  <a:cubicBezTo>
                    <a:pt x="12234" y="6645"/>
                    <a:pt x="13428" y="5232"/>
                    <a:pt x="13328" y="3840"/>
                  </a:cubicBezTo>
                  <a:lnTo>
                    <a:pt x="13328" y="60"/>
                  </a:lnTo>
                  <a:cubicBezTo>
                    <a:pt x="13328" y="20"/>
                    <a:pt x="13309" y="0"/>
                    <a:pt x="132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270;p18"/>
            <p:cNvSpPr/>
            <p:nvPr/>
          </p:nvSpPr>
          <p:spPr>
            <a:xfrm>
              <a:off x="4623629" y="3490386"/>
              <a:ext cx="462727" cy="283042"/>
            </a:xfrm>
            <a:custGeom>
              <a:avLst/>
              <a:gdLst/>
              <a:ahLst/>
              <a:cxnLst/>
              <a:rect l="l" t="t" r="r" b="b"/>
              <a:pathLst>
                <a:path w="13986" h="8555" extrusionOk="0">
                  <a:moveTo>
                    <a:pt x="13249" y="677"/>
                  </a:moveTo>
                  <a:lnTo>
                    <a:pt x="13249" y="3820"/>
                  </a:lnTo>
                  <a:lnTo>
                    <a:pt x="13229" y="3820"/>
                  </a:lnTo>
                  <a:lnTo>
                    <a:pt x="13249" y="4198"/>
                  </a:lnTo>
                  <a:cubicBezTo>
                    <a:pt x="13329" y="5510"/>
                    <a:pt x="12036" y="6764"/>
                    <a:pt x="9848" y="7420"/>
                  </a:cubicBezTo>
                  <a:cubicBezTo>
                    <a:pt x="8903" y="7709"/>
                    <a:pt x="7933" y="7853"/>
                    <a:pt x="6963" y="7853"/>
                  </a:cubicBezTo>
                  <a:cubicBezTo>
                    <a:pt x="5993" y="7853"/>
                    <a:pt x="5024" y="7709"/>
                    <a:pt x="4079" y="7420"/>
                  </a:cubicBezTo>
                  <a:cubicBezTo>
                    <a:pt x="1891" y="6764"/>
                    <a:pt x="598" y="5510"/>
                    <a:pt x="697" y="4198"/>
                  </a:cubicBezTo>
                  <a:lnTo>
                    <a:pt x="717" y="3820"/>
                  </a:lnTo>
                  <a:lnTo>
                    <a:pt x="697" y="3820"/>
                  </a:lnTo>
                  <a:lnTo>
                    <a:pt x="697" y="677"/>
                  </a:lnTo>
                  <a:close/>
                  <a:moveTo>
                    <a:pt x="399" y="0"/>
                  </a:moveTo>
                  <a:cubicBezTo>
                    <a:pt x="180" y="0"/>
                    <a:pt x="1" y="179"/>
                    <a:pt x="1" y="398"/>
                  </a:cubicBezTo>
                  <a:lnTo>
                    <a:pt x="21" y="4516"/>
                  </a:lnTo>
                  <a:cubicBezTo>
                    <a:pt x="100" y="6048"/>
                    <a:pt x="1532" y="7361"/>
                    <a:pt x="3880" y="8077"/>
                  </a:cubicBezTo>
                  <a:cubicBezTo>
                    <a:pt x="4894" y="8395"/>
                    <a:pt x="5929" y="8554"/>
                    <a:pt x="6963" y="8554"/>
                  </a:cubicBezTo>
                  <a:cubicBezTo>
                    <a:pt x="7998" y="8554"/>
                    <a:pt x="9052" y="8395"/>
                    <a:pt x="10047" y="8077"/>
                  </a:cubicBezTo>
                  <a:cubicBezTo>
                    <a:pt x="12553" y="7321"/>
                    <a:pt x="13985" y="5888"/>
                    <a:pt x="13926" y="4257"/>
                  </a:cubicBezTo>
                  <a:lnTo>
                    <a:pt x="13926" y="4178"/>
                  </a:lnTo>
                  <a:lnTo>
                    <a:pt x="13926" y="398"/>
                  </a:lnTo>
                  <a:cubicBezTo>
                    <a:pt x="13926" y="179"/>
                    <a:pt x="13747" y="0"/>
                    <a:pt x="13528" y="0"/>
                  </a:cubicBezTo>
                  <a:close/>
                </a:path>
              </a:pathLst>
            </a:custGeom>
            <a:solidFill>
              <a:srgbClr val="341D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271;p18"/>
            <p:cNvSpPr/>
            <p:nvPr/>
          </p:nvSpPr>
          <p:spPr>
            <a:xfrm>
              <a:off x="4631536" y="3501569"/>
              <a:ext cx="192886" cy="258692"/>
            </a:xfrm>
            <a:custGeom>
              <a:avLst/>
              <a:gdLst/>
              <a:ahLst/>
              <a:cxnLst/>
              <a:rect l="l" t="t" r="r" b="b"/>
              <a:pathLst>
                <a:path w="5830" h="7819" extrusionOk="0">
                  <a:moveTo>
                    <a:pt x="160" y="0"/>
                  </a:moveTo>
                  <a:cubicBezTo>
                    <a:pt x="140" y="0"/>
                    <a:pt x="100" y="20"/>
                    <a:pt x="100" y="60"/>
                  </a:cubicBezTo>
                  <a:lnTo>
                    <a:pt x="100" y="3840"/>
                  </a:lnTo>
                  <a:lnTo>
                    <a:pt x="120" y="3840"/>
                  </a:lnTo>
                  <a:cubicBezTo>
                    <a:pt x="0" y="5232"/>
                    <a:pt x="1214" y="6645"/>
                    <a:pt x="3740" y="7420"/>
                  </a:cubicBezTo>
                  <a:cubicBezTo>
                    <a:pt x="4417" y="7619"/>
                    <a:pt x="5113" y="7759"/>
                    <a:pt x="5829" y="7818"/>
                  </a:cubicBezTo>
                  <a:lnTo>
                    <a:pt x="5829" y="0"/>
                  </a:lnTo>
                  <a:close/>
                </a:path>
              </a:pathLst>
            </a:custGeom>
            <a:solidFill>
              <a:srgbClr val="341D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272;p18"/>
            <p:cNvSpPr/>
            <p:nvPr/>
          </p:nvSpPr>
          <p:spPr>
            <a:xfrm>
              <a:off x="4623629" y="3490386"/>
              <a:ext cx="211976" cy="282380"/>
            </a:xfrm>
            <a:custGeom>
              <a:avLst/>
              <a:gdLst/>
              <a:ahLst/>
              <a:cxnLst/>
              <a:rect l="l" t="t" r="r" b="b"/>
              <a:pathLst>
                <a:path w="6407" h="8535" extrusionOk="0">
                  <a:moveTo>
                    <a:pt x="5730" y="677"/>
                  </a:moveTo>
                  <a:lnTo>
                    <a:pt x="5730" y="7778"/>
                  </a:lnTo>
                  <a:cubicBezTo>
                    <a:pt x="5153" y="7699"/>
                    <a:pt x="4616" y="7599"/>
                    <a:pt x="4079" y="7420"/>
                  </a:cubicBezTo>
                  <a:cubicBezTo>
                    <a:pt x="1891" y="6764"/>
                    <a:pt x="598" y="5510"/>
                    <a:pt x="697" y="4198"/>
                  </a:cubicBezTo>
                  <a:lnTo>
                    <a:pt x="717" y="3820"/>
                  </a:lnTo>
                  <a:lnTo>
                    <a:pt x="677" y="3820"/>
                  </a:lnTo>
                  <a:lnTo>
                    <a:pt x="677" y="677"/>
                  </a:lnTo>
                  <a:close/>
                  <a:moveTo>
                    <a:pt x="399" y="0"/>
                  </a:moveTo>
                  <a:cubicBezTo>
                    <a:pt x="180" y="0"/>
                    <a:pt x="1" y="179"/>
                    <a:pt x="1" y="398"/>
                  </a:cubicBezTo>
                  <a:lnTo>
                    <a:pt x="1" y="4516"/>
                  </a:lnTo>
                  <a:cubicBezTo>
                    <a:pt x="100" y="6048"/>
                    <a:pt x="1513" y="7361"/>
                    <a:pt x="3880" y="8077"/>
                  </a:cubicBezTo>
                  <a:cubicBezTo>
                    <a:pt x="4556" y="8295"/>
                    <a:pt x="5292" y="8435"/>
                    <a:pt x="6028" y="8494"/>
                  </a:cubicBezTo>
                  <a:lnTo>
                    <a:pt x="6406" y="8534"/>
                  </a:lnTo>
                  <a:lnTo>
                    <a:pt x="6406" y="0"/>
                  </a:lnTo>
                  <a:close/>
                </a:path>
              </a:pathLst>
            </a:custGeom>
            <a:solidFill>
              <a:srgbClr val="341D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273;p18"/>
            <p:cNvSpPr/>
            <p:nvPr/>
          </p:nvSpPr>
          <p:spPr>
            <a:xfrm>
              <a:off x="4613770" y="3380312"/>
              <a:ext cx="481122" cy="253067"/>
            </a:xfrm>
            <a:custGeom>
              <a:avLst/>
              <a:gdLst/>
              <a:ahLst/>
              <a:cxnLst/>
              <a:rect l="l" t="t" r="r" b="b"/>
              <a:pathLst>
                <a:path w="14542" h="7649" extrusionOk="0">
                  <a:moveTo>
                    <a:pt x="7271" y="0"/>
                  </a:moveTo>
                  <a:cubicBezTo>
                    <a:pt x="5575" y="0"/>
                    <a:pt x="3879" y="373"/>
                    <a:pt x="2586" y="1119"/>
                  </a:cubicBezTo>
                  <a:cubicBezTo>
                    <a:pt x="0" y="2611"/>
                    <a:pt x="0" y="5038"/>
                    <a:pt x="2586" y="6530"/>
                  </a:cubicBezTo>
                  <a:cubicBezTo>
                    <a:pt x="3879" y="7276"/>
                    <a:pt x="5575" y="7649"/>
                    <a:pt x="7271" y="7649"/>
                  </a:cubicBezTo>
                  <a:cubicBezTo>
                    <a:pt x="8967" y="7649"/>
                    <a:pt x="10663" y="7276"/>
                    <a:pt x="11956" y="6530"/>
                  </a:cubicBezTo>
                  <a:cubicBezTo>
                    <a:pt x="14542" y="5038"/>
                    <a:pt x="14542" y="2611"/>
                    <a:pt x="11956" y="1119"/>
                  </a:cubicBezTo>
                  <a:cubicBezTo>
                    <a:pt x="10663" y="373"/>
                    <a:pt x="8967" y="0"/>
                    <a:pt x="7271" y="0"/>
                  </a:cubicBezTo>
                  <a:close/>
                </a:path>
              </a:pathLst>
            </a:custGeom>
            <a:solidFill>
              <a:srgbClr val="569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274;p18"/>
            <p:cNvSpPr/>
            <p:nvPr/>
          </p:nvSpPr>
          <p:spPr>
            <a:xfrm>
              <a:off x="4623629" y="3369427"/>
              <a:ext cx="461403" cy="275631"/>
            </a:xfrm>
            <a:custGeom>
              <a:avLst/>
              <a:gdLst/>
              <a:ahLst/>
              <a:cxnLst/>
              <a:rect l="l" t="t" r="r" b="b"/>
              <a:pathLst>
                <a:path w="13946" h="8331" extrusionOk="0">
                  <a:moveTo>
                    <a:pt x="6963" y="672"/>
                  </a:moveTo>
                  <a:cubicBezTo>
                    <a:pt x="8614" y="672"/>
                    <a:pt x="10245" y="1030"/>
                    <a:pt x="11479" y="1747"/>
                  </a:cubicBezTo>
                  <a:cubicBezTo>
                    <a:pt x="12633" y="2403"/>
                    <a:pt x="13249" y="3258"/>
                    <a:pt x="13249" y="4154"/>
                  </a:cubicBezTo>
                  <a:cubicBezTo>
                    <a:pt x="13249" y="5049"/>
                    <a:pt x="12633" y="5904"/>
                    <a:pt x="11479" y="6580"/>
                  </a:cubicBezTo>
                  <a:cubicBezTo>
                    <a:pt x="10236" y="7297"/>
                    <a:pt x="8604" y="7655"/>
                    <a:pt x="6971" y="7655"/>
                  </a:cubicBezTo>
                  <a:cubicBezTo>
                    <a:pt x="5337" y="7655"/>
                    <a:pt x="3701" y="7297"/>
                    <a:pt x="2448" y="6580"/>
                  </a:cubicBezTo>
                  <a:cubicBezTo>
                    <a:pt x="1314" y="5904"/>
                    <a:pt x="677" y="5049"/>
                    <a:pt x="677" y="4154"/>
                  </a:cubicBezTo>
                  <a:cubicBezTo>
                    <a:pt x="677" y="3258"/>
                    <a:pt x="1314" y="2403"/>
                    <a:pt x="2448" y="1747"/>
                  </a:cubicBezTo>
                  <a:cubicBezTo>
                    <a:pt x="3701" y="1030"/>
                    <a:pt x="5332" y="672"/>
                    <a:pt x="6963" y="672"/>
                  </a:cubicBezTo>
                  <a:close/>
                  <a:moveTo>
                    <a:pt x="6971" y="1"/>
                  </a:moveTo>
                  <a:cubicBezTo>
                    <a:pt x="5213" y="1"/>
                    <a:pt x="3452" y="384"/>
                    <a:pt x="2109" y="1150"/>
                  </a:cubicBezTo>
                  <a:cubicBezTo>
                    <a:pt x="757" y="1945"/>
                    <a:pt x="1" y="3000"/>
                    <a:pt x="1" y="4154"/>
                  </a:cubicBezTo>
                  <a:cubicBezTo>
                    <a:pt x="1" y="5307"/>
                    <a:pt x="757" y="6382"/>
                    <a:pt x="2109" y="7157"/>
                  </a:cubicBezTo>
                  <a:cubicBezTo>
                    <a:pt x="3462" y="7933"/>
                    <a:pt x="5213" y="8331"/>
                    <a:pt x="6963" y="8331"/>
                  </a:cubicBezTo>
                  <a:cubicBezTo>
                    <a:pt x="8734" y="8331"/>
                    <a:pt x="10484" y="7933"/>
                    <a:pt x="11817" y="7157"/>
                  </a:cubicBezTo>
                  <a:cubicBezTo>
                    <a:pt x="13190" y="6382"/>
                    <a:pt x="13946" y="5307"/>
                    <a:pt x="13946" y="4154"/>
                  </a:cubicBezTo>
                  <a:cubicBezTo>
                    <a:pt x="13946" y="3000"/>
                    <a:pt x="13190" y="1945"/>
                    <a:pt x="11817" y="1150"/>
                  </a:cubicBezTo>
                  <a:cubicBezTo>
                    <a:pt x="10484" y="384"/>
                    <a:pt x="8729" y="1"/>
                    <a:pt x="6971" y="1"/>
                  </a:cubicBezTo>
                  <a:close/>
                </a:path>
              </a:pathLst>
            </a:custGeom>
            <a:solidFill>
              <a:srgbClr val="1A14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275;p18"/>
            <p:cNvSpPr/>
            <p:nvPr/>
          </p:nvSpPr>
          <p:spPr>
            <a:xfrm>
              <a:off x="4992196" y="3599633"/>
              <a:ext cx="23060" cy="126385"/>
            </a:xfrm>
            <a:custGeom>
              <a:avLst/>
              <a:gdLst/>
              <a:ahLst/>
              <a:cxnLst/>
              <a:rect l="l" t="t" r="r" b="b"/>
              <a:pathLst>
                <a:path w="697" h="3820" extrusionOk="0">
                  <a:moveTo>
                    <a:pt x="1" y="0"/>
                  </a:moveTo>
                  <a:lnTo>
                    <a:pt x="1" y="3820"/>
                  </a:lnTo>
                  <a:lnTo>
                    <a:pt x="697" y="3820"/>
                  </a:lnTo>
                  <a:lnTo>
                    <a:pt x="697" y="0"/>
                  </a:lnTo>
                  <a:close/>
                </a:path>
              </a:pathLst>
            </a:custGeom>
            <a:solidFill>
              <a:srgbClr val="341D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276;p18"/>
            <p:cNvSpPr/>
            <p:nvPr/>
          </p:nvSpPr>
          <p:spPr>
            <a:xfrm>
              <a:off x="4248478" y="2967114"/>
              <a:ext cx="1211705" cy="699715"/>
            </a:xfrm>
            <a:custGeom>
              <a:avLst/>
              <a:gdLst/>
              <a:ahLst/>
              <a:cxnLst/>
              <a:rect l="l" t="t" r="r" b="b"/>
              <a:pathLst>
                <a:path w="36624" h="21149" extrusionOk="0">
                  <a:moveTo>
                    <a:pt x="18402" y="1"/>
                  </a:moveTo>
                  <a:cubicBezTo>
                    <a:pt x="17837" y="1"/>
                    <a:pt x="17241" y="137"/>
                    <a:pt x="16770" y="399"/>
                  </a:cubicBezTo>
                  <a:lnTo>
                    <a:pt x="4258" y="7620"/>
                  </a:lnTo>
                  <a:lnTo>
                    <a:pt x="1" y="8595"/>
                  </a:lnTo>
                  <a:lnTo>
                    <a:pt x="1" y="10744"/>
                  </a:lnTo>
                  <a:cubicBezTo>
                    <a:pt x="41" y="10962"/>
                    <a:pt x="200" y="11181"/>
                    <a:pt x="498" y="11340"/>
                  </a:cubicBezTo>
                  <a:lnTo>
                    <a:pt x="16989" y="20869"/>
                  </a:lnTo>
                  <a:cubicBezTo>
                    <a:pt x="17312" y="21057"/>
                    <a:pt x="17751" y="21148"/>
                    <a:pt x="18213" y="21148"/>
                  </a:cubicBezTo>
                  <a:cubicBezTo>
                    <a:pt x="18777" y="21148"/>
                    <a:pt x="19375" y="21012"/>
                    <a:pt x="19834" y="20750"/>
                  </a:cubicBezTo>
                  <a:lnTo>
                    <a:pt x="35927" y="11460"/>
                  </a:lnTo>
                  <a:cubicBezTo>
                    <a:pt x="36365" y="11201"/>
                    <a:pt x="36603" y="10903"/>
                    <a:pt x="36623" y="10604"/>
                  </a:cubicBezTo>
                  <a:lnTo>
                    <a:pt x="36623" y="10565"/>
                  </a:lnTo>
                  <a:lnTo>
                    <a:pt x="36623" y="8595"/>
                  </a:lnTo>
                  <a:lnTo>
                    <a:pt x="32346" y="7620"/>
                  </a:lnTo>
                  <a:lnTo>
                    <a:pt x="19635" y="280"/>
                  </a:lnTo>
                  <a:cubicBezTo>
                    <a:pt x="19304" y="92"/>
                    <a:pt x="18863" y="1"/>
                    <a:pt x="184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277;p18"/>
            <p:cNvSpPr/>
            <p:nvPr/>
          </p:nvSpPr>
          <p:spPr>
            <a:xfrm>
              <a:off x="4237296" y="2955765"/>
              <a:ext cx="1234732" cy="722212"/>
            </a:xfrm>
            <a:custGeom>
              <a:avLst/>
              <a:gdLst/>
              <a:ahLst/>
              <a:cxnLst/>
              <a:rect l="l" t="t" r="r" b="b"/>
              <a:pathLst>
                <a:path w="37320" h="21829" extrusionOk="0">
                  <a:moveTo>
                    <a:pt x="18725" y="680"/>
                  </a:moveTo>
                  <a:cubicBezTo>
                    <a:pt x="19136" y="680"/>
                    <a:pt x="19527" y="760"/>
                    <a:pt x="19814" y="921"/>
                  </a:cubicBezTo>
                  <a:lnTo>
                    <a:pt x="32625" y="8302"/>
                  </a:lnTo>
                  <a:lnTo>
                    <a:pt x="36623" y="9197"/>
                  </a:lnTo>
                  <a:lnTo>
                    <a:pt x="36623" y="10947"/>
                  </a:lnTo>
                  <a:cubicBezTo>
                    <a:pt x="36583" y="11126"/>
                    <a:pt x="36404" y="11325"/>
                    <a:pt x="36086" y="11504"/>
                  </a:cubicBezTo>
                  <a:lnTo>
                    <a:pt x="20013" y="20774"/>
                  </a:lnTo>
                  <a:cubicBezTo>
                    <a:pt x="19605" y="21017"/>
                    <a:pt x="19068" y="21144"/>
                    <a:pt x="18562" y="21144"/>
                  </a:cubicBezTo>
                  <a:cubicBezTo>
                    <a:pt x="18156" y="21144"/>
                    <a:pt x="17770" y="21062"/>
                    <a:pt x="17486" y="20894"/>
                  </a:cubicBezTo>
                  <a:lnTo>
                    <a:pt x="995" y="11385"/>
                  </a:lnTo>
                  <a:cubicBezTo>
                    <a:pt x="876" y="11305"/>
                    <a:pt x="717" y="11186"/>
                    <a:pt x="677" y="11007"/>
                  </a:cubicBezTo>
                  <a:lnTo>
                    <a:pt x="677" y="9197"/>
                  </a:lnTo>
                  <a:lnTo>
                    <a:pt x="4775" y="8262"/>
                  </a:lnTo>
                  <a:lnTo>
                    <a:pt x="17287" y="1041"/>
                  </a:lnTo>
                  <a:cubicBezTo>
                    <a:pt x="17692" y="800"/>
                    <a:pt x="18223" y="680"/>
                    <a:pt x="18725" y="680"/>
                  </a:cubicBezTo>
                  <a:close/>
                  <a:moveTo>
                    <a:pt x="18747" y="1"/>
                  </a:moveTo>
                  <a:cubicBezTo>
                    <a:pt x="18124" y="1"/>
                    <a:pt x="17469" y="152"/>
                    <a:pt x="16949" y="444"/>
                  </a:cubicBezTo>
                  <a:lnTo>
                    <a:pt x="4477" y="7645"/>
                  </a:lnTo>
                  <a:lnTo>
                    <a:pt x="1" y="8660"/>
                  </a:lnTo>
                  <a:lnTo>
                    <a:pt x="1" y="11087"/>
                  </a:lnTo>
                  <a:cubicBezTo>
                    <a:pt x="60" y="11385"/>
                    <a:pt x="200" y="11703"/>
                    <a:pt x="657" y="11982"/>
                  </a:cubicBezTo>
                  <a:lnTo>
                    <a:pt x="17148" y="21490"/>
                  </a:lnTo>
                  <a:cubicBezTo>
                    <a:pt x="17526" y="21729"/>
                    <a:pt x="18043" y="21829"/>
                    <a:pt x="18581" y="21829"/>
                  </a:cubicBezTo>
                  <a:cubicBezTo>
                    <a:pt x="19197" y="21829"/>
                    <a:pt x="19834" y="21689"/>
                    <a:pt x="20351" y="21391"/>
                  </a:cubicBezTo>
                  <a:lnTo>
                    <a:pt x="36444" y="12101"/>
                  </a:lnTo>
                  <a:cubicBezTo>
                    <a:pt x="37121" y="11703"/>
                    <a:pt x="37280" y="11266"/>
                    <a:pt x="37300" y="10967"/>
                  </a:cubicBezTo>
                  <a:lnTo>
                    <a:pt x="37319" y="10927"/>
                  </a:lnTo>
                  <a:lnTo>
                    <a:pt x="37300" y="10908"/>
                  </a:lnTo>
                  <a:lnTo>
                    <a:pt x="37300" y="8660"/>
                  </a:lnTo>
                  <a:lnTo>
                    <a:pt x="32824" y="7645"/>
                  </a:lnTo>
                  <a:lnTo>
                    <a:pt x="20152" y="325"/>
                  </a:lnTo>
                  <a:cubicBezTo>
                    <a:pt x="19771" y="107"/>
                    <a:pt x="19270" y="1"/>
                    <a:pt x="18747" y="1"/>
                  </a:cubicBezTo>
                  <a:close/>
                </a:path>
              </a:pathLst>
            </a:custGeom>
            <a:solidFill>
              <a:srgbClr val="341D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278;p18"/>
            <p:cNvSpPr/>
            <p:nvPr/>
          </p:nvSpPr>
          <p:spPr>
            <a:xfrm>
              <a:off x="4248478" y="2967147"/>
              <a:ext cx="605555" cy="699648"/>
            </a:xfrm>
            <a:custGeom>
              <a:avLst/>
              <a:gdLst/>
              <a:ahLst/>
              <a:cxnLst/>
              <a:rect l="l" t="t" r="r" b="b"/>
              <a:pathLst>
                <a:path w="18303" h="21147" extrusionOk="0">
                  <a:moveTo>
                    <a:pt x="18302" y="0"/>
                  </a:moveTo>
                  <a:cubicBezTo>
                    <a:pt x="17765" y="20"/>
                    <a:pt x="17208" y="140"/>
                    <a:pt x="16770" y="398"/>
                  </a:cubicBezTo>
                  <a:lnTo>
                    <a:pt x="4258" y="7619"/>
                  </a:lnTo>
                  <a:lnTo>
                    <a:pt x="1" y="8594"/>
                  </a:lnTo>
                  <a:lnTo>
                    <a:pt x="1" y="10743"/>
                  </a:lnTo>
                  <a:cubicBezTo>
                    <a:pt x="41" y="10961"/>
                    <a:pt x="200" y="11180"/>
                    <a:pt x="498" y="11339"/>
                  </a:cubicBezTo>
                  <a:lnTo>
                    <a:pt x="16989" y="20848"/>
                  </a:lnTo>
                  <a:cubicBezTo>
                    <a:pt x="17327" y="21067"/>
                    <a:pt x="17805" y="21146"/>
                    <a:pt x="18302" y="21146"/>
                  </a:cubicBezTo>
                  <a:lnTo>
                    <a:pt x="18302" y="0"/>
                  </a:lnTo>
                  <a:close/>
                </a:path>
              </a:pathLst>
            </a:custGeom>
            <a:solidFill>
              <a:srgbClr val="341D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279;p18"/>
            <p:cNvSpPr/>
            <p:nvPr/>
          </p:nvSpPr>
          <p:spPr>
            <a:xfrm>
              <a:off x="4237296" y="2955302"/>
              <a:ext cx="627920" cy="722676"/>
            </a:xfrm>
            <a:custGeom>
              <a:avLst/>
              <a:gdLst/>
              <a:ahLst/>
              <a:cxnLst/>
              <a:rect l="l" t="t" r="r" b="b"/>
              <a:pathLst>
                <a:path w="18979" h="21843" extrusionOk="0">
                  <a:moveTo>
                    <a:pt x="18302" y="736"/>
                  </a:moveTo>
                  <a:lnTo>
                    <a:pt x="18302" y="21146"/>
                  </a:lnTo>
                  <a:cubicBezTo>
                    <a:pt x="17984" y="21126"/>
                    <a:pt x="17705" y="21047"/>
                    <a:pt x="17486" y="20928"/>
                  </a:cubicBezTo>
                  <a:lnTo>
                    <a:pt x="995" y="11399"/>
                  </a:lnTo>
                  <a:cubicBezTo>
                    <a:pt x="876" y="11319"/>
                    <a:pt x="717" y="11200"/>
                    <a:pt x="677" y="11041"/>
                  </a:cubicBezTo>
                  <a:lnTo>
                    <a:pt x="677" y="9231"/>
                  </a:lnTo>
                  <a:lnTo>
                    <a:pt x="4775" y="8276"/>
                  </a:lnTo>
                  <a:lnTo>
                    <a:pt x="17287" y="1055"/>
                  </a:lnTo>
                  <a:cubicBezTo>
                    <a:pt x="17566" y="896"/>
                    <a:pt x="17924" y="776"/>
                    <a:pt x="18302" y="736"/>
                  </a:cubicBezTo>
                  <a:close/>
                  <a:moveTo>
                    <a:pt x="18978" y="0"/>
                  </a:moveTo>
                  <a:lnTo>
                    <a:pt x="18640" y="20"/>
                  </a:lnTo>
                  <a:cubicBezTo>
                    <a:pt x="18024" y="40"/>
                    <a:pt x="17407" y="199"/>
                    <a:pt x="16949" y="458"/>
                  </a:cubicBezTo>
                  <a:lnTo>
                    <a:pt x="4477" y="7659"/>
                  </a:lnTo>
                  <a:lnTo>
                    <a:pt x="1" y="8674"/>
                  </a:lnTo>
                  <a:lnTo>
                    <a:pt x="1" y="11101"/>
                  </a:lnTo>
                  <a:cubicBezTo>
                    <a:pt x="60" y="11399"/>
                    <a:pt x="200" y="11737"/>
                    <a:pt x="657" y="11996"/>
                  </a:cubicBezTo>
                  <a:lnTo>
                    <a:pt x="17148" y="21504"/>
                  </a:lnTo>
                  <a:cubicBezTo>
                    <a:pt x="17526" y="21723"/>
                    <a:pt x="18024" y="21843"/>
                    <a:pt x="18561" y="21843"/>
                  </a:cubicBezTo>
                  <a:lnTo>
                    <a:pt x="18978" y="21843"/>
                  </a:lnTo>
                  <a:lnTo>
                    <a:pt x="18978" y="0"/>
                  </a:lnTo>
                  <a:close/>
                </a:path>
              </a:pathLst>
            </a:custGeom>
            <a:solidFill>
              <a:srgbClr val="341D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280;p18"/>
            <p:cNvSpPr/>
            <p:nvPr/>
          </p:nvSpPr>
          <p:spPr>
            <a:xfrm>
              <a:off x="4240604" y="2901308"/>
              <a:ext cx="1227487" cy="699715"/>
            </a:xfrm>
            <a:custGeom>
              <a:avLst/>
              <a:gdLst/>
              <a:ahLst/>
              <a:cxnLst/>
              <a:rect l="l" t="t" r="r" b="b"/>
              <a:pathLst>
                <a:path w="37101" h="21149" extrusionOk="0">
                  <a:moveTo>
                    <a:pt x="18640" y="0"/>
                  </a:moveTo>
                  <a:cubicBezTo>
                    <a:pt x="18075" y="0"/>
                    <a:pt x="17479" y="137"/>
                    <a:pt x="17008" y="399"/>
                  </a:cubicBezTo>
                  <a:lnTo>
                    <a:pt x="935" y="9689"/>
                  </a:lnTo>
                  <a:cubicBezTo>
                    <a:pt x="80" y="10186"/>
                    <a:pt x="0" y="10922"/>
                    <a:pt x="736" y="11340"/>
                  </a:cubicBezTo>
                  <a:lnTo>
                    <a:pt x="17227" y="20869"/>
                  </a:lnTo>
                  <a:cubicBezTo>
                    <a:pt x="17550" y="21057"/>
                    <a:pt x="17989" y="21148"/>
                    <a:pt x="18451" y="21148"/>
                  </a:cubicBezTo>
                  <a:cubicBezTo>
                    <a:pt x="19015" y="21148"/>
                    <a:pt x="19613" y="21012"/>
                    <a:pt x="20072" y="20749"/>
                  </a:cubicBezTo>
                  <a:lnTo>
                    <a:pt x="36165" y="11459"/>
                  </a:lnTo>
                  <a:cubicBezTo>
                    <a:pt x="37001" y="10982"/>
                    <a:pt x="37100" y="10226"/>
                    <a:pt x="36364" y="9808"/>
                  </a:cubicBezTo>
                  <a:lnTo>
                    <a:pt x="19873" y="280"/>
                  </a:lnTo>
                  <a:cubicBezTo>
                    <a:pt x="19542" y="92"/>
                    <a:pt x="19101" y="0"/>
                    <a:pt x="186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281;p18"/>
            <p:cNvSpPr/>
            <p:nvPr/>
          </p:nvSpPr>
          <p:spPr>
            <a:xfrm>
              <a:off x="4237296" y="2890125"/>
              <a:ext cx="1234071" cy="722113"/>
            </a:xfrm>
            <a:custGeom>
              <a:avLst/>
              <a:gdLst/>
              <a:ahLst/>
              <a:cxnLst/>
              <a:rect l="l" t="t" r="r" b="b"/>
              <a:pathLst>
                <a:path w="37300" h="21826" extrusionOk="0">
                  <a:moveTo>
                    <a:pt x="18740" y="677"/>
                  </a:moveTo>
                  <a:cubicBezTo>
                    <a:pt x="19138" y="677"/>
                    <a:pt x="19535" y="757"/>
                    <a:pt x="19814" y="936"/>
                  </a:cubicBezTo>
                  <a:lnTo>
                    <a:pt x="36305" y="10445"/>
                  </a:lnTo>
                  <a:cubicBezTo>
                    <a:pt x="36444" y="10524"/>
                    <a:pt x="36623" y="10683"/>
                    <a:pt x="36623" y="10862"/>
                  </a:cubicBezTo>
                  <a:cubicBezTo>
                    <a:pt x="36623" y="11081"/>
                    <a:pt x="36424" y="11320"/>
                    <a:pt x="36086" y="11519"/>
                  </a:cubicBezTo>
                  <a:lnTo>
                    <a:pt x="20013" y="20789"/>
                  </a:lnTo>
                  <a:cubicBezTo>
                    <a:pt x="19608" y="21030"/>
                    <a:pt x="19077" y="21150"/>
                    <a:pt x="18575" y="21150"/>
                  </a:cubicBezTo>
                  <a:cubicBezTo>
                    <a:pt x="18164" y="21150"/>
                    <a:pt x="17773" y="21069"/>
                    <a:pt x="17486" y="20908"/>
                  </a:cubicBezTo>
                  <a:lnTo>
                    <a:pt x="995" y="11400"/>
                  </a:lnTo>
                  <a:cubicBezTo>
                    <a:pt x="856" y="11300"/>
                    <a:pt x="677" y="11161"/>
                    <a:pt x="677" y="10962"/>
                  </a:cubicBezTo>
                  <a:cubicBezTo>
                    <a:pt x="677" y="10763"/>
                    <a:pt x="876" y="10524"/>
                    <a:pt x="1214" y="10325"/>
                  </a:cubicBezTo>
                  <a:lnTo>
                    <a:pt x="17287" y="1035"/>
                  </a:lnTo>
                  <a:cubicBezTo>
                    <a:pt x="17685" y="817"/>
                    <a:pt x="18222" y="677"/>
                    <a:pt x="18740" y="677"/>
                  </a:cubicBezTo>
                  <a:close/>
                  <a:moveTo>
                    <a:pt x="18742" y="1"/>
                  </a:moveTo>
                  <a:cubicBezTo>
                    <a:pt x="18120" y="1"/>
                    <a:pt x="17467" y="156"/>
                    <a:pt x="16949" y="459"/>
                  </a:cubicBezTo>
                  <a:lnTo>
                    <a:pt x="856" y="9729"/>
                  </a:lnTo>
                  <a:cubicBezTo>
                    <a:pt x="299" y="10047"/>
                    <a:pt x="1" y="10504"/>
                    <a:pt x="1" y="10962"/>
                  </a:cubicBezTo>
                  <a:cubicBezTo>
                    <a:pt x="1" y="11380"/>
                    <a:pt x="220" y="11738"/>
                    <a:pt x="657" y="11976"/>
                  </a:cubicBezTo>
                  <a:lnTo>
                    <a:pt x="17148" y="21505"/>
                  </a:lnTo>
                  <a:cubicBezTo>
                    <a:pt x="17499" y="21708"/>
                    <a:pt x="17969" y="21826"/>
                    <a:pt x="18449" y="21826"/>
                  </a:cubicBezTo>
                  <a:cubicBezTo>
                    <a:pt x="18486" y="21826"/>
                    <a:pt x="18523" y="21825"/>
                    <a:pt x="18561" y="21823"/>
                  </a:cubicBezTo>
                  <a:cubicBezTo>
                    <a:pt x="19197" y="21823"/>
                    <a:pt x="19834" y="21684"/>
                    <a:pt x="20351" y="21386"/>
                  </a:cubicBezTo>
                  <a:lnTo>
                    <a:pt x="36444" y="12096"/>
                  </a:lnTo>
                  <a:cubicBezTo>
                    <a:pt x="36981" y="11778"/>
                    <a:pt x="37300" y="11320"/>
                    <a:pt x="37300" y="10862"/>
                  </a:cubicBezTo>
                  <a:cubicBezTo>
                    <a:pt x="37300" y="10465"/>
                    <a:pt x="37081" y="10107"/>
                    <a:pt x="36643" y="9848"/>
                  </a:cubicBezTo>
                  <a:lnTo>
                    <a:pt x="20152" y="339"/>
                  </a:lnTo>
                  <a:cubicBezTo>
                    <a:pt x="19770" y="112"/>
                    <a:pt x="19266" y="1"/>
                    <a:pt x="18742" y="1"/>
                  </a:cubicBezTo>
                  <a:close/>
                </a:path>
              </a:pathLst>
            </a:custGeom>
            <a:solidFill>
              <a:srgbClr val="341D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282;p18"/>
            <p:cNvSpPr/>
            <p:nvPr/>
          </p:nvSpPr>
          <p:spPr>
            <a:xfrm>
              <a:off x="3642328" y="3883469"/>
              <a:ext cx="185640" cy="180677"/>
            </a:xfrm>
            <a:custGeom>
              <a:avLst/>
              <a:gdLst/>
              <a:ahLst/>
              <a:cxnLst/>
              <a:rect l="l" t="t" r="r" b="b"/>
              <a:pathLst>
                <a:path w="5611" h="5461" extrusionOk="0">
                  <a:moveTo>
                    <a:pt x="375" y="1"/>
                  </a:moveTo>
                  <a:cubicBezTo>
                    <a:pt x="156" y="1"/>
                    <a:pt x="1" y="206"/>
                    <a:pt x="1" y="532"/>
                  </a:cubicBezTo>
                  <a:lnTo>
                    <a:pt x="1" y="1686"/>
                  </a:lnTo>
                  <a:cubicBezTo>
                    <a:pt x="21" y="2144"/>
                    <a:pt x="279" y="2681"/>
                    <a:pt x="617" y="2860"/>
                  </a:cubicBezTo>
                  <a:lnTo>
                    <a:pt x="4994" y="5386"/>
                  </a:lnTo>
                  <a:cubicBezTo>
                    <a:pt x="5080" y="5436"/>
                    <a:pt x="5161" y="5460"/>
                    <a:pt x="5236" y="5460"/>
                  </a:cubicBezTo>
                  <a:cubicBezTo>
                    <a:pt x="5455" y="5460"/>
                    <a:pt x="5611" y="5255"/>
                    <a:pt x="5611" y="4929"/>
                  </a:cubicBezTo>
                  <a:lnTo>
                    <a:pt x="5611" y="3775"/>
                  </a:lnTo>
                  <a:cubicBezTo>
                    <a:pt x="5611" y="3317"/>
                    <a:pt x="5332" y="2800"/>
                    <a:pt x="4994" y="2601"/>
                  </a:cubicBezTo>
                  <a:lnTo>
                    <a:pt x="617" y="75"/>
                  </a:lnTo>
                  <a:cubicBezTo>
                    <a:pt x="532" y="24"/>
                    <a:pt x="450" y="1"/>
                    <a:pt x="375" y="1"/>
                  </a:cubicBezTo>
                  <a:close/>
                </a:path>
              </a:pathLst>
            </a:custGeom>
            <a:solidFill>
              <a:srgbClr val="341D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283;p18"/>
            <p:cNvSpPr/>
            <p:nvPr/>
          </p:nvSpPr>
          <p:spPr>
            <a:xfrm>
              <a:off x="3631145" y="3872253"/>
              <a:ext cx="208005" cy="203241"/>
            </a:xfrm>
            <a:custGeom>
              <a:avLst/>
              <a:gdLst/>
              <a:ahLst/>
              <a:cxnLst/>
              <a:rect l="l" t="t" r="r" b="b"/>
              <a:pathLst>
                <a:path w="6287" h="6143" extrusionOk="0">
                  <a:moveTo>
                    <a:pt x="737" y="672"/>
                  </a:moveTo>
                  <a:cubicBezTo>
                    <a:pt x="737" y="692"/>
                    <a:pt x="757" y="692"/>
                    <a:pt x="796" y="712"/>
                  </a:cubicBezTo>
                  <a:lnTo>
                    <a:pt x="5153" y="3239"/>
                  </a:lnTo>
                  <a:cubicBezTo>
                    <a:pt x="5372" y="3358"/>
                    <a:pt x="5610" y="3756"/>
                    <a:pt x="5610" y="4114"/>
                  </a:cubicBezTo>
                  <a:lnTo>
                    <a:pt x="5610" y="5268"/>
                  </a:lnTo>
                  <a:cubicBezTo>
                    <a:pt x="5610" y="5387"/>
                    <a:pt x="5571" y="5447"/>
                    <a:pt x="5571" y="5466"/>
                  </a:cubicBezTo>
                  <a:cubicBezTo>
                    <a:pt x="5571" y="5466"/>
                    <a:pt x="5531" y="5447"/>
                    <a:pt x="5511" y="5427"/>
                  </a:cubicBezTo>
                  <a:lnTo>
                    <a:pt x="1134" y="2900"/>
                  </a:lnTo>
                  <a:cubicBezTo>
                    <a:pt x="916" y="2781"/>
                    <a:pt x="697" y="2383"/>
                    <a:pt x="697" y="2025"/>
                  </a:cubicBezTo>
                  <a:lnTo>
                    <a:pt x="697" y="871"/>
                  </a:lnTo>
                  <a:cubicBezTo>
                    <a:pt x="697" y="752"/>
                    <a:pt x="717" y="692"/>
                    <a:pt x="737" y="672"/>
                  </a:cubicBezTo>
                  <a:close/>
                  <a:moveTo>
                    <a:pt x="717" y="0"/>
                  </a:moveTo>
                  <a:cubicBezTo>
                    <a:pt x="600" y="0"/>
                    <a:pt x="491" y="31"/>
                    <a:pt x="398" y="95"/>
                  </a:cubicBezTo>
                  <a:cubicBezTo>
                    <a:pt x="140" y="235"/>
                    <a:pt x="1" y="513"/>
                    <a:pt x="1" y="891"/>
                  </a:cubicBezTo>
                  <a:lnTo>
                    <a:pt x="1" y="2025"/>
                  </a:lnTo>
                  <a:cubicBezTo>
                    <a:pt x="1" y="2602"/>
                    <a:pt x="339" y="3239"/>
                    <a:pt x="796" y="3497"/>
                  </a:cubicBezTo>
                  <a:lnTo>
                    <a:pt x="5153" y="6023"/>
                  </a:lnTo>
                  <a:cubicBezTo>
                    <a:pt x="5292" y="6103"/>
                    <a:pt x="5451" y="6143"/>
                    <a:pt x="5571" y="6143"/>
                  </a:cubicBezTo>
                  <a:cubicBezTo>
                    <a:pt x="5690" y="6143"/>
                    <a:pt x="5809" y="6123"/>
                    <a:pt x="5909" y="6063"/>
                  </a:cubicBezTo>
                  <a:cubicBezTo>
                    <a:pt x="6147" y="5904"/>
                    <a:pt x="6287" y="5626"/>
                    <a:pt x="6287" y="5268"/>
                  </a:cubicBezTo>
                  <a:lnTo>
                    <a:pt x="6287" y="4114"/>
                  </a:lnTo>
                  <a:cubicBezTo>
                    <a:pt x="6287" y="3537"/>
                    <a:pt x="5949" y="2900"/>
                    <a:pt x="5511" y="2642"/>
                  </a:cubicBezTo>
                  <a:lnTo>
                    <a:pt x="1134" y="115"/>
                  </a:lnTo>
                  <a:cubicBezTo>
                    <a:pt x="996" y="41"/>
                    <a:pt x="852" y="0"/>
                    <a:pt x="7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284;p18"/>
            <p:cNvSpPr/>
            <p:nvPr/>
          </p:nvSpPr>
          <p:spPr>
            <a:xfrm>
              <a:off x="4218867" y="3651047"/>
              <a:ext cx="135615" cy="175681"/>
            </a:xfrm>
            <a:custGeom>
              <a:avLst/>
              <a:gdLst/>
              <a:ahLst/>
              <a:cxnLst/>
              <a:rect l="l" t="t" r="r" b="b"/>
              <a:pathLst>
                <a:path w="4099" h="5310" extrusionOk="0">
                  <a:moveTo>
                    <a:pt x="483" y="1"/>
                  </a:moveTo>
                  <a:cubicBezTo>
                    <a:pt x="200" y="1"/>
                    <a:pt x="1" y="269"/>
                    <a:pt x="1" y="714"/>
                  </a:cubicBezTo>
                  <a:lnTo>
                    <a:pt x="1" y="2226"/>
                  </a:lnTo>
                  <a:cubicBezTo>
                    <a:pt x="1" y="2823"/>
                    <a:pt x="359" y="3519"/>
                    <a:pt x="796" y="3778"/>
                  </a:cubicBezTo>
                  <a:lnTo>
                    <a:pt x="3283" y="5210"/>
                  </a:lnTo>
                  <a:cubicBezTo>
                    <a:pt x="3402" y="5277"/>
                    <a:pt x="3515" y="5310"/>
                    <a:pt x="3616" y="5310"/>
                  </a:cubicBezTo>
                  <a:cubicBezTo>
                    <a:pt x="3903" y="5310"/>
                    <a:pt x="4099" y="5049"/>
                    <a:pt x="4099" y="4593"/>
                  </a:cubicBezTo>
                  <a:lnTo>
                    <a:pt x="4099" y="3081"/>
                  </a:lnTo>
                  <a:cubicBezTo>
                    <a:pt x="4099" y="2485"/>
                    <a:pt x="3741" y="1788"/>
                    <a:pt x="3283" y="1530"/>
                  </a:cubicBezTo>
                  <a:lnTo>
                    <a:pt x="796" y="97"/>
                  </a:lnTo>
                  <a:cubicBezTo>
                    <a:pt x="685" y="32"/>
                    <a:pt x="579" y="1"/>
                    <a:pt x="483" y="1"/>
                  </a:cubicBezTo>
                  <a:close/>
                </a:path>
              </a:pathLst>
            </a:custGeom>
            <a:solidFill>
              <a:srgbClr val="341D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285;p18"/>
            <p:cNvSpPr/>
            <p:nvPr/>
          </p:nvSpPr>
          <p:spPr>
            <a:xfrm>
              <a:off x="4207023" y="3639765"/>
              <a:ext cx="158643" cy="198146"/>
            </a:xfrm>
            <a:custGeom>
              <a:avLst/>
              <a:gdLst/>
              <a:ahLst/>
              <a:cxnLst/>
              <a:rect l="l" t="t" r="r" b="b"/>
              <a:pathLst>
                <a:path w="4795" h="5989" extrusionOk="0">
                  <a:moveTo>
                    <a:pt x="836" y="677"/>
                  </a:moveTo>
                  <a:cubicBezTo>
                    <a:pt x="876" y="677"/>
                    <a:pt x="936" y="697"/>
                    <a:pt x="995" y="737"/>
                  </a:cubicBezTo>
                  <a:lnTo>
                    <a:pt x="3482" y="2169"/>
                  </a:lnTo>
                  <a:cubicBezTo>
                    <a:pt x="3820" y="2368"/>
                    <a:pt x="4118" y="2945"/>
                    <a:pt x="4118" y="3422"/>
                  </a:cubicBezTo>
                  <a:lnTo>
                    <a:pt x="4118" y="4934"/>
                  </a:lnTo>
                  <a:cubicBezTo>
                    <a:pt x="4118" y="5153"/>
                    <a:pt x="4059" y="5272"/>
                    <a:pt x="3999" y="5312"/>
                  </a:cubicBezTo>
                  <a:cubicBezTo>
                    <a:pt x="3988" y="5318"/>
                    <a:pt x="3976" y="5320"/>
                    <a:pt x="3963" y="5320"/>
                  </a:cubicBezTo>
                  <a:cubicBezTo>
                    <a:pt x="3926" y="5320"/>
                    <a:pt x="3878" y="5302"/>
                    <a:pt x="3820" y="5272"/>
                  </a:cubicBezTo>
                  <a:lnTo>
                    <a:pt x="1334" y="3820"/>
                  </a:lnTo>
                  <a:cubicBezTo>
                    <a:pt x="995" y="3641"/>
                    <a:pt x="697" y="3044"/>
                    <a:pt x="697" y="2567"/>
                  </a:cubicBezTo>
                  <a:lnTo>
                    <a:pt x="697" y="1055"/>
                  </a:lnTo>
                  <a:cubicBezTo>
                    <a:pt x="697" y="856"/>
                    <a:pt x="757" y="717"/>
                    <a:pt x="796" y="697"/>
                  </a:cubicBezTo>
                  <a:cubicBezTo>
                    <a:pt x="816" y="697"/>
                    <a:pt x="836" y="677"/>
                    <a:pt x="836" y="677"/>
                  </a:cubicBezTo>
                  <a:close/>
                  <a:moveTo>
                    <a:pt x="853" y="0"/>
                  </a:moveTo>
                  <a:cubicBezTo>
                    <a:pt x="714" y="0"/>
                    <a:pt x="579" y="35"/>
                    <a:pt x="458" y="100"/>
                  </a:cubicBezTo>
                  <a:cubicBezTo>
                    <a:pt x="180" y="259"/>
                    <a:pt x="1" y="618"/>
                    <a:pt x="1" y="1055"/>
                  </a:cubicBezTo>
                  <a:lnTo>
                    <a:pt x="1" y="2567"/>
                  </a:lnTo>
                  <a:cubicBezTo>
                    <a:pt x="1" y="3283"/>
                    <a:pt x="438" y="4099"/>
                    <a:pt x="995" y="4417"/>
                  </a:cubicBezTo>
                  <a:lnTo>
                    <a:pt x="3462" y="5849"/>
                  </a:lnTo>
                  <a:cubicBezTo>
                    <a:pt x="3641" y="5949"/>
                    <a:pt x="3800" y="5989"/>
                    <a:pt x="3959" y="5989"/>
                  </a:cubicBezTo>
                  <a:cubicBezTo>
                    <a:pt x="4099" y="5989"/>
                    <a:pt x="4218" y="5969"/>
                    <a:pt x="4337" y="5889"/>
                  </a:cubicBezTo>
                  <a:cubicBezTo>
                    <a:pt x="4636" y="5730"/>
                    <a:pt x="4795" y="5372"/>
                    <a:pt x="4795" y="4934"/>
                  </a:cubicBezTo>
                  <a:lnTo>
                    <a:pt x="4795" y="3422"/>
                  </a:lnTo>
                  <a:cubicBezTo>
                    <a:pt x="4795" y="2706"/>
                    <a:pt x="4357" y="1891"/>
                    <a:pt x="3820" y="1572"/>
                  </a:cubicBezTo>
                  <a:lnTo>
                    <a:pt x="1334" y="140"/>
                  </a:lnTo>
                  <a:cubicBezTo>
                    <a:pt x="1175" y="45"/>
                    <a:pt x="1011" y="0"/>
                    <a:pt x="8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286;p18"/>
            <p:cNvSpPr/>
            <p:nvPr/>
          </p:nvSpPr>
          <p:spPr>
            <a:xfrm>
              <a:off x="4218867" y="3508880"/>
              <a:ext cx="135615" cy="138725"/>
            </a:xfrm>
            <a:custGeom>
              <a:avLst/>
              <a:gdLst/>
              <a:ahLst/>
              <a:cxnLst/>
              <a:rect l="l" t="t" r="r" b="b"/>
              <a:pathLst>
                <a:path w="4099" h="4193" extrusionOk="0">
                  <a:moveTo>
                    <a:pt x="483" y="1"/>
                  </a:moveTo>
                  <a:cubicBezTo>
                    <a:pt x="200" y="1"/>
                    <a:pt x="1" y="269"/>
                    <a:pt x="1" y="714"/>
                  </a:cubicBezTo>
                  <a:lnTo>
                    <a:pt x="1" y="1112"/>
                  </a:lnTo>
                  <a:cubicBezTo>
                    <a:pt x="1" y="1709"/>
                    <a:pt x="359" y="2405"/>
                    <a:pt x="796" y="2664"/>
                  </a:cubicBezTo>
                  <a:lnTo>
                    <a:pt x="3283" y="4096"/>
                  </a:lnTo>
                  <a:cubicBezTo>
                    <a:pt x="3399" y="4162"/>
                    <a:pt x="3509" y="4193"/>
                    <a:pt x="3608" y="4193"/>
                  </a:cubicBezTo>
                  <a:cubicBezTo>
                    <a:pt x="3899" y="4193"/>
                    <a:pt x="4099" y="3925"/>
                    <a:pt x="4099" y="3479"/>
                  </a:cubicBezTo>
                  <a:lnTo>
                    <a:pt x="4099" y="3082"/>
                  </a:lnTo>
                  <a:cubicBezTo>
                    <a:pt x="4099" y="2485"/>
                    <a:pt x="3741" y="1789"/>
                    <a:pt x="3283" y="1530"/>
                  </a:cubicBezTo>
                  <a:lnTo>
                    <a:pt x="796" y="98"/>
                  </a:lnTo>
                  <a:cubicBezTo>
                    <a:pt x="685" y="32"/>
                    <a:pt x="579" y="1"/>
                    <a:pt x="483" y="1"/>
                  </a:cubicBezTo>
                  <a:close/>
                </a:path>
              </a:pathLst>
            </a:custGeom>
            <a:solidFill>
              <a:srgbClr val="341D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287;p18"/>
            <p:cNvSpPr/>
            <p:nvPr/>
          </p:nvSpPr>
          <p:spPr>
            <a:xfrm>
              <a:off x="4207023" y="3497334"/>
              <a:ext cx="158643" cy="161554"/>
            </a:xfrm>
            <a:custGeom>
              <a:avLst/>
              <a:gdLst/>
              <a:ahLst/>
              <a:cxnLst/>
              <a:rect l="l" t="t" r="r" b="b"/>
              <a:pathLst>
                <a:path w="4795" h="4883" extrusionOk="0">
                  <a:moveTo>
                    <a:pt x="836" y="685"/>
                  </a:moveTo>
                  <a:cubicBezTo>
                    <a:pt x="876" y="685"/>
                    <a:pt x="936" y="705"/>
                    <a:pt x="995" y="745"/>
                  </a:cubicBezTo>
                  <a:lnTo>
                    <a:pt x="3482" y="2177"/>
                  </a:lnTo>
                  <a:cubicBezTo>
                    <a:pt x="3820" y="2376"/>
                    <a:pt x="4118" y="2953"/>
                    <a:pt x="4118" y="3431"/>
                  </a:cubicBezTo>
                  <a:lnTo>
                    <a:pt x="4118" y="3828"/>
                  </a:lnTo>
                  <a:cubicBezTo>
                    <a:pt x="4118" y="4047"/>
                    <a:pt x="4059" y="4167"/>
                    <a:pt x="3999" y="4186"/>
                  </a:cubicBezTo>
                  <a:cubicBezTo>
                    <a:pt x="3985" y="4194"/>
                    <a:pt x="3967" y="4198"/>
                    <a:pt x="3947" y="4198"/>
                  </a:cubicBezTo>
                  <a:cubicBezTo>
                    <a:pt x="3913" y="4198"/>
                    <a:pt x="3871" y="4185"/>
                    <a:pt x="3820" y="4147"/>
                  </a:cubicBezTo>
                  <a:lnTo>
                    <a:pt x="1334" y="2714"/>
                  </a:lnTo>
                  <a:cubicBezTo>
                    <a:pt x="995" y="2516"/>
                    <a:pt x="697" y="1939"/>
                    <a:pt x="697" y="1461"/>
                  </a:cubicBezTo>
                  <a:lnTo>
                    <a:pt x="697" y="1063"/>
                  </a:lnTo>
                  <a:cubicBezTo>
                    <a:pt x="697" y="845"/>
                    <a:pt x="757" y="725"/>
                    <a:pt x="796" y="705"/>
                  </a:cubicBezTo>
                  <a:cubicBezTo>
                    <a:pt x="816" y="685"/>
                    <a:pt x="836" y="685"/>
                    <a:pt x="836" y="685"/>
                  </a:cubicBezTo>
                  <a:close/>
                  <a:moveTo>
                    <a:pt x="842" y="1"/>
                  </a:moveTo>
                  <a:cubicBezTo>
                    <a:pt x="706" y="1"/>
                    <a:pt x="576" y="36"/>
                    <a:pt x="458" y="108"/>
                  </a:cubicBezTo>
                  <a:cubicBezTo>
                    <a:pt x="180" y="268"/>
                    <a:pt x="1" y="626"/>
                    <a:pt x="1" y="1063"/>
                  </a:cubicBezTo>
                  <a:lnTo>
                    <a:pt x="1" y="1461"/>
                  </a:lnTo>
                  <a:cubicBezTo>
                    <a:pt x="1" y="2177"/>
                    <a:pt x="438" y="2993"/>
                    <a:pt x="995" y="3311"/>
                  </a:cubicBezTo>
                  <a:lnTo>
                    <a:pt x="3462" y="4743"/>
                  </a:lnTo>
                  <a:cubicBezTo>
                    <a:pt x="3641" y="4843"/>
                    <a:pt x="3800" y="4883"/>
                    <a:pt x="3959" y="4883"/>
                  </a:cubicBezTo>
                  <a:cubicBezTo>
                    <a:pt x="4099" y="4883"/>
                    <a:pt x="4218" y="4863"/>
                    <a:pt x="4337" y="4783"/>
                  </a:cubicBezTo>
                  <a:cubicBezTo>
                    <a:pt x="4636" y="4624"/>
                    <a:pt x="4795" y="4266"/>
                    <a:pt x="4795" y="3828"/>
                  </a:cubicBezTo>
                  <a:lnTo>
                    <a:pt x="4795" y="3431"/>
                  </a:lnTo>
                  <a:cubicBezTo>
                    <a:pt x="4795" y="2714"/>
                    <a:pt x="4357" y="1899"/>
                    <a:pt x="3820" y="1581"/>
                  </a:cubicBezTo>
                  <a:lnTo>
                    <a:pt x="1334" y="148"/>
                  </a:lnTo>
                  <a:cubicBezTo>
                    <a:pt x="1171" y="51"/>
                    <a:pt x="1003" y="1"/>
                    <a:pt x="8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288;p18"/>
            <p:cNvSpPr/>
            <p:nvPr/>
          </p:nvSpPr>
          <p:spPr>
            <a:xfrm>
              <a:off x="3867438" y="4012368"/>
              <a:ext cx="48073" cy="101207"/>
            </a:xfrm>
            <a:custGeom>
              <a:avLst/>
              <a:gdLst/>
              <a:ahLst/>
              <a:cxnLst/>
              <a:rect l="l" t="t" r="r" b="b"/>
              <a:pathLst>
                <a:path w="1453" h="3059" extrusionOk="0">
                  <a:moveTo>
                    <a:pt x="367" y="1"/>
                  </a:moveTo>
                  <a:cubicBezTo>
                    <a:pt x="152" y="1"/>
                    <a:pt x="0" y="198"/>
                    <a:pt x="0" y="535"/>
                  </a:cubicBezTo>
                  <a:lnTo>
                    <a:pt x="0" y="1689"/>
                  </a:lnTo>
                  <a:cubicBezTo>
                    <a:pt x="0" y="2127"/>
                    <a:pt x="279" y="2664"/>
                    <a:pt x="617" y="2863"/>
                  </a:cubicBezTo>
                  <a:lnTo>
                    <a:pt x="836" y="2982"/>
                  </a:lnTo>
                  <a:cubicBezTo>
                    <a:pt x="924" y="3034"/>
                    <a:pt x="1009" y="3059"/>
                    <a:pt x="1085" y="3059"/>
                  </a:cubicBezTo>
                  <a:cubicBezTo>
                    <a:pt x="1301" y="3059"/>
                    <a:pt x="1452" y="2862"/>
                    <a:pt x="1452" y="2525"/>
                  </a:cubicBezTo>
                  <a:lnTo>
                    <a:pt x="1452" y="1371"/>
                  </a:lnTo>
                  <a:cubicBezTo>
                    <a:pt x="1452" y="913"/>
                    <a:pt x="1174" y="396"/>
                    <a:pt x="836" y="197"/>
                  </a:cubicBezTo>
                  <a:lnTo>
                    <a:pt x="617" y="78"/>
                  </a:lnTo>
                  <a:cubicBezTo>
                    <a:pt x="528" y="26"/>
                    <a:pt x="444" y="1"/>
                    <a:pt x="367" y="1"/>
                  </a:cubicBezTo>
                  <a:close/>
                </a:path>
              </a:pathLst>
            </a:custGeom>
            <a:solidFill>
              <a:srgbClr val="341D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289;p18"/>
            <p:cNvSpPr/>
            <p:nvPr/>
          </p:nvSpPr>
          <p:spPr>
            <a:xfrm>
              <a:off x="3856223" y="4000921"/>
              <a:ext cx="70471" cy="123936"/>
            </a:xfrm>
            <a:custGeom>
              <a:avLst/>
              <a:gdLst/>
              <a:ahLst/>
              <a:cxnLst/>
              <a:rect l="l" t="t" r="r" b="b"/>
              <a:pathLst>
                <a:path w="2130" h="3746" extrusionOk="0">
                  <a:moveTo>
                    <a:pt x="717" y="682"/>
                  </a:moveTo>
                  <a:cubicBezTo>
                    <a:pt x="717" y="682"/>
                    <a:pt x="737" y="682"/>
                    <a:pt x="777" y="722"/>
                  </a:cubicBezTo>
                  <a:lnTo>
                    <a:pt x="996" y="841"/>
                  </a:lnTo>
                  <a:cubicBezTo>
                    <a:pt x="1214" y="961"/>
                    <a:pt x="1453" y="1359"/>
                    <a:pt x="1453" y="1717"/>
                  </a:cubicBezTo>
                  <a:lnTo>
                    <a:pt x="1453" y="2871"/>
                  </a:lnTo>
                  <a:cubicBezTo>
                    <a:pt x="1453" y="2982"/>
                    <a:pt x="1418" y="3042"/>
                    <a:pt x="1397" y="3065"/>
                  </a:cubicBezTo>
                  <a:lnTo>
                    <a:pt x="1397" y="3065"/>
                  </a:lnTo>
                  <a:cubicBezTo>
                    <a:pt x="1391" y="3058"/>
                    <a:pt x="1362" y="3044"/>
                    <a:pt x="1334" y="3030"/>
                  </a:cubicBezTo>
                  <a:lnTo>
                    <a:pt x="1135" y="2910"/>
                  </a:lnTo>
                  <a:cubicBezTo>
                    <a:pt x="916" y="2791"/>
                    <a:pt x="677" y="2393"/>
                    <a:pt x="677" y="2035"/>
                  </a:cubicBezTo>
                  <a:lnTo>
                    <a:pt x="677" y="881"/>
                  </a:lnTo>
                  <a:cubicBezTo>
                    <a:pt x="677" y="762"/>
                    <a:pt x="717" y="702"/>
                    <a:pt x="717" y="682"/>
                  </a:cubicBezTo>
                  <a:close/>
                  <a:moveTo>
                    <a:pt x="714" y="0"/>
                  </a:moveTo>
                  <a:cubicBezTo>
                    <a:pt x="595" y="0"/>
                    <a:pt x="480" y="30"/>
                    <a:pt x="379" y="86"/>
                  </a:cubicBezTo>
                  <a:cubicBezTo>
                    <a:pt x="140" y="225"/>
                    <a:pt x="1" y="523"/>
                    <a:pt x="1" y="881"/>
                  </a:cubicBezTo>
                  <a:lnTo>
                    <a:pt x="1" y="2035"/>
                  </a:lnTo>
                  <a:cubicBezTo>
                    <a:pt x="1" y="2612"/>
                    <a:pt x="339" y="3248"/>
                    <a:pt x="777" y="3507"/>
                  </a:cubicBezTo>
                  <a:lnTo>
                    <a:pt x="996" y="3626"/>
                  </a:lnTo>
                  <a:cubicBezTo>
                    <a:pt x="1135" y="3706"/>
                    <a:pt x="1274" y="3746"/>
                    <a:pt x="1413" y="3746"/>
                  </a:cubicBezTo>
                  <a:cubicBezTo>
                    <a:pt x="1533" y="3746"/>
                    <a:pt x="1652" y="3726"/>
                    <a:pt x="1751" y="3666"/>
                  </a:cubicBezTo>
                  <a:cubicBezTo>
                    <a:pt x="1990" y="3527"/>
                    <a:pt x="2129" y="3229"/>
                    <a:pt x="2129" y="2871"/>
                  </a:cubicBezTo>
                  <a:lnTo>
                    <a:pt x="2129" y="1717"/>
                  </a:lnTo>
                  <a:cubicBezTo>
                    <a:pt x="2129" y="1140"/>
                    <a:pt x="1791" y="503"/>
                    <a:pt x="1354" y="245"/>
                  </a:cubicBezTo>
                  <a:lnTo>
                    <a:pt x="1135" y="125"/>
                  </a:lnTo>
                  <a:cubicBezTo>
                    <a:pt x="996" y="40"/>
                    <a:pt x="852" y="0"/>
                    <a:pt x="7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290;p18"/>
            <p:cNvSpPr/>
            <p:nvPr/>
          </p:nvSpPr>
          <p:spPr>
            <a:xfrm>
              <a:off x="3884543" y="2087847"/>
              <a:ext cx="61902" cy="129991"/>
            </a:xfrm>
            <a:custGeom>
              <a:avLst/>
              <a:gdLst/>
              <a:ahLst/>
              <a:cxnLst/>
              <a:rect l="l" t="t" r="r" b="b"/>
              <a:pathLst>
                <a:path w="1871" h="3929" extrusionOk="0">
                  <a:moveTo>
                    <a:pt x="474" y="0"/>
                  </a:moveTo>
                  <a:cubicBezTo>
                    <a:pt x="195" y="0"/>
                    <a:pt x="0" y="257"/>
                    <a:pt x="0" y="697"/>
                  </a:cubicBezTo>
                  <a:lnTo>
                    <a:pt x="0" y="2169"/>
                  </a:lnTo>
                  <a:cubicBezTo>
                    <a:pt x="0" y="2746"/>
                    <a:pt x="358" y="3422"/>
                    <a:pt x="796" y="3681"/>
                  </a:cubicBezTo>
                  <a:lnTo>
                    <a:pt x="1074" y="3840"/>
                  </a:lnTo>
                  <a:cubicBezTo>
                    <a:pt x="1184" y="3900"/>
                    <a:pt x="1289" y="3929"/>
                    <a:pt x="1385" y="3929"/>
                  </a:cubicBezTo>
                  <a:cubicBezTo>
                    <a:pt x="1670" y="3929"/>
                    <a:pt x="1870" y="3675"/>
                    <a:pt x="1870" y="3243"/>
                  </a:cubicBezTo>
                  <a:lnTo>
                    <a:pt x="1870" y="1771"/>
                  </a:lnTo>
                  <a:cubicBezTo>
                    <a:pt x="1870" y="1174"/>
                    <a:pt x="1512" y="498"/>
                    <a:pt x="1074" y="259"/>
                  </a:cubicBezTo>
                  <a:lnTo>
                    <a:pt x="796" y="100"/>
                  </a:lnTo>
                  <a:cubicBezTo>
                    <a:pt x="681" y="33"/>
                    <a:pt x="572" y="0"/>
                    <a:pt x="474" y="0"/>
                  </a:cubicBezTo>
                  <a:close/>
                </a:path>
              </a:pathLst>
            </a:custGeom>
            <a:solidFill>
              <a:srgbClr val="341D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291;p18"/>
            <p:cNvSpPr/>
            <p:nvPr/>
          </p:nvSpPr>
          <p:spPr>
            <a:xfrm>
              <a:off x="3873361" y="2076399"/>
              <a:ext cx="84267" cy="152985"/>
            </a:xfrm>
            <a:custGeom>
              <a:avLst/>
              <a:gdLst/>
              <a:ahLst/>
              <a:cxnLst/>
              <a:rect l="l" t="t" r="r" b="b"/>
              <a:pathLst>
                <a:path w="2547" h="4624" extrusionOk="0">
                  <a:moveTo>
                    <a:pt x="816" y="685"/>
                  </a:moveTo>
                  <a:cubicBezTo>
                    <a:pt x="855" y="685"/>
                    <a:pt x="895" y="705"/>
                    <a:pt x="955" y="745"/>
                  </a:cubicBezTo>
                  <a:lnTo>
                    <a:pt x="1233" y="904"/>
                  </a:lnTo>
                  <a:cubicBezTo>
                    <a:pt x="1572" y="1083"/>
                    <a:pt x="1850" y="1660"/>
                    <a:pt x="1850" y="2117"/>
                  </a:cubicBezTo>
                  <a:lnTo>
                    <a:pt x="1850" y="3589"/>
                  </a:lnTo>
                  <a:cubicBezTo>
                    <a:pt x="1850" y="3808"/>
                    <a:pt x="1790" y="3908"/>
                    <a:pt x="1751" y="3927"/>
                  </a:cubicBezTo>
                  <a:cubicBezTo>
                    <a:pt x="1745" y="3933"/>
                    <a:pt x="1736" y="3935"/>
                    <a:pt x="1723" y="3935"/>
                  </a:cubicBezTo>
                  <a:cubicBezTo>
                    <a:pt x="1688" y="3935"/>
                    <a:pt x="1630" y="3917"/>
                    <a:pt x="1572" y="3888"/>
                  </a:cubicBezTo>
                  <a:lnTo>
                    <a:pt x="1293" y="3729"/>
                  </a:lnTo>
                  <a:cubicBezTo>
                    <a:pt x="975" y="3530"/>
                    <a:pt x="676" y="2973"/>
                    <a:pt x="676" y="2515"/>
                  </a:cubicBezTo>
                  <a:lnTo>
                    <a:pt x="676" y="1043"/>
                  </a:lnTo>
                  <a:cubicBezTo>
                    <a:pt x="676" y="804"/>
                    <a:pt x="756" y="725"/>
                    <a:pt x="776" y="685"/>
                  </a:cubicBezTo>
                  <a:close/>
                  <a:moveTo>
                    <a:pt x="813" y="0"/>
                  </a:moveTo>
                  <a:cubicBezTo>
                    <a:pt x="682" y="0"/>
                    <a:pt x="556" y="36"/>
                    <a:pt x="438" y="108"/>
                  </a:cubicBezTo>
                  <a:cubicBezTo>
                    <a:pt x="159" y="267"/>
                    <a:pt x="0" y="605"/>
                    <a:pt x="0" y="1043"/>
                  </a:cubicBezTo>
                  <a:lnTo>
                    <a:pt x="0" y="2515"/>
                  </a:lnTo>
                  <a:cubicBezTo>
                    <a:pt x="0" y="3211"/>
                    <a:pt x="418" y="4007"/>
                    <a:pt x="955" y="4325"/>
                  </a:cubicBezTo>
                  <a:lnTo>
                    <a:pt x="1233" y="4484"/>
                  </a:lnTo>
                  <a:cubicBezTo>
                    <a:pt x="1393" y="4564"/>
                    <a:pt x="1572" y="4624"/>
                    <a:pt x="1731" y="4624"/>
                  </a:cubicBezTo>
                  <a:cubicBezTo>
                    <a:pt x="1850" y="4624"/>
                    <a:pt x="1989" y="4584"/>
                    <a:pt x="2109" y="4524"/>
                  </a:cubicBezTo>
                  <a:cubicBezTo>
                    <a:pt x="2387" y="4365"/>
                    <a:pt x="2546" y="4007"/>
                    <a:pt x="2546" y="3589"/>
                  </a:cubicBezTo>
                  <a:lnTo>
                    <a:pt x="2546" y="2117"/>
                  </a:lnTo>
                  <a:cubicBezTo>
                    <a:pt x="2546" y="1401"/>
                    <a:pt x="2129" y="605"/>
                    <a:pt x="1572" y="307"/>
                  </a:cubicBezTo>
                  <a:lnTo>
                    <a:pt x="1293" y="148"/>
                  </a:lnTo>
                  <a:cubicBezTo>
                    <a:pt x="1131" y="50"/>
                    <a:pt x="968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292;p18"/>
            <p:cNvSpPr/>
            <p:nvPr/>
          </p:nvSpPr>
          <p:spPr>
            <a:xfrm>
              <a:off x="4624291" y="1235544"/>
              <a:ext cx="201421" cy="659186"/>
            </a:xfrm>
            <a:custGeom>
              <a:avLst/>
              <a:gdLst/>
              <a:ahLst/>
              <a:cxnLst/>
              <a:rect l="l" t="t" r="r" b="b"/>
              <a:pathLst>
                <a:path w="6088" h="19924" extrusionOk="0">
                  <a:moveTo>
                    <a:pt x="60" y="1"/>
                  </a:moveTo>
                  <a:cubicBezTo>
                    <a:pt x="40" y="1"/>
                    <a:pt x="40" y="21"/>
                    <a:pt x="40" y="21"/>
                  </a:cubicBezTo>
                  <a:lnTo>
                    <a:pt x="40" y="18103"/>
                  </a:lnTo>
                  <a:cubicBezTo>
                    <a:pt x="1" y="18720"/>
                    <a:pt x="538" y="19376"/>
                    <a:pt x="1692" y="19714"/>
                  </a:cubicBezTo>
                  <a:cubicBezTo>
                    <a:pt x="2129" y="19854"/>
                    <a:pt x="2587" y="19923"/>
                    <a:pt x="3044" y="19923"/>
                  </a:cubicBezTo>
                  <a:cubicBezTo>
                    <a:pt x="3502" y="19923"/>
                    <a:pt x="3959" y="19854"/>
                    <a:pt x="4397" y="19714"/>
                  </a:cubicBezTo>
                  <a:cubicBezTo>
                    <a:pt x="5551" y="19376"/>
                    <a:pt x="6088" y="18720"/>
                    <a:pt x="6048" y="18103"/>
                  </a:cubicBezTo>
                  <a:lnTo>
                    <a:pt x="6048" y="21"/>
                  </a:lnTo>
                  <a:cubicBezTo>
                    <a:pt x="6048" y="21"/>
                    <a:pt x="6028" y="1"/>
                    <a:pt x="60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293;p18"/>
            <p:cNvSpPr/>
            <p:nvPr/>
          </p:nvSpPr>
          <p:spPr>
            <a:xfrm>
              <a:off x="4614432" y="1224361"/>
              <a:ext cx="221173" cy="681882"/>
            </a:xfrm>
            <a:custGeom>
              <a:avLst/>
              <a:gdLst/>
              <a:ahLst/>
              <a:cxnLst/>
              <a:rect l="l" t="t" r="r" b="b"/>
              <a:pathLst>
                <a:path w="6685" h="20610" extrusionOk="0">
                  <a:moveTo>
                    <a:pt x="6008" y="677"/>
                  </a:moveTo>
                  <a:lnTo>
                    <a:pt x="6008" y="18083"/>
                  </a:lnTo>
                  <a:lnTo>
                    <a:pt x="5968" y="18083"/>
                  </a:lnTo>
                  <a:lnTo>
                    <a:pt x="6008" y="18461"/>
                  </a:lnTo>
                  <a:cubicBezTo>
                    <a:pt x="6048" y="18978"/>
                    <a:pt x="5491" y="19456"/>
                    <a:pt x="4595" y="19734"/>
                  </a:cubicBezTo>
                  <a:cubicBezTo>
                    <a:pt x="4188" y="19863"/>
                    <a:pt x="3765" y="19928"/>
                    <a:pt x="3342" y="19928"/>
                  </a:cubicBezTo>
                  <a:cubicBezTo>
                    <a:pt x="2920" y="19928"/>
                    <a:pt x="2497" y="19863"/>
                    <a:pt x="2089" y="19734"/>
                  </a:cubicBezTo>
                  <a:cubicBezTo>
                    <a:pt x="1174" y="19456"/>
                    <a:pt x="637" y="18978"/>
                    <a:pt x="677" y="18461"/>
                  </a:cubicBezTo>
                  <a:lnTo>
                    <a:pt x="716" y="18083"/>
                  </a:lnTo>
                  <a:lnTo>
                    <a:pt x="677" y="18083"/>
                  </a:lnTo>
                  <a:lnTo>
                    <a:pt x="677" y="677"/>
                  </a:lnTo>
                  <a:close/>
                  <a:moveTo>
                    <a:pt x="20" y="1"/>
                  </a:moveTo>
                  <a:lnTo>
                    <a:pt x="0" y="378"/>
                  </a:lnTo>
                  <a:lnTo>
                    <a:pt x="20" y="18779"/>
                  </a:lnTo>
                  <a:cubicBezTo>
                    <a:pt x="159" y="19476"/>
                    <a:pt x="816" y="20072"/>
                    <a:pt x="1890" y="20391"/>
                  </a:cubicBezTo>
                  <a:cubicBezTo>
                    <a:pt x="2367" y="20530"/>
                    <a:pt x="2845" y="20609"/>
                    <a:pt x="3342" y="20609"/>
                  </a:cubicBezTo>
                  <a:cubicBezTo>
                    <a:pt x="3840" y="20609"/>
                    <a:pt x="4317" y="20550"/>
                    <a:pt x="4794" y="20391"/>
                  </a:cubicBezTo>
                  <a:cubicBezTo>
                    <a:pt x="5869" y="20072"/>
                    <a:pt x="6525" y="19476"/>
                    <a:pt x="6664" y="18779"/>
                  </a:cubicBezTo>
                  <a:lnTo>
                    <a:pt x="6684" y="18779"/>
                  </a:lnTo>
                  <a:lnTo>
                    <a:pt x="6684" y="18560"/>
                  </a:lnTo>
                  <a:lnTo>
                    <a:pt x="6684" y="18481"/>
                  </a:lnTo>
                  <a:lnTo>
                    <a:pt x="6684" y="18441"/>
                  </a:lnTo>
                  <a:lnTo>
                    <a:pt x="6684" y="20"/>
                  </a:lnTo>
                  <a:lnTo>
                    <a:pt x="6326" y="1"/>
                  </a:lnTo>
                  <a:close/>
                </a:path>
              </a:pathLst>
            </a:custGeom>
            <a:solidFill>
              <a:srgbClr val="341D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294;p18"/>
            <p:cNvSpPr/>
            <p:nvPr/>
          </p:nvSpPr>
          <p:spPr>
            <a:xfrm>
              <a:off x="4624291" y="1235544"/>
              <a:ext cx="86914" cy="658855"/>
            </a:xfrm>
            <a:custGeom>
              <a:avLst/>
              <a:gdLst/>
              <a:ahLst/>
              <a:cxnLst/>
              <a:rect l="l" t="t" r="r" b="b"/>
              <a:pathLst>
                <a:path w="2627" h="19914" extrusionOk="0">
                  <a:moveTo>
                    <a:pt x="60" y="1"/>
                  </a:moveTo>
                  <a:cubicBezTo>
                    <a:pt x="40" y="1"/>
                    <a:pt x="40" y="21"/>
                    <a:pt x="40" y="40"/>
                  </a:cubicBezTo>
                  <a:lnTo>
                    <a:pt x="40" y="18103"/>
                  </a:lnTo>
                  <a:cubicBezTo>
                    <a:pt x="1" y="18720"/>
                    <a:pt x="538" y="19376"/>
                    <a:pt x="1692" y="19734"/>
                  </a:cubicBezTo>
                  <a:cubicBezTo>
                    <a:pt x="1990" y="19814"/>
                    <a:pt x="2308" y="19874"/>
                    <a:pt x="2626" y="19913"/>
                  </a:cubicBezTo>
                  <a:lnTo>
                    <a:pt x="2626" y="1"/>
                  </a:lnTo>
                  <a:close/>
                </a:path>
              </a:pathLst>
            </a:custGeom>
            <a:solidFill>
              <a:srgbClr val="341D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295;p18"/>
            <p:cNvSpPr/>
            <p:nvPr/>
          </p:nvSpPr>
          <p:spPr>
            <a:xfrm>
              <a:off x="4614432" y="1224361"/>
              <a:ext cx="108618" cy="682544"/>
            </a:xfrm>
            <a:custGeom>
              <a:avLst/>
              <a:gdLst/>
              <a:ahLst/>
              <a:cxnLst/>
              <a:rect l="l" t="t" r="r" b="b"/>
              <a:pathLst>
                <a:path w="3283" h="20630" extrusionOk="0">
                  <a:moveTo>
                    <a:pt x="2586" y="697"/>
                  </a:moveTo>
                  <a:lnTo>
                    <a:pt x="2586" y="19853"/>
                  </a:lnTo>
                  <a:cubicBezTo>
                    <a:pt x="2407" y="19834"/>
                    <a:pt x="2248" y="19794"/>
                    <a:pt x="2089" y="19734"/>
                  </a:cubicBezTo>
                  <a:cubicBezTo>
                    <a:pt x="1174" y="19456"/>
                    <a:pt x="637" y="18978"/>
                    <a:pt x="677" y="18461"/>
                  </a:cubicBezTo>
                  <a:lnTo>
                    <a:pt x="697" y="18083"/>
                  </a:lnTo>
                  <a:lnTo>
                    <a:pt x="677" y="18083"/>
                  </a:lnTo>
                  <a:lnTo>
                    <a:pt x="677" y="697"/>
                  </a:lnTo>
                  <a:close/>
                  <a:moveTo>
                    <a:pt x="20" y="1"/>
                  </a:moveTo>
                  <a:lnTo>
                    <a:pt x="0" y="378"/>
                  </a:lnTo>
                  <a:lnTo>
                    <a:pt x="20" y="18779"/>
                  </a:lnTo>
                  <a:cubicBezTo>
                    <a:pt x="159" y="19476"/>
                    <a:pt x="816" y="20072"/>
                    <a:pt x="1890" y="20391"/>
                  </a:cubicBezTo>
                  <a:cubicBezTo>
                    <a:pt x="2208" y="20490"/>
                    <a:pt x="2547" y="20550"/>
                    <a:pt x="2905" y="20590"/>
                  </a:cubicBezTo>
                  <a:lnTo>
                    <a:pt x="3283" y="20629"/>
                  </a:lnTo>
                  <a:lnTo>
                    <a:pt x="3283" y="1"/>
                  </a:lnTo>
                  <a:close/>
                </a:path>
              </a:pathLst>
            </a:custGeom>
            <a:solidFill>
              <a:srgbClr val="341D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296;p18"/>
            <p:cNvSpPr/>
            <p:nvPr/>
          </p:nvSpPr>
          <p:spPr>
            <a:xfrm>
              <a:off x="4615755" y="1180590"/>
              <a:ext cx="218526" cy="115202"/>
            </a:xfrm>
            <a:custGeom>
              <a:avLst/>
              <a:gdLst/>
              <a:ahLst/>
              <a:cxnLst/>
              <a:rect l="l" t="t" r="r" b="b"/>
              <a:pathLst>
                <a:path w="6605" h="3482" extrusionOk="0">
                  <a:moveTo>
                    <a:pt x="3302" y="1"/>
                  </a:moveTo>
                  <a:cubicBezTo>
                    <a:pt x="2531" y="1"/>
                    <a:pt x="1761" y="170"/>
                    <a:pt x="1174" y="508"/>
                  </a:cubicBezTo>
                  <a:cubicBezTo>
                    <a:pt x="0" y="1184"/>
                    <a:pt x="0" y="2298"/>
                    <a:pt x="1174" y="2975"/>
                  </a:cubicBezTo>
                  <a:cubicBezTo>
                    <a:pt x="1761" y="3313"/>
                    <a:pt x="2531" y="3482"/>
                    <a:pt x="3302" y="3482"/>
                  </a:cubicBezTo>
                  <a:cubicBezTo>
                    <a:pt x="4073" y="3482"/>
                    <a:pt x="4844" y="3313"/>
                    <a:pt x="5431" y="2975"/>
                  </a:cubicBezTo>
                  <a:cubicBezTo>
                    <a:pt x="6604" y="2298"/>
                    <a:pt x="6604" y="1184"/>
                    <a:pt x="5431" y="508"/>
                  </a:cubicBezTo>
                  <a:cubicBezTo>
                    <a:pt x="4844" y="170"/>
                    <a:pt x="4073" y="1"/>
                    <a:pt x="3302" y="1"/>
                  </a:cubicBezTo>
                  <a:close/>
                </a:path>
              </a:pathLst>
            </a:custGeom>
            <a:solidFill>
              <a:srgbClr val="569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297;p18"/>
            <p:cNvSpPr/>
            <p:nvPr/>
          </p:nvSpPr>
          <p:spPr>
            <a:xfrm>
              <a:off x="4614432" y="1169407"/>
              <a:ext cx="221173" cy="137931"/>
            </a:xfrm>
            <a:custGeom>
              <a:avLst/>
              <a:gdLst/>
              <a:ahLst/>
              <a:cxnLst/>
              <a:rect l="l" t="t" r="r" b="b"/>
              <a:pathLst>
                <a:path w="6685" h="4169" extrusionOk="0">
                  <a:moveTo>
                    <a:pt x="3342" y="687"/>
                  </a:moveTo>
                  <a:cubicBezTo>
                    <a:pt x="4058" y="687"/>
                    <a:pt x="4775" y="846"/>
                    <a:pt x="5292" y="1144"/>
                  </a:cubicBezTo>
                  <a:cubicBezTo>
                    <a:pt x="5749" y="1423"/>
                    <a:pt x="6008" y="1741"/>
                    <a:pt x="6008" y="2079"/>
                  </a:cubicBezTo>
                  <a:cubicBezTo>
                    <a:pt x="6008" y="2417"/>
                    <a:pt x="5749" y="2756"/>
                    <a:pt x="5292" y="3014"/>
                  </a:cubicBezTo>
                  <a:cubicBezTo>
                    <a:pt x="4765" y="3323"/>
                    <a:pt x="4053" y="3477"/>
                    <a:pt x="3342" y="3477"/>
                  </a:cubicBezTo>
                  <a:cubicBezTo>
                    <a:pt x="2631" y="3477"/>
                    <a:pt x="1920" y="3323"/>
                    <a:pt x="1393" y="3014"/>
                  </a:cubicBezTo>
                  <a:cubicBezTo>
                    <a:pt x="935" y="2756"/>
                    <a:pt x="677" y="2417"/>
                    <a:pt x="677" y="2079"/>
                  </a:cubicBezTo>
                  <a:cubicBezTo>
                    <a:pt x="677" y="1741"/>
                    <a:pt x="935" y="1423"/>
                    <a:pt x="1393" y="1144"/>
                  </a:cubicBezTo>
                  <a:cubicBezTo>
                    <a:pt x="1910" y="846"/>
                    <a:pt x="2626" y="687"/>
                    <a:pt x="3342" y="687"/>
                  </a:cubicBezTo>
                  <a:close/>
                  <a:moveTo>
                    <a:pt x="3340" y="0"/>
                  </a:moveTo>
                  <a:cubicBezTo>
                    <a:pt x="2512" y="0"/>
                    <a:pt x="1681" y="189"/>
                    <a:pt x="1035" y="567"/>
                  </a:cubicBezTo>
                  <a:cubicBezTo>
                    <a:pt x="358" y="945"/>
                    <a:pt x="0" y="1483"/>
                    <a:pt x="0" y="2079"/>
                  </a:cubicBezTo>
                  <a:cubicBezTo>
                    <a:pt x="0" y="2676"/>
                    <a:pt x="358" y="3213"/>
                    <a:pt x="1035" y="3611"/>
                  </a:cubicBezTo>
                  <a:cubicBezTo>
                    <a:pt x="1691" y="3969"/>
                    <a:pt x="2507" y="4168"/>
                    <a:pt x="3342" y="4168"/>
                  </a:cubicBezTo>
                  <a:cubicBezTo>
                    <a:pt x="4158" y="4168"/>
                    <a:pt x="4993" y="3969"/>
                    <a:pt x="5630" y="3611"/>
                  </a:cubicBezTo>
                  <a:cubicBezTo>
                    <a:pt x="6306" y="3213"/>
                    <a:pt x="6684" y="2676"/>
                    <a:pt x="6684" y="2079"/>
                  </a:cubicBezTo>
                  <a:cubicBezTo>
                    <a:pt x="6684" y="1483"/>
                    <a:pt x="6306" y="945"/>
                    <a:pt x="5630" y="567"/>
                  </a:cubicBezTo>
                  <a:cubicBezTo>
                    <a:pt x="4993" y="189"/>
                    <a:pt x="4168" y="0"/>
                    <a:pt x="3340" y="0"/>
                  </a:cubicBezTo>
                  <a:close/>
                </a:path>
              </a:pathLst>
            </a:custGeom>
            <a:solidFill>
              <a:srgbClr val="341D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298;p18"/>
            <p:cNvSpPr/>
            <p:nvPr/>
          </p:nvSpPr>
          <p:spPr>
            <a:xfrm>
              <a:off x="4591404" y="1126959"/>
              <a:ext cx="266566" cy="156327"/>
            </a:xfrm>
            <a:custGeom>
              <a:avLst/>
              <a:gdLst/>
              <a:ahLst/>
              <a:cxnLst/>
              <a:rect l="l" t="t" r="r" b="b"/>
              <a:pathLst>
                <a:path w="8057" h="4725" extrusionOk="0">
                  <a:moveTo>
                    <a:pt x="99" y="0"/>
                  </a:moveTo>
                  <a:cubicBezTo>
                    <a:pt x="80" y="0"/>
                    <a:pt x="60" y="20"/>
                    <a:pt x="60" y="40"/>
                  </a:cubicBezTo>
                  <a:lnTo>
                    <a:pt x="60" y="2288"/>
                  </a:lnTo>
                  <a:cubicBezTo>
                    <a:pt x="0" y="3124"/>
                    <a:pt x="716" y="3979"/>
                    <a:pt x="2248" y="4456"/>
                  </a:cubicBezTo>
                  <a:cubicBezTo>
                    <a:pt x="2825" y="4635"/>
                    <a:pt x="3427" y="4725"/>
                    <a:pt x="4031" y="4725"/>
                  </a:cubicBezTo>
                  <a:cubicBezTo>
                    <a:pt x="4635" y="4725"/>
                    <a:pt x="5242" y="4635"/>
                    <a:pt x="5829" y="4456"/>
                  </a:cubicBezTo>
                  <a:cubicBezTo>
                    <a:pt x="7340" y="3979"/>
                    <a:pt x="8057" y="3143"/>
                    <a:pt x="7997" y="2288"/>
                  </a:cubicBezTo>
                  <a:lnTo>
                    <a:pt x="8017" y="2010"/>
                  </a:lnTo>
                  <a:lnTo>
                    <a:pt x="8017" y="40"/>
                  </a:lnTo>
                  <a:cubicBezTo>
                    <a:pt x="8017" y="20"/>
                    <a:pt x="7997" y="0"/>
                    <a:pt x="7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299;p18"/>
            <p:cNvSpPr/>
            <p:nvPr/>
          </p:nvSpPr>
          <p:spPr>
            <a:xfrm>
              <a:off x="4582174" y="1115776"/>
              <a:ext cx="287641" cy="178394"/>
            </a:xfrm>
            <a:custGeom>
              <a:avLst/>
              <a:gdLst/>
              <a:ahLst/>
              <a:cxnLst/>
              <a:rect l="l" t="t" r="r" b="b"/>
              <a:pathLst>
                <a:path w="8694" h="5392" extrusionOk="0">
                  <a:moveTo>
                    <a:pt x="7938" y="677"/>
                  </a:moveTo>
                  <a:lnTo>
                    <a:pt x="7938" y="2626"/>
                  </a:lnTo>
                  <a:cubicBezTo>
                    <a:pt x="7997" y="3382"/>
                    <a:pt x="7241" y="4078"/>
                    <a:pt x="6008" y="4456"/>
                  </a:cubicBezTo>
                  <a:cubicBezTo>
                    <a:pt x="5451" y="4625"/>
                    <a:pt x="4879" y="4710"/>
                    <a:pt x="4310" y="4710"/>
                  </a:cubicBezTo>
                  <a:cubicBezTo>
                    <a:pt x="3740" y="4710"/>
                    <a:pt x="3173" y="4625"/>
                    <a:pt x="2626" y="4456"/>
                  </a:cubicBezTo>
                  <a:cubicBezTo>
                    <a:pt x="1373" y="4078"/>
                    <a:pt x="637" y="3382"/>
                    <a:pt x="677" y="2666"/>
                  </a:cubicBezTo>
                  <a:lnTo>
                    <a:pt x="717" y="2288"/>
                  </a:lnTo>
                  <a:lnTo>
                    <a:pt x="677" y="2288"/>
                  </a:lnTo>
                  <a:lnTo>
                    <a:pt x="677" y="677"/>
                  </a:lnTo>
                  <a:close/>
                  <a:moveTo>
                    <a:pt x="40" y="0"/>
                  </a:moveTo>
                  <a:lnTo>
                    <a:pt x="1" y="358"/>
                  </a:lnTo>
                  <a:lnTo>
                    <a:pt x="20" y="2984"/>
                  </a:lnTo>
                  <a:cubicBezTo>
                    <a:pt x="140" y="3899"/>
                    <a:pt x="1015" y="4675"/>
                    <a:pt x="2427" y="5113"/>
                  </a:cubicBezTo>
                  <a:cubicBezTo>
                    <a:pt x="3044" y="5312"/>
                    <a:pt x="3681" y="5391"/>
                    <a:pt x="4317" y="5391"/>
                  </a:cubicBezTo>
                  <a:cubicBezTo>
                    <a:pt x="4954" y="5391"/>
                    <a:pt x="5590" y="5312"/>
                    <a:pt x="6207" y="5113"/>
                  </a:cubicBezTo>
                  <a:cubicBezTo>
                    <a:pt x="7798" y="4635"/>
                    <a:pt x="8694" y="3700"/>
                    <a:pt x="8614" y="2606"/>
                  </a:cubicBezTo>
                  <a:lnTo>
                    <a:pt x="8634" y="2348"/>
                  </a:lnTo>
                  <a:lnTo>
                    <a:pt x="8634" y="20"/>
                  </a:lnTo>
                  <a:lnTo>
                    <a:pt x="8256" y="0"/>
                  </a:lnTo>
                  <a:close/>
                </a:path>
              </a:pathLst>
            </a:custGeom>
            <a:solidFill>
              <a:srgbClr val="341D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300;p18"/>
            <p:cNvSpPr/>
            <p:nvPr/>
          </p:nvSpPr>
          <p:spPr>
            <a:xfrm>
              <a:off x="4580850" y="1115776"/>
              <a:ext cx="137601" cy="178394"/>
            </a:xfrm>
            <a:custGeom>
              <a:avLst/>
              <a:gdLst/>
              <a:ahLst/>
              <a:cxnLst/>
              <a:rect l="l" t="t" r="r" b="b"/>
              <a:pathLst>
                <a:path w="4159" h="5392" extrusionOk="0">
                  <a:moveTo>
                    <a:pt x="3462" y="677"/>
                  </a:moveTo>
                  <a:lnTo>
                    <a:pt x="3462" y="4655"/>
                  </a:lnTo>
                  <a:cubicBezTo>
                    <a:pt x="3184" y="4595"/>
                    <a:pt x="2925" y="4536"/>
                    <a:pt x="2666" y="4456"/>
                  </a:cubicBezTo>
                  <a:cubicBezTo>
                    <a:pt x="1373" y="4078"/>
                    <a:pt x="677" y="3442"/>
                    <a:pt x="717" y="2765"/>
                  </a:cubicBezTo>
                  <a:lnTo>
                    <a:pt x="717" y="677"/>
                  </a:lnTo>
                  <a:close/>
                  <a:moveTo>
                    <a:pt x="80" y="0"/>
                  </a:moveTo>
                  <a:lnTo>
                    <a:pt x="41" y="358"/>
                  </a:lnTo>
                  <a:lnTo>
                    <a:pt x="41" y="2726"/>
                  </a:lnTo>
                  <a:cubicBezTo>
                    <a:pt x="1" y="3322"/>
                    <a:pt x="239" y="4436"/>
                    <a:pt x="2467" y="5113"/>
                  </a:cubicBezTo>
                  <a:cubicBezTo>
                    <a:pt x="2885" y="5232"/>
                    <a:pt x="3323" y="5331"/>
                    <a:pt x="3780" y="5371"/>
                  </a:cubicBezTo>
                  <a:lnTo>
                    <a:pt x="4158" y="5391"/>
                  </a:lnTo>
                  <a:lnTo>
                    <a:pt x="4158" y="0"/>
                  </a:lnTo>
                  <a:close/>
                </a:path>
              </a:pathLst>
            </a:custGeom>
            <a:solidFill>
              <a:srgbClr val="341D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301;p18"/>
            <p:cNvSpPr/>
            <p:nvPr/>
          </p:nvSpPr>
          <p:spPr>
            <a:xfrm>
              <a:off x="4580189" y="1054073"/>
              <a:ext cx="288964" cy="152224"/>
            </a:xfrm>
            <a:custGeom>
              <a:avLst/>
              <a:gdLst/>
              <a:ahLst/>
              <a:cxnLst/>
              <a:rect l="l" t="t" r="r" b="b"/>
              <a:pathLst>
                <a:path w="8734" h="4601" extrusionOk="0">
                  <a:moveTo>
                    <a:pt x="4377" y="0"/>
                  </a:moveTo>
                  <a:cubicBezTo>
                    <a:pt x="3363" y="0"/>
                    <a:pt x="2348" y="224"/>
                    <a:pt x="1572" y="672"/>
                  </a:cubicBezTo>
                  <a:cubicBezTo>
                    <a:pt x="1" y="1567"/>
                    <a:pt x="1" y="3019"/>
                    <a:pt x="1572" y="3914"/>
                  </a:cubicBezTo>
                  <a:cubicBezTo>
                    <a:pt x="2348" y="4372"/>
                    <a:pt x="3363" y="4600"/>
                    <a:pt x="4377" y="4600"/>
                  </a:cubicBezTo>
                  <a:cubicBezTo>
                    <a:pt x="5392" y="4600"/>
                    <a:pt x="6406" y="4372"/>
                    <a:pt x="7182" y="3914"/>
                  </a:cubicBezTo>
                  <a:cubicBezTo>
                    <a:pt x="8734" y="3019"/>
                    <a:pt x="8734" y="1567"/>
                    <a:pt x="7182" y="672"/>
                  </a:cubicBezTo>
                  <a:cubicBezTo>
                    <a:pt x="6406" y="224"/>
                    <a:pt x="5392" y="0"/>
                    <a:pt x="43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302;p18"/>
            <p:cNvSpPr/>
            <p:nvPr/>
          </p:nvSpPr>
          <p:spPr>
            <a:xfrm>
              <a:off x="4582174" y="1042890"/>
              <a:ext cx="285656" cy="174920"/>
            </a:xfrm>
            <a:custGeom>
              <a:avLst/>
              <a:gdLst/>
              <a:ahLst/>
              <a:cxnLst/>
              <a:rect l="l" t="t" r="r" b="b"/>
              <a:pathLst>
                <a:path w="8634" h="5287" extrusionOk="0">
                  <a:moveTo>
                    <a:pt x="4317" y="691"/>
                  </a:moveTo>
                  <a:cubicBezTo>
                    <a:pt x="5272" y="691"/>
                    <a:pt x="6227" y="890"/>
                    <a:pt x="6963" y="1308"/>
                  </a:cubicBezTo>
                  <a:cubicBezTo>
                    <a:pt x="7600" y="1686"/>
                    <a:pt x="7958" y="2144"/>
                    <a:pt x="7958" y="2641"/>
                  </a:cubicBezTo>
                  <a:cubicBezTo>
                    <a:pt x="7958" y="3118"/>
                    <a:pt x="7600" y="3596"/>
                    <a:pt x="6963" y="3974"/>
                  </a:cubicBezTo>
                  <a:cubicBezTo>
                    <a:pt x="6227" y="4391"/>
                    <a:pt x="5267" y="4600"/>
                    <a:pt x="4310" y="4600"/>
                  </a:cubicBezTo>
                  <a:cubicBezTo>
                    <a:pt x="3352" y="4600"/>
                    <a:pt x="2398" y="4391"/>
                    <a:pt x="1672" y="3974"/>
                  </a:cubicBezTo>
                  <a:cubicBezTo>
                    <a:pt x="1035" y="3596"/>
                    <a:pt x="677" y="3118"/>
                    <a:pt x="677" y="2641"/>
                  </a:cubicBezTo>
                  <a:cubicBezTo>
                    <a:pt x="677" y="2163"/>
                    <a:pt x="1035" y="1686"/>
                    <a:pt x="1672" y="1308"/>
                  </a:cubicBezTo>
                  <a:cubicBezTo>
                    <a:pt x="2408" y="890"/>
                    <a:pt x="3362" y="691"/>
                    <a:pt x="4317" y="691"/>
                  </a:cubicBezTo>
                  <a:close/>
                  <a:moveTo>
                    <a:pt x="4317" y="0"/>
                  </a:moveTo>
                  <a:cubicBezTo>
                    <a:pt x="3243" y="0"/>
                    <a:pt x="2169" y="244"/>
                    <a:pt x="1333" y="731"/>
                  </a:cubicBezTo>
                  <a:cubicBezTo>
                    <a:pt x="478" y="1228"/>
                    <a:pt x="1" y="1905"/>
                    <a:pt x="1" y="2641"/>
                  </a:cubicBezTo>
                  <a:cubicBezTo>
                    <a:pt x="1" y="3377"/>
                    <a:pt x="478" y="4053"/>
                    <a:pt x="1333" y="4551"/>
                  </a:cubicBezTo>
                  <a:cubicBezTo>
                    <a:pt x="2169" y="5048"/>
                    <a:pt x="3243" y="5287"/>
                    <a:pt x="4317" y="5287"/>
                  </a:cubicBezTo>
                  <a:cubicBezTo>
                    <a:pt x="5391" y="5287"/>
                    <a:pt x="6466" y="5048"/>
                    <a:pt x="7301" y="4551"/>
                  </a:cubicBezTo>
                  <a:cubicBezTo>
                    <a:pt x="8157" y="4053"/>
                    <a:pt x="8634" y="3377"/>
                    <a:pt x="8634" y="2641"/>
                  </a:cubicBezTo>
                  <a:cubicBezTo>
                    <a:pt x="8634" y="1905"/>
                    <a:pt x="8157" y="1228"/>
                    <a:pt x="7301" y="731"/>
                  </a:cubicBezTo>
                  <a:cubicBezTo>
                    <a:pt x="6466" y="244"/>
                    <a:pt x="5391" y="0"/>
                    <a:pt x="4317" y="0"/>
                  </a:cubicBezTo>
                  <a:close/>
                </a:path>
              </a:pathLst>
            </a:custGeom>
            <a:solidFill>
              <a:srgbClr val="341D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303;p18"/>
            <p:cNvSpPr/>
            <p:nvPr/>
          </p:nvSpPr>
          <p:spPr>
            <a:xfrm>
              <a:off x="4788161" y="1194750"/>
              <a:ext cx="22432" cy="75732"/>
            </a:xfrm>
            <a:custGeom>
              <a:avLst/>
              <a:gdLst/>
              <a:ahLst/>
              <a:cxnLst/>
              <a:rect l="l" t="t" r="r" b="b"/>
              <a:pathLst>
                <a:path w="678" h="2289" extrusionOk="0">
                  <a:moveTo>
                    <a:pt x="1" y="0"/>
                  </a:moveTo>
                  <a:lnTo>
                    <a:pt x="1" y="2288"/>
                  </a:lnTo>
                  <a:lnTo>
                    <a:pt x="677" y="2288"/>
                  </a:lnTo>
                  <a:lnTo>
                    <a:pt x="677" y="0"/>
                  </a:lnTo>
                  <a:close/>
                </a:path>
              </a:pathLst>
            </a:custGeom>
            <a:solidFill>
              <a:srgbClr val="1A14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304;p18"/>
            <p:cNvSpPr/>
            <p:nvPr/>
          </p:nvSpPr>
          <p:spPr>
            <a:xfrm>
              <a:off x="4288644" y="1732448"/>
              <a:ext cx="150735" cy="161620"/>
            </a:xfrm>
            <a:custGeom>
              <a:avLst/>
              <a:gdLst/>
              <a:ahLst/>
              <a:cxnLst/>
              <a:rect l="l" t="t" r="r" b="b"/>
              <a:pathLst>
                <a:path w="4556" h="4885" extrusionOk="0">
                  <a:moveTo>
                    <a:pt x="2288" y="1"/>
                  </a:moveTo>
                  <a:cubicBezTo>
                    <a:pt x="40" y="1"/>
                    <a:pt x="0" y="3562"/>
                    <a:pt x="0" y="3562"/>
                  </a:cubicBezTo>
                  <a:cubicBezTo>
                    <a:pt x="0" y="3900"/>
                    <a:pt x="219" y="4238"/>
                    <a:pt x="657" y="4496"/>
                  </a:cubicBezTo>
                  <a:cubicBezTo>
                    <a:pt x="1104" y="4755"/>
                    <a:pt x="1691" y="4884"/>
                    <a:pt x="2278" y="4884"/>
                  </a:cubicBezTo>
                  <a:cubicBezTo>
                    <a:pt x="2865" y="4884"/>
                    <a:pt x="3452" y="4755"/>
                    <a:pt x="3899" y="4496"/>
                  </a:cubicBezTo>
                  <a:cubicBezTo>
                    <a:pt x="4337" y="4238"/>
                    <a:pt x="4556" y="3900"/>
                    <a:pt x="4556" y="3562"/>
                  </a:cubicBezTo>
                  <a:cubicBezTo>
                    <a:pt x="4556" y="3562"/>
                    <a:pt x="4516" y="1"/>
                    <a:pt x="22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305;p18"/>
            <p:cNvSpPr/>
            <p:nvPr/>
          </p:nvSpPr>
          <p:spPr>
            <a:xfrm>
              <a:off x="4277461" y="1721265"/>
              <a:ext cx="173101" cy="184317"/>
            </a:xfrm>
            <a:custGeom>
              <a:avLst/>
              <a:gdLst/>
              <a:ahLst/>
              <a:cxnLst/>
              <a:rect l="l" t="t" r="r" b="b"/>
              <a:pathLst>
                <a:path w="5232" h="5571" extrusionOk="0">
                  <a:moveTo>
                    <a:pt x="2606" y="677"/>
                  </a:moveTo>
                  <a:cubicBezTo>
                    <a:pt x="4496" y="677"/>
                    <a:pt x="4556" y="3880"/>
                    <a:pt x="4556" y="3919"/>
                  </a:cubicBezTo>
                  <a:cubicBezTo>
                    <a:pt x="4556" y="4138"/>
                    <a:pt x="4377" y="4357"/>
                    <a:pt x="4058" y="4536"/>
                  </a:cubicBezTo>
                  <a:cubicBezTo>
                    <a:pt x="3670" y="4765"/>
                    <a:pt x="3143" y="4879"/>
                    <a:pt x="2616" y="4879"/>
                  </a:cubicBezTo>
                  <a:cubicBezTo>
                    <a:pt x="2089" y="4879"/>
                    <a:pt x="1562" y="4765"/>
                    <a:pt x="1174" y="4536"/>
                  </a:cubicBezTo>
                  <a:cubicBezTo>
                    <a:pt x="856" y="4357"/>
                    <a:pt x="677" y="4138"/>
                    <a:pt x="677" y="3900"/>
                  </a:cubicBezTo>
                  <a:cubicBezTo>
                    <a:pt x="677" y="3880"/>
                    <a:pt x="736" y="697"/>
                    <a:pt x="2606" y="677"/>
                  </a:cubicBezTo>
                  <a:close/>
                  <a:moveTo>
                    <a:pt x="2626" y="1"/>
                  </a:moveTo>
                  <a:cubicBezTo>
                    <a:pt x="60" y="1"/>
                    <a:pt x="0" y="3740"/>
                    <a:pt x="0" y="3900"/>
                  </a:cubicBezTo>
                  <a:cubicBezTo>
                    <a:pt x="0" y="4397"/>
                    <a:pt x="299" y="4815"/>
                    <a:pt x="836" y="5133"/>
                  </a:cubicBezTo>
                  <a:cubicBezTo>
                    <a:pt x="1333" y="5431"/>
                    <a:pt x="1970" y="5571"/>
                    <a:pt x="2626" y="5571"/>
                  </a:cubicBezTo>
                  <a:cubicBezTo>
                    <a:pt x="3263" y="5571"/>
                    <a:pt x="3899" y="5431"/>
                    <a:pt x="4396" y="5133"/>
                  </a:cubicBezTo>
                  <a:cubicBezTo>
                    <a:pt x="4934" y="4834"/>
                    <a:pt x="5232" y="4397"/>
                    <a:pt x="5232" y="3900"/>
                  </a:cubicBezTo>
                  <a:cubicBezTo>
                    <a:pt x="5232" y="3740"/>
                    <a:pt x="5172" y="1"/>
                    <a:pt x="2626" y="1"/>
                  </a:cubicBezTo>
                  <a:close/>
                </a:path>
              </a:pathLst>
            </a:custGeom>
            <a:solidFill>
              <a:srgbClr val="341D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306;p18"/>
            <p:cNvSpPr/>
            <p:nvPr/>
          </p:nvSpPr>
          <p:spPr>
            <a:xfrm>
              <a:off x="4288644" y="1734962"/>
              <a:ext cx="67063" cy="154176"/>
            </a:xfrm>
            <a:custGeom>
              <a:avLst/>
              <a:gdLst/>
              <a:ahLst/>
              <a:cxnLst/>
              <a:rect l="l" t="t" r="r" b="b"/>
              <a:pathLst>
                <a:path w="2027" h="4660" extrusionOk="0">
                  <a:moveTo>
                    <a:pt x="1933" y="0"/>
                  </a:moveTo>
                  <a:cubicBezTo>
                    <a:pt x="1926" y="0"/>
                    <a:pt x="1918" y="2"/>
                    <a:pt x="1910" y="4"/>
                  </a:cubicBezTo>
                  <a:cubicBezTo>
                    <a:pt x="40" y="382"/>
                    <a:pt x="0" y="3525"/>
                    <a:pt x="0" y="3525"/>
                  </a:cubicBezTo>
                  <a:cubicBezTo>
                    <a:pt x="0" y="3863"/>
                    <a:pt x="219" y="4202"/>
                    <a:pt x="657" y="4460"/>
                  </a:cubicBezTo>
                  <a:cubicBezTo>
                    <a:pt x="915" y="4600"/>
                    <a:pt x="1214" y="4600"/>
                    <a:pt x="1532" y="4659"/>
                  </a:cubicBezTo>
                  <a:cubicBezTo>
                    <a:pt x="1293" y="2610"/>
                    <a:pt x="1850" y="681"/>
                    <a:pt x="2010" y="124"/>
                  </a:cubicBezTo>
                  <a:cubicBezTo>
                    <a:pt x="2027" y="55"/>
                    <a:pt x="1984" y="0"/>
                    <a:pt x="1933" y="0"/>
                  </a:cubicBezTo>
                  <a:close/>
                </a:path>
              </a:pathLst>
            </a:custGeom>
            <a:solidFill>
              <a:srgbClr val="341D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307;p18"/>
            <p:cNvSpPr/>
            <p:nvPr/>
          </p:nvSpPr>
          <p:spPr>
            <a:xfrm>
              <a:off x="3881235" y="3656903"/>
              <a:ext cx="151430" cy="161587"/>
            </a:xfrm>
            <a:custGeom>
              <a:avLst/>
              <a:gdLst/>
              <a:ahLst/>
              <a:cxnLst/>
              <a:rect l="l" t="t" r="r" b="b"/>
              <a:pathLst>
                <a:path w="4577" h="4884" extrusionOk="0">
                  <a:moveTo>
                    <a:pt x="2288" y="0"/>
                  </a:moveTo>
                  <a:cubicBezTo>
                    <a:pt x="41" y="0"/>
                    <a:pt x="1" y="3561"/>
                    <a:pt x="1" y="3561"/>
                  </a:cubicBezTo>
                  <a:cubicBezTo>
                    <a:pt x="1" y="3899"/>
                    <a:pt x="240" y="4237"/>
                    <a:pt x="677" y="4496"/>
                  </a:cubicBezTo>
                  <a:cubicBezTo>
                    <a:pt x="1125" y="4754"/>
                    <a:pt x="1707" y="4884"/>
                    <a:pt x="2288" y="4884"/>
                  </a:cubicBezTo>
                  <a:cubicBezTo>
                    <a:pt x="2870" y="4884"/>
                    <a:pt x="3452" y="4754"/>
                    <a:pt x="3900" y="4496"/>
                  </a:cubicBezTo>
                  <a:cubicBezTo>
                    <a:pt x="4357" y="4237"/>
                    <a:pt x="4576" y="3899"/>
                    <a:pt x="4576" y="3561"/>
                  </a:cubicBezTo>
                  <a:cubicBezTo>
                    <a:pt x="4576" y="3561"/>
                    <a:pt x="4536" y="0"/>
                    <a:pt x="22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308;p18"/>
            <p:cNvSpPr/>
            <p:nvPr/>
          </p:nvSpPr>
          <p:spPr>
            <a:xfrm>
              <a:off x="3870052" y="3645687"/>
              <a:ext cx="173796" cy="184317"/>
            </a:xfrm>
            <a:custGeom>
              <a:avLst/>
              <a:gdLst/>
              <a:ahLst/>
              <a:cxnLst/>
              <a:rect l="l" t="t" r="r" b="b"/>
              <a:pathLst>
                <a:path w="5253" h="5571" extrusionOk="0">
                  <a:moveTo>
                    <a:pt x="2626" y="677"/>
                  </a:moveTo>
                  <a:cubicBezTo>
                    <a:pt x="4516" y="677"/>
                    <a:pt x="4576" y="3880"/>
                    <a:pt x="4576" y="3900"/>
                  </a:cubicBezTo>
                  <a:cubicBezTo>
                    <a:pt x="4576" y="4119"/>
                    <a:pt x="4397" y="4357"/>
                    <a:pt x="4079" y="4536"/>
                  </a:cubicBezTo>
                  <a:cubicBezTo>
                    <a:pt x="3681" y="4765"/>
                    <a:pt x="3154" y="4880"/>
                    <a:pt x="2629" y="4880"/>
                  </a:cubicBezTo>
                  <a:cubicBezTo>
                    <a:pt x="2104" y="4880"/>
                    <a:pt x="1582" y="4765"/>
                    <a:pt x="1194" y="4536"/>
                  </a:cubicBezTo>
                  <a:cubicBezTo>
                    <a:pt x="876" y="4357"/>
                    <a:pt x="697" y="4119"/>
                    <a:pt x="697" y="3900"/>
                  </a:cubicBezTo>
                  <a:cubicBezTo>
                    <a:pt x="697" y="3880"/>
                    <a:pt x="757" y="677"/>
                    <a:pt x="2626" y="677"/>
                  </a:cubicBezTo>
                  <a:close/>
                  <a:moveTo>
                    <a:pt x="2626" y="1"/>
                  </a:moveTo>
                  <a:cubicBezTo>
                    <a:pt x="80" y="1"/>
                    <a:pt x="1" y="3741"/>
                    <a:pt x="1" y="3900"/>
                  </a:cubicBezTo>
                  <a:cubicBezTo>
                    <a:pt x="1" y="4377"/>
                    <a:pt x="299" y="4815"/>
                    <a:pt x="836" y="5133"/>
                  </a:cubicBezTo>
                  <a:cubicBezTo>
                    <a:pt x="1353" y="5412"/>
                    <a:pt x="1990" y="5571"/>
                    <a:pt x="2626" y="5571"/>
                  </a:cubicBezTo>
                  <a:cubicBezTo>
                    <a:pt x="3263" y="5571"/>
                    <a:pt x="3919" y="5412"/>
                    <a:pt x="4417" y="5133"/>
                  </a:cubicBezTo>
                  <a:cubicBezTo>
                    <a:pt x="4954" y="4815"/>
                    <a:pt x="5252" y="4377"/>
                    <a:pt x="5252" y="3900"/>
                  </a:cubicBezTo>
                  <a:cubicBezTo>
                    <a:pt x="5252" y="3741"/>
                    <a:pt x="5173" y="1"/>
                    <a:pt x="2626" y="1"/>
                  </a:cubicBezTo>
                  <a:close/>
                </a:path>
              </a:pathLst>
            </a:custGeom>
            <a:solidFill>
              <a:srgbClr val="341D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309;p18"/>
            <p:cNvSpPr/>
            <p:nvPr/>
          </p:nvSpPr>
          <p:spPr>
            <a:xfrm>
              <a:off x="3881235" y="3658855"/>
              <a:ext cx="67824" cy="154044"/>
            </a:xfrm>
            <a:custGeom>
              <a:avLst/>
              <a:gdLst/>
              <a:ahLst/>
              <a:cxnLst/>
              <a:rect l="l" t="t" r="r" b="b"/>
              <a:pathLst>
                <a:path w="2050" h="4656" extrusionOk="0">
                  <a:moveTo>
                    <a:pt x="1930" y="1"/>
                  </a:moveTo>
                  <a:cubicBezTo>
                    <a:pt x="60" y="379"/>
                    <a:pt x="1" y="3522"/>
                    <a:pt x="1" y="3522"/>
                  </a:cubicBezTo>
                  <a:cubicBezTo>
                    <a:pt x="1" y="3860"/>
                    <a:pt x="220" y="4198"/>
                    <a:pt x="677" y="4457"/>
                  </a:cubicBezTo>
                  <a:cubicBezTo>
                    <a:pt x="936" y="4616"/>
                    <a:pt x="1234" y="4596"/>
                    <a:pt x="1552" y="4656"/>
                  </a:cubicBezTo>
                  <a:cubicBezTo>
                    <a:pt x="1294" y="2607"/>
                    <a:pt x="1871" y="677"/>
                    <a:pt x="2030" y="120"/>
                  </a:cubicBezTo>
                  <a:cubicBezTo>
                    <a:pt x="2050" y="60"/>
                    <a:pt x="1990" y="1"/>
                    <a:pt x="1930" y="1"/>
                  </a:cubicBezTo>
                  <a:close/>
                </a:path>
              </a:pathLst>
            </a:custGeom>
            <a:solidFill>
              <a:srgbClr val="341D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310;p18"/>
            <p:cNvSpPr/>
            <p:nvPr/>
          </p:nvSpPr>
          <p:spPr>
            <a:xfrm>
              <a:off x="3943104" y="3333728"/>
              <a:ext cx="25045" cy="262000"/>
            </a:xfrm>
            <a:custGeom>
              <a:avLst/>
              <a:gdLst/>
              <a:ahLst/>
              <a:cxnLst/>
              <a:rect l="l" t="t" r="r" b="b"/>
              <a:pathLst>
                <a:path w="757" h="7919" extrusionOk="0">
                  <a:moveTo>
                    <a:pt x="1" y="1"/>
                  </a:moveTo>
                  <a:lnTo>
                    <a:pt x="80" y="7918"/>
                  </a:lnTo>
                  <a:lnTo>
                    <a:pt x="757" y="7898"/>
                  </a:lnTo>
                  <a:lnTo>
                    <a:pt x="6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311;p18"/>
            <p:cNvSpPr/>
            <p:nvPr/>
          </p:nvSpPr>
          <p:spPr>
            <a:xfrm>
              <a:off x="4276799" y="2118781"/>
              <a:ext cx="23060" cy="186963"/>
            </a:xfrm>
            <a:custGeom>
              <a:avLst/>
              <a:gdLst/>
              <a:ahLst/>
              <a:cxnLst/>
              <a:rect l="l" t="t" r="r" b="b"/>
              <a:pathLst>
                <a:path w="697" h="5651" extrusionOk="0">
                  <a:moveTo>
                    <a:pt x="0" y="1"/>
                  </a:moveTo>
                  <a:lnTo>
                    <a:pt x="0" y="5650"/>
                  </a:lnTo>
                  <a:lnTo>
                    <a:pt x="697" y="5650"/>
                  </a:lnTo>
                  <a:lnTo>
                    <a:pt x="6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312;p18"/>
            <p:cNvSpPr/>
            <p:nvPr/>
          </p:nvSpPr>
          <p:spPr>
            <a:xfrm>
              <a:off x="4214930" y="2095754"/>
              <a:ext cx="22399" cy="230371"/>
            </a:xfrm>
            <a:custGeom>
              <a:avLst/>
              <a:gdLst/>
              <a:ahLst/>
              <a:cxnLst/>
              <a:rect l="l" t="t" r="r" b="b"/>
              <a:pathLst>
                <a:path w="677" h="6963" extrusionOk="0">
                  <a:moveTo>
                    <a:pt x="0" y="1"/>
                  </a:moveTo>
                  <a:lnTo>
                    <a:pt x="0" y="6963"/>
                  </a:lnTo>
                  <a:lnTo>
                    <a:pt x="677" y="6963"/>
                  </a:lnTo>
                  <a:lnTo>
                    <a:pt x="6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313;p18"/>
            <p:cNvSpPr/>
            <p:nvPr/>
          </p:nvSpPr>
          <p:spPr>
            <a:xfrm>
              <a:off x="4868458" y="1488631"/>
              <a:ext cx="22432" cy="250784"/>
            </a:xfrm>
            <a:custGeom>
              <a:avLst/>
              <a:gdLst/>
              <a:ahLst/>
              <a:cxnLst/>
              <a:rect l="l" t="t" r="r" b="b"/>
              <a:pathLst>
                <a:path w="678" h="7580" extrusionOk="0">
                  <a:moveTo>
                    <a:pt x="1" y="0"/>
                  </a:moveTo>
                  <a:lnTo>
                    <a:pt x="1" y="7579"/>
                  </a:lnTo>
                  <a:lnTo>
                    <a:pt x="677" y="7579"/>
                  </a:lnTo>
                  <a:lnTo>
                    <a:pt x="6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314;p18"/>
            <p:cNvSpPr/>
            <p:nvPr/>
          </p:nvSpPr>
          <p:spPr>
            <a:xfrm>
              <a:off x="4868458" y="1356985"/>
              <a:ext cx="22432" cy="92837"/>
            </a:xfrm>
            <a:custGeom>
              <a:avLst/>
              <a:gdLst/>
              <a:ahLst/>
              <a:cxnLst/>
              <a:rect l="l" t="t" r="r" b="b"/>
              <a:pathLst>
                <a:path w="678" h="2806" extrusionOk="0">
                  <a:moveTo>
                    <a:pt x="1" y="1"/>
                  </a:moveTo>
                  <a:lnTo>
                    <a:pt x="1" y="2805"/>
                  </a:lnTo>
                  <a:lnTo>
                    <a:pt x="677" y="2805"/>
                  </a:lnTo>
                  <a:lnTo>
                    <a:pt x="6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315;p18"/>
            <p:cNvSpPr/>
            <p:nvPr/>
          </p:nvSpPr>
          <p:spPr>
            <a:xfrm>
              <a:off x="4634183" y="1083485"/>
              <a:ext cx="92803" cy="52076"/>
            </a:xfrm>
            <a:custGeom>
              <a:avLst/>
              <a:gdLst/>
              <a:ahLst/>
              <a:cxnLst/>
              <a:rect l="l" t="t" r="r" b="b"/>
              <a:pathLst>
                <a:path w="2805" h="1574" extrusionOk="0">
                  <a:moveTo>
                    <a:pt x="2308" y="1"/>
                  </a:moveTo>
                  <a:cubicBezTo>
                    <a:pt x="1679" y="1"/>
                    <a:pt x="606" y="175"/>
                    <a:pt x="0" y="1235"/>
                  </a:cubicBezTo>
                  <a:lnTo>
                    <a:pt x="597" y="1573"/>
                  </a:lnTo>
                  <a:cubicBezTo>
                    <a:pt x="1042" y="793"/>
                    <a:pt x="1878" y="676"/>
                    <a:pt x="2346" y="676"/>
                  </a:cubicBezTo>
                  <a:cubicBezTo>
                    <a:pt x="2547" y="676"/>
                    <a:pt x="2680" y="698"/>
                    <a:pt x="2686" y="698"/>
                  </a:cubicBezTo>
                  <a:lnTo>
                    <a:pt x="2805" y="41"/>
                  </a:lnTo>
                  <a:cubicBezTo>
                    <a:pt x="2780" y="35"/>
                    <a:pt x="2588" y="1"/>
                    <a:pt x="2308" y="1"/>
                  </a:cubicBezTo>
                  <a:close/>
                </a:path>
              </a:pathLst>
            </a:custGeom>
            <a:solidFill>
              <a:srgbClr val="341D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316;p18"/>
            <p:cNvSpPr/>
            <p:nvPr/>
          </p:nvSpPr>
          <p:spPr>
            <a:xfrm>
              <a:off x="3541650" y="3271198"/>
              <a:ext cx="206682" cy="179718"/>
            </a:xfrm>
            <a:custGeom>
              <a:avLst/>
              <a:gdLst/>
              <a:ahLst/>
              <a:cxnLst/>
              <a:rect l="l" t="t" r="r" b="b"/>
              <a:pathLst>
                <a:path w="6247" h="5432" extrusionOk="0">
                  <a:moveTo>
                    <a:pt x="617" y="1"/>
                  </a:moveTo>
                  <a:lnTo>
                    <a:pt x="0" y="299"/>
                  </a:lnTo>
                  <a:cubicBezTo>
                    <a:pt x="1751" y="3880"/>
                    <a:pt x="5849" y="5372"/>
                    <a:pt x="6028" y="5432"/>
                  </a:cubicBezTo>
                  <a:lnTo>
                    <a:pt x="6246" y="4795"/>
                  </a:lnTo>
                  <a:cubicBezTo>
                    <a:pt x="6207" y="4775"/>
                    <a:pt x="2248" y="3323"/>
                    <a:pt x="6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317;p18"/>
            <p:cNvSpPr/>
            <p:nvPr/>
          </p:nvSpPr>
          <p:spPr>
            <a:xfrm>
              <a:off x="5009301" y="2701593"/>
              <a:ext cx="120496" cy="99420"/>
            </a:xfrm>
            <a:custGeom>
              <a:avLst/>
              <a:gdLst/>
              <a:ahLst/>
              <a:cxnLst/>
              <a:rect l="l" t="t" r="r" b="b"/>
              <a:pathLst>
                <a:path w="3642" h="3005" extrusionOk="0">
                  <a:moveTo>
                    <a:pt x="419" y="0"/>
                  </a:moveTo>
                  <a:lnTo>
                    <a:pt x="1" y="538"/>
                  </a:lnTo>
                  <a:lnTo>
                    <a:pt x="3223" y="3004"/>
                  </a:lnTo>
                  <a:lnTo>
                    <a:pt x="3641" y="2467"/>
                  </a:ln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318;p18"/>
            <p:cNvSpPr/>
            <p:nvPr/>
          </p:nvSpPr>
          <p:spPr>
            <a:xfrm>
              <a:off x="4947432" y="2743048"/>
              <a:ext cx="67196" cy="135615"/>
            </a:xfrm>
            <a:custGeom>
              <a:avLst/>
              <a:gdLst/>
              <a:ahLst/>
              <a:cxnLst/>
              <a:rect l="l" t="t" r="r" b="b"/>
              <a:pathLst>
                <a:path w="2031" h="4099" extrusionOk="0">
                  <a:moveTo>
                    <a:pt x="657" y="1"/>
                  </a:moveTo>
                  <a:lnTo>
                    <a:pt x="1" y="239"/>
                  </a:lnTo>
                  <a:lnTo>
                    <a:pt x="1374" y="4099"/>
                  </a:lnTo>
                  <a:lnTo>
                    <a:pt x="2030" y="3880"/>
                  </a:lnTo>
                  <a:lnTo>
                    <a:pt x="65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319;p18"/>
            <p:cNvSpPr/>
            <p:nvPr/>
          </p:nvSpPr>
          <p:spPr>
            <a:xfrm>
              <a:off x="4868458" y="2766737"/>
              <a:ext cx="22432" cy="108651"/>
            </a:xfrm>
            <a:custGeom>
              <a:avLst/>
              <a:gdLst/>
              <a:ahLst/>
              <a:cxnLst/>
              <a:rect l="l" t="t" r="r" b="b"/>
              <a:pathLst>
                <a:path w="678" h="3284" extrusionOk="0">
                  <a:moveTo>
                    <a:pt x="1" y="1"/>
                  </a:moveTo>
                  <a:lnTo>
                    <a:pt x="1" y="3283"/>
                  </a:lnTo>
                  <a:lnTo>
                    <a:pt x="677" y="3283"/>
                  </a:lnTo>
                  <a:lnTo>
                    <a:pt x="6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320;p18"/>
            <p:cNvSpPr/>
            <p:nvPr/>
          </p:nvSpPr>
          <p:spPr>
            <a:xfrm>
              <a:off x="5125793" y="4286080"/>
              <a:ext cx="200793" cy="132307"/>
            </a:xfrm>
            <a:custGeom>
              <a:avLst/>
              <a:gdLst/>
              <a:ahLst/>
              <a:cxnLst/>
              <a:rect l="l" t="t" r="r" b="b"/>
              <a:pathLst>
                <a:path w="6069" h="3999" extrusionOk="0">
                  <a:moveTo>
                    <a:pt x="5710" y="1"/>
                  </a:moveTo>
                  <a:lnTo>
                    <a:pt x="1" y="3422"/>
                  </a:lnTo>
                  <a:lnTo>
                    <a:pt x="339" y="3999"/>
                  </a:lnTo>
                  <a:lnTo>
                    <a:pt x="6068" y="577"/>
                  </a:lnTo>
                  <a:lnTo>
                    <a:pt x="571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321;p18"/>
            <p:cNvSpPr/>
            <p:nvPr/>
          </p:nvSpPr>
          <p:spPr>
            <a:xfrm>
              <a:off x="5379191" y="3844812"/>
              <a:ext cx="272521" cy="426499"/>
            </a:xfrm>
            <a:custGeom>
              <a:avLst/>
              <a:gdLst/>
              <a:ahLst/>
              <a:cxnLst/>
              <a:rect l="l" t="t" r="r" b="b"/>
              <a:pathLst>
                <a:path w="8237" h="12891" extrusionOk="0">
                  <a:moveTo>
                    <a:pt x="2786" y="0"/>
                  </a:moveTo>
                  <a:lnTo>
                    <a:pt x="2288" y="478"/>
                  </a:lnTo>
                  <a:lnTo>
                    <a:pt x="6883" y="5192"/>
                  </a:lnTo>
                  <a:cubicBezTo>
                    <a:pt x="7321" y="5650"/>
                    <a:pt x="7540" y="6266"/>
                    <a:pt x="7460" y="6903"/>
                  </a:cubicBezTo>
                  <a:cubicBezTo>
                    <a:pt x="7381" y="7539"/>
                    <a:pt x="7023" y="8096"/>
                    <a:pt x="6466" y="8415"/>
                  </a:cubicBezTo>
                  <a:lnTo>
                    <a:pt x="1" y="12294"/>
                  </a:lnTo>
                  <a:lnTo>
                    <a:pt x="339" y="12891"/>
                  </a:lnTo>
                  <a:lnTo>
                    <a:pt x="6804" y="9012"/>
                  </a:lnTo>
                  <a:cubicBezTo>
                    <a:pt x="7540" y="8574"/>
                    <a:pt x="8017" y="7838"/>
                    <a:pt x="8137" y="7002"/>
                  </a:cubicBezTo>
                  <a:cubicBezTo>
                    <a:pt x="8236" y="6147"/>
                    <a:pt x="7958" y="5331"/>
                    <a:pt x="7381" y="4715"/>
                  </a:cubicBezTo>
                  <a:lnTo>
                    <a:pt x="27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322;p18"/>
            <p:cNvSpPr/>
            <p:nvPr/>
          </p:nvSpPr>
          <p:spPr>
            <a:xfrm>
              <a:off x="3729209" y="1883500"/>
              <a:ext cx="142199" cy="572635"/>
            </a:xfrm>
            <a:custGeom>
              <a:avLst/>
              <a:gdLst/>
              <a:ahLst/>
              <a:cxnLst/>
              <a:rect l="l" t="t" r="r" b="b"/>
              <a:pathLst>
                <a:path w="4298" h="17308" extrusionOk="0">
                  <a:moveTo>
                    <a:pt x="3939" y="1"/>
                  </a:moveTo>
                  <a:lnTo>
                    <a:pt x="1493" y="1533"/>
                  </a:lnTo>
                  <a:cubicBezTo>
                    <a:pt x="558" y="2109"/>
                    <a:pt x="1" y="3104"/>
                    <a:pt x="1" y="4198"/>
                  </a:cubicBezTo>
                  <a:lnTo>
                    <a:pt x="1" y="17307"/>
                  </a:lnTo>
                  <a:lnTo>
                    <a:pt x="697" y="17307"/>
                  </a:lnTo>
                  <a:lnTo>
                    <a:pt x="697" y="4198"/>
                  </a:lnTo>
                  <a:cubicBezTo>
                    <a:pt x="697" y="3343"/>
                    <a:pt x="1115" y="2567"/>
                    <a:pt x="1851" y="2109"/>
                  </a:cubicBezTo>
                  <a:lnTo>
                    <a:pt x="4297" y="578"/>
                  </a:lnTo>
                  <a:lnTo>
                    <a:pt x="393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323;p18"/>
            <p:cNvSpPr/>
            <p:nvPr/>
          </p:nvSpPr>
          <p:spPr>
            <a:xfrm>
              <a:off x="3891127" y="1792682"/>
              <a:ext cx="127046" cy="90851"/>
            </a:xfrm>
            <a:custGeom>
              <a:avLst/>
              <a:gdLst/>
              <a:ahLst/>
              <a:cxnLst/>
              <a:rect l="l" t="t" r="r" b="b"/>
              <a:pathLst>
                <a:path w="3840" h="2746" extrusionOk="0">
                  <a:moveTo>
                    <a:pt x="3481" y="1"/>
                  </a:moveTo>
                  <a:lnTo>
                    <a:pt x="0" y="2169"/>
                  </a:lnTo>
                  <a:lnTo>
                    <a:pt x="358" y="2746"/>
                  </a:lnTo>
                  <a:lnTo>
                    <a:pt x="3839" y="577"/>
                  </a:lnTo>
                  <a:lnTo>
                    <a:pt x="348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324;p18"/>
            <p:cNvSpPr/>
            <p:nvPr/>
          </p:nvSpPr>
          <p:spPr>
            <a:xfrm>
              <a:off x="3492288" y="3149445"/>
              <a:ext cx="53333" cy="102067"/>
            </a:xfrm>
            <a:custGeom>
              <a:avLst/>
              <a:gdLst/>
              <a:ahLst/>
              <a:cxnLst/>
              <a:rect l="l" t="t" r="r" b="b"/>
              <a:pathLst>
                <a:path w="1612" h="3085" extrusionOk="0">
                  <a:moveTo>
                    <a:pt x="677" y="1"/>
                  </a:moveTo>
                  <a:lnTo>
                    <a:pt x="0" y="100"/>
                  </a:lnTo>
                  <a:cubicBezTo>
                    <a:pt x="159" y="1334"/>
                    <a:pt x="975" y="3005"/>
                    <a:pt x="1015" y="3084"/>
                  </a:cubicBezTo>
                  <a:lnTo>
                    <a:pt x="1612" y="2786"/>
                  </a:lnTo>
                  <a:cubicBezTo>
                    <a:pt x="1612" y="2766"/>
                    <a:pt x="836" y="1135"/>
                    <a:pt x="6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325;p18"/>
            <p:cNvSpPr/>
            <p:nvPr/>
          </p:nvSpPr>
          <p:spPr>
            <a:xfrm>
              <a:off x="4141878" y="2820382"/>
              <a:ext cx="82282" cy="60579"/>
            </a:xfrm>
            <a:custGeom>
              <a:avLst/>
              <a:gdLst/>
              <a:ahLst/>
              <a:cxnLst/>
              <a:rect l="l" t="t" r="r" b="b"/>
              <a:pathLst>
                <a:path w="2487" h="1831" extrusionOk="0">
                  <a:moveTo>
                    <a:pt x="2149" y="0"/>
                  </a:moveTo>
                  <a:lnTo>
                    <a:pt x="0" y="1234"/>
                  </a:lnTo>
                  <a:lnTo>
                    <a:pt x="358" y="1831"/>
                  </a:lnTo>
                  <a:lnTo>
                    <a:pt x="2487" y="577"/>
                  </a:lnTo>
                  <a:lnTo>
                    <a:pt x="214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326;p18"/>
            <p:cNvSpPr/>
            <p:nvPr/>
          </p:nvSpPr>
          <p:spPr>
            <a:xfrm>
              <a:off x="4242556" y="2705874"/>
              <a:ext cx="177104" cy="116525"/>
            </a:xfrm>
            <a:custGeom>
              <a:avLst/>
              <a:gdLst/>
              <a:ahLst/>
              <a:cxnLst/>
              <a:rect l="l" t="t" r="r" b="b"/>
              <a:pathLst>
                <a:path w="5353" h="3522" extrusionOk="0">
                  <a:moveTo>
                    <a:pt x="4994" y="0"/>
                  </a:moveTo>
                  <a:lnTo>
                    <a:pt x="1" y="2924"/>
                  </a:lnTo>
                  <a:lnTo>
                    <a:pt x="359" y="3521"/>
                  </a:lnTo>
                  <a:lnTo>
                    <a:pt x="5352" y="597"/>
                  </a:lnTo>
                  <a:lnTo>
                    <a:pt x="49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327;p18"/>
            <p:cNvSpPr/>
            <p:nvPr/>
          </p:nvSpPr>
          <p:spPr>
            <a:xfrm>
              <a:off x="4983660" y="3819449"/>
              <a:ext cx="277087" cy="174457"/>
            </a:xfrm>
            <a:custGeom>
              <a:avLst/>
              <a:gdLst/>
              <a:ahLst/>
              <a:cxnLst/>
              <a:rect l="l" t="t" r="r" b="b"/>
              <a:pathLst>
                <a:path w="8375" h="5273" extrusionOk="0">
                  <a:moveTo>
                    <a:pt x="8037" y="1"/>
                  </a:moveTo>
                  <a:lnTo>
                    <a:pt x="0" y="4695"/>
                  </a:lnTo>
                  <a:lnTo>
                    <a:pt x="338" y="5272"/>
                  </a:lnTo>
                  <a:lnTo>
                    <a:pt x="8375" y="577"/>
                  </a:lnTo>
                  <a:lnTo>
                    <a:pt x="803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328;p18"/>
            <p:cNvSpPr/>
            <p:nvPr/>
          </p:nvSpPr>
          <p:spPr>
            <a:xfrm>
              <a:off x="4836862" y="4002409"/>
              <a:ext cx="111927" cy="78345"/>
            </a:xfrm>
            <a:custGeom>
              <a:avLst/>
              <a:gdLst/>
              <a:ahLst/>
              <a:cxnLst/>
              <a:rect l="l" t="t" r="r" b="b"/>
              <a:pathLst>
                <a:path w="3383" h="2368" extrusionOk="0">
                  <a:moveTo>
                    <a:pt x="3025" y="1"/>
                  </a:moveTo>
                  <a:lnTo>
                    <a:pt x="1" y="1771"/>
                  </a:lnTo>
                  <a:lnTo>
                    <a:pt x="339" y="2368"/>
                  </a:lnTo>
                  <a:lnTo>
                    <a:pt x="3383" y="598"/>
                  </a:lnTo>
                  <a:lnTo>
                    <a:pt x="30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329;p18"/>
            <p:cNvSpPr/>
            <p:nvPr/>
          </p:nvSpPr>
          <p:spPr>
            <a:xfrm>
              <a:off x="3870052" y="3647904"/>
              <a:ext cx="90851" cy="179486"/>
            </a:xfrm>
            <a:custGeom>
              <a:avLst/>
              <a:gdLst/>
              <a:ahLst/>
              <a:cxnLst/>
              <a:rect l="l" t="t" r="r" b="b"/>
              <a:pathLst>
                <a:path w="2746" h="5425" extrusionOk="0">
                  <a:moveTo>
                    <a:pt x="1910" y="829"/>
                  </a:moveTo>
                  <a:lnTo>
                    <a:pt x="1910" y="829"/>
                  </a:lnTo>
                  <a:cubicBezTo>
                    <a:pt x="1572" y="2142"/>
                    <a:pt x="1433" y="3415"/>
                    <a:pt x="1512" y="4589"/>
                  </a:cubicBezTo>
                  <a:cubicBezTo>
                    <a:pt x="1393" y="4569"/>
                    <a:pt x="1274" y="4549"/>
                    <a:pt x="1194" y="4489"/>
                  </a:cubicBezTo>
                  <a:cubicBezTo>
                    <a:pt x="876" y="4310"/>
                    <a:pt x="697" y="4072"/>
                    <a:pt x="697" y="3853"/>
                  </a:cubicBezTo>
                  <a:cubicBezTo>
                    <a:pt x="697" y="3833"/>
                    <a:pt x="737" y="1505"/>
                    <a:pt x="1910" y="829"/>
                  </a:cubicBezTo>
                  <a:close/>
                  <a:moveTo>
                    <a:pt x="2290" y="1"/>
                  </a:moveTo>
                  <a:cubicBezTo>
                    <a:pt x="2257" y="1"/>
                    <a:pt x="2223" y="5"/>
                    <a:pt x="2189" y="13"/>
                  </a:cubicBezTo>
                  <a:cubicBezTo>
                    <a:pt x="80" y="431"/>
                    <a:pt x="1" y="3714"/>
                    <a:pt x="1" y="3853"/>
                  </a:cubicBezTo>
                  <a:cubicBezTo>
                    <a:pt x="1" y="4350"/>
                    <a:pt x="299" y="4768"/>
                    <a:pt x="836" y="5086"/>
                  </a:cubicBezTo>
                  <a:cubicBezTo>
                    <a:pt x="1095" y="5225"/>
                    <a:pt x="1333" y="5265"/>
                    <a:pt x="1572" y="5285"/>
                  </a:cubicBezTo>
                  <a:cubicBezTo>
                    <a:pt x="1652" y="5305"/>
                    <a:pt x="1751" y="5305"/>
                    <a:pt x="1831" y="5325"/>
                  </a:cubicBezTo>
                  <a:lnTo>
                    <a:pt x="2288" y="5424"/>
                  </a:lnTo>
                  <a:lnTo>
                    <a:pt x="2229" y="4947"/>
                  </a:lnTo>
                  <a:cubicBezTo>
                    <a:pt x="2129" y="4032"/>
                    <a:pt x="2109" y="2520"/>
                    <a:pt x="2706" y="551"/>
                  </a:cubicBezTo>
                  <a:cubicBezTo>
                    <a:pt x="2746" y="411"/>
                    <a:pt x="2706" y="252"/>
                    <a:pt x="2607" y="133"/>
                  </a:cubicBezTo>
                  <a:cubicBezTo>
                    <a:pt x="2528" y="55"/>
                    <a:pt x="2413" y="1"/>
                    <a:pt x="2290" y="1"/>
                  </a:cubicBezTo>
                  <a:close/>
                </a:path>
              </a:pathLst>
            </a:custGeom>
            <a:solidFill>
              <a:srgbClr val="341D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330;p18"/>
            <p:cNvSpPr/>
            <p:nvPr/>
          </p:nvSpPr>
          <p:spPr>
            <a:xfrm>
              <a:off x="4276799" y="1723746"/>
              <a:ext cx="90851" cy="179188"/>
            </a:xfrm>
            <a:custGeom>
              <a:avLst/>
              <a:gdLst/>
              <a:ahLst/>
              <a:cxnLst/>
              <a:rect l="l" t="t" r="r" b="b"/>
              <a:pathLst>
                <a:path w="2746" h="5416" extrusionOk="0">
                  <a:moveTo>
                    <a:pt x="1910" y="841"/>
                  </a:moveTo>
                  <a:cubicBezTo>
                    <a:pt x="1572" y="2134"/>
                    <a:pt x="1433" y="3427"/>
                    <a:pt x="1512" y="4600"/>
                  </a:cubicBezTo>
                  <a:cubicBezTo>
                    <a:pt x="1393" y="4580"/>
                    <a:pt x="1273" y="4541"/>
                    <a:pt x="1194" y="4501"/>
                  </a:cubicBezTo>
                  <a:cubicBezTo>
                    <a:pt x="876" y="4302"/>
                    <a:pt x="697" y="4083"/>
                    <a:pt x="697" y="3864"/>
                  </a:cubicBezTo>
                  <a:cubicBezTo>
                    <a:pt x="697" y="3844"/>
                    <a:pt x="736" y="1517"/>
                    <a:pt x="1910" y="841"/>
                  </a:cubicBezTo>
                  <a:close/>
                  <a:moveTo>
                    <a:pt x="2266" y="0"/>
                  </a:moveTo>
                  <a:cubicBezTo>
                    <a:pt x="2240" y="0"/>
                    <a:pt x="2214" y="2"/>
                    <a:pt x="2189" y="5"/>
                  </a:cubicBezTo>
                  <a:cubicBezTo>
                    <a:pt x="80" y="423"/>
                    <a:pt x="0" y="3725"/>
                    <a:pt x="0" y="3864"/>
                  </a:cubicBezTo>
                  <a:cubicBezTo>
                    <a:pt x="0" y="4342"/>
                    <a:pt x="299" y="4779"/>
                    <a:pt x="856" y="5098"/>
                  </a:cubicBezTo>
                  <a:cubicBezTo>
                    <a:pt x="1094" y="5237"/>
                    <a:pt x="1333" y="5257"/>
                    <a:pt x="1572" y="5297"/>
                  </a:cubicBezTo>
                  <a:cubicBezTo>
                    <a:pt x="1671" y="5297"/>
                    <a:pt x="1751" y="5316"/>
                    <a:pt x="1830" y="5336"/>
                  </a:cubicBezTo>
                  <a:lnTo>
                    <a:pt x="2308" y="5416"/>
                  </a:lnTo>
                  <a:lnTo>
                    <a:pt x="2248" y="4958"/>
                  </a:lnTo>
                  <a:cubicBezTo>
                    <a:pt x="2069" y="3626"/>
                    <a:pt x="2228" y="2114"/>
                    <a:pt x="2706" y="562"/>
                  </a:cubicBezTo>
                  <a:cubicBezTo>
                    <a:pt x="2746" y="423"/>
                    <a:pt x="2706" y="264"/>
                    <a:pt x="2606" y="144"/>
                  </a:cubicBezTo>
                  <a:cubicBezTo>
                    <a:pt x="2523" y="44"/>
                    <a:pt x="2398" y="0"/>
                    <a:pt x="2266" y="0"/>
                  </a:cubicBezTo>
                  <a:close/>
                </a:path>
              </a:pathLst>
            </a:custGeom>
            <a:solidFill>
              <a:srgbClr val="341D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28639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2" descr="Kính hiển vi 1 mắt có đèn XSP-13A Trung Quốc">
            <a:extLst>
              <a:ext uri="{FF2B5EF4-FFF2-40B4-BE49-F238E27FC236}">
                <a16:creationId xmlns:a16="http://schemas.microsoft.com/office/drawing/2014/main" id="{CAF17C82-97BA-C447-AEB1-B43AF3201F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5908" y="1152485"/>
            <a:ext cx="3810001" cy="381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BB958246-98E4-6044-A256-7407F8197C59}"/>
              </a:ext>
            </a:extLst>
          </p:cNvPr>
          <p:cNvSpPr txBox="1"/>
          <p:nvPr/>
        </p:nvSpPr>
        <p:spPr>
          <a:xfrm>
            <a:off x="3447042" y="646771"/>
            <a:ext cx="211788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1. </a:t>
            </a:r>
            <a:r>
              <a:rPr lang="en-VN" sz="27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CẤU TẠO</a:t>
            </a:r>
            <a:endParaRPr lang="en-VN" sz="2700" b="1" dirty="0">
              <a:solidFill>
                <a:srgbClr val="C00000"/>
              </a:solidFill>
              <a:latin typeface="Times New Roman" panose="02020603050405020304" pitchFamily="18" charset="0"/>
              <a:ea typeface="Hiragino Kaku Gothic StdN W8" panose="020B08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A586537-F102-E845-BFFA-5FA8BE533020}"/>
              </a:ext>
            </a:extLst>
          </p:cNvPr>
          <p:cNvSpPr txBox="1"/>
          <p:nvPr/>
        </p:nvSpPr>
        <p:spPr>
          <a:xfrm flipH="1">
            <a:off x="1988451" y="1583010"/>
            <a:ext cx="45499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2700" dirty="0"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Tham khảo SGK</a:t>
            </a:r>
            <a:r>
              <a:rPr lang="en-US" sz="2700" dirty="0"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trang</a:t>
            </a:r>
            <a:r>
              <a:rPr lang="en-US" sz="2700" dirty="0"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sz="2700" dirty="0" smtClean="0"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15</a:t>
            </a:r>
            <a:r>
              <a:rPr lang="en-VN" sz="2700" dirty="0" smtClean="0"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 trong </a:t>
            </a:r>
            <a:r>
              <a:rPr lang="en-VN" sz="2700" dirty="0"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thời gian 3 phút, </a:t>
            </a:r>
            <a:r>
              <a:rPr lang="en-US" sz="2700" dirty="0" err="1" smtClean="0"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em</a:t>
            </a:r>
            <a:r>
              <a:rPr lang="en-US" sz="2700" dirty="0" smtClean="0"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hãy</a:t>
            </a:r>
            <a:r>
              <a:rPr lang="en-US" sz="2700" dirty="0" smtClean="0"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chỉ</a:t>
            </a:r>
            <a:r>
              <a:rPr lang="en-US" sz="2700" dirty="0" smtClean="0"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ra</a:t>
            </a:r>
            <a:r>
              <a:rPr lang="en-US" sz="2700" dirty="0" smtClean="0"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các</a:t>
            </a:r>
            <a:r>
              <a:rPr lang="en-US" sz="2700" dirty="0" smtClean="0"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bộ</a:t>
            </a:r>
            <a:r>
              <a:rPr lang="en-US" sz="2700" dirty="0" smtClean="0"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phận</a:t>
            </a:r>
            <a:r>
              <a:rPr lang="en-US" sz="2700" dirty="0" smtClean="0"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chính</a:t>
            </a:r>
            <a:r>
              <a:rPr lang="en-US" sz="2700" dirty="0" smtClean="0"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của</a:t>
            </a:r>
            <a:r>
              <a:rPr lang="en-US" sz="2700" dirty="0" smtClean="0"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kính</a:t>
            </a:r>
            <a:r>
              <a:rPr lang="en-US" sz="2700" dirty="0" smtClean="0"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hiển</a:t>
            </a:r>
            <a:r>
              <a:rPr lang="en-US" sz="2700" dirty="0" smtClean="0"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 vi </a:t>
            </a:r>
            <a:r>
              <a:rPr lang="en-US" sz="2700" dirty="0" err="1" smtClean="0"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quang</a:t>
            </a:r>
            <a:r>
              <a:rPr lang="en-US" sz="2700" dirty="0" smtClean="0"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học</a:t>
            </a:r>
            <a:r>
              <a:rPr lang="en-US" sz="2700" dirty="0" smtClean="0"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.</a:t>
            </a:r>
            <a:endParaRPr lang="en-VN" sz="2700" dirty="0">
              <a:latin typeface="Times New Roman" panose="02020603050405020304" pitchFamily="18" charset="0"/>
              <a:ea typeface="Hiragino Kaku Gothic StdN W8" panose="020B08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45" name="Rectangle: Rounded Corners 648">
            <a:extLst>
              <a:ext uri="{FF2B5EF4-FFF2-40B4-BE49-F238E27FC236}">
                <a16:creationId xmlns:a16="http://schemas.microsoft.com/office/drawing/2014/main" id="{804D56CC-BB3B-5F4B-82AF-BA3DC6CAEA08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>
                <a:latin typeface="Times New Roman" panose="02020603050405020304" pitchFamily="18" charset="0"/>
                <a:cs typeface="Times New Roman" panose="02020603050405020304" pitchFamily="18" charset="0"/>
              </a:rPr>
              <a:t>START TIMER</a:t>
            </a:r>
            <a:endParaRPr lang="en-GB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ectangle: Rounded Corners 649">
            <a:extLst>
              <a:ext uri="{FF2B5EF4-FFF2-40B4-BE49-F238E27FC236}">
                <a16:creationId xmlns:a16="http://schemas.microsoft.com/office/drawing/2014/main" id="{EA51BB8D-74F9-964B-8E87-347F033DAFCE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3 : 00</a:t>
            </a:r>
          </a:p>
        </p:txBody>
      </p:sp>
      <p:sp>
        <p:nvSpPr>
          <p:cNvPr id="47" name="Rectangle: Rounded Corners 650">
            <a:extLst>
              <a:ext uri="{FF2B5EF4-FFF2-40B4-BE49-F238E27FC236}">
                <a16:creationId xmlns:a16="http://schemas.microsoft.com/office/drawing/2014/main" id="{D3CFD3D5-7CE4-444D-AB10-3CFBBB9D6DEA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59</a:t>
            </a:r>
          </a:p>
        </p:txBody>
      </p:sp>
      <p:sp>
        <p:nvSpPr>
          <p:cNvPr id="48" name="Rectangle: Rounded Corners 651">
            <a:extLst>
              <a:ext uri="{FF2B5EF4-FFF2-40B4-BE49-F238E27FC236}">
                <a16:creationId xmlns:a16="http://schemas.microsoft.com/office/drawing/2014/main" id="{691C7253-0D9C-224E-8213-7BDB2234812F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58</a:t>
            </a:r>
          </a:p>
        </p:txBody>
      </p:sp>
      <p:sp>
        <p:nvSpPr>
          <p:cNvPr id="49" name="Rectangle: Rounded Corners 652">
            <a:extLst>
              <a:ext uri="{FF2B5EF4-FFF2-40B4-BE49-F238E27FC236}">
                <a16:creationId xmlns:a16="http://schemas.microsoft.com/office/drawing/2014/main" id="{3067DE97-BE4C-1445-834C-9A35DB4F99DD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57</a:t>
            </a:r>
          </a:p>
        </p:txBody>
      </p:sp>
      <p:sp>
        <p:nvSpPr>
          <p:cNvPr id="50" name="Rectangle: Rounded Corners 653">
            <a:extLst>
              <a:ext uri="{FF2B5EF4-FFF2-40B4-BE49-F238E27FC236}">
                <a16:creationId xmlns:a16="http://schemas.microsoft.com/office/drawing/2014/main" id="{7D8EA598-3F04-A544-AAFA-9CBB7E3EB94F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56</a:t>
            </a:r>
          </a:p>
        </p:txBody>
      </p:sp>
      <p:sp>
        <p:nvSpPr>
          <p:cNvPr id="51" name="Rectangle: Rounded Corners 654">
            <a:extLst>
              <a:ext uri="{FF2B5EF4-FFF2-40B4-BE49-F238E27FC236}">
                <a16:creationId xmlns:a16="http://schemas.microsoft.com/office/drawing/2014/main" id="{FA1993D4-BC57-8546-BCCF-027D6EEDC125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55</a:t>
            </a:r>
          </a:p>
        </p:txBody>
      </p:sp>
      <p:sp>
        <p:nvSpPr>
          <p:cNvPr id="52" name="Rectangle: Rounded Corners 655">
            <a:extLst>
              <a:ext uri="{FF2B5EF4-FFF2-40B4-BE49-F238E27FC236}">
                <a16:creationId xmlns:a16="http://schemas.microsoft.com/office/drawing/2014/main" id="{ECACA816-6007-8B46-881E-0694E2146554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54</a:t>
            </a:r>
          </a:p>
        </p:txBody>
      </p:sp>
      <p:sp>
        <p:nvSpPr>
          <p:cNvPr id="53" name="Rectangle: Rounded Corners 656">
            <a:extLst>
              <a:ext uri="{FF2B5EF4-FFF2-40B4-BE49-F238E27FC236}">
                <a16:creationId xmlns:a16="http://schemas.microsoft.com/office/drawing/2014/main" id="{A9EA7B6F-0915-A345-B8F3-303730F99336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53</a:t>
            </a:r>
          </a:p>
        </p:txBody>
      </p:sp>
      <p:sp>
        <p:nvSpPr>
          <p:cNvPr id="54" name="Rectangle: Rounded Corners 657">
            <a:extLst>
              <a:ext uri="{FF2B5EF4-FFF2-40B4-BE49-F238E27FC236}">
                <a16:creationId xmlns:a16="http://schemas.microsoft.com/office/drawing/2014/main" id="{525259C9-44A0-FA48-AAF6-3D31441E0F5D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52</a:t>
            </a:r>
          </a:p>
        </p:txBody>
      </p:sp>
      <p:sp>
        <p:nvSpPr>
          <p:cNvPr id="55" name="Rectangle: Rounded Corners 658">
            <a:extLst>
              <a:ext uri="{FF2B5EF4-FFF2-40B4-BE49-F238E27FC236}">
                <a16:creationId xmlns:a16="http://schemas.microsoft.com/office/drawing/2014/main" id="{403E335C-4237-4246-B876-E759E7F52E59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51</a:t>
            </a:r>
          </a:p>
        </p:txBody>
      </p:sp>
      <p:sp>
        <p:nvSpPr>
          <p:cNvPr id="56" name="Rectangle: Rounded Corners 659">
            <a:extLst>
              <a:ext uri="{FF2B5EF4-FFF2-40B4-BE49-F238E27FC236}">
                <a16:creationId xmlns:a16="http://schemas.microsoft.com/office/drawing/2014/main" id="{FB61551A-373C-6941-B231-0DC42A729CEB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50</a:t>
            </a:r>
          </a:p>
        </p:txBody>
      </p:sp>
      <p:sp>
        <p:nvSpPr>
          <p:cNvPr id="57" name="Rectangle: Rounded Corners 660">
            <a:extLst>
              <a:ext uri="{FF2B5EF4-FFF2-40B4-BE49-F238E27FC236}">
                <a16:creationId xmlns:a16="http://schemas.microsoft.com/office/drawing/2014/main" id="{AFCED71F-6AF0-9F4A-833E-F740C38E7F38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49</a:t>
            </a:r>
          </a:p>
        </p:txBody>
      </p:sp>
      <p:sp>
        <p:nvSpPr>
          <p:cNvPr id="58" name="Rectangle: Rounded Corners 661">
            <a:extLst>
              <a:ext uri="{FF2B5EF4-FFF2-40B4-BE49-F238E27FC236}">
                <a16:creationId xmlns:a16="http://schemas.microsoft.com/office/drawing/2014/main" id="{2FF2CAAD-E45A-9840-B836-825744B03431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48</a:t>
            </a:r>
          </a:p>
        </p:txBody>
      </p:sp>
      <p:sp>
        <p:nvSpPr>
          <p:cNvPr id="59" name="Rectangle: Rounded Corners 662">
            <a:extLst>
              <a:ext uri="{FF2B5EF4-FFF2-40B4-BE49-F238E27FC236}">
                <a16:creationId xmlns:a16="http://schemas.microsoft.com/office/drawing/2014/main" id="{785ADD03-B04B-D64B-B29B-B966EDD24C28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47</a:t>
            </a:r>
          </a:p>
        </p:txBody>
      </p:sp>
      <p:sp>
        <p:nvSpPr>
          <p:cNvPr id="60" name="Rectangle: Rounded Corners 663">
            <a:extLst>
              <a:ext uri="{FF2B5EF4-FFF2-40B4-BE49-F238E27FC236}">
                <a16:creationId xmlns:a16="http://schemas.microsoft.com/office/drawing/2014/main" id="{62D56A11-5540-1848-92A5-CB26F14023A2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46</a:t>
            </a:r>
          </a:p>
        </p:txBody>
      </p:sp>
      <p:sp>
        <p:nvSpPr>
          <p:cNvPr id="61" name="Rectangle: Rounded Corners 664">
            <a:extLst>
              <a:ext uri="{FF2B5EF4-FFF2-40B4-BE49-F238E27FC236}">
                <a16:creationId xmlns:a16="http://schemas.microsoft.com/office/drawing/2014/main" id="{0443AB88-09A8-D243-AEF1-5D7EEC1B28F7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45</a:t>
            </a:r>
          </a:p>
        </p:txBody>
      </p:sp>
      <p:sp>
        <p:nvSpPr>
          <p:cNvPr id="62" name="Rectangle: Rounded Corners 665">
            <a:extLst>
              <a:ext uri="{FF2B5EF4-FFF2-40B4-BE49-F238E27FC236}">
                <a16:creationId xmlns:a16="http://schemas.microsoft.com/office/drawing/2014/main" id="{940BCD14-2842-5D47-9146-13D28FB30141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44</a:t>
            </a:r>
          </a:p>
        </p:txBody>
      </p:sp>
      <p:sp>
        <p:nvSpPr>
          <p:cNvPr id="63" name="Rectangle: Rounded Corners 666">
            <a:extLst>
              <a:ext uri="{FF2B5EF4-FFF2-40B4-BE49-F238E27FC236}">
                <a16:creationId xmlns:a16="http://schemas.microsoft.com/office/drawing/2014/main" id="{2A50E577-CE17-BE4A-A6D3-7200569FF9D1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43</a:t>
            </a:r>
          </a:p>
        </p:txBody>
      </p:sp>
      <p:sp>
        <p:nvSpPr>
          <p:cNvPr id="64" name="Rectangle: Rounded Corners 667">
            <a:extLst>
              <a:ext uri="{FF2B5EF4-FFF2-40B4-BE49-F238E27FC236}">
                <a16:creationId xmlns:a16="http://schemas.microsoft.com/office/drawing/2014/main" id="{004A2B30-55A1-6F46-BC4F-AE10B0EBFD3C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42</a:t>
            </a:r>
          </a:p>
        </p:txBody>
      </p:sp>
      <p:sp>
        <p:nvSpPr>
          <p:cNvPr id="65" name="Rectangle: Rounded Corners 668">
            <a:extLst>
              <a:ext uri="{FF2B5EF4-FFF2-40B4-BE49-F238E27FC236}">
                <a16:creationId xmlns:a16="http://schemas.microsoft.com/office/drawing/2014/main" id="{9A263BF7-6B68-B343-9204-B4556683F0CF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41</a:t>
            </a:r>
          </a:p>
        </p:txBody>
      </p:sp>
      <p:sp>
        <p:nvSpPr>
          <p:cNvPr id="66" name="Rectangle: Rounded Corners 669">
            <a:extLst>
              <a:ext uri="{FF2B5EF4-FFF2-40B4-BE49-F238E27FC236}">
                <a16:creationId xmlns:a16="http://schemas.microsoft.com/office/drawing/2014/main" id="{1192AA6B-AE63-B840-878C-22E58433F599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40</a:t>
            </a:r>
          </a:p>
        </p:txBody>
      </p:sp>
      <p:sp>
        <p:nvSpPr>
          <p:cNvPr id="67" name="Rectangle: Rounded Corners 670">
            <a:extLst>
              <a:ext uri="{FF2B5EF4-FFF2-40B4-BE49-F238E27FC236}">
                <a16:creationId xmlns:a16="http://schemas.microsoft.com/office/drawing/2014/main" id="{C59A4408-DD15-584F-906E-56E14D3FF315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39</a:t>
            </a:r>
          </a:p>
        </p:txBody>
      </p:sp>
      <p:sp>
        <p:nvSpPr>
          <p:cNvPr id="68" name="Rectangle: Rounded Corners 671">
            <a:extLst>
              <a:ext uri="{FF2B5EF4-FFF2-40B4-BE49-F238E27FC236}">
                <a16:creationId xmlns:a16="http://schemas.microsoft.com/office/drawing/2014/main" id="{1DB927C3-9186-414D-ACD5-A1962F640A57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38</a:t>
            </a:r>
          </a:p>
        </p:txBody>
      </p:sp>
      <p:sp>
        <p:nvSpPr>
          <p:cNvPr id="69" name="Rectangle: Rounded Corners 672">
            <a:extLst>
              <a:ext uri="{FF2B5EF4-FFF2-40B4-BE49-F238E27FC236}">
                <a16:creationId xmlns:a16="http://schemas.microsoft.com/office/drawing/2014/main" id="{E7E1DBB4-2444-8F4B-BACE-8667157B61E0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37</a:t>
            </a:r>
          </a:p>
        </p:txBody>
      </p:sp>
      <p:sp>
        <p:nvSpPr>
          <p:cNvPr id="70" name="Rectangle: Rounded Corners 673">
            <a:extLst>
              <a:ext uri="{FF2B5EF4-FFF2-40B4-BE49-F238E27FC236}">
                <a16:creationId xmlns:a16="http://schemas.microsoft.com/office/drawing/2014/main" id="{3B83E812-EDFD-9345-B790-F9B76EC6F017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36</a:t>
            </a:r>
          </a:p>
        </p:txBody>
      </p:sp>
      <p:sp>
        <p:nvSpPr>
          <p:cNvPr id="71" name="Rectangle: Rounded Corners 674">
            <a:extLst>
              <a:ext uri="{FF2B5EF4-FFF2-40B4-BE49-F238E27FC236}">
                <a16:creationId xmlns:a16="http://schemas.microsoft.com/office/drawing/2014/main" id="{A9B3DC79-6190-C644-891B-25EA5FD58A10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35</a:t>
            </a:r>
          </a:p>
        </p:txBody>
      </p:sp>
      <p:sp>
        <p:nvSpPr>
          <p:cNvPr id="72" name="Rectangle: Rounded Corners 675">
            <a:extLst>
              <a:ext uri="{FF2B5EF4-FFF2-40B4-BE49-F238E27FC236}">
                <a16:creationId xmlns:a16="http://schemas.microsoft.com/office/drawing/2014/main" id="{FDD39182-F991-2044-BB7E-A0BED5E1A4A4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34</a:t>
            </a:r>
          </a:p>
        </p:txBody>
      </p:sp>
      <p:sp>
        <p:nvSpPr>
          <p:cNvPr id="73" name="Rectangle: Rounded Corners 676">
            <a:extLst>
              <a:ext uri="{FF2B5EF4-FFF2-40B4-BE49-F238E27FC236}">
                <a16:creationId xmlns:a16="http://schemas.microsoft.com/office/drawing/2014/main" id="{E95ADAD6-EE12-B249-894E-3AE0B2D01AA5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33</a:t>
            </a:r>
          </a:p>
        </p:txBody>
      </p:sp>
      <p:sp>
        <p:nvSpPr>
          <p:cNvPr id="74" name="Rectangle: Rounded Corners 677">
            <a:extLst>
              <a:ext uri="{FF2B5EF4-FFF2-40B4-BE49-F238E27FC236}">
                <a16:creationId xmlns:a16="http://schemas.microsoft.com/office/drawing/2014/main" id="{1C5747FC-7B82-8347-BA4A-BA9502C3ABE7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32</a:t>
            </a:r>
          </a:p>
        </p:txBody>
      </p:sp>
      <p:sp>
        <p:nvSpPr>
          <p:cNvPr id="75" name="Rectangle: Rounded Corners 678">
            <a:extLst>
              <a:ext uri="{FF2B5EF4-FFF2-40B4-BE49-F238E27FC236}">
                <a16:creationId xmlns:a16="http://schemas.microsoft.com/office/drawing/2014/main" id="{CA459DF7-CBC7-354E-9E61-6D5FF5F30DD4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31</a:t>
            </a:r>
          </a:p>
        </p:txBody>
      </p:sp>
      <p:sp>
        <p:nvSpPr>
          <p:cNvPr id="76" name="Rectangle: Rounded Corners 679">
            <a:extLst>
              <a:ext uri="{FF2B5EF4-FFF2-40B4-BE49-F238E27FC236}">
                <a16:creationId xmlns:a16="http://schemas.microsoft.com/office/drawing/2014/main" id="{76106211-2259-DA41-B7A4-C1895D540864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30</a:t>
            </a:r>
          </a:p>
        </p:txBody>
      </p:sp>
      <p:sp>
        <p:nvSpPr>
          <p:cNvPr id="77" name="Rectangle: Rounded Corners 680">
            <a:extLst>
              <a:ext uri="{FF2B5EF4-FFF2-40B4-BE49-F238E27FC236}">
                <a16:creationId xmlns:a16="http://schemas.microsoft.com/office/drawing/2014/main" id="{0D9DF405-52C6-144B-B1DC-0A26B6942E1C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29</a:t>
            </a:r>
          </a:p>
        </p:txBody>
      </p:sp>
      <p:sp>
        <p:nvSpPr>
          <p:cNvPr id="78" name="Rectangle: Rounded Corners 681">
            <a:extLst>
              <a:ext uri="{FF2B5EF4-FFF2-40B4-BE49-F238E27FC236}">
                <a16:creationId xmlns:a16="http://schemas.microsoft.com/office/drawing/2014/main" id="{01027378-FCDF-AE44-AB9E-1DB3E285F312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28</a:t>
            </a:r>
          </a:p>
        </p:txBody>
      </p:sp>
      <p:sp>
        <p:nvSpPr>
          <p:cNvPr id="79" name="Rectangle: Rounded Corners 682">
            <a:extLst>
              <a:ext uri="{FF2B5EF4-FFF2-40B4-BE49-F238E27FC236}">
                <a16:creationId xmlns:a16="http://schemas.microsoft.com/office/drawing/2014/main" id="{B05F6E1A-F08A-FA4B-9F0F-531112B8CA39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27</a:t>
            </a:r>
          </a:p>
        </p:txBody>
      </p:sp>
      <p:sp>
        <p:nvSpPr>
          <p:cNvPr id="80" name="Rectangle: Rounded Corners 683">
            <a:extLst>
              <a:ext uri="{FF2B5EF4-FFF2-40B4-BE49-F238E27FC236}">
                <a16:creationId xmlns:a16="http://schemas.microsoft.com/office/drawing/2014/main" id="{A98DFFDB-0E74-5547-BBB7-9B9D3F77B8AA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26</a:t>
            </a:r>
          </a:p>
        </p:txBody>
      </p:sp>
      <p:sp>
        <p:nvSpPr>
          <p:cNvPr id="81" name="Rectangle: Rounded Corners 684">
            <a:extLst>
              <a:ext uri="{FF2B5EF4-FFF2-40B4-BE49-F238E27FC236}">
                <a16:creationId xmlns:a16="http://schemas.microsoft.com/office/drawing/2014/main" id="{E76A7452-9A1D-6040-A4CE-EB6D95C0A805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25</a:t>
            </a:r>
          </a:p>
        </p:txBody>
      </p:sp>
      <p:sp>
        <p:nvSpPr>
          <p:cNvPr id="82" name="Rectangle: Rounded Corners 685">
            <a:extLst>
              <a:ext uri="{FF2B5EF4-FFF2-40B4-BE49-F238E27FC236}">
                <a16:creationId xmlns:a16="http://schemas.microsoft.com/office/drawing/2014/main" id="{E5083E5E-8824-AC4E-800D-0D66D06ED1D9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24</a:t>
            </a:r>
          </a:p>
        </p:txBody>
      </p:sp>
      <p:sp>
        <p:nvSpPr>
          <p:cNvPr id="83" name="Rectangle: Rounded Corners 686">
            <a:extLst>
              <a:ext uri="{FF2B5EF4-FFF2-40B4-BE49-F238E27FC236}">
                <a16:creationId xmlns:a16="http://schemas.microsoft.com/office/drawing/2014/main" id="{1FEE54FE-E485-5C4B-B8C2-5C4B3086E396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23</a:t>
            </a:r>
          </a:p>
        </p:txBody>
      </p:sp>
      <p:sp>
        <p:nvSpPr>
          <p:cNvPr id="84" name="Rectangle: Rounded Corners 687">
            <a:extLst>
              <a:ext uri="{FF2B5EF4-FFF2-40B4-BE49-F238E27FC236}">
                <a16:creationId xmlns:a16="http://schemas.microsoft.com/office/drawing/2014/main" id="{19B4CAA9-8F1C-5344-8385-C1650225980C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22</a:t>
            </a:r>
          </a:p>
        </p:txBody>
      </p:sp>
      <p:sp>
        <p:nvSpPr>
          <p:cNvPr id="85" name="Rectangle: Rounded Corners 688">
            <a:extLst>
              <a:ext uri="{FF2B5EF4-FFF2-40B4-BE49-F238E27FC236}">
                <a16:creationId xmlns:a16="http://schemas.microsoft.com/office/drawing/2014/main" id="{EDC0B184-1F51-F342-8301-7D2A63017051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21</a:t>
            </a:r>
          </a:p>
        </p:txBody>
      </p:sp>
      <p:sp>
        <p:nvSpPr>
          <p:cNvPr id="86" name="Rectangle: Rounded Corners 689">
            <a:extLst>
              <a:ext uri="{FF2B5EF4-FFF2-40B4-BE49-F238E27FC236}">
                <a16:creationId xmlns:a16="http://schemas.microsoft.com/office/drawing/2014/main" id="{1C331D35-4002-DE4A-87E3-231CABE683A0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20</a:t>
            </a:r>
          </a:p>
        </p:txBody>
      </p:sp>
      <p:sp>
        <p:nvSpPr>
          <p:cNvPr id="87" name="Rectangle: Rounded Corners 690">
            <a:extLst>
              <a:ext uri="{FF2B5EF4-FFF2-40B4-BE49-F238E27FC236}">
                <a16:creationId xmlns:a16="http://schemas.microsoft.com/office/drawing/2014/main" id="{67377596-BDBD-E64F-A204-12958C1C0D7E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19</a:t>
            </a:r>
          </a:p>
        </p:txBody>
      </p:sp>
      <p:sp>
        <p:nvSpPr>
          <p:cNvPr id="88" name="Rectangle: Rounded Corners 691">
            <a:extLst>
              <a:ext uri="{FF2B5EF4-FFF2-40B4-BE49-F238E27FC236}">
                <a16:creationId xmlns:a16="http://schemas.microsoft.com/office/drawing/2014/main" id="{6606FB8E-B520-8041-863F-957CE0C8D940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18</a:t>
            </a:r>
          </a:p>
        </p:txBody>
      </p:sp>
      <p:sp>
        <p:nvSpPr>
          <p:cNvPr id="89" name="Rectangle: Rounded Corners 692">
            <a:extLst>
              <a:ext uri="{FF2B5EF4-FFF2-40B4-BE49-F238E27FC236}">
                <a16:creationId xmlns:a16="http://schemas.microsoft.com/office/drawing/2014/main" id="{656915CC-F683-734B-A9B7-D098A4E5D772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17</a:t>
            </a:r>
          </a:p>
        </p:txBody>
      </p:sp>
      <p:sp>
        <p:nvSpPr>
          <p:cNvPr id="90" name="Rectangle: Rounded Corners 693">
            <a:extLst>
              <a:ext uri="{FF2B5EF4-FFF2-40B4-BE49-F238E27FC236}">
                <a16:creationId xmlns:a16="http://schemas.microsoft.com/office/drawing/2014/main" id="{1823D345-C020-FA4D-9642-42211C15BCF2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16</a:t>
            </a:r>
          </a:p>
        </p:txBody>
      </p:sp>
      <p:sp>
        <p:nvSpPr>
          <p:cNvPr id="91" name="Rectangle: Rounded Corners 694">
            <a:extLst>
              <a:ext uri="{FF2B5EF4-FFF2-40B4-BE49-F238E27FC236}">
                <a16:creationId xmlns:a16="http://schemas.microsoft.com/office/drawing/2014/main" id="{D3888E89-FAFF-7F4D-9BFB-BF4531BFAE37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15</a:t>
            </a:r>
          </a:p>
        </p:txBody>
      </p:sp>
      <p:sp>
        <p:nvSpPr>
          <p:cNvPr id="92" name="Rectangle: Rounded Corners 695">
            <a:extLst>
              <a:ext uri="{FF2B5EF4-FFF2-40B4-BE49-F238E27FC236}">
                <a16:creationId xmlns:a16="http://schemas.microsoft.com/office/drawing/2014/main" id="{54479530-51BD-EA43-94A1-33D541778649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14</a:t>
            </a:r>
          </a:p>
        </p:txBody>
      </p:sp>
      <p:sp>
        <p:nvSpPr>
          <p:cNvPr id="93" name="Rectangle: Rounded Corners 696">
            <a:extLst>
              <a:ext uri="{FF2B5EF4-FFF2-40B4-BE49-F238E27FC236}">
                <a16:creationId xmlns:a16="http://schemas.microsoft.com/office/drawing/2014/main" id="{51BDE080-5948-6E48-9675-35A0F467E297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13</a:t>
            </a:r>
          </a:p>
        </p:txBody>
      </p:sp>
      <p:sp>
        <p:nvSpPr>
          <p:cNvPr id="94" name="Rectangle: Rounded Corners 697">
            <a:extLst>
              <a:ext uri="{FF2B5EF4-FFF2-40B4-BE49-F238E27FC236}">
                <a16:creationId xmlns:a16="http://schemas.microsoft.com/office/drawing/2014/main" id="{C8F2E304-277E-114B-8679-70DC1AD5613F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12</a:t>
            </a:r>
          </a:p>
        </p:txBody>
      </p:sp>
      <p:sp>
        <p:nvSpPr>
          <p:cNvPr id="95" name="Rectangle: Rounded Corners 698">
            <a:extLst>
              <a:ext uri="{FF2B5EF4-FFF2-40B4-BE49-F238E27FC236}">
                <a16:creationId xmlns:a16="http://schemas.microsoft.com/office/drawing/2014/main" id="{4E0C8BB2-B3B3-2046-ADA0-EC4F3A81A908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11</a:t>
            </a:r>
          </a:p>
        </p:txBody>
      </p:sp>
      <p:sp>
        <p:nvSpPr>
          <p:cNvPr id="96" name="Rectangle: Rounded Corners 699">
            <a:extLst>
              <a:ext uri="{FF2B5EF4-FFF2-40B4-BE49-F238E27FC236}">
                <a16:creationId xmlns:a16="http://schemas.microsoft.com/office/drawing/2014/main" id="{FCFF0757-ED0C-B84D-88B6-4BCF90074A8C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10</a:t>
            </a:r>
          </a:p>
        </p:txBody>
      </p:sp>
      <p:sp>
        <p:nvSpPr>
          <p:cNvPr id="97" name="Rectangle: Rounded Corners 700">
            <a:extLst>
              <a:ext uri="{FF2B5EF4-FFF2-40B4-BE49-F238E27FC236}">
                <a16:creationId xmlns:a16="http://schemas.microsoft.com/office/drawing/2014/main" id="{DB244D47-FB06-2D49-9BF6-578D1F9D43AC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09</a:t>
            </a:r>
          </a:p>
        </p:txBody>
      </p:sp>
      <p:sp>
        <p:nvSpPr>
          <p:cNvPr id="98" name="Rectangle: Rounded Corners 701">
            <a:extLst>
              <a:ext uri="{FF2B5EF4-FFF2-40B4-BE49-F238E27FC236}">
                <a16:creationId xmlns:a16="http://schemas.microsoft.com/office/drawing/2014/main" id="{511C2A2C-F0B0-024B-ADD5-E834441A5CF3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08</a:t>
            </a:r>
          </a:p>
        </p:txBody>
      </p:sp>
      <p:sp>
        <p:nvSpPr>
          <p:cNvPr id="99" name="Rectangle: Rounded Corners 702">
            <a:extLst>
              <a:ext uri="{FF2B5EF4-FFF2-40B4-BE49-F238E27FC236}">
                <a16:creationId xmlns:a16="http://schemas.microsoft.com/office/drawing/2014/main" id="{6034D957-BA92-C949-902B-54575A526C9A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07</a:t>
            </a:r>
          </a:p>
        </p:txBody>
      </p:sp>
      <p:sp>
        <p:nvSpPr>
          <p:cNvPr id="100" name="Rectangle: Rounded Corners 703">
            <a:extLst>
              <a:ext uri="{FF2B5EF4-FFF2-40B4-BE49-F238E27FC236}">
                <a16:creationId xmlns:a16="http://schemas.microsoft.com/office/drawing/2014/main" id="{484E3FE7-4B5F-8E4E-99A8-33DF1D895100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06</a:t>
            </a:r>
          </a:p>
        </p:txBody>
      </p:sp>
      <p:sp>
        <p:nvSpPr>
          <p:cNvPr id="101" name="Rectangle: Rounded Corners 704">
            <a:extLst>
              <a:ext uri="{FF2B5EF4-FFF2-40B4-BE49-F238E27FC236}">
                <a16:creationId xmlns:a16="http://schemas.microsoft.com/office/drawing/2014/main" id="{B886048A-BA4C-9F45-B6A9-52174FDD6B49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05</a:t>
            </a:r>
          </a:p>
        </p:txBody>
      </p:sp>
      <p:sp>
        <p:nvSpPr>
          <p:cNvPr id="102" name="Rectangle: Rounded Corners 705">
            <a:extLst>
              <a:ext uri="{FF2B5EF4-FFF2-40B4-BE49-F238E27FC236}">
                <a16:creationId xmlns:a16="http://schemas.microsoft.com/office/drawing/2014/main" id="{8EFB7100-C86E-3844-A3A1-8C48E365725E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04</a:t>
            </a:r>
          </a:p>
        </p:txBody>
      </p:sp>
      <p:sp>
        <p:nvSpPr>
          <p:cNvPr id="103" name="Rectangle: Rounded Corners 706">
            <a:extLst>
              <a:ext uri="{FF2B5EF4-FFF2-40B4-BE49-F238E27FC236}">
                <a16:creationId xmlns:a16="http://schemas.microsoft.com/office/drawing/2014/main" id="{92470C4B-5062-DA48-B174-55E15BDBCBD6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03</a:t>
            </a:r>
          </a:p>
        </p:txBody>
      </p:sp>
      <p:sp>
        <p:nvSpPr>
          <p:cNvPr id="104" name="Rectangle: Rounded Corners 707">
            <a:extLst>
              <a:ext uri="{FF2B5EF4-FFF2-40B4-BE49-F238E27FC236}">
                <a16:creationId xmlns:a16="http://schemas.microsoft.com/office/drawing/2014/main" id="{C1040BDA-0366-E54C-8411-D0523E7E03A6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02</a:t>
            </a:r>
          </a:p>
        </p:txBody>
      </p:sp>
      <p:sp>
        <p:nvSpPr>
          <p:cNvPr id="105" name="Rectangle: Rounded Corners 708">
            <a:extLst>
              <a:ext uri="{FF2B5EF4-FFF2-40B4-BE49-F238E27FC236}">
                <a16:creationId xmlns:a16="http://schemas.microsoft.com/office/drawing/2014/main" id="{7EA63F6B-704D-1F41-A4A9-6EC8B3F9FB5A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01</a:t>
            </a:r>
          </a:p>
        </p:txBody>
      </p:sp>
      <p:sp>
        <p:nvSpPr>
          <p:cNvPr id="106" name="Rectangle: Rounded Corners 709">
            <a:extLst>
              <a:ext uri="{FF2B5EF4-FFF2-40B4-BE49-F238E27FC236}">
                <a16:creationId xmlns:a16="http://schemas.microsoft.com/office/drawing/2014/main" id="{012B8F33-FDC3-7349-B790-B04DD83B819F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00</a:t>
            </a:r>
          </a:p>
        </p:txBody>
      </p:sp>
      <p:sp>
        <p:nvSpPr>
          <p:cNvPr id="107" name="Rectangle: Rounded Corners 710">
            <a:extLst>
              <a:ext uri="{FF2B5EF4-FFF2-40B4-BE49-F238E27FC236}">
                <a16:creationId xmlns:a16="http://schemas.microsoft.com/office/drawing/2014/main" id="{FA91D7AC-74C4-BF44-8E70-0223B0CBBF77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59</a:t>
            </a:r>
          </a:p>
        </p:txBody>
      </p:sp>
      <p:sp>
        <p:nvSpPr>
          <p:cNvPr id="108" name="Rectangle: Rounded Corners 711">
            <a:extLst>
              <a:ext uri="{FF2B5EF4-FFF2-40B4-BE49-F238E27FC236}">
                <a16:creationId xmlns:a16="http://schemas.microsoft.com/office/drawing/2014/main" id="{490D4B01-AA9C-2348-B195-21041AAFB3EF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58</a:t>
            </a:r>
          </a:p>
        </p:txBody>
      </p:sp>
      <p:sp>
        <p:nvSpPr>
          <p:cNvPr id="109" name="Rectangle: Rounded Corners 712">
            <a:extLst>
              <a:ext uri="{FF2B5EF4-FFF2-40B4-BE49-F238E27FC236}">
                <a16:creationId xmlns:a16="http://schemas.microsoft.com/office/drawing/2014/main" id="{21B6DCC5-1C71-594C-B794-5E8F1E3EFF82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57</a:t>
            </a:r>
          </a:p>
        </p:txBody>
      </p:sp>
      <p:sp>
        <p:nvSpPr>
          <p:cNvPr id="110" name="Rectangle: Rounded Corners 713">
            <a:extLst>
              <a:ext uri="{FF2B5EF4-FFF2-40B4-BE49-F238E27FC236}">
                <a16:creationId xmlns:a16="http://schemas.microsoft.com/office/drawing/2014/main" id="{4B6B71B2-6103-804E-A6AB-509533AE9876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56</a:t>
            </a:r>
          </a:p>
        </p:txBody>
      </p:sp>
      <p:sp>
        <p:nvSpPr>
          <p:cNvPr id="111" name="Rectangle: Rounded Corners 714">
            <a:extLst>
              <a:ext uri="{FF2B5EF4-FFF2-40B4-BE49-F238E27FC236}">
                <a16:creationId xmlns:a16="http://schemas.microsoft.com/office/drawing/2014/main" id="{EFCE96C2-4B7B-E844-BCEC-2F4039131AF6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55</a:t>
            </a:r>
          </a:p>
        </p:txBody>
      </p:sp>
      <p:sp>
        <p:nvSpPr>
          <p:cNvPr id="112" name="Rectangle: Rounded Corners 715">
            <a:extLst>
              <a:ext uri="{FF2B5EF4-FFF2-40B4-BE49-F238E27FC236}">
                <a16:creationId xmlns:a16="http://schemas.microsoft.com/office/drawing/2014/main" id="{E233040F-2AFF-704D-8359-E5E3F30F380D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54</a:t>
            </a:r>
          </a:p>
        </p:txBody>
      </p:sp>
      <p:sp>
        <p:nvSpPr>
          <p:cNvPr id="113" name="Rectangle: Rounded Corners 716">
            <a:extLst>
              <a:ext uri="{FF2B5EF4-FFF2-40B4-BE49-F238E27FC236}">
                <a16:creationId xmlns:a16="http://schemas.microsoft.com/office/drawing/2014/main" id="{83593FF3-6603-3A49-BD00-EBBDE438D38E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53</a:t>
            </a:r>
          </a:p>
        </p:txBody>
      </p:sp>
      <p:sp>
        <p:nvSpPr>
          <p:cNvPr id="114" name="Rectangle: Rounded Corners 717">
            <a:extLst>
              <a:ext uri="{FF2B5EF4-FFF2-40B4-BE49-F238E27FC236}">
                <a16:creationId xmlns:a16="http://schemas.microsoft.com/office/drawing/2014/main" id="{4913E88F-F6C7-1941-BEDA-072C7BEC2D79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52</a:t>
            </a:r>
          </a:p>
        </p:txBody>
      </p:sp>
      <p:sp>
        <p:nvSpPr>
          <p:cNvPr id="115" name="Rectangle: Rounded Corners 718">
            <a:extLst>
              <a:ext uri="{FF2B5EF4-FFF2-40B4-BE49-F238E27FC236}">
                <a16:creationId xmlns:a16="http://schemas.microsoft.com/office/drawing/2014/main" id="{8EBF581E-89F0-A04C-978C-C12C1258D775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51</a:t>
            </a:r>
          </a:p>
        </p:txBody>
      </p:sp>
      <p:sp>
        <p:nvSpPr>
          <p:cNvPr id="116" name="Rectangle: Rounded Corners 719">
            <a:extLst>
              <a:ext uri="{FF2B5EF4-FFF2-40B4-BE49-F238E27FC236}">
                <a16:creationId xmlns:a16="http://schemas.microsoft.com/office/drawing/2014/main" id="{7DAC3C77-8D88-B54D-8517-961A1225D60B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50</a:t>
            </a:r>
          </a:p>
        </p:txBody>
      </p:sp>
      <p:sp>
        <p:nvSpPr>
          <p:cNvPr id="117" name="Rectangle: Rounded Corners 720">
            <a:extLst>
              <a:ext uri="{FF2B5EF4-FFF2-40B4-BE49-F238E27FC236}">
                <a16:creationId xmlns:a16="http://schemas.microsoft.com/office/drawing/2014/main" id="{F00C25A1-72E9-044C-914B-2F03D8F9268F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49</a:t>
            </a:r>
          </a:p>
        </p:txBody>
      </p:sp>
      <p:sp>
        <p:nvSpPr>
          <p:cNvPr id="118" name="Rectangle: Rounded Corners 721">
            <a:extLst>
              <a:ext uri="{FF2B5EF4-FFF2-40B4-BE49-F238E27FC236}">
                <a16:creationId xmlns:a16="http://schemas.microsoft.com/office/drawing/2014/main" id="{6BF6C094-AC8B-D94A-BAC5-543363558652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48</a:t>
            </a:r>
          </a:p>
        </p:txBody>
      </p:sp>
      <p:sp>
        <p:nvSpPr>
          <p:cNvPr id="119" name="Rectangle: Rounded Corners 722">
            <a:extLst>
              <a:ext uri="{FF2B5EF4-FFF2-40B4-BE49-F238E27FC236}">
                <a16:creationId xmlns:a16="http://schemas.microsoft.com/office/drawing/2014/main" id="{3DB45395-6AF2-804B-913B-10E57485B5FA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47</a:t>
            </a:r>
          </a:p>
        </p:txBody>
      </p:sp>
      <p:sp>
        <p:nvSpPr>
          <p:cNvPr id="120" name="Rectangle: Rounded Corners 723">
            <a:extLst>
              <a:ext uri="{FF2B5EF4-FFF2-40B4-BE49-F238E27FC236}">
                <a16:creationId xmlns:a16="http://schemas.microsoft.com/office/drawing/2014/main" id="{691CFE5B-9331-2E41-A328-5E8A24E1EF3B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46</a:t>
            </a:r>
          </a:p>
        </p:txBody>
      </p:sp>
      <p:sp>
        <p:nvSpPr>
          <p:cNvPr id="121" name="Rectangle: Rounded Corners 724">
            <a:extLst>
              <a:ext uri="{FF2B5EF4-FFF2-40B4-BE49-F238E27FC236}">
                <a16:creationId xmlns:a16="http://schemas.microsoft.com/office/drawing/2014/main" id="{CE2DF301-F270-DC46-B9D8-4D8297B9C8E6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45</a:t>
            </a:r>
          </a:p>
        </p:txBody>
      </p:sp>
      <p:sp>
        <p:nvSpPr>
          <p:cNvPr id="122" name="Rectangle: Rounded Corners 725">
            <a:extLst>
              <a:ext uri="{FF2B5EF4-FFF2-40B4-BE49-F238E27FC236}">
                <a16:creationId xmlns:a16="http://schemas.microsoft.com/office/drawing/2014/main" id="{F479BAC0-2B60-8B40-94FC-E34CF2476C64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44</a:t>
            </a:r>
          </a:p>
        </p:txBody>
      </p:sp>
      <p:sp>
        <p:nvSpPr>
          <p:cNvPr id="123" name="Rectangle: Rounded Corners 726">
            <a:extLst>
              <a:ext uri="{FF2B5EF4-FFF2-40B4-BE49-F238E27FC236}">
                <a16:creationId xmlns:a16="http://schemas.microsoft.com/office/drawing/2014/main" id="{D90CBFCB-0086-2940-ABF9-F1E12AF7C8FE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43</a:t>
            </a:r>
          </a:p>
        </p:txBody>
      </p:sp>
      <p:sp>
        <p:nvSpPr>
          <p:cNvPr id="124" name="Rectangle: Rounded Corners 727">
            <a:extLst>
              <a:ext uri="{FF2B5EF4-FFF2-40B4-BE49-F238E27FC236}">
                <a16:creationId xmlns:a16="http://schemas.microsoft.com/office/drawing/2014/main" id="{9B3B056A-6757-B543-9FB2-634306D4714C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42</a:t>
            </a:r>
          </a:p>
        </p:txBody>
      </p:sp>
      <p:sp>
        <p:nvSpPr>
          <p:cNvPr id="125" name="Rectangle: Rounded Corners 728">
            <a:extLst>
              <a:ext uri="{FF2B5EF4-FFF2-40B4-BE49-F238E27FC236}">
                <a16:creationId xmlns:a16="http://schemas.microsoft.com/office/drawing/2014/main" id="{AE171AA2-D409-FA4C-9A5A-E9B0F5B60D94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41</a:t>
            </a:r>
          </a:p>
        </p:txBody>
      </p:sp>
      <p:sp>
        <p:nvSpPr>
          <p:cNvPr id="126" name="Rectangle: Rounded Corners 729">
            <a:extLst>
              <a:ext uri="{FF2B5EF4-FFF2-40B4-BE49-F238E27FC236}">
                <a16:creationId xmlns:a16="http://schemas.microsoft.com/office/drawing/2014/main" id="{417A06FF-AF08-4844-8230-BAF5315E731D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40</a:t>
            </a:r>
          </a:p>
        </p:txBody>
      </p:sp>
      <p:sp>
        <p:nvSpPr>
          <p:cNvPr id="127" name="Rectangle: Rounded Corners 730">
            <a:extLst>
              <a:ext uri="{FF2B5EF4-FFF2-40B4-BE49-F238E27FC236}">
                <a16:creationId xmlns:a16="http://schemas.microsoft.com/office/drawing/2014/main" id="{596BFD2A-C558-9A4A-8D77-EAECA05554CF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39</a:t>
            </a:r>
          </a:p>
        </p:txBody>
      </p:sp>
      <p:sp>
        <p:nvSpPr>
          <p:cNvPr id="128" name="Rectangle: Rounded Corners 731">
            <a:extLst>
              <a:ext uri="{FF2B5EF4-FFF2-40B4-BE49-F238E27FC236}">
                <a16:creationId xmlns:a16="http://schemas.microsoft.com/office/drawing/2014/main" id="{9C5802DD-970A-8A44-B34E-4F78806F7DD9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38</a:t>
            </a:r>
          </a:p>
        </p:txBody>
      </p:sp>
      <p:sp>
        <p:nvSpPr>
          <p:cNvPr id="129" name="Rectangle: Rounded Corners 732">
            <a:extLst>
              <a:ext uri="{FF2B5EF4-FFF2-40B4-BE49-F238E27FC236}">
                <a16:creationId xmlns:a16="http://schemas.microsoft.com/office/drawing/2014/main" id="{63721B4A-94FF-E745-A6CF-A42644E648C4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37</a:t>
            </a:r>
          </a:p>
        </p:txBody>
      </p:sp>
      <p:sp>
        <p:nvSpPr>
          <p:cNvPr id="130" name="Rectangle: Rounded Corners 733">
            <a:extLst>
              <a:ext uri="{FF2B5EF4-FFF2-40B4-BE49-F238E27FC236}">
                <a16:creationId xmlns:a16="http://schemas.microsoft.com/office/drawing/2014/main" id="{C01E559B-DF4C-EA4E-BD04-60BC09FF591C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36</a:t>
            </a:r>
          </a:p>
        </p:txBody>
      </p:sp>
      <p:sp>
        <p:nvSpPr>
          <p:cNvPr id="131" name="Rectangle: Rounded Corners 734">
            <a:extLst>
              <a:ext uri="{FF2B5EF4-FFF2-40B4-BE49-F238E27FC236}">
                <a16:creationId xmlns:a16="http://schemas.microsoft.com/office/drawing/2014/main" id="{313DCA3C-A6F0-BB42-A085-A78E03D73B6D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35</a:t>
            </a:r>
          </a:p>
        </p:txBody>
      </p:sp>
      <p:sp>
        <p:nvSpPr>
          <p:cNvPr id="132" name="Rectangle: Rounded Corners 735">
            <a:extLst>
              <a:ext uri="{FF2B5EF4-FFF2-40B4-BE49-F238E27FC236}">
                <a16:creationId xmlns:a16="http://schemas.microsoft.com/office/drawing/2014/main" id="{95AD75D1-1EF0-6142-97EA-D04972700D63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34</a:t>
            </a:r>
          </a:p>
        </p:txBody>
      </p:sp>
      <p:sp>
        <p:nvSpPr>
          <p:cNvPr id="133" name="Rectangle: Rounded Corners 736">
            <a:extLst>
              <a:ext uri="{FF2B5EF4-FFF2-40B4-BE49-F238E27FC236}">
                <a16:creationId xmlns:a16="http://schemas.microsoft.com/office/drawing/2014/main" id="{126CD90A-6AF0-E849-A580-B98C3990DDC4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33</a:t>
            </a:r>
          </a:p>
        </p:txBody>
      </p:sp>
      <p:sp>
        <p:nvSpPr>
          <p:cNvPr id="134" name="Rectangle: Rounded Corners 737">
            <a:extLst>
              <a:ext uri="{FF2B5EF4-FFF2-40B4-BE49-F238E27FC236}">
                <a16:creationId xmlns:a16="http://schemas.microsoft.com/office/drawing/2014/main" id="{7D1F8AE3-9527-8443-A4D8-1720EB7102C0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32</a:t>
            </a:r>
          </a:p>
        </p:txBody>
      </p:sp>
      <p:sp>
        <p:nvSpPr>
          <p:cNvPr id="135" name="Rectangle: Rounded Corners 738">
            <a:extLst>
              <a:ext uri="{FF2B5EF4-FFF2-40B4-BE49-F238E27FC236}">
                <a16:creationId xmlns:a16="http://schemas.microsoft.com/office/drawing/2014/main" id="{142D7C49-0E89-1049-9DC1-C68BF086F7A5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31</a:t>
            </a:r>
          </a:p>
        </p:txBody>
      </p:sp>
      <p:sp>
        <p:nvSpPr>
          <p:cNvPr id="136" name="Rectangle: Rounded Corners 739">
            <a:extLst>
              <a:ext uri="{FF2B5EF4-FFF2-40B4-BE49-F238E27FC236}">
                <a16:creationId xmlns:a16="http://schemas.microsoft.com/office/drawing/2014/main" id="{18400450-7E54-EF4A-9542-57DEA9234E68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30</a:t>
            </a:r>
          </a:p>
        </p:txBody>
      </p:sp>
      <p:sp>
        <p:nvSpPr>
          <p:cNvPr id="137" name="Rectangle: Rounded Corners 740">
            <a:extLst>
              <a:ext uri="{FF2B5EF4-FFF2-40B4-BE49-F238E27FC236}">
                <a16:creationId xmlns:a16="http://schemas.microsoft.com/office/drawing/2014/main" id="{239003C5-CA05-1548-B514-22B3DFF1D024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29</a:t>
            </a:r>
          </a:p>
        </p:txBody>
      </p:sp>
      <p:sp>
        <p:nvSpPr>
          <p:cNvPr id="138" name="Rectangle: Rounded Corners 741">
            <a:extLst>
              <a:ext uri="{FF2B5EF4-FFF2-40B4-BE49-F238E27FC236}">
                <a16:creationId xmlns:a16="http://schemas.microsoft.com/office/drawing/2014/main" id="{AD3F57F3-1A10-BB40-A0FC-0052A6B74258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28</a:t>
            </a:r>
          </a:p>
        </p:txBody>
      </p:sp>
      <p:sp>
        <p:nvSpPr>
          <p:cNvPr id="139" name="Rectangle: Rounded Corners 742">
            <a:extLst>
              <a:ext uri="{FF2B5EF4-FFF2-40B4-BE49-F238E27FC236}">
                <a16:creationId xmlns:a16="http://schemas.microsoft.com/office/drawing/2014/main" id="{12CCFCAB-26A4-E746-8CE3-D09AEC313DC3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27</a:t>
            </a:r>
          </a:p>
        </p:txBody>
      </p:sp>
      <p:sp>
        <p:nvSpPr>
          <p:cNvPr id="140" name="Rectangle: Rounded Corners 743">
            <a:extLst>
              <a:ext uri="{FF2B5EF4-FFF2-40B4-BE49-F238E27FC236}">
                <a16:creationId xmlns:a16="http://schemas.microsoft.com/office/drawing/2014/main" id="{DF52A506-58E0-154B-923F-2E7DC9F15702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26</a:t>
            </a:r>
          </a:p>
        </p:txBody>
      </p:sp>
      <p:sp>
        <p:nvSpPr>
          <p:cNvPr id="141" name="Rectangle: Rounded Corners 744">
            <a:extLst>
              <a:ext uri="{FF2B5EF4-FFF2-40B4-BE49-F238E27FC236}">
                <a16:creationId xmlns:a16="http://schemas.microsoft.com/office/drawing/2014/main" id="{E2877AAA-B2B9-6E47-9FFF-3BB8AF48A1BF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25</a:t>
            </a:r>
          </a:p>
        </p:txBody>
      </p:sp>
      <p:sp>
        <p:nvSpPr>
          <p:cNvPr id="142" name="Rectangle: Rounded Corners 745">
            <a:extLst>
              <a:ext uri="{FF2B5EF4-FFF2-40B4-BE49-F238E27FC236}">
                <a16:creationId xmlns:a16="http://schemas.microsoft.com/office/drawing/2014/main" id="{21B7DB6D-CF94-694F-8845-BCA591486C19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24</a:t>
            </a:r>
          </a:p>
        </p:txBody>
      </p:sp>
      <p:sp>
        <p:nvSpPr>
          <p:cNvPr id="143" name="Rectangle: Rounded Corners 746">
            <a:extLst>
              <a:ext uri="{FF2B5EF4-FFF2-40B4-BE49-F238E27FC236}">
                <a16:creationId xmlns:a16="http://schemas.microsoft.com/office/drawing/2014/main" id="{49EA7801-D8F0-E141-8D25-82222EEBBA99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23</a:t>
            </a:r>
          </a:p>
        </p:txBody>
      </p:sp>
      <p:sp>
        <p:nvSpPr>
          <p:cNvPr id="144" name="Rectangle: Rounded Corners 747">
            <a:extLst>
              <a:ext uri="{FF2B5EF4-FFF2-40B4-BE49-F238E27FC236}">
                <a16:creationId xmlns:a16="http://schemas.microsoft.com/office/drawing/2014/main" id="{7532F19B-CB1A-3143-BFD3-9FF7E9AA3625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22</a:t>
            </a:r>
          </a:p>
        </p:txBody>
      </p:sp>
      <p:sp>
        <p:nvSpPr>
          <p:cNvPr id="145" name="Rectangle: Rounded Corners 748">
            <a:extLst>
              <a:ext uri="{FF2B5EF4-FFF2-40B4-BE49-F238E27FC236}">
                <a16:creationId xmlns:a16="http://schemas.microsoft.com/office/drawing/2014/main" id="{0B97D538-16D8-5640-95B6-CD2D8729ACDA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21</a:t>
            </a:r>
          </a:p>
        </p:txBody>
      </p:sp>
      <p:sp>
        <p:nvSpPr>
          <p:cNvPr id="146" name="Rectangle: Rounded Corners 749">
            <a:extLst>
              <a:ext uri="{FF2B5EF4-FFF2-40B4-BE49-F238E27FC236}">
                <a16:creationId xmlns:a16="http://schemas.microsoft.com/office/drawing/2014/main" id="{CA769F2E-9F7D-494A-A4B4-244C3F3C086E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20</a:t>
            </a:r>
          </a:p>
        </p:txBody>
      </p:sp>
      <p:sp>
        <p:nvSpPr>
          <p:cNvPr id="147" name="Rectangle: Rounded Corners 750">
            <a:extLst>
              <a:ext uri="{FF2B5EF4-FFF2-40B4-BE49-F238E27FC236}">
                <a16:creationId xmlns:a16="http://schemas.microsoft.com/office/drawing/2014/main" id="{C09A1CE0-5627-9A4C-8C7F-2E12FDF31E36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19</a:t>
            </a:r>
          </a:p>
        </p:txBody>
      </p:sp>
      <p:sp>
        <p:nvSpPr>
          <p:cNvPr id="148" name="Rectangle: Rounded Corners 751">
            <a:extLst>
              <a:ext uri="{FF2B5EF4-FFF2-40B4-BE49-F238E27FC236}">
                <a16:creationId xmlns:a16="http://schemas.microsoft.com/office/drawing/2014/main" id="{4ACB4D3D-624B-684D-AA09-FD4C358A5080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18</a:t>
            </a:r>
          </a:p>
        </p:txBody>
      </p:sp>
      <p:sp>
        <p:nvSpPr>
          <p:cNvPr id="149" name="Rectangle: Rounded Corners 752">
            <a:extLst>
              <a:ext uri="{FF2B5EF4-FFF2-40B4-BE49-F238E27FC236}">
                <a16:creationId xmlns:a16="http://schemas.microsoft.com/office/drawing/2014/main" id="{06A9D4B1-25B5-144B-AE62-A46A5ABD6F88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17</a:t>
            </a:r>
          </a:p>
        </p:txBody>
      </p:sp>
      <p:sp>
        <p:nvSpPr>
          <p:cNvPr id="150" name="Rectangle: Rounded Corners 753">
            <a:extLst>
              <a:ext uri="{FF2B5EF4-FFF2-40B4-BE49-F238E27FC236}">
                <a16:creationId xmlns:a16="http://schemas.microsoft.com/office/drawing/2014/main" id="{266E7183-BF5D-0B49-894C-4FF76FE56DD4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16</a:t>
            </a:r>
          </a:p>
        </p:txBody>
      </p:sp>
      <p:sp>
        <p:nvSpPr>
          <p:cNvPr id="151" name="Rectangle: Rounded Corners 754">
            <a:extLst>
              <a:ext uri="{FF2B5EF4-FFF2-40B4-BE49-F238E27FC236}">
                <a16:creationId xmlns:a16="http://schemas.microsoft.com/office/drawing/2014/main" id="{967E8840-5709-7146-8FFC-32FB4BE5F4CC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15</a:t>
            </a:r>
          </a:p>
        </p:txBody>
      </p:sp>
      <p:sp>
        <p:nvSpPr>
          <p:cNvPr id="152" name="Rectangle: Rounded Corners 755">
            <a:extLst>
              <a:ext uri="{FF2B5EF4-FFF2-40B4-BE49-F238E27FC236}">
                <a16:creationId xmlns:a16="http://schemas.microsoft.com/office/drawing/2014/main" id="{881F386A-03C7-4B40-96D5-211E14D97BB1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14</a:t>
            </a:r>
          </a:p>
        </p:txBody>
      </p:sp>
      <p:sp>
        <p:nvSpPr>
          <p:cNvPr id="153" name="Rectangle: Rounded Corners 756">
            <a:extLst>
              <a:ext uri="{FF2B5EF4-FFF2-40B4-BE49-F238E27FC236}">
                <a16:creationId xmlns:a16="http://schemas.microsoft.com/office/drawing/2014/main" id="{700E2E1E-88AF-5B49-AC1D-2D8A1561D99F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13</a:t>
            </a:r>
          </a:p>
        </p:txBody>
      </p:sp>
      <p:sp>
        <p:nvSpPr>
          <p:cNvPr id="154" name="Rectangle: Rounded Corners 757">
            <a:extLst>
              <a:ext uri="{FF2B5EF4-FFF2-40B4-BE49-F238E27FC236}">
                <a16:creationId xmlns:a16="http://schemas.microsoft.com/office/drawing/2014/main" id="{CEAFF65A-A005-904C-8021-45C514730C0F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12</a:t>
            </a:r>
          </a:p>
        </p:txBody>
      </p:sp>
      <p:sp>
        <p:nvSpPr>
          <p:cNvPr id="155" name="Rectangle: Rounded Corners 758">
            <a:extLst>
              <a:ext uri="{FF2B5EF4-FFF2-40B4-BE49-F238E27FC236}">
                <a16:creationId xmlns:a16="http://schemas.microsoft.com/office/drawing/2014/main" id="{C0B6018C-B46A-184E-9058-9811F55E347E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11</a:t>
            </a:r>
          </a:p>
        </p:txBody>
      </p:sp>
      <p:sp>
        <p:nvSpPr>
          <p:cNvPr id="156" name="Rectangle: Rounded Corners 759">
            <a:extLst>
              <a:ext uri="{FF2B5EF4-FFF2-40B4-BE49-F238E27FC236}">
                <a16:creationId xmlns:a16="http://schemas.microsoft.com/office/drawing/2014/main" id="{DFBFB50B-B37A-DE41-9300-5BEB74754FAE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10</a:t>
            </a:r>
          </a:p>
        </p:txBody>
      </p:sp>
      <p:sp>
        <p:nvSpPr>
          <p:cNvPr id="157" name="Rectangle: Rounded Corners 760">
            <a:extLst>
              <a:ext uri="{FF2B5EF4-FFF2-40B4-BE49-F238E27FC236}">
                <a16:creationId xmlns:a16="http://schemas.microsoft.com/office/drawing/2014/main" id="{C1B7433F-82B2-1D4D-9F2A-DE9F7BBE0F62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09</a:t>
            </a:r>
          </a:p>
        </p:txBody>
      </p:sp>
      <p:sp>
        <p:nvSpPr>
          <p:cNvPr id="158" name="Rectangle: Rounded Corners 761">
            <a:extLst>
              <a:ext uri="{FF2B5EF4-FFF2-40B4-BE49-F238E27FC236}">
                <a16:creationId xmlns:a16="http://schemas.microsoft.com/office/drawing/2014/main" id="{E2B90C01-62BA-7A4A-915B-DCCBF168F4DE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08</a:t>
            </a:r>
          </a:p>
        </p:txBody>
      </p:sp>
      <p:sp>
        <p:nvSpPr>
          <p:cNvPr id="159" name="Rectangle: Rounded Corners 762">
            <a:extLst>
              <a:ext uri="{FF2B5EF4-FFF2-40B4-BE49-F238E27FC236}">
                <a16:creationId xmlns:a16="http://schemas.microsoft.com/office/drawing/2014/main" id="{6CDB9C0C-2350-1440-9957-DDA6613A0E78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07</a:t>
            </a:r>
          </a:p>
        </p:txBody>
      </p:sp>
      <p:sp>
        <p:nvSpPr>
          <p:cNvPr id="160" name="Rectangle: Rounded Corners 763">
            <a:extLst>
              <a:ext uri="{FF2B5EF4-FFF2-40B4-BE49-F238E27FC236}">
                <a16:creationId xmlns:a16="http://schemas.microsoft.com/office/drawing/2014/main" id="{A3B71B5F-9AC4-334E-8F79-6E7FDD002FBC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06</a:t>
            </a:r>
          </a:p>
        </p:txBody>
      </p:sp>
      <p:sp>
        <p:nvSpPr>
          <p:cNvPr id="161" name="Rectangle: Rounded Corners 764">
            <a:extLst>
              <a:ext uri="{FF2B5EF4-FFF2-40B4-BE49-F238E27FC236}">
                <a16:creationId xmlns:a16="http://schemas.microsoft.com/office/drawing/2014/main" id="{E3EB822E-5F99-AA4A-83F3-FBE59EBA46FB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05</a:t>
            </a:r>
          </a:p>
        </p:txBody>
      </p:sp>
      <p:sp>
        <p:nvSpPr>
          <p:cNvPr id="162" name="Rectangle: Rounded Corners 765">
            <a:extLst>
              <a:ext uri="{FF2B5EF4-FFF2-40B4-BE49-F238E27FC236}">
                <a16:creationId xmlns:a16="http://schemas.microsoft.com/office/drawing/2014/main" id="{D57ED011-7584-5F4A-A0B3-4705E0956381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04</a:t>
            </a:r>
          </a:p>
        </p:txBody>
      </p:sp>
      <p:sp>
        <p:nvSpPr>
          <p:cNvPr id="163" name="Rectangle: Rounded Corners 766">
            <a:extLst>
              <a:ext uri="{FF2B5EF4-FFF2-40B4-BE49-F238E27FC236}">
                <a16:creationId xmlns:a16="http://schemas.microsoft.com/office/drawing/2014/main" id="{40396303-19CD-A94B-8AF8-D672B2D9B366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03</a:t>
            </a:r>
          </a:p>
        </p:txBody>
      </p:sp>
      <p:sp>
        <p:nvSpPr>
          <p:cNvPr id="164" name="Rectangle: Rounded Corners 767">
            <a:extLst>
              <a:ext uri="{FF2B5EF4-FFF2-40B4-BE49-F238E27FC236}">
                <a16:creationId xmlns:a16="http://schemas.microsoft.com/office/drawing/2014/main" id="{546D5ECB-CF36-4D44-A0EA-F2C2AC03DAD8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02</a:t>
            </a:r>
          </a:p>
        </p:txBody>
      </p:sp>
      <p:sp>
        <p:nvSpPr>
          <p:cNvPr id="165" name="Rectangle: Rounded Corners 768">
            <a:extLst>
              <a:ext uri="{FF2B5EF4-FFF2-40B4-BE49-F238E27FC236}">
                <a16:creationId xmlns:a16="http://schemas.microsoft.com/office/drawing/2014/main" id="{E03A61E6-5023-8E40-8F52-9545D0E85FFA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01</a:t>
            </a:r>
          </a:p>
        </p:txBody>
      </p:sp>
      <p:sp>
        <p:nvSpPr>
          <p:cNvPr id="166" name="Rectangle: Rounded Corners 769">
            <a:extLst>
              <a:ext uri="{FF2B5EF4-FFF2-40B4-BE49-F238E27FC236}">
                <a16:creationId xmlns:a16="http://schemas.microsoft.com/office/drawing/2014/main" id="{323A51A9-C416-4C41-8B46-63FB5D2FA12E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00</a:t>
            </a:r>
          </a:p>
        </p:txBody>
      </p:sp>
      <p:sp>
        <p:nvSpPr>
          <p:cNvPr id="167" name="Rectangle: Rounded Corners 770">
            <a:extLst>
              <a:ext uri="{FF2B5EF4-FFF2-40B4-BE49-F238E27FC236}">
                <a16:creationId xmlns:a16="http://schemas.microsoft.com/office/drawing/2014/main" id="{C9096930-18B2-5F41-82A8-4D3BACBFA74C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59</a:t>
            </a:r>
          </a:p>
        </p:txBody>
      </p:sp>
      <p:sp>
        <p:nvSpPr>
          <p:cNvPr id="168" name="Rectangle: Rounded Corners 771">
            <a:extLst>
              <a:ext uri="{FF2B5EF4-FFF2-40B4-BE49-F238E27FC236}">
                <a16:creationId xmlns:a16="http://schemas.microsoft.com/office/drawing/2014/main" id="{9809A460-6819-5B4A-8E23-63D63AEED398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58</a:t>
            </a:r>
          </a:p>
        </p:txBody>
      </p:sp>
      <p:sp>
        <p:nvSpPr>
          <p:cNvPr id="169" name="Rectangle: Rounded Corners 772">
            <a:extLst>
              <a:ext uri="{FF2B5EF4-FFF2-40B4-BE49-F238E27FC236}">
                <a16:creationId xmlns:a16="http://schemas.microsoft.com/office/drawing/2014/main" id="{FE314D6B-C876-AC47-A265-57D31F7A9EC1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57</a:t>
            </a:r>
          </a:p>
        </p:txBody>
      </p:sp>
      <p:sp>
        <p:nvSpPr>
          <p:cNvPr id="170" name="Rectangle: Rounded Corners 773">
            <a:extLst>
              <a:ext uri="{FF2B5EF4-FFF2-40B4-BE49-F238E27FC236}">
                <a16:creationId xmlns:a16="http://schemas.microsoft.com/office/drawing/2014/main" id="{045F4592-EDF9-0C49-B594-528A754367CD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56</a:t>
            </a:r>
          </a:p>
        </p:txBody>
      </p:sp>
      <p:sp>
        <p:nvSpPr>
          <p:cNvPr id="171" name="Rectangle: Rounded Corners 774">
            <a:extLst>
              <a:ext uri="{FF2B5EF4-FFF2-40B4-BE49-F238E27FC236}">
                <a16:creationId xmlns:a16="http://schemas.microsoft.com/office/drawing/2014/main" id="{53C07B29-7FD6-204A-A46B-4243F55B6CC1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55</a:t>
            </a:r>
          </a:p>
        </p:txBody>
      </p:sp>
      <p:sp>
        <p:nvSpPr>
          <p:cNvPr id="172" name="Rectangle: Rounded Corners 775">
            <a:extLst>
              <a:ext uri="{FF2B5EF4-FFF2-40B4-BE49-F238E27FC236}">
                <a16:creationId xmlns:a16="http://schemas.microsoft.com/office/drawing/2014/main" id="{32BA8BA7-0844-3A42-8CE5-342D35FAD777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54</a:t>
            </a:r>
          </a:p>
        </p:txBody>
      </p:sp>
      <p:sp>
        <p:nvSpPr>
          <p:cNvPr id="173" name="Rectangle: Rounded Corners 776">
            <a:extLst>
              <a:ext uri="{FF2B5EF4-FFF2-40B4-BE49-F238E27FC236}">
                <a16:creationId xmlns:a16="http://schemas.microsoft.com/office/drawing/2014/main" id="{CEB8C9D5-288C-044D-BCEF-29A34FAB6766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53</a:t>
            </a:r>
          </a:p>
        </p:txBody>
      </p:sp>
      <p:sp>
        <p:nvSpPr>
          <p:cNvPr id="174" name="Rectangle: Rounded Corners 777">
            <a:extLst>
              <a:ext uri="{FF2B5EF4-FFF2-40B4-BE49-F238E27FC236}">
                <a16:creationId xmlns:a16="http://schemas.microsoft.com/office/drawing/2014/main" id="{1105F274-9994-5E4B-903A-CCC88D14D889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52</a:t>
            </a:r>
          </a:p>
        </p:txBody>
      </p:sp>
      <p:sp>
        <p:nvSpPr>
          <p:cNvPr id="175" name="Rectangle: Rounded Corners 778">
            <a:extLst>
              <a:ext uri="{FF2B5EF4-FFF2-40B4-BE49-F238E27FC236}">
                <a16:creationId xmlns:a16="http://schemas.microsoft.com/office/drawing/2014/main" id="{553908A8-892D-EB4C-8A77-3EA9BD90B363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51</a:t>
            </a:r>
          </a:p>
        </p:txBody>
      </p:sp>
      <p:sp>
        <p:nvSpPr>
          <p:cNvPr id="176" name="Rectangle: Rounded Corners 779">
            <a:extLst>
              <a:ext uri="{FF2B5EF4-FFF2-40B4-BE49-F238E27FC236}">
                <a16:creationId xmlns:a16="http://schemas.microsoft.com/office/drawing/2014/main" id="{23F16AEF-61A7-0D46-991C-99C8A3911E92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50</a:t>
            </a:r>
          </a:p>
        </p:txBody>
      </p:sp>
      <p:sp>
        <p:nvSpPr>
          <p:cNvPr id="177" name="Rectangle: Rounded Corners 780">
            <a:extLst>
              <a:ext uri="{FF2B5EF4-FFF2-40B4-BE49-F238E27FC236}">
                <a16:creationId xmlns:a16="http://schemas.microsoft.com/office/drawing/2014/main" id="{334370E3-C427-5542-9031-2E24B7BFE648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49</a:t>
            </a:r>
          </a:p>
        </p:txBody>
      </p:sp>
      <p:sp>
        <p:nvSpPr>
          <p:cNvPr id="178" name="Rectangle: Rounded Corners 781">
            <a:extLst>
              <a:ext uri="{FF2B5EF4-FFF2-40B4-BE49-F238E27FC236}">
                <a16:creationId xmlns:a16="http://schemas.microsoft.com/office/drawing/2014/main" id="{923196FC-0FEE-F340-8DC7-663E1FE28EBF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48</a:t>
            </a:r>
          </a:p>
        </p:txBody>
      </p:sp>
      <p:sp>
        <p:nvSpPr>
          <p:cNvPr id="179" name="Rectangle: Rounded Corners 782">
            <a:extLst>
              <a:ext uri="{FF2B5EF4-FFF2-40B4-BE49-F238E27FC236}">
                <a16:creationId xmlns:a16="http://schemas.microsoft.com/office/drawing/2014/main" id="{C37B757E-1754-3540-BCEB-18F4D88538F0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47</a:t>
            </a:r>
          </a:p>
        </p:txBody>
      </p:sp>
      <p:sp>
        <p:nvSpPr>
          <p:cNvPr id="180" name="Rectangle: Rounded Corners 783">
            <a:extLst>
              <a:ext uri="{FF2B5EF4-FFF2-40B4-BE49-F238E27FC236}">
                <a16:creationId xmlns:a16="http://schemas.microsoft.com/office/drawing/2014/main" id="{95E745F6-D45E-3040-99F7-22664890FB0B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46</a:t>
            </a:r>
          </a:p>
        </p:txBody>
      </p:sp>
      <p:sp>
        <p:nvSpPr>
          <p:cNvPr id="181" name="Rectangle: Rounded Corners 784">
            <a:extLst>
              <a:ext uri="{FF2B5EF4-FFF2-40B4-BE49-F238E27FC236}">
                <a16:creationId xmlns:a16="http://schemas.microsoft.com/office/drawing/2014/main" id="{7181CEA1-B9D2-C64E-89C4-4C140E56B007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45</a:t>
            </a:r>
          </a:p>
        </p:txBody>
      </p:sp>
      <p:sp>
        <p:nvSpPr>
          <p:cNvPr id="182" name="Rectangle: Rounded Corners 785">
            <a:extLst>
              <a:ext uri="{FF2B5EF4-FFF2-40B4-BE49-F238E27FC236}">
                <a16:creationId xmlns:a16="http://schemas.microsoft.com/office/drawing/2014/main" id="{9E83D210-69F1-5F4F-817D-38B268297C2B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44</a:t>
            </a:r>
          </a:p>
        </p:txBody>
      </p:sp>
      <p:sp>
        <p:nvSpPr>
          <p:cNvPr id="183" name="Rectangle: Rounded Corners 786">
            <a:extLst>
              <a:ext uri="{FF2B5EF4-FFF2-40B4-BE49-F238E27FC236}">
                <a16:creationId xmlns:a16="http://schemas.microsoft.com/office/drawing/2014/main" id="{60A69D4E-E246-A247-9738-EF81AB9BF7E1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184" name="Rectangle: Rounded Corners 787">
            <a:extLst>
              <a:ext uri="{FF2B5EF4-FFF2-40B4-BE49-F238E27FC236}">
                <a16:creationId xmlns:a16="http://schemas.microsoft.com/office/drawing/2014/main" id="{1771D0FE-F41A-3C46-A34A-100E2F4F59F8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42</a:t>
            </a:r>
          </a:p>
        </p:txBody>
      </p:sp>
      <p:sp>
        <p:nvSpPr>
          <p:cNvPr id="185" name="Rectangle: Rounded Corners 788">
            <a:extLst>
              <a:ext uri="{FF2B5EF4-FFF2-40B4-BE49-F238E27FC236}">
                <a16:creationId xmlns:a16="http://schemas.microsoft.com/office/drawing/2014/main" id="{B9C4118F-1558-B443-A003-8B50F80138FF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41</a:t>
            </a:r>
          </a:p>
        </p:txBody>
      </p:sp>
      <p:sp>
        <p:nvSpPr>
          <p:cNvPr id="186" name="Rectangle: Rounded Corners 789">
            <a:extLst>
              <a:ext uri="{FF2B5EF4-FFF2-40B4-BE49-F238E27FC236}">
                <a16:creationId xmlns:a16="http://schemas.microsoft.com/office/drawing/2014/main" id="{C169B3E3-1232-E440-AC5C-F51B52C3D325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40</a:t>
            </a:r>
          </a:p>
        </p:txBody>
      </p:sp>
      <p:sp>
        <p:nvSpPr>
          <p:cNvPr id="187" name="Rectangle: Rounded Corners 790">
            <a:extLst>
              <a:ext uri="{FF2B5EF4-FFF2-40B4-BE49-F238E27FC236}">
                <a16:creationId xmlns:a16="http://schemas.microsoft.com/office/drawing/2014/main" id="{829B753F-0E8C-3946-8FA8-EC276FA9A1CC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39</a:t>
            </a:r>
          </a:p>
        </p:txBody>
      </p:sp>
      <p:sp>
        <p:nvSpPr>
          <p:cNvPr id="188" name="Rectangle: Rounded Corners 791">
            <a:extLst>
              <a:ext uri="{FF2B5EF4-FFF2-40B4-BE49-F238E27FC236}">
                <a16:creationId xmlns:a16="http://schemas.microsoft.com/office/drawing/2014/main" id="{68C2F31D-0351-D84A-A24B-8E7A52CB9AB4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38</a:t>
            </a:r>
          </a:p>
        </p:txBody>
      </p:sp>
      <p:sp>
        <p:nvSpPr>
          <p:cNvPr id="189" name="Rectangle: Rounded Corners 792">
            <a:extLst>
              <a:ext uri="{FF2B5EF4-FFF2-40B4-BE49-F238E27FC236}">
                <a16:creationId xmlns:a16="http://schemas.microsoft.com/office/drawing/2014/main" id="{45229147-DAFD-F342-84A7-12F1F79BC657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37</a:t>
            </a:r>
          </a:p>
        </p:txBody>
      </p:sp>
      <p:sp>
        <p:nvSpPr>
          <p:cNvPr id="190" name="Rectangle: Rounded Corners 793">
            <a:extLst>
              <a:ext uri="{FF2B5EF4-FFF2-40B4-BE49-F238E27FC236}">
                <a16:creationId xmlns:a16="http://schemas.microsoft.com/office/drawing/2014/main" id="{0179857C-7732-CA44-803E-C89467E0C29B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36</a:t>
            </a:r>
          </a:p>
        </p:txBody>
      </p:sp>
      <p:sp>
        <p:nvSpPr>
          <p:cNvPr id="191" name="Rectangle: Rounded Corners 794">
            <a:extLst>
              <a:ext uri="{FF2B5EF4-FFF2-40B4-BE49-F238E27FC236}">
                <a16:creationId xmlns:a16="http://schemas.microsoft.com/office/drawing/2014/main" id="{CAA368CD-D62B-B148-8C51-E4E86E17AA71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35</a:t>
            </a:r>
          </a:p>
        </p:txBody>
      </p:sp>
      <p:sp>
        <p:nvSpPr>
          <p:cNvPr id="192" name="Rectangle: Rounded Corners 795">
            <a:extLst>
              <a:ext uri="{FF2B5EF4-FFF2-40B4-BE49-F238E27FC236}">
                <a16:creationId xmlns:a16="http://schemas.microsoft.com/office/drawing/2014/main" id="{BF9DFC3D-25F3-324E-99C2-619FF4E18A94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34</a:t>
            </a:r>
          </a:p>
        </p:txBody>
      </p:sp>
      <p:sp>
        <p:nvSpPr>
          <p:cNvPr id="193" name="Rectangle: Rounded Corners 796">
            <a:extLst>
              <a:ext uri="{FF2B5EF4-FFF2-40B4-BE49-F238E27FC236}">
                <a16:creationId xmlns:a16="http://schemas.microsoft.com/office/drawing/2014/main" id="{094DA9FE-9235-D14F-955A-3BD5EEB5E269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194" name="Rectangle: Rounded Corners 797">
            <a:extLst>
              <a:ext uri="{FF2B5EF4-FFF2-40B4-BE49-F238E27FC236}">
                <a16:creationId xmlns:a16="http://schemas.microsoft.com/office/drawing/2014/main" id="{E44D5175-6D3E-4E46-B2F0-43A6DB186473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32</a:t>
            </a:r>
          </a:p>
        </p:txBody>
      </p:sp>
      <p:sp>
        <p:nvSpPr>
          <p:cNvPr id="195" name="Rectangle: Rounded Corners 798">
            <a:extLst>
              <a:ext uri="{FF2B5EF4-FFF2-40B4-BE49-F238E27FC236}">
                <a16:creationId xmlns:a16="http://schemas.microsoft.com/office/drawing/2014/main" id="{022042A3-297B-134E-914F-0DF4DDE8BCB3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31</a:t>
            </a:r>
          </a:p>
        </p:txBody>
      </p:sp>
      <p:sp>
        <p:nvSpPr>
          <p:cNvPr id="196" name="Rectangle: Rounded Corners 799">
            <a:extLst>
              <a:ext uri="{FF2B5EF4-FFF2-40B4-BE49-F238E27FC236}">
                <a16:creationId xmlns:a16="http://schemas.microsoft.com/office/drawing/2014/main" id="{2EFAA50F-200B-F248-B2D4-33238404E57F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30</a:t>
            </a:r>
          </a:p>
        </p:txBody>
      </p:sp>
      <p:sp>
        <p:nvSpPr>
          <p:cNvPr id="197" name="Rectangle: Rounded Corners 800">
            <a:extLst>
              <a:ext uri="{FF2B5EF4-FFF2-40B4-BE49-F238E27FC236}">
                <a16:creationId xmlns:a16="http://schemas.microsoft.com/office/drawing/2014/main" id="{A74EE8F1-E17C-E148-81B8-CD8BE040AEEB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29</a:t>
            </a:r>
          </a:p>
        </p:txBody>
      </p:sp>
      <p:sp>
        <p:nvSpPr>
          <p:cNvPr id="198" name="Rectangle: Rounded Corners 801">
            <a:extLst>
              <a:ext uri="{FF2B5EF4-FFF2-40B4-BE49-F238E27FC236}">
                <a16:creationId xmlns:a16="http://schemas.microsoft.com/office/drawing/2014/main" id="{792AA273-CBB3-E440-98C1-0D2954349D0A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28</a:t>
            </a:r>
          </a:p>
        </p:txBody>
      </p:sp>
      <p:sp>
        <p:nvSpPr>
          <p:cNvPr id="199" name="Rectangle: Rounded Corners 802">
            <a:extLst>
              <a:ext uri="{FF2B5EF4-FFF2-40B4-BE49-F238E27FC236}">
                <a16:creationId xmlns:a16="http://schemas.microsoft.com/office/drawing/2014/main" id="{B94E7C5A-9E81-C545-B78A-0554032D66B7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27</a:t>
            </a:r>
          </a:p>
        </p:txBody>
      </p:sp>
      <p:sp>
        <p:nvSpPr>
          <p:cNvPr id="200" name="Rectangle: Rounded Corners 803">
            <a:extLst>
              <a:ext uri="{FF2B5EF4-FFF2-40B4-BE49-F238E27FC236}">
                <a16:creationId xmlns:a16="http://schemas.microsoft.com/office/drawing/2014/main" id="{A283768D-58E9-3942-AE02-6DBF18D8E229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26</a:t>
            </a:r>
          </a:p>
        </p:txBody>
      </p:sp>
      <p:sp>
        <p:nvSpPr>
          <p:cNvPr id="201" name="Rectangle: Rounded Corners 804">
            <a:extLst>
              <a:ext uri="{FF2B5EF4-FFF2-40B4-BE49-F238E27FC236}">
                <a16:creationId xmlns:a16="http://schemas.microsoft.com/office/drawing/2014/main" id="{44B2212B-446E-0747-BA0B-35D43E424DEF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25</a:t>
            </a:r>
          </a:p>
        </p:txBody>
      </p:sp>
      <p:sp>
        <p:nvSpPr>
          <p:cNvPr id="202" name="Rectangle: Rounded Corners 805">
            <a:extLst>
              <a:ext uri="{FF2B5EF4-FFF2-40B4-BE49-F238E27FC236}">
                <a16:creationId xmlns:a16="http://schemas.microsoft.com/office/drawing/2014/main" id="{7A8217D0-8664-AC49-AE7A-7ECF9C84DBB8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24</a:t>
            </a:r>
          </a:p>
        </p:txBody>
      </p:sp>
      <p:sp>
        <p:nvSpPr>
          <p:cNvPr id="203" name="Rectangle: Rounded Corners 806">
            <a:extLst>
              <a:ext uri="{FF2B5EF4-FFF2-40B4-BE49-F238E27FC236}">
                <a16:creationId xmlns:a16="http://schemas.microsoft.com/office/drawing/2014/main" id="{3E23AB19-E620-2D46-A953-D0BBED3D1B9A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23</a:t>
            </a:r>
          </a:p>
        </p:txBody>
      </p:sp>
      <p:sp>
        <p:nvSpPr>
          <p:cNvPr id="204" name="Rectangle: Rounded Corners 807">
            <a:extLst>
              <a:ext uri="{FF2B5EF4-FFF2-40B4-BE49-F238E27FC236}">
                <a16:creationId xmlns:a16="http://schemas.microsoft.com/office/drawing/2014/main" id="{EF58DEFA-211B-4546-A3DA-1C243678E295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22</a:t>
            </a:r>
          </a:p>
        </p:txBody>
      </p:sp>
      <p:sp>
        <p:nvSpPr>
          <p:cNvPr id="205" name="Rectangle: Rounded Corners 808">
            <a:extLst>
              <a:ext uri="{FF2B5EF4-FFF2-40B4-BE49-F238E27FC236}">
                <a16:creationId xmlns:a16="http://schemas.microsoft.com/office/drawing/2014/main" id="{0811B22A-FF0B-5E4F-BC4C-9BB0059013DA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21</a:t>
            </a:r>
          </a:p>
        </p:txBody>
      </p:sp>
      <p:sp>
        <p:nvSpPr>
          <p:cNvPr id="206" name="Rectangle: Rounded Corners 809">
            <a:extLst>
              <a:ext uri="{FF2B5EF4-FFF2-40B4-BE49-F238E27FC236}">
                <a16:creationId xmlns:a16="http://schemas.microsoft.com/office/drawing/2014/main" id="{65763048-D2FC-9641-B18E-268AE1A6C46F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20</a:t>
            </a:r>
          </a:p>
        </p:txBody>
      </p:sp>
      <p:sp>
        <p:nvSpPr>
          <p:cNvPr id="207" name="Rectangle: Rounded Corners 810">
            <a:extLst>
              <a:ext uri="{FF2B5EF4-FFF2-40B4-BE49-F238E27FC236}">
                <a16:creationId xmlns:a16="http://schemas.microsoft.com/office/drawing/2014/main" id="{98E927CA-C2B1-DA4F-B781-9CDA7E5256D2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19</a:t>
            </a:r>
          </a:p>
        </p:txBody>
      </p:sp>
      <p:sp>
        <p:nvSpPr>
          <p:cNvPr id="208" name="Rectangle: Rounded Corners 811">
            <a:extLst>
              <a:ext uri="{FF2B5EF4-FFF2-40B4-BE49-F238E27FC236}">
                <a16:creationId xmlns:a16="http://schemas.microsoft.com/office/drawing/2014/main" id="{F0A20440-362C-9C47-8C8A-14668B5AFD20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18</a:t>
            </a:r>
          </a:p>
        </p:txBody>
      </p:sp>
      <p:sp>
        <p:nvSpPr>
          <p:cNvPr id="209" name="Rectangle: Rounded Corners 812">
            <a:extLst>
              <a:ext uri="{FF2B5EF4-FFF2-40B4-BE49-F238E27FC236}">
                <a16:creationId xmlns:a16="http://schemas.microsoft.com/office/drawing/2014/main" id="{23F3C93B-7718-BF46-91B9-47AAA69B5E05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17</a:t>
            </a:r>
          </a:p>
        </p:txBody>
      </p:sp>
      <p:sp>
        <p:nvSpPr>
          <p:cNvPr id="210" name="Rectangle: Rounded Corners 813">
            <a:extLst>
              <a:ext uri="{FF2B5EF4-FFF2-40B4-BE49-F238E27FC236}">
                <a16:creationId xmlns:a16="http://schemas.microsoft.com/office/drawing/2014/main" id="{06522886-F34F-3641-AF5F-1BCDEB06F301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16</a:t>
            </a:r>
          </a:p>
        </p:txBody>
      </p:sp>
      <p:sp>
        <p:nvSpPr>
          <p:cNvPr id="211" name="Rectangle: Rounded Corners 814">
            <a:extLst>
              <a:ext uri="{FF2B5EF4-FFF2-40B4-BE49-F238E27FC236}">
                <a16:creationId xmlns:a16="http://schemas.microsoft.com/office/drawing/2014/main" id="{52A6914D-C4AF-D946-A10D-4FA04EE66C6B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15</a:t>
            </a:r>
          </a:p>
        </p:txBody>
      </p:sp>
      <p:sp>
        <p:nvSpPr>
          <p:cNvPr id="212" name="Rectangle: Rounded Corners 815">
            <a:extLst>
              <a:ext uri="{FF2B5EF4-FFF2-40B4-BE49-F238E27FC236}">
                <a16:creationId xmlns:a16="http://schemas.microsoft.com/office/drawing/2014/main" id="{5FE26D71-23CE-7B4B-8E9B-F7285517F84D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14</a:t>
            </a:r>
          </a:p>
        </p:txBody>
      </p:sp>
      <p:sp>
        <p:nvSpPr>
          <p:cNvPr id="213" name="Rectangle: Rounded Corners 816">
            <a:extLst>
              <a:ext uri="{FF2B5EF4-FFF2-40B4-BE49-F238E27FC236}">
                <a16:creationId xmlns:a16="http://schemas.microsoft.com/office/drawing/2014/main" id="{179C5C43-E0FE-274B-8D71-60458A8D2C8F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13</a:t>
            </a:r>
          </a:p>
        </p:txBody>
      </p:sp>
      <p:sp>
        <p:nvSpPr>
          <p:cNvPr id="214" name="Rectangle: Rounded Corners 817">
            <a:extLst>
              <a:ext uri="{FF2B5EF4-FFF2-40B4-BE49-F238E27FC236}">
                <a16:creationId xmlns:a16="http://schemas.microsoft.com/office/drawing/2014/main" id="{698E5EDD-879A-EA4D-92FA-23DFF515C03F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12</a:t>
            </a:r>
          </a:p>
        </p:txBody>
      </p:sp>
      <p:sp>
        <p:nvSpPr>
          <p:cNvPr id="215" name="Rectangle: Rounded Corners 818">
            <a:extLst>
              <a:ext uri="{FF2B5EF4-FFF2-40B4-BE49-F238E27FC236}">
                <a16:creationId xmlns:a16="http://schemas.microsoft.com/office/drawing/2014/main" id="{FF0AEBC0-084A-6D41-B60A-F350616EFB7E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11</a:t>
            </a:r>
          </a:p>
        </p:txBody>
      </p:sp>
      <p:sp>
        <p:nvSpPr>
          <p:cNvPr id="216" name="Rectangle: Rounded Corners 819">
            <a:extLst>
              <a:ext uri="{FF2B5EF4-FFF2-40B4-BE49-F238E27FC236}">
                <a16:creationId xmlns:a16="http://schemas.microsoft.com/office/drawing/2014/main" id="{1E709052-4FEF-D546-A48B-5BAC39416F14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217" name="Rectangle: Rounded Corners 820">
            <a:extLst>
              <a:ext uri="{FF2B5EF4-FFF2-40B4-BE49-F238E27FC236}">
                <a16:creationId xmlns:a16="http://schemas.microsoft.com/office/drawing/2014/main" id="{ED773E9F-D23F-9340-A006-955A9297E37D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218" name="Rectangle: Rounded Corners 821">
            <a:extLst>
              <a:ext uri="{FF2B5EF4-FFF2-40B4-BE49-F238E27FC236}">
                <a16:creationId xmlns:a16="http://schemas.microsoft.com/office/drawing/2014/main" id="{C16C3499-7FE7-1545-BD0E-67C6CF734F34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219" name="Rectangle: Rounded Corners 822">
            <a:extLst>
              <a:ext uri="{FF2B5EF4-FFF2-40B4-BE49-F238E27FC236}">
                <a16:creationId xmlns:a16="http://schemas.microsoft.com/office/drawing/2014/main" id="{2B930272-9FA8-9045-B6E9-5D26005EA19E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220" name="Rectangle: Rounded Corners 823">
            <a:extLst>
              <a:ext uri="{FF2B5EF4-FFF2-40B4-BE49-F238E27FC236}">
                <a16:creationId xmlns:a16="http://schemas.microsoft.com/office/drawing/2014/main" id="{2ABCD0C4-53D9-DC40-A91F-7563B75287F7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221" name="Rectangle: Rounded Corners 824">
            <a:extLst>
              <a:ext uri="{FF2B5EF4-FFF2-40B4-BE49-F238E27FC236}">
                <a16:creationId xmlns:a16="http://schemas.microsoft.com/office/drawing/2014/main" id="{8D29670D-BFB0-5A4B-B6C0-FA330368354A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222" name="Rectangle: Rounded Corners 825">
            <a:extLst>
              <a:ext uri="{FF2B5EF4-FFF2-40B4-BE49-F238E27FC236}">
                <a16:creationId xmlns:a16="http://schemas.microsoft.com/office/drawing/2014/main" id="{B06A47D4-C289-F142-807D-19257DD4591B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223" name="Rectangle: Rounded Corners 826">
            <a:extLst>
              <a:ext uri="{FF2B5EF4-FFF2-40B4-BE49-F238E27FC236}">
                <a16:creationId xmlns:a16="http://schemas.microsoft.com/office/drawing/2014/main" id="{A2A63F6A-9B96-E14F-ABD3-43FE677F86FE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224" name="Rectangle: Rounded Corners 827">
            <a:extLst>
              <a:ext uri="{FF2B5EF4-FFF2-40B4-BE49-F238E27FC236}">
                <a16:creationId xmlns:a16="http://schemas.microsoft.com/office/drawing/2014/main" id="{5296F7A7-8A82-6C45-ADF5-4ABB073749D9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225" name="Rectangle: Rounded Corners 828">
            <a:extLst>
              <a:ext uri="{FF2B5EF4-FFF2-40B4-BE49-F238E27FC236}">
                <a16:creationId xmlns:a16="http://schemas.microsoft.com/office/drawing/2014/main" id="{690C7B51-5001-BF4E-B98A-7826189331EA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226" name="Rectangle: Rounded Corners 829">
            <a:extLst>
              <a:ext uri="{FF2B5EF4-FFF2-40B4-BE49-F238E27FC236}">
                <a16:creationId xmlns:a16="http://schemas.microsoft.com/office/drawing/2014/main" id="{9E73D024-219C-B449-A90C-E4DE2A85BFE1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227" name="Rectangle: Rounded Corners 830">
            <a:extLst>
              <a:ext uri="{FF2B5EF4-FFF2-40B4-BE49-F238E27FC236}">
                <a16:creationId xmlns:a16="http://schemas.microsoft.com/office/drawing/2014/main" id="{3BDAB2A4-1AEB-3F48-B3D0-A455C566DC94}"/>
              </a:ext>
            </a:extLst>
          </p:cNvPr>
          <p:cNvSpPr/>
          <p:nvPr/>
        </p:nvSpPr>
        <p:spPr>
          <a:xfrm>
            <a:off x="1895722" y="3597630"/>
            <a:ext cx="1719470" cy="827432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TIME’S UP!</a:t>
            </a:r>
          </a:p>
        </p:txBody>
      </p:sp>
      <p:grpSp>
        <p:nvGrpSpPr>
          <p:cNvPr id="228" name="Group 227">
            <a:extLst>
              <a:ext uri="{FF2B5EF4-FFF2-40B4-BE49-F238E27FC236}">
                <a16:creationId xmlns:a16="http://schemas.microsoft.com/office/drawing/2014/main" id="{D3352D61-2E5D-684C-9B06-82BE895B699B}"/>
              </a:ext>
            </a:extLst>
          </p:cNvPr>
          <p:cNvGrpSpPr/>
          <p:nvPr/>
        </p:nvGrpSpPr>
        <p:grpSpPr>
          <a:xfrm>
            <a:off x="457773" y="1966209"/>
            <a:ext cx="1305335" cy="1139774"/>
            <a:chOff x="9729788" y="4324350"/>
            <a:chExt cx="806450" cy="758825"/>
          </a:xfrm>
          <a:solidFill>
            <a:schemeClr val="tx1"/>
          </a:solidFill>
        </p:grpSpPr>
        <p:sp>
          <p:nvSpPr>
            <p:cNvPr id="229" name="Freeform 210">
              <a:extLst>
                <a:ext uri="{FF2B5EF4-FFF2-40B4-BE49-F238E27FC236}">
                  <a16:creationId xmlns:a16="http://schemas.microsoft.com/office/drawing/2014/main" id="{FB7FA277-05C0-3548-8657-82E41CF442D1}"/>
                </a:ext>
              </a:extLst>
            </p:cNvPr>
            <p:cNvSpPr>
              <a:spLocks/>
            </p:cNvSpPr>
            <p:nvPr/>
          </p:nvSpPr>
          <p:spPr bwMode="auto">
            <a:xfrm>
              <a:off x="9802813" y="5029200"/>
              <a:ext cx="30163" cy="53975"/>
            </a:xfrm>
            <a:custGeom>
              <a:avLst/>
              <a:gdLst>
                <a:gd name="T0" fmla="*/ 4 w 8"/>
                <a:gd name="T1" fmla="*/ 14 h 14"/>
                <a:gd name="T2" fmla="*/ 0 w 8"/>
                <a:gd name="T3" fmla="*/ 10 h 14"/>
                <a:gd name="T4" fmla="*/ 0 w 8"/>
                <a:gd name="T5" fmla="*/ 4 h 14"/>
                <a:gd name="T6" fmla="*/ 4 w 8"/>
                <a:gd name="T7" fmla="*/ 0 h 14"/>
                <a:gd name="T8" fmla="*/ 8 w 8"/>
                <a:gd name="T9" fmla="*/ 4 h 14"/>
                <a:gd name="T10" fmla="*/ 8 w 8"/>
                <a:gd name="T11" fmla="*/ 10 h 14"/>
                <a:gd name="T12" fmla="*/ 4 w 8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4">
                  <a:moveTo>
                    <a:pt x="4" y="14"/>
                  </a:moveTo>
                  <a:cubicBezTo>
                    <a:pt x="2" y="14"/>
                    <a:pt x="0" y="12"/>
                    <a:pt x="0" y="1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8" y="2"/>
                    <a:pt x="8" y="4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12"/>
                    <a:pt x="6" y="14"/>
                    <a:pt x="4" y="14"/>
                  </a:cubicBez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0" name="Freeform 211">
              <a:extLst>
                <a:ext uri="{FF2B5EF4-FFF2-40B4-BE49-F238E27FC236}">
                  <a16:creationId xmlns:a16="http://schemas.microsoft.com/office/drawing/2014/main" id="{9899AA34-DC95-DA46-8F05-EF4ED00FE49F}"/>
                </a:ext>
              </a:extLst>
            </p:cNvPr>
            <p:cNvSpPr>
              <a:spLocks/>
            </p:cNvSpPr>
            <p:nvPr/>
          </p:nvSpPr>
          <p:spPr bwMode="auto">
            <a:xfrm>
              <a:off x="9915526" y="5029200"/>
              <a:ext cx="30163" cy="53975"/>
            </a:xfrm>
            <a:custGeom>
              <a:avLst/>
              <a:gdLst>
                <a:gd name="T0" fmla="*/ 4 w 8"/>
                <a:gd name="T1" fmla="*/ 14 h 14"/>
                <a:gd name="T2" fmla="*/ 0 w 8"/>
                <a:gd name="T3" fmla="*/ 10 h 14"/>
                <a:gd name="T4" fmla="*/ 0 w 8"/>
                <a:gd name="T5" fmla="*/ 4 h 14"/>
                <a:gd name="T6" fmla="*/ 4 w 8"/>
                <a:gd name="T7" fmla="*/ 0 h 14"/>
                <a:gd name="T8" fmla="*/ 8 w 8"/>
                <a:gd name="T9" fmla="*/ 4 h 14"/>
                <a:gd name="T10" fmla="*/ 8 w 8"/>
                <a:gd name="T11" fmla="*/ 10 h 14"/>
                <a:gd name="T12" fmla="*/ 4 w 8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4">
                  <a:moveTo>
                    <a:pt x="4" y="14"/>
                  </a:moveTo>
                  <a:cubicBezTo>
                    <a:pt x="2" y="14"/>
                    <a:pt x="0" y="12"/>
                    <a:pt x="0" y="1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8" y="2"/>
                    <a:pt x="8" y="4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12"/>
                    <a:pt x="6" y="14"/>
                    <a:pt x="4" y="14"/>
                  </a:cubicBez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1" name="Freeform 212">
              <a:extLst>
                <a:ext uri="{FF2B5EF4-FFF2-40B4-BE49-F238E27FC236}">
                  <a16:creationId xmlns:a16="http://schemas.microsoft.com/office/drawing/2014/main" id="{5FAC3055-D512-5A49-AE1B-5A6FC4B62AD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809163" y="4803775"/>
              <a:ext cx="128588" cy="134937"/>
            </a:xfrm>
            <a:custGeom>
              <a:avLst/>
              <a:gdLst>
                <a:gd name="T0" fmla="*/ 17 w 34"/>
                <a:gd name="T1" fmla="*/ 36 h 36"/>
                <a:gd name="T2" fmla="*/ 0 w 34"/>
                <a:gd name="T3" fmla="*/ 18 h 36"/>
                <a:gd name="T4" fmla="*/ 17 w 34"/>
                <a:gd name="T5" fmla="*/ 0 h 36"/>
                <a:gd name="T6" fmla="*/ 34 w 34"/>
                <a:gd name="T7" fmla="*/ 18 h 36"/>
                <a:gd name="T8" fmla="*/ 17 w 34"/>
                <a:gd name="T9" fmla="*/ 36 h 36"/>
                <a:gd name="T10" fmla="*/ 17 w 34"/>
                <a:gd name="T11" fmla="*/ 7 h 36"/>
                <a:gd name="T12" fmla="*/ 7 w 34"/>
                <a:gd name="T13" fmla="*/ 18 h 36"/>
                <a:gd name="T14" fmla="*/ 17 w 34"/>
                <a:gd name="T15" fmla="*/ 29 h 36"/>
                <a:gd name="T16" fmla="*/ 27 w 34"/>
                <a:gd name="T17" fmla="*/ 18 h 36"/>
                <a:gd name="T18" fmla="*/ 17 w 34"/>
                <a:gd name="T19" fmla="*/ 7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6">
                  <a:moveTo>
                    <a:pt x="17" y="36"/>
                  </a:moveTo>
                  <a:cubicBezTo>
                    <a:pt x="7" y="36"/>
                    <a:pt x="0" y="28"/>
                    <a:pt x="0" y="18"/>
                  </a:cubicBezTo>
                  <a:cubicBezTo>
                    <a:pt x="0" y="8"/>
                    <a:pt x="7" y="0"/>
                    <a:pt x="17" y="0"/>
                  </a:cubicBezTo>
                  <a:cubicBezTo>
                    <a:pt x="27" y="0"/>
                    <a:pt x="34" y="8"/>
                    <a:pt x="34" y="18"/>
                  </a:cubicBezTo>
                  <a:cubicBezTo>
                    <a:pt x="34" y="28"/>
                    <a:pt x="27" y="36"/>
                    <a:pt x="17" y="36"/>
                  </a:cubicBezTo>
                  <a:close/>
                  <a:moveTo>
                    <a:pt x="17" y="7"/>
                  </a:moveTo>
                  <a:cubicBezTo>
                    <a:pt x="11" y="7"/>
                    <a:pt x="7" y="12"/>
                    <a:pt x="7" y="18"/>
                  </a:cubicBezTo>
                  <a:cubicBezTo>
                    <a:pt x="7" y="24"/>
                    <a:pt x="11" y="29"/>
                    <a:pt x="17" y="29"/>
                  </a:cubicBezTo>
                  <a:cubicBezTo>
                    <a:pt x="23" y="29"/>
                    <a:pt x="27" y="24"/>
                    <a:pt x="27" y="18"/>
                  </a:cubicBezTo>
                  <a:cubicBezTo>
                    <a:pt x="27" y="12"/>
                    <a:pt x="23" y="7"/>
                    <a:pt x="17" y="7"/>
                  </a:cubicBez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2" name="Freeform 213">
              <a:extLst>
                <a:ext uri="{FF2B5EF4-FFF2-40B4-BE49-F238E27FC236}">
                  <a16:creationId xmlns:a16="http://schemas.microsoft.com/office/drawing/2014/main" id="{17FEDC76-F00F-2C4A-88CA-3C710DB41CF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753601" y="4943475"/>
              <a:ext cx="241300" cy="139700"/>
            </a:xfrm>
            <a:custGeom>
              <a:avLst/>
              <a:gdLst>
                <a:gd name="T0" fmla="*/ 61 w 64"/>
                <a:gd name="T1" fmla="*/ 37 h 37"/>
                <a:gd name="T2" fmla="*/ 3 w 64"/>
                <a:gd name="T3" fmla="*/ 37 h 37"/>
                <a:gd name="T4" fmla="*/ 0 w 64"/>
                <a:gd name="T5" fmla="*/ 33 h 37"/>
                <a:gd name="T6" fmla="*/ 0 w 64"/>
                <a:gd name="T7" fmla="*/ 16 h 37"/>
                <a:gd name="T8" fmla="*/ 16 w 64"/>
                <a:gd name="T9" fmla="*/ 0 h 37"/>
                <a:gd name="T10" fmla="*/ 48 w 64"/>
                <a:gd name="T11" fmla="*/ 0 h 37"/>
                <a:gd name="T12" fmla="*/ 64 w 64"/>
                <a:gd name="T13" fmla="*/ 16 h 37"/>
                <a:gd name="T14" fmla="*/ 64 w 64"/>
                <a:gd name="T15" fmla="*/ 33 h 37"/>
                <a:gd name="T16" fmla="*/ 61 w 64"/>
                <a:gd name="T17" fmla="*/ 37 h 37"/>
                <a:gd name="T18" fmla="*/ 7 w 64"/>
                <a:gd name="T19" fmla="*/ 30 h 37"/>
                <a:gd name="T20" fmla="*/ 57 w 64"/>
                <a:gd name="T21" fmla="*/ 30 h 37"/>
                <a:gd name="T22" fmla="*/ 57 w 64"/>
                <a:gd name="T23" fmla="*/ 16 h 37"/>
                <a:gd name="T24" fmla="*/ 48 w 64"/>
                <a:gd name="T25" fmla="*/ 7 h 37"/>
                <a:gd name="T26" fmla="*/ 16 w 64"/>
                <a:gd name="T27" fmla="*/ 7 h 37"/>
                <a:gd name="T28" fmla="*/ 7 w 64"/>
                <a:gd name="T29" fmla="*/ 16 h 37"/>
                <a:gd name="T30" fmla="*/ 7 w 64"/>
                <a:gd name="T31" fmla="*/ 3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4" h="37">
                  <a:moveTo>
                    <a:pt x="61" y="37"/>
                  </a:moveTo>
                  <a:cubicBezTo>
                    <a:pt x="3" y="37"/>
                    <a:pt x="3" y="37"/>
                    <a:pt x="3" y="37"/>
                  </a:cubicBezTo>
                  <a:cubicBezTo>
                    <a:pt x="1" y="37"/>
                    <a:pt x="0" y="35"/>
                    <a:pt x="0" y="33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7" y="0"/>
                    <a:pt x="64" y="7"/>
                    <a:pt x="64" y="16"/>
                  </a:cubicBezTo>
                  <a:cubicBezTo>
                    <a:pt x="64" y="33"/>
                    <a:pt x="64" y="33"/>
                    <a:pt x="64" y="33"/>
                  </a:cubicBezTo>
                  <a:cubicBezTo>
                    <a:pt x="64" y="35"/>
                    <a:pt x="63" y="37"/>
                    <a:pt x="61" y="37"/>
                  </a:cubicBezTo>
                  <a:close/>
                  <a:moveTo>
                    <a:pt x="7" y="30"/>
                  </a:moveTo>
                  <a:cubicBezTo>
                    <a:pt x="57" y="30"/>
                    <a:pt x="57" y="30"/>
                    <a:pt x="57" y="30"/>
                  </a:cubicBezTo>
                  <a:cubicBezTo>
                    <a:pt x="57" y="16"/>
                    <a:pt x="57" y="16"/>
                    <a:pt x="57" y="16"/>
                  </a:cubicBezTo>
                  <a:cubicBezTo>
                    <a:pt x="57" y="11"/>
                    <a:pt x="53" y="7"/>
                    <a:pt x="48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1" y="7"/>
                    <a:pt x="7" y="11"/>
                    <a:pt x="7" y="16"/>
                  </a:cubicBezTo>
                  <a:lnTo>
                    <a:pt x="7" y="30"/>
                  </a:ln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3" name="Freeform 214">
              <a:extLst>
                <a:ext uri="{FF2B5EF4-FFF2-40B4-BE49-F238E27FC236}">
                  <a16:creationId xmlns:a16="http://schemas.microsoft.com/office/drawing/2014/main" id="{C6E26E5C-C653-8B42-9559-37102E6DADAD}"/>
                </a:ext>
              </a:extLst>
            </p:cNvPr>
            <p:cNvSpPr>
              <a:spLocks/>
            </p:cNvSpPr>
            <p:nvPr/>
          </p:nvSpPr>
          <p:spPr bwMode="auto">
            <a:xfrm>
              <a:off x="9729788" y="5056188"/>
              <a:ext cx="392113" cy="26987"/>
            </a:xfrm>
            <a:custGeom>
              <a:avLst/>
              <a:gdLst>
                <a:gd name="T0" fmla="*/ 100 w 104"/>
                <a:gd name="T1" fmla="*/ 7 h 7"/>
                <a:gd name="T2" fmla="*/ 3 w 104"/>
                <a:gd name="T3" fmla="*/ 7 h 7"/>
                <a:gd name="T4" fmla="*/ 0 w 104"/>
                <a:gd name="T5" fmla="*/ 3 h 7"/>
                <a:gd name="T6" fmla="*/ 3 w 104"/>
                <a:gd name="T7" fmla="*/ 0 h 7"/>
                <a:gd name="T8" fmla="*/ 100 w 104"/>
                <a:gd name="T9" fmla="*/ 0 h 7"/>
                <a:gd name="T10" fmla="*/ 104 w 104"/>
                <a:gd name="T11" fmla="*/ 3 h 7"/>
                <a:gd name="T12" fmla="*/ 100 w 104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4" h="7">
                  <a:moveTo>
                    <a:pt x="100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5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102" y="0"/>
                    <a:pt x="104" y="1"/>
                    <a:pt x="104" y="3"/>
                  </a:cubicBezTo>
                  <a:cubicBezTo>
                    <a:pt x="104" y="5"/>
                    <a:pt x="102" y="7"/>
                    <a:pt x="100" y="7"/>
                  </a:cubicBez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4" name="Freeform 215">
              <a:extLst>
                <a:ext uri="{FF2B5EF4-FFF2-40B4-BE49-F238E27FC236}">
                  <a16:creationId xmlns:a16="http://schemas.microsoft.com/office/drawing/2014/main" id="{20A23F4D-84B1-8342-8B30-DF6F6346B2A5}"/>
                </a:ext>
              </a:extLst>
            </p:cNvPr>
            <p:cNvSpPr>
              <a:spLocks/>
            </p:cNvSpPr>
            <p:nvPr/>
          </p:nvSpPr>
          <p:spPr bwMode="auto">
            <a:xfrm>
              <a:off x="9923463" y="4324350"/>
              <a:ext cx="612775" cy="614362"/>
            </a:xfrm>
            <a:custGeom>
              <a:avLst/>
              <a:gdLst>
                <a:gd name="T0" fmla="*/ 82 w 163"/>
                <a:gd name="T1" fmla="*/ 163 h 163"/>
                <a:gd name="T2" fmla="*/ 27 w 163"/>
                <a:gd name="T3" fmla="*/ 142 h 163"/>
                <a:gd name="T4" fmla="*/ 9 w 163"/>
                <a:gd name="T5" fmla="*/ 139 h 163"/>
                <a:gd name="T6" fmla="*/ 6 w 163"/>
                <a:gd name="T7" fmla="*/ 137 h 163"/>
                <a:gd name="T8" fmla="*/ 7 w 163"/>
                <a:gd name="T9" fmla="*/ 133 h 163"/>
                <a:gd name="T10" fmla="*/ 14 w 163"/>
                <a:gd name="T11" fmla="*/ 127 h 163"/>
                <a:gd name="T12" fmla="*/ 0 w 163"/>
                <a:gd name="T13" fmla="*/ 82 h 163"/>
                <a:gd name="T14" fmla="*/ 82 w 163"/>
                <a:gd name="T15" fmla="*/ 0 h 163"/>
                <a:gd name="T16" fmla="*/ 163 w 163"/>
                <a:gd name="T17" fmla="*/ 82 h 163"/>
                <a:gd name="T18" fmla="*/ 139 w 163"/>
                <a:gd name="T19" fmla="*/ 139 h 163"/>
                <a:gd name="T20" fmla="*/ 134 w 163"/>
                <a:gd name="T21" fmla="*/ 139 h 163"/>
                <a:gd name="T22" fmla="*/ 134 w 163"/>
                <a:gd name="T23" fmla="*/ 134 h 163"/>
                <a:gd name="T24" fmla="*/ 156 w 163"/>
                <a:gd name="T25" fmla="*/ 82 h 163"/>
                <a:gd name="T26" fmla="*/ 82 w 163"/>
                <a:gd name="T27" fmla="*/ 8 h 163"/>
                <a:gd name="T28" fmla="*/ 8 w 163"/>
                <a:gd name="T29" fmla="*/ 82 h 163"/>
                <a:gd name="T30" fmla="*/ 21 w 163"/>
                <a:gd name="T31" fmla="*/ 125 h 163"/>
                <a:gd name="T32" fmla="*/ 21 w 163"/>
                <a:gd name="T33" fmla="*/ 129 h 163"/>
                <a:gd name="T34" fmla="*/ 17 w 163"/>
                <a:gd name="T35" fmla="*/ 133 h 163"/>
                <a:gd name="T36" fmla="*/ 29 w 163"/>
                <a:gd name="T37" fmla="*/ 135 h 163"/>
                <a:gd name="T38" fmla="*/ 31 w 163"/>
                <a:gd name="T39" fmla="*/ 136 h 163"/>
                <a:gd name="T40" fmla="*/ 82 w 163"/>
                <a:gd name="T41" fmla="*/ 156 h 163"/>
                <a:gd name="T42" fmla="*/ 88 w 163"/>
                <a:gd name="T43" fmla="*/ 156 h 163"/>
                <a:gd name="T44" fmla="*/ 92 w 163"/>
                <a:gd name="T45" fmla="*/ 159 h 163"/>
                <a:gd name="T46" fmla="*/ 89 w 163"/>
                <a:gd name="T47" fmla="*/ 163 h 163"/>
                <a:gd name="T48" fmla="*/ 82 w 163"/>
                <a:gd name="T49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63" h="163">
                  <a:moveTo>
                    <a:pt x="82" y="163"/>
                  </a:moveTo>
                  <a:cubicBezTo>
                    <a:pt x="61" y="163"/>
                    <a:pt x="42" y="156"/>
                    <a:pt x="27" y="142"/>
                  </a:cubicBezTo>
                  <a:cubicBezTo>
                    <a:pt x="9" y="139"/>
                    <a:pt x="9" y="139"/>
                    <a:pt x="9" y="139"/>
                  </a:cubicBezTo>
                  <a:cubicBezTo>
                    <a:pt x="8" y="139"/>
                    <a:pt x="7" y="138"/>
                    <a:pt x="6" y="137"/>
                  </a:cubicBezTo>
                  <a:cubicBezTo>
                    <a:pt x="6" y="136"/>
                    <a:pt x="6" y="134"/>
                    <a:pt x="7" y="133"/>
                  </a:cubicBezTo>
                  <a:cubicBezTo>
                    <a:pt x="14" y="127"/>
                    <a:pt x="14" y="127"/>
                    <a:pt x="14" y="127"/>
                  </a:cubicBezTo>
                  <a:cubicBezTo>
                    <a:pt x="5" y="113"/>
                    <a:pt x="0" y="98"/>
                    <a:pt x="0" y="82"/>
                  </a:cubicBezTo>
                  <a:cubicBezTo>
                    <a:pt x="0" y="37"/>
                    <a:pt x="37" y="0"/>
                    <a:pt x="82" y="0"/>
                  </a:cubicBezTo>
                  <a:cubicBezTo>
                    <a:pt x="127" y="0"/>
                    <a:pt x="163" y="37"/>
                    <a:pt x="163" y="82"/>
                  </a:cubicBezTo>
                  <a:cubicBezTo>
                    <a:pt x="163" y="103"/>
                    <a:pt x="155" y="124"/>
                    <a:pt x="139" y="139"/>
                  </a:cubicBezTo>
                  <a:cubicBezTo>
                    <a:pt x="138" y="140"/>
                    <a:pt x="136" y="140"/>
                    <a:pt x="134" y="139"/>
                  </a:cubicBezTo>
                  <a:cubicBezTo>
                    <a:pt x="133" y="138"/>
                    <a:pt x="133" y="135"/>
                    <a:pt x="134" y="134"/>
                  </a:cubicBezTo>
                  <a:cubicBezTo>
                    <a:pt x="148" y="120"/>
                    <a:pt x="156" y="101"/>
                    <a:pt x="156" y="82"/>
                  </a:cubicBezTo>
                  <a:cubicBezTo>
                    <a:pt x="156" y="41"/>
                    <a:pt x="123" y="8"/>
                    <a:pt x="82" y="8"/>
                  </a:cubicBezTo>
                  <a:cubicBezTo>
                    <a:pt x="41" y="8"/>
                    <a:pt x="8" y="41"/>
                    <a:pt x="8" y="82"/>
                  </a:cubicBezTo>
                  <a:cubicBezTo>
                    <a:pt x="8" y="97"/>
                    <a:pt x="12" y="112"/>
                    <a:pt x="21" y="125"/>
                  </a:cubicBezTo>
                  <a:cubicBezTo>
                    <a:pt x="23" y="126"/>
                    <a:pt x="22" y="128"/>
                    <a:pt x="21" y="129"/>
                  </a:cubicBezTo>
                  <a:cubicBezTo>
                    <a:pt x="17" y="133"/>
                    <a:pt x="17" y="133"/>
                    <a:pt x="17" y="133"/>
                  </a:cubicBezTo>
                  <a:cubicBezTo>
                    <a:pt x="29" y="135"/>
                    <a:pt x="29" y="135"/>
                    <a:pt x="29" y="135"/>
                  </a:cubicBezTo>
                  <a:cubicBezTo>
                    <a:pt x="30" y="135"/>
                    <a:pt x="30" y="135"/>
                    <a:pt x="31" y="136"/>
                  </a:cubicBezTo>
                  <a:cubicBezTo>
                    <a:pt x="45" y="149"/>
                    <a:pt x="63" y="156"/>
                    <a:pt x="82" y="156"/>
                  </a:cubicBezTo>
                  <a:cubicBezTo>
                    <a:pt x="84" y="156"/>
                    <a:pt x="86" y="156"/>
                    <a:pt x="88" y="156"/>
                  </a:cubicBezTo>
                  <a:cubicBezTo>
                    <a:pt x="90" y="155"/>
                    <a:pt x="92" y="157"/>
                    <a:pt x="92" y="159"/>
                  </a:cubicBezTo>
                  <a:cubicBezTo>
                    <a:pt x="93" y="161"/>
                    <a:pt x="91" y="163"/>
                    <a:pt x="89" y="163"/>
                  </a:cubicBezTo>
                  <a:cubicBezTo>
                    <a:pt x="87" y="163"/>
                    <a:pt x="84" y="163"/>
                    <a:pt x="82" y="163"/>
                  </a:cubicBez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5" name="Freeform 216">
              <a:extLst>
                <a:ext uri="{FF2B5EF4-FFF2-40B4-BE49-F238E27FC236}">
                  <a16:creationId xmlns:a16="http://schemas.microsoft.com/office/drawing/2014/main" id="{BC3CBBE2-AF70-4447-8B83-8951FCA5428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42551" y="4905375"/>
              <a:ext cx="52388" cy="33337"/>
            </a:xfrm>
            <a:custGeom>
              <a:avLst/>
              <a:gdLst>
                <a:gd name="T0" fmla="*/ 4 w 14"/>
                <a:gd name="T1" fmla="*/ 9 h 9"/>
                <a:gd name="T2" fmla="*/ 0 w 14"/>
                <a:gd name="T3" fmla="*/ 5 h 9"/>
                <a:gd name="T4" fmla="*/ 3 w 14"/>
                <a:gd name="T5" fmla="*/ 2 h 9"/>
                <a:gd name="T6" fmla="*/ 9 w 14"/>
                <a:gd name="T7" fmla="*/ 1 h 9"/>
                <a:gd name="T8" fmla="*/ 13 w 14"/>
                <a:gd name="T9" fmla="*/ 4 h 9"/>
                <a:gd name="T10" fmla="*/ 10 w 14"/>
                <a:gd name="T11" fmla="*/ 8 h 9"/>
                <a:gd name="T12" fmla="*/ 4 w 14"/>
                <a:gd name="T13" fmla="*/ 9 h 9"/>
                <a:gd name="T14" fmla="*/ 4 w 14"/>
                <a:gd name="T1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9">
                  <a:moveTo>
                    <a:pt x="4" y="9"/>
                  </a:moveTo>
                  <a:cubicBezTo>
                    <a:pt x="2" y="9"/>
                    <a:pt x="0" y="7"/>
                    <a:pt x="0" y="5"/>
                  </a:cubicBezTo>
                  <a:cubicBezTo>
                    <a:pt x="0" y="3"/>
                    <a:pt x="1" y="2"/>
                    <a:pt x="3" y="2"/>
                  </a:cubicBezTo>
                  <a:cubicBezTo>
                    <a:pt x="5" y="1"/>
                    <a:pt x="7" y="1"/>
                    <a:pt x="9" y="1"/>
                  </a:cubicBezTo>
                  <a:cubicBezTo>
                    <a:pt x="11" y="0"/>
                    <a:pt x="13" y="2"/>
                    <a:pt x="13" y="4"/>
                  </a:cubicBezTo>
                  <a:cubicBezTo>
                    <a:pt x="14" y="6"/>
                    <a:pt x="12" y="8"/>
                    <a:pt x="10" y="8"/>
                  </a:cubicBezTo>
                  <a:cubicBezTo>
                    <a:pt x="8" y="8"/>
                    <a:pt x="6" y="9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6" name="Freeform 217">
              <a:extLst>
                <a:ext uri="{FF2B5EF4-FFF2-40B4-BE49-F238E27FC236}">
                  <a16:creationId xmlns:a16="http://schemas.microsoft.com/office/drawing/2014/main" id="{C57546C9-45EA-6A44-90B8-1A2D38CCBC4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25101" y="4875213"/>
              <a:ext cx="60325" cy="41275"/>
            </a:xfrm>
            <a:custGeom>
              <a:avLst/>
              <a:gdLst>
                <a:gd name="T0" fmla="*/ 4 w 16"/>
                <a:gd name="T1" fmla="*/ 11 h 11"/>
                <a:gd name="T2" fmla="*/ 1 w 16"/>
                <a:gd name="T3" fmla="*/ 9 h 11"/>
                <a:gd name="T4" fmla="*/ 3 w 16"/>
                <a:gd name="T5" fmla="*/ 4 h 11"/>
                <a:gd name="T6" fmla="*/ 10 w 16"/>
                <a:gd name="T7" fmla="*/ 1 h 11"/>
                <a:gd name="T8" fmla="*/ 15 w 16"/>
                <a:gd name="T9" fmla="*/ 2 h 11"/>
                <a:gd name="T10" fmla="*/ 13 w 16"/>
                <a:gd name="T11" fmla="*/ 7 h 11"/>
                <a:gd name="T12" fmla="*/ 5 w 16"/>
                <a:gd name="T13" fmla="*/ 11 h 11"/>
                <a:gd name="T14" fmla="*/ 4 w 16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11">
                  <a:moveTo>
                    <a:pt x="4" y="11"/>
                  </a:moveTo>
                  <a:cubicBezTo>
                    <a:pt x="3" y="11"/>
                    <a:pt x="1" y="11"/>
                    <a:pt x="1" y="9"/>
                  </a:cubicBezTo>
                  <a:cubicBezTo>
                    <a:pt x="0" y="7"/>
                    <a:pt x="1" y="5"/>
                    <a:pt x="3" y="4"/>
                  </a:cubicBezTo>
                  <a:cubicBezTo>
                    <a:pt x="5" y="3"/>
                    <a:pt x="8" y="2"/>
                    <a:pt x="10" y="1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4"/>
                    <a:pt x="15" y="6"/>
                    <a:pt x="13" y="7"/>
                  </a:cubicBezTo>
                  <a:cubicBezTo>
                    <a:pt x="11" y="9"/>
                    <a:pt x="8" y="10"/>
                    <a:pt x="5" y="11"/>
                  </a:cubicBezTo>
                  <a:cubicBezTo>
                    <a:pt x="5" y="11"/>
                    <a:pt x="4" y="11"/>
                    <a:pt x="4" y="11"/>
                  </a:cubicBez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7" name="Freeform 218">
              <a:extLst>
                <a:ext uri="{FF2B5EF4-FFF2-40B4-BE49-F238E27FC236}">
                  <a16:creationId xmlns:a16="http://schemas.microsoft.com/office/drawing/2014/main" id="{ED253C1E-DE14-2A46-9616-C427DF1F942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09238" y="4822825"/>
              <a:ext cx="44450" cy="44450"/>
            </a:xfrm>
            <a:custGeom>
              <a:avLst/>
              <a:gdLst>
                <a:gd name="T0" fmla="*/ 4 w 12"/>
                <a:gd name="T1" fmla="*/ 12 h 12"/>
                <a:gd name="T2" fmla="*/ 1 w 12"/>
                <a:gd name="T3" fmla="*/ 11 h 12"/>
                <a:gd name="T4" fmla="*/ 1 w 12"/>
                <a:gd name="T5" fmla="*/ 6 h 12"/>
                <a:gd name="T6" fmla="*/ 5 w 12"/>
                <a:gd name="T7" fmla="*/ 2 h 12"/>
                <a:gd name="T8" fmla="*/ 10 w 12"/>
                <a:gd name="T9" fmla="*/ 2 h 12"/>
                <a:gd name="T10" fmla="*/ 10 w 12"/>
                <a:gd name="T11" fmla="*/ 7 h 12"/>
                <a:gd name="T12" fmla="*/ 6 w 12"/>
                <a:gd name="T13" fmla="*/ 11 h 12"/>
                <a:gd name="T14" fmla="*/ 4 w 12"/>
                <a:gd name="T1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2">
                  <a:moveTo>
                    <a:pt x="4" y="12"/>
                  </a:moveTo>
                  <a:cubicBezTo>
                    <a:pt x="3" y="12"/>
                    <a:pt x="2" y="12"/>
                    <a:pt x="1" y="11"/>
                  </a:cubicBezTo>
                  <a:cubicBezTo>
                    <a:pt x="0" y="9"/>
                    <a:pt x="0" y="7"/>
                    <a:pt x="1" y="6"/>
                  </a:cubicBezTo>
                  <a:cubicBezTo>
                    <a:pt x="3" y="4"/>
                    <a:pt x="4" y="3"/>
                    <a:pt x="5" y="2"/>
                  </a:cubicBezTo>
                  <a:cubicBezTo>
                    <a:pt x="7" y="0"/>
                    <a:pt x="9" y="0"/>
                    <a:pt x="10" y="2"/>
                  </a:cubicBezTo>
                  <a:cubicBezTo>
                    <a:pt x="12" y="3"/>
                    <a:pt x="12" y="6"/>
                    <a:pt x="10" y="7"/>
                  </a:cubicBezTo>
                  <a:cubicBezTo>
                    <a:pt x="9" y="8"/>
                    <a:pt x="8" y="10"/>
                    <a:pt x="6" y="11"/>
                  </a:cubicBezTo>
                  <a:cubicBezTo>
                    <a:pt x="5" y="12"/>
                    <a:pt x="4" y="12"/>
                    <a:pt x="4" y="12"/>
                  </a:cubicBez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8" name="Freeform 219">
              <a:extLst>
                <a:ext uri="{FF2B5EF4-FFF2-40B4-BE49-F238E27FC236}">
                  <a16:creationId xmlns:a16="http://schemas.microsoft.com/office/drawing/2014/main" id="{F5E87F14-D416-824C-9477-A665970614FA}"/>
                </a:ext>
              </a:extLst>
            </p:cNvPr>
            <p:cNvSpPr>
              <a:spLocks/>
            </p:cNvSpPr>
            <p:nvPr/>
          </p:nvSpPr>
          <p:spPr bwMode="auto">
            <a:xfrm>
              <a:off x="9998076" y="4814888"/>
              <a:ext cx="60325" cy="57150"/>
            </a:xfrm>
            <a:custGeom>
              <a:avLst/>
              <a:gdLst>
                <a:gd name="T0" fmla="*/ 12 w 16"/>
                <a:gd name="T1" fmla="*/ 15 h 15"/>
                <a:gd name="T2" fmla="*/ 9 w 16"/>
                <a:gd name="T3" fmla="*/ 14 h 15"/>
                <a:gd name="T4" fmla="*/ 2 w 16"/>
                <a:gd name="T5" fmla="*/ 6 h 15"/>
                <a:gd name="T6" fmla="*/ 2 w 16"/>
                <a:gd name="T7" fmla="*/ 1 h 15"/>
                <a:gd name="T8" fmla="*/ 7 w 16"/>
                <a:gd name="T9" fmla="*/ 2 h 15"/>
                <a:gd name="T10" fmla="*/ 14 w 16"/>
                <a:gd name="T11" fmla="*/ 8 h 15"/>
                <a:gd name="T12" fmla="*/ 15 w 16"/>
                <a:gd name="T13" fmla="*/ 14 h 15"/>
                <a:gd name="T14" fmla="*/ 12 w 16"/>
                <a:gd name="T1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15">
                  <a:moveTo>
                    <a:pt x="12" y="15"/>
                  </a:moveTo>
                  <a:cubicBezTo>
                    <a:pt x="11" y="15"/>
                    <a:pt x="10" y="15"/>
                    <a:pt x="9" y="14"/>
                  </a:cubicBezTo>
                  <a:cubicBezTo>
                    <a:pt x="7" y="12"/>
                    <a:pt x="4" y="9"/>
                    <a:pt x="2" y="6"/>
                  </a:cubicBezTo>
                  <a:cubicBezTo>
                    <a:pt x="0" y="5"/>
                    <a:pt x="0" y="3"/>
                    <a:pt x="2" y="1"/>
                  </a:cubicBezTo>
                  <a:cubicBezTo>
                    <a:pt x="3" y="0"/>
                    <a:pt x="6" y="0"/>
                    <a:pt x="7" y="2"/>
                  </a:cubicBezTo>
                  <a:cubicBezTo>
                    <a:pt x="9" y="4"/>
                    <a:pt x="12" y="6"/>
                    <a:pt x="14" y="8"/>
                  </a:cubicBezTo>
                  <a:cubicBezTo>
                    <a:pt x="16" y="10"/>
                    <a:pt x="16" y="12"/>
                    <a:pt x="15" y="14"/>
                  </a:cubicBezTo>
                  <a:cubicBezTo>
                    <a:pt x="14" y="14"/>
                    <a:pt x="13" y="15"/>
                    <a:pt x="12" y="15"/>
                  </a:cubicBez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9" name="Freeform 220">
              <a:extLst>
                <a:ext uri="{FF2B5EF4-FFF2-40B4-BE49-F238E27FC236}">
                  <a16:creationId xmlns:a16="http://schemas.microsoft.com/office/drawing/2014/main" id="{4ACAC03C-FA6C-684E-BFB4-FE48423F2A5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29838" y="4441825"/>
              <a:ext cx="200025" cy="293687"/>
            </a:xfrm>
            <a:custGeom>
              <a:avLst/>
              <a:gdLst>
                <a:gd name="T0" fmla="*/ 27 w 53"/>
                <a:gd name="T1" fmla="*/ 78 h 78"/>
                <a:gd name="T2" fmla="*/ 23 w 53"/>
                <a:gd name="T3" fmla="*/ 74 h 78"/>
                <a:gd name="T4" fmla="*/ 23 w 53"/>
                <a:gd name="T5" fmla="*/ 74 h 78"/>
                <a:gd name="T6" fmla="*/ 39 w 53"/>
                <a:gd name="T7" fmla="*/ 41 h 78"/>
                <a:gd name="T8" fmla="*/ 46 w 53"/>
                <a:gd name="T9" fmla="*/ 26 h 78"/>
                <a:gd name="T10" fmla="*/ 27 w 53"/>
                <a:gd name="T11" fmla="*/ 7 h 78"/>
                <a:gd name="T12" fmla="*/ 13 w 53"/>
                <a:gd name="T13" fmla="*/ 13 h 78"/>
                <a:gd name="T14" fmla="*/ 8 w 53"/>
                <a:gd name="T15" fmla="*/ 26 h 78"/>
                <a:gd name="T16" fmla="*/ 4 w 53"/>
                <a:gd name="T17" fmla="*/ 30 h 78"/>
                <a:gd name="T18" fmla="*/ 0 w 53"/>
                <a:gd name="T19" fmla="*/ 26 h 78"/>
                <a:gd name="T20" fmla="*/ 8 w 53"/>
                <a:gd name="T21" fmla="*/ 7 h 78"/>
                <a:gd name="T22" fmla="*/ 28 w 53"/>
                <a:gd name="T23" fmla="*/ 0 h 78"/>
                <a:gd name="T24" fmla="*/ 53 w 53"/>
                <a:gd name="T25" fmla="*/ 25 h 78"/>
                <a:gd name="T26" fmla="*/ 44 w 53"/>
                <a:gd name="T27" fmla="*/ 46 h 78"/>
                <a:gd name="T28" fmla="*/ 30 w 53"/>
                <a:gd name="T29" fmla="*/ 74 h 78"/>
                <a:gd name="T30" fmla="*/ 30 w 53"/>
                <a:gd name="T31" fmla="*/ 74 h 78"/>
                <a:gd name="T32" fmla="*/ 27 w 53"/>
                <a:gd name="T33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3" h="78">
                  <a:moveTo>
                    <a:pt x="27" y="78"/>
                  </a:moveTo>
                  <a:cubicBezTo>
                    <a:pt x="25" y="78"/>
                    <a:pt x="23" y="76"/>
                    <a:pt x="23" y="74"/>
                  </a:cubicBezTo>
                  <a:cubicBezTo>
                    <a:pt x="23" y="74"/>
                    <a:pt x="23" y="74"/>
                    <a:pt x="23" y="74"/>
                  </a:cubicBezTo>
                  <a:cubicBezTo>
                    <a:pt x="23" y="62"/>
                    <a:pt x="29" y="49"/>
                    <a:pt x="39" y="41"/>
                  </a:cubicBezTo>
                  <a:cubicBezTo>
                    <a:pt x="44" y="37"/>
                    <a:pt x="46" y="32"/>
                    <a:pt x="46" y="26"/>
                  </a:cubicBezTo>
                  <a:cubicBezTo>
                    <a:pt x="45" y="16"/>
                    <a:pt x="37" y="8"/>
                    <a:pt x="27" y="7"/>
                  </a:cubicBezTo>
                  <a:cubicBezTo>
                    <a:pt x="22" y="7"/>
                    <a:pt x="17" y="9"/>
                    <a:pt x="13" y="13"/>
                  </a:cubicBezTo>
                  <a:cubicBezTo>
                    <a:pt x="10" y="16"/>
                    <a:pt x="8" y="21"/>
                    <a:pt x="8" y="26"/>
                  </a:cubicBezTo>
                  <a:cubicBezTo>
                    <a:pt x="8" y="28"/>
                    <a:pt x="6" y="30"/>
                    <a:pt x="4" y="30"/>
                  </a:cubicBezTo>
                  <a:cubicBezTo>
                    <a:pt x="2" y="30"/>
                    <a:pt x="0" y="28"/>
                    <a:pt x="0" y="26"/>
                  </a:cubicBezTo>
                  <a:cubicBezTo>
                    <a:pt x="0" y="19"/>
                    <a:pt x="3" y="12"/>
                    <a:pt x="8" y="7"/>
                  </a:cubicBezTo>
                  <a:cubicBezTo>
                    <a:pt x="14" y="2"/>
                    <a:pt x="20" y="0"/>
                    <a:pt x="28" y="0"/>
                  </a:cubicBezTo>
                  <a:cubicBezTo>
                    <a:pt x="41" y="1"/>
                    <a:pt x="53" y="12"/>
                    <a:pt x="53" y="25"/>
                  </a:cubicBezTo>
                  <a:cubicBezTo>
                    <a:pt x="53" y="34"/>
                    <a:pt x="50" y="41"/>
                    <a:pt x="44" y="46"/>
                  </a:cubicBezTo>
                  <a:cubicBezTo>
                    <a:pt x="35" y="54"/>
                    <a:pt x="30" y="64"/>
                    <a:pt x="30" y="74"/>
                  </a:cubicBezTo>
                  <a:cubicBezTo>
                    <a:pt x="30" y="74"/>
                    <a:pt x="30" y="74"/>
                    <a:pt x="30" y="74"/>
                  </a:cubicBezTo>
                  <a:cubicBezTo>
                    <a:pt x="30" y="76"/>
                    <a:pt x="29" y="78"/>
                    <a:pt x="27" y="78"/>
                  </a:cubicBez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0" name="Freeform 221">
              <a:extLst>
                <a:ext uri="{FF2B5EF4-FFF2-40B4-BE49-F238E27FC236}">
                  <a16:creationId xmlns:a16="http://schemas.microsoft.com/office/drawing/2014/main" id="{03408E46-DFB6-0046-82A8-F62F5A9334D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90163" y="4743450"/>
              <a:ext cx="79375" cy="82550"/>
            </a:xfrm>
            <a:custGeom>
              <a:avLst/>
              <a:gdLst>
                <a:gd name="T0" fmla="*/ 11 w 21"/>
                <a:gd name="T1" fmla="*/ 22 h 22"/>
                <a:gd name="T2" fmla="*/ 0 w 21"/>
                <a:gd name="T3" fmla="*/ 11 h 22"/>
                <a:gd name="T4" fmla="*/ 11 w 21"/>
                <a:gd name="T5" fmla="*/ 0 h 22"/>
                <a:gd name="T6" fmla="*/ 21 w 21"/>
                <a:gd name="T7" fmla="*/ 11 h 22"/>
                <a:gd name="T8" fmla="*/ 11 w 21"/>
                <a:gd name="T9" fmla="*/ 22 h 22"/>
                <a:gd name="T10" fmla="*/ 11 w 21"/>
                <a:gd name="T11" fmla="*/ 7 h 22"/>
                <a:gd name="T12" fmla="*/ 7 w 21"/>
                <a:gd name="T13" fmla="*/ 11 h 22"/>
                <a:gd name="T14" fmla="*/ 11 w 21"/>
                <a:gd name="T15" fmla="*/ 14 h 22"/>
                <a:gd name="T16" fmla="*/ 14 w 21"/>
                <a:gd name="T17" fmla="*/ 11 h 22"/>
                <a:gd name="T18" fmla="*/ 11 w 21"/>
                <a:gd name="T19" fmla="*/ 7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22">
                  <a:moveTo>
                    <a:pt x="11" y="22"/>
                  </a:moveTo>
                  <a:cubicBezTo>
                    <a:pt x="5" y="22"/>
                    <a:pt x="0" y="17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1" y="5"/>
                    <a:pt x="21" y="11"/>
                  </a:cubicBezTo>
                  <a:cubicBezTo>
                    <a:pt x="21" y="17"/>
                    <a:pt x="17" y="22"/>
                    <a:pt x="11" y="22"/>
                  </a:cubicBezTo>
                  <a:close/>
                  <a:moveTo>
                    <a:pt x="11" y="7"/>
                  </a:moveTo>
                  <a:cubicBezTo>
                    <a:pt x="9" y="7"/>
                    <a:pt x="7" y="9"/>
                    <a:pt x="7" y="11"/>
                  </a:cubicBezTo>
                  <a:cubicBezTo>
                    <a:pt x="7" y="13"/>
                    <a:pt x="9" y="14"/>
                    <a:pt x="11" y="14"/>
                  </a:cubicBezTo>
                  <a:cubicBezTo>
                    <a:pt x="13" y="14"/>
                    <a:pt x="14" y="13"/>
                    <a:pt x="14" y="11"/>
                  </a:cubicBezTo>
                  <a:cubicBezTo>
                    <a:pt x="14" y="9"/>
                    <a:pt x="13" y="7"/>
                    <a:pt x="11" y="7"/>
                  </a:cubicBez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41" name="Group 240">
            <a:extLst>
              <a:ext uri="{FF2B5EF4-FFF2-40B4-BE49-F238E27FC236}">
                <a16:creationId xmlns:a16="http://schemas.microsoft.com/office/drawing/2014/main" id="{A64F0AF3-EA58-0E40-A803-FFD35797D9E6}"/>
              </a:ext>
            </a:extLst>
          </p:cNvPr>
          <p:cNvGrpSpPr/>
          <p:nvPr/>
        </p:nvGrpSpPr>
        <p:grpSpPr>
          <a:xfrm>
            <a:off x="348411" y="399775"/>
            <a:ext cx="1418357" cy="1229264"/>
            <a:chOff x="10807701" y="4343400"/>
            <a:chExt cx="847725" cy="720725"/>
          </a:xfrm>
          <a:solidFill>
            <a:srgbClr val="C00000"/>
          </a:solidFill>
        </p:grpSpPr>
        <p:sp>
          <p:nvSpPr>
            <p:cNvPr id="242" name="Freeform 467">
              <a:extLst>
                <a:ext uri="{FF2B5EF4-FFF2-40B4-BE49-F238E27FC236}">
                  <a16:creationId xmlns:a16="http://schemas.microsoft.com/office/drawing/2014/main" id="{B0238C0A-A76D-BC44-A5F5-1FB45E1A0B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925176" y="4346575"/>
              <a:ext cx="150813" cy="158750"/>
            </a:xfrm>
            <a:custGeom>
              <a:avLst/>
              <a:gdLst>
                <a:gd name="T0" fmla="*/ 20 w 40"/>
                <a:gd name="T1" fmla="*/ 42 h 42"/>
                <a:gd name="T2" fmla="*/ 0 w 40"/>
                <a:gd name="T3" fmla="*/ 21 h 42"/>
                <a:gd name="T4" fmla="*/ 20 w 40"/>
                <a:gd name="T5" fmla="*/ 0 h 42"/>
                <a:gd name="T6" fmla="*/ 40 w 40"/>
                <a:gd name="T7" fmla="*/ 21 h 42"/>
                <a:gd name="T8" fmla="*/ 20 w 40"/>
                <a:gd name="T9" fmla="*/ 42 h 42"/>
                <a:gd name="T10" fmla="*/ 20 w 40"/>
                <a:gd name="T11" fmla="*/ 7 h 42"/>
                <a:gd name="T12" fmla="*/ 7 w 40"/>
                <a:gd name="T13" fmla="*/ 21 h 42"/>
                <a:gd name="T14" fmla="*/ 20 w 40"/>
                <a:gd name="T15" fmla="*/ 35 h 42"/>
                <a:gd name="T16" fmla="*/ 33 w 40"/>
                <a:gd name="T17" fmla="*/ 21 h 42"/>
                <a:gd name="T18" fmla="*/ 20 w 40"/>
                <a:gd name="T19" fmla="*/ 7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" h="42">
                  <a:moveTo>
                    <a:pt x="20" y="42"/>
                  </a:moveTo>
                  <a:cubicBezTo>
                    <a:pt x="9" y="42"/>
                    <a:pt x="0" y="33"/>
                    <a:pt x="0" y="21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1"/>
                  </a:cubicBezTo>
                  <a:cubicBezTo>
                    <a:pt x="40" y="33"/>
                    <a:pt x="31" y="42"/>
                    <a:pt x="20" y="42"/>
                  </a:cubicBezTo>
                  <a:close/>
                  <a:moveTo>
                    <a:pt x="20" y="7"/>
                  </a:moveTo>
                  <a:cubicBezTo>
                    <a:pt x="13" y="7"/>
                    <a:pt x="7" y="13"/>
                    <a:pt x="7" y="21"/>
                  </a:cubicBezTo>
                  <a:cubicBezTo>
                    <a:pt x="7" y="29"/>
                    <a:pt x="13" y="35"/>
                    <a:pt x="20" y="35"/>
                  </a:cubicBezTo>
                  <a:cubicBezTo>
                    <a:pt x="27" y="35"/>
                    <a:pt x="33" y="29"/>
                    <a:pt x="33" y="21"/>
                  </a:cubicBezTo>
                  <a:cubicBezTo>
                    <a:pt x="33" y="13"/>
                    <a:pt x="27" y="7"/>
                    <a:pt x="2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3" name="Freeform 468">
              <a:extLst>
                <a:ext uri="{FF2B5EF4-FFF2-40B4-BE49-F238E27FC236}">
                  <a16:creationId xmlns:a16="http://schemas.microsoft.com/office/drawing/2014/main" id="{0F03936C-4844-FC41-8E3E-1D9B6383FE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85501" y="4806950"/>
              <a:ext cx="25400" cy="257175"/>
            </a:xfrm>
            <a:custGeom>
              <a:avLst/>
              <a:gdLst>
                <a:gd name="T0" fmla="*/ 4 w 7"/>
                <a:gd name="T1" fmla="*/ 68 h 68"/>
                <a:gd name="T2" fmla="*/ 0 w 7"/>
                <a:gd name="T3" fmla="*/ 65 h 68"/>
                <a:gd name="T4" fmla="*/ 0 w 7"/>
                <a:gd name="T5" fmla="*/ 3 h 68"/>
                <a:gd name="T6" fmla="*/ 4 w 7"/>
                <a:gd name="T7" fmla="*/ 0 h 68"/>
                <a:gd name="T8" fmla="*/ 7 w 7"/>
                <a:gd name="T9" fmla="*/ 3 h 68"/>
                <a:gd name="T10" fmla="*/ 7 w 7"/>
                <a:gd name="T11" fmla="*/ 65 h 68"/>
                <a:gd name="T12" fmla="*/ 4 w 7"/>
                <a:gd name="T13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68">
                  <a:moveTo>
                    <a:pt x="4" y="68"/>
                  </a:moveTo>
                  <a:cubicBezTo>
                    <a:pt x="2" y="68"/>
                    <a:pt x="0" y="67"/>
                    <a:pt x="0" y="6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7" y="1"/>
                    <a:pt x="7" y="3"/>
                  </a:cubicBezTo>
                  <a:cubicBezTo>
                    <a:pt x="7" y="65"/>
                    <a:pt x="7" y="65"/>
                    <a:pt x="7" y="65"/>
                  </a:cubicBezTo>
                  <a:cubicBezTo>
                    <a:pt x="7" y="67"/>
                    <a:pt x="6" y="68"/>
                    <a:pt x="4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4" name="Freeform 469">
              <a:extLst>
                <a:ext uri="{FF2B5EF4-FFF2-40B4-BE49-F238E27FC236}">
                  <a16:creationId xmlns:a16="http://schemas.microsoft.com/office/drawing/2014/main" id="{B3702951-47A4-5441-BBA9-B0BBFEE0D5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07701" y="5037138"/>
              <a:ext cx="806450" cy="26987"/>
            </a:xfrm>
            <a:custGeom>
              <a:avLst/>
              <a:gdLst>
                <a:gd name="T0" fmla="*/ 211 w 214"/>
                <a:gd name="T1" fmla="*/ 7 h 7"/>
                <a:gd name="T2" fmla="*/ 4 w 214"/>
                <a:gd name="T3" fmla="*/ 7 h 7"/>
                <a:gd name="T4" fmla="*/ 0 w 214"/>
                <a:gd name="T5" fmla="*/ 4 h 7"/>
                <a:gd name="T6" fmla="*/ 4 w 214"/>
                <a:gd name="T7" fmla="*/ 0 h 7"/>
                <a:gd name="T8" fmla="*/ 211 w 214"/>
                <a:gd name="T9" fmla="*/ 0 h 7"/>
                <a:gd name="T10" fmla="*/ 214 w 214"/>
                <a:gd name="T11" fmla="*/ 4 h 7"/>
                <a:gd name="T12" fmla="*/ 211 w 214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4" h="7">
                  <a:moveTo>
                    <a:pt x="211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11" y="0"/>
                    <a:pt x="211" y="0"/>
                    <a:pt x="211" y="0"/>
                  </a:cubicBezTo>
                  <a:cubicBezTo>
                    <a:pt x="213" y="0"/>
                    <a:pt x="214" y="2"/>
                    <a:pt x="214" y="4"/>
                  </a:cubicBezTo>
                  <a:cubicBezTo>
                    <a:pt x="214" y="6"/>
                    <a:pt x="213" y="7"/>
                    <a:pt x="211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5" name="Freeform 470">
              <a:extLst>
                <a:ext uri="{FF2B5EF4-FFF2-40B4-BE49-F238E27FC236}">
                  <a16:creationId xmlns:a16="http://schemas.microsoft.com/office/drawing/2014/main" id="{EBEA9FF3-3D15-204C-BA0B-FA588382372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49026" y="4727575"/>
              <a:ext cx="147638" cy="336550"/>
            </a:xfrm>
            <a:custGeom>
              <a:avLst/>
              <a:gdLst>
                <a:gd name="T0" fmla="*/ 5 w 39"/>
                <a:gd name="T1" fmla="*/ 89 h 89"/>
                <a:gd name="T2" fmla="*/ 3 w 39"/>
                <a:gd name="T3" fmla="*/ 89 h 89"/>
                <a:gd name="T4" fmla="*/ 1 w 39"/>
                <a:gd name="T5" fmla="*/ 84 h 89"/>
                <a:gd name="T6" fmla="*/ 32 w 39"/>
                <a:gd name="T7" fmla="*/ 3 h 89"/>
                <a:gd name="T8" fmla="*/ 37 w 39"/>
                <a:gd name="T9" fmla="*/ 1 h 89"/>
                <a:gd name="T10" fmla="*/ 39 w 39"/>
                <a:gd name="T11" fmla="*/ 6 h 89"/>
                <a:gd name="T12" fmla="*/ 8 w 39"/>
                <a:gd name="T13" fmla="*/ 87 h 89"/>
                <a:gd name="T14" fmla="*/ 5 w 39"/>
                <a:gd name="T15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89">
                  <a:moveTo>
                    <a:pt x="5" y="89"/>
                  </a:moveTo>
                  <a:cubicBezTo>
                    <a:pt x="4" y="89"/>
                    <a:pt x="4" y="89"/>
                    <a:pt x="3" y="89"/>
                  </a:cubicBezTo>
                  <a:cubicBezTo>
                    <a:pt x="1" y="88"/>
                    <a:pt x="0" y="86"/>
                    <a:pt x="1" y="84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3" y="1"/>
                    <a:pt x="35" y="0"/>
                    <a:pt x="37" y="1"/>
                  </a:cubicBezTo>
                  <a:cubicBezTo>
                    <a:pt x="39" y="2"/>
                    <a:pt x="39" y="4"/>
                    <a:pt x="39" y="6"/>
                  </a:cubicBezTo>
                  <a:cubicBezTo>
                    <a:pt x="8" y="87"/>
                    <a:pt x="8" y="87"/>
                    <a:pt x="8" y="87"/>
                  </a:cubicBezTo>
                  <a:cubicBezTo>
                    <a:pt x="7" y="89"/>
                    <a:pt x="6" y="89"/>
                    <a:pt x="5" y="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6" name="Freeform 471">
              <a:extLst>
                <a:ext uri="{FF2B5EF4-FFF2-40B4-BE49-F238E27FC236}">
                  <a16:creationId xmlns:a16="http://schemas.microsoft.com/office/drawing/2014/main" id="{DB4F8F35-DA3A-BF41-8513-35BD524D9D1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9676" y="4732338"/>
              <a:ext cx="142875" cy="331787"/>
            </a:xfrm>
            <a:custGeom>
              <a:avLst/>
              <a:gdLst>
                <a:gd name="T0" fmla="*/ 34 w 38"/>
                <a:gd name="T1" fmla="*/ 88 h 88"/>
                <a:gd name="T2" fmla="*/ 31 w 38"/>
                <a:gd name="T3" fmla="*/ 86 h 88"/>
                <a:gd name="T4" fmla="*/ 7 w 38"/>
                <a:gd name="T5" fmla="*/ 23 h 88"/>
                <a:gd name="T6" fmla="*/ 7 w 38"/>
                <a:gd name="T7" fmla="*/ 85 h 88"/>
                <a:gd name="T8" fmla="*/ 3 w 38"/>
                <a:gd name="T9" fmla="*/ 88 h 88"/>
                <a:gd name="T10" fmla="*/ 0 w 38"/>
                <a:gd name="T11" fmla="*/ 85 h 88"/>
                <a:gd name="T12" fmla="*/ 0 w 38"/>
                <a:gd name="T13" fmla="*/ 3 h 88"/>
                <a:gd name="T14" fmla="*/ 3 w 38"/>
                <a:gd name="T15" fmla="*/ 0 h 88"/>
                <a:gd name="T16" fmla="*/ 7 w 38"/>
                <a:gd name="T17" fmla="*/ 2 h 88"/>
                <a:gd name="T18" fmla="*/ 38 w 38"/>
                <a:gd name="T19" fmla="*/ 83 h 88"/>
                <a:gd name="T20" fmla="*/ 35 w 38"/>
                <a:gd name="T21" fmla="*/ 88 h 88"/>
                <a:gd name="T22" fmla="*/ 34 w 38"/>
                <a:gd name="T23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" h="88">
                  <a:moveTo>
                    <a:pt x="34" y="88"/>
                  </a:moveTo>
                  <a:cubicBezTo>
                    <a:pt x="33" y="88"/>
                    <a:pt x="31" y="88"/>
                    <a:pt x="31" y="86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85"/>
                    <a:pt x="7" y="85"/>
                    <a:pt x="7" y="85"/>
                  </a:cubicBezTo>
                  <a:cubicBezTo>
                    <a:pt x="7" y="87"/>
                    <a:pt x="5" y="88"/>
                    <a:pt x="3" y="88"/>
                  </a:cubicBezTo>
                  <a:cubicBezTo>
                    <a:pt x="1" y="88"/>
                    <a:pt x="0" y="87"/>
                    <a:pt x="0" y="8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4" y="0"/>
                    <a:pt x="6" y="0"/>
                    <a:pt x="7" y="2"/>
                  </a:cubicBezTo>
                  <a:cubicBezTo>
                    <a:pt x="38" y="83"/>
                    <a:pt x="38" y="83"/>
                    <a:pt x="38" y="83"/>
                  </a:cubicBezTo>
                  <a:cubicBezTo>
                    <a:pt x="38" y="85"/>
                    <a:pt x="37" y="87"/>
                    <a:pt x="35" y="88"/>
                  </a:cubicBezTo>
                  <a:cubicBezTo>
                    <a:pt x="35" y="88"/>
                    <a:pt x="35" y="88"/>
                    <a:pt x="34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7" name="Freeform 472">
              <a:extLst>
                <a:ext uri="{FF2B5EF4-FFF2-40B4-BE49-F238E27FC236}">
                  <a16:creationId xmlns:a16="http://schemas.microsoft.com/office/drawing/2014/main" id="{6F4AFAEC-950A-8F41-921A-CDB4081856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07751" y="4508500"/>
              <a:ext cx="338138" cy="174625"/>
            </a:xfrm>
            <a:custGeom>
              <a:avLst/>
              <a:gdLst>
                <a:gd name="T0" fmla="*/ 5 w 90"/>
                <a:gd name="T1" fmla="*/ 46 h 46"/>
                <a:gd name="T2" fmla="*/ 2 w 90"/>
                <a:gd name="T3" fmla="*/ 45 h 46"/>
                <a:gd name="T4" fmla="*/ 3 w 90"/>
                <a:gd name="T5" fmla="*/ 40 h 46"/>
                <a:gd name="T6" fmla="*/ 29 w 90"/>
                <a:gd name="T7" fmla="*/ 23 h 46"/>
                <a:gd name="T8" fmla="*/ 33 w 90"/>
                <a:gd name="T9" fmla="*/ 23 h 46"/>
                <a:gd name="T10" fmla="*/ 44 w 90"/>
                <a:gd name="T11" fmla="*/ 30 h 46"/>
                <a:gd name="T12" fmla="*/ 58 w 90"/>
                <a:gd name="T13" fmla="*/ 19 h 46"/>
                <a:gd name="T14" fmla="*/ 60 w 90"/>
                <a:gd name="T15" fmla="*/ 18 h 46"/>
                <a:gd name="T16" fmla="*/ 75 w 90"/>
                <a:gd name="T17" fmla="*/ 18 h 46"/>
                <a:gd name="T18" fmla="*/ 83 w 90"/>
                <a:gd name="T19" fmla="*/ 2 h 46"/>
                <a:gd name="T20" fmla="*/ 88 w 90"/>
                <a:gd name="T21" fmla="*/ 1 h 46"/>
                <a:gd name="T22" fmla="*/ 90 w 90"/>
                <a:gd name="T23" fmla="*/ 6 h 46"/>
                <a:gd name="T24" fmla="*/ 80 w 90"/>
                <a:gd name="T25" fmla="*/ 23 h 46"/>
                <a:gd name="T26" fmla="*/ 77 w 90"/>
                <a:gd name="T27" fmla="*/ 25 h 46"/>
                <a:gd name="T28" fmla="*/ 62 w 90"/>
                <a:gd name="T29" fmla="*/ 25 h 46"/>
                <a:gd name="T30" fmla="*/ 47 w 90"/>
                <a:gd name="T31" fmla="*/ 37 h 46"/>
                <a:gd name="T32" fmla="*/ 43 w 90"/>
                <a:gd name="T33" fmla="*/ 38 h 46"/>
                <a:gd name="T34" fmla="*/ 31 w 90"/>
                <a:gd name="T35" fmla="*/ 31 h 46"/>
                <a:gd name="T36" fmla="*/ 7 w 90"/>
                <a:gd name="T37" fmla="*/ 46 h 46"/>
                <a:gd name="T38" fmla="*/ 5 w 90"/>
                <a:gd name="T39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0" h="46">
                  <a:moveTo>
                    <a:pt x="5" y="46"/>
                  </a:moveTo>
                  <a:cubicBezTo>
                    <a:pt x="3" y="46"/>
                    <a:pt x="2" y="46"/>
                    <a:pt x="2" y="45"/>
                  </a:cubicBezTo>
                  <a:cubicBezTo>
                    <a:pt x="0" y="43"/>
                    <a:pt x="1" y="41"/>
                    <a:pt x="3" y="40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30" y="22"/>
                    <a:pt x="32" y="22"/>
                    <a:pt x="33" y="23"/>
                  </a:cubicBezTo>
                  <a:cubicBezTo>
                    <a:pt x="44" y="30"/>
                    <a:pt x="44" y="30"/>
                    <a:pt x="44" y="30"/>
                  </a:cubicBezTo>
                  <a:cubicBezTo>
                    <a:pt x="58" y="19"/>
                    <a:pt x="58" y="19"/>
                    <a:pt x="58" y="19"/>
                  </a:cubicBezTo>
                  <a:cubicBezTo>
                    <a:pt x="59" y="18"/>
                    <a:pt x="59" y="18"/>
                    <a:pt x="60" y="18"/>
                  </a:cubicBezTo>
                  <a:cubicBezTo>
                    <a:pt x="75" y="18"/>
                    <a:pt x="75" y="18"/>
                    <a:pt x="75" y="18"/>
                  </a:cubicBezTo>
                  <a:cubicBezTo>
                    <a:pt x="83" y="2"/>
                    <a:pt x="83" y="2"/>
                    <a:pt x="83" y="2"/>
                  </a:cubicBezTo>
                  <a:cubicBezTo>
                    <a:pt x="84" y="1"/>
                    <a:pt x="86" y="0"/>
                    <a:pt x="88" y="1"/>
                  </a:cubicBezTo>
                  <a:cubicBezTo>
                    <a:pt x="90" y="2"/>
                    <a:pt x="90" y="4"/>
                    <a:pt x="90" y="6"/>
                  </a:cubicBezTo>
                  <a:cubicBezTo>
                    <a:pt x="80" y="23"/>
                    <a:pt x="80" y="23"/>
                    <a:pt x="80" y="23"/>
                  </a:cubicBezTo>
                  <a:cubicBezTo>
                    <a:pt x="80" y="24"/>
                    <a:pt x="79" y="25"/>
                    <a:pt x="77" y="25"/>
                  </a:cubicBezTo>
                  <a:cubicBezTo>
                    <a:pt x="62" y="25"/>
                    <a:pt x="62" y="25"/>
                    <a:pt x="62" y="25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6" y="38"/>
                    <a:pt x="44" y="38"/>
                    <a:pt x="43" y="38"/>
                  </a:cubicBezTo>
                  <a:cubicBezTo>
                    <a:pt x="31" y="31"/>
                    <a:pt x="31" y="31"/>
                    <a:pt x="31" y="31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6" y="46"/>
                    <a:pt x="5" y="46"/>
                    <a:pt x="5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8" name="Freeform 473">
              <a:extLst>
                <a:ext uri="{FF2B5EF4-FFF2-40B4-BE49-F238E27FC236}">
                  <a16:creationId xmlns:a16="http://schemas.microsoft.com/office/drawing/2014/main" id="{6205B74B-881B-C948-80B2-E7A8DB0300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45801" y="4418013"/>
              <a:ext cx="455613" cy="646112"/>
            </a:xfrm>
            <a:custGeom>
              <a:avLst/>
              <a:gdLst>
                <a:gd name="T0" fmla="*/ 59 w 121"/>
                <a:gd name="T1" fmla="*/ 171 h 171"/>
                <a:gd name="T2" fmla="*/ 22 w 121"/>
                <a:gd name="T3" fmla="*/ 171 h 171"/>
                <a:gd name="T4" fmla="*/ 19 w 121"/>
                <a:gd name="T5" fmla="*/ 168 h 171"/>
                <a:gd name="T6" fmla="*/ 19 w 121"/>
                <a:gd name="T7" fmla="*/ 105 h 171"/>
                <a:gd name="T8" fmla="*/ 13 w 121"/>
                <a:gd name="T9" fmla="*/ 106 h 171"/>
                <a:gd name="T10" fmla="*/ 0 w 121"/>
                <a:gd name="T11" fmla="*/ 93 h 171"/>
                <a:gd name="T12" fmla="*/ 0 w 121"/>
                <a:gd name="T13" fmla="*/ 52 h 171"/>
                <a:gd name="T14" fmla="*/ 22 w 121"/>
                <a:gd name="T15" fmla="*/ 30 h 171"/>
                <a:gd name="T16" fmla="*/ 59 w 121"/>
                <a:gd name="T17" fmla="*/ 30 h 171"/>
                <a:gd name="T18" fmla="*/ 97 w 121"/>
                <a:gd name="T19" fmla="*/ 5 h 171"/>
                <a:gd name="T20" fmla="*/ 114 w 121"/>
                <a:gd name="T21" fmla="*/ 4 h 171"/>
                <a:gd name="T22" fmla="*/ 117 w 121"/>
                <a:gd name="T23" fmla="*/ 20 h 171"/>
                <a:gd name="T24" fmla="*/ 63 w 121"/>
                <a:gd name="T25" fmla="*/ 57 h 171"/>
                <a:gd name="T26" fmla="*/ 63 w 121"/>
                <a:gd name="T27" fmla="*/ 168 h 171"/>
                <a:gd name="T28" fmla="*/ 59 w 121"/>
                <a:gd name="T29" fmla="*/ 171 h 171"/>
                <a:gd name="T30" fmla="*/ 26 w 121"/>
                <a:gd name="T31" fmla="*/ 164 h 171"/>
                <a:gd name="T32" fmla="*/ 56 w 121"/>
                <a:gd name="T33" fmla="*/ 164 h 171"/>
                <a:gd name="T34" fmla="*/ 56 w 121"/>
                <a:gd name="T35" fmla="*/ 54 h 171"/>
                <a:gd name="T36" fmla="*/ 59 w 121"/>
                <a:gd name="T37" fmla="*/ 50 h 171"/>
                <a:gd name="T38" fmla="*/ 111 w 121"/>
                <a:gd name="T39" fmla="*/ 16 h 171"/>
                <a:gd name="T40" fmla="*/ 110 w 121"/>
                <a:gd name="T41" fmla="*/ 9 h 171"/>
                <a:gd name="T42" fmla="*/ 102 w 121"/>
                <a:gd name="T43" fmla="*/ 10 h 171"/>
                <a:gd name="T44" fmla="*/ 61 w 121"/>
                <a:gd name="T45" fmla="*/ 37 h 171"/>
                <a:gd name="T46" fmla="*/ 59 w 121"/>
                <a:gd name="T47" fmla="*/ 37 h 171"/>
                <a:gd name="T48" fmla="*/ 22 w 121"/>
                <a:gd name="T49" fmla="*/ 37 h 171"/>
                <a:gd name="T50" fmla="*/ 7 w 121"/>
                <a:gd name="T51" fmla="*/ 52 h 171"/>
                <a:gd name="T52" fmla="*/ 7 w 121"/>
                <a:gd name="T53" fmla="*/ 93 h 171"/>
                <a:gd name="T54" fmla="*/ 13 w 121"/>
                <a:gd name="T55" fmla="*/ 99 h 171"/>
                <a:gd name="T56" fmla="*/ 19 w 121"/>
                <a:gd name="T57" fmla="*/ 93 h 171"/>
                <a:gd name="T58" fmla="*/ 22 w 121"/>
                <a:gd name="T59" fmla="*/ 90 h 171"/>
                <a:gd name="T60" fmla="*/ 26 w 121"/>
                <a:gd name="T61" fmla="*/ 93 h 171"/>
                <a:gd name="T62" fmla="*/ 26 w 121"/>
                <a:gd name="T63" fmla="*/ 164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1" h="171">
                  <a:moveTo>
                    <a:pt x="59" y="171"/>
                  </a:moveTo>
                  <a:cubicBezTo>
                    <a:pt x="22" y="171"/>
                    <a:pt x="22" y="171"/>
                    <a:pt x="22" y="171"/>
                  </a:cubicBezTo>
                  <a:cubicBezTo>
                    <a:pt x="20" y="171"/>
                    <a:pt x="19" y="170"/>
                    <a:pt x="19" y="168"/>
                  </a:cubicBezTo>
                  <a:cubicBezTo>
                    <a:pt x="19" y="105"/>
                    <a:pt x="19" y="105"/>
                    <a:pt x="19" y="105"/>
                  </a:cubicBezTo>
                  <a:cubicBezTo>
                    <a:pt x="17" y="106"/>
                    <a:pt x="15" y="106"/>
                    <a:pt x="13" y="106"/>
                  </a:cubicBezTo>
                  <a:cubicBezTo>
                    <a:pt x="6" y="106"/>
                    <a:pt x="0" y="100"/>
                    <a:pt x="0" y="93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40"/>
                    <a:pt x="10" y="30"/>
                    <a:pt x="22" y="30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62" y="29"/>
                    <a:pt x="80" y="22"/>
                    <a:pt x="97" y="5"/>
                  </a:cubicBezTo>
                  <a:cubicBezTo>
                    <a:pt x="101" y="0"/>
                    <a:pt x="109" y="0"/>
                    <a:pt x="114" y="4"/>
                  </a:cubicBezTo>
                  <a:cubicBezTo>
                    <a:pt x="119" y="8"/>
                    <a:pt x="121" y="15"/>
                    <a:pt x="117" y="20"/>
                  </a:cubicBezTo>
                  <a:cubicBezTo>
                    <a:pt x="109" y="35"/>
                    <a:pt x="90" y="52"/>
                    <a:pt x="63" y="57"/>
                  </a:cubicBezTo>
                  <a:cubicBezTo>
                    <a:pt x="63" y="168"/>
                    <a:pt x="63" y="168"/>
                    <a:pt x="63" y="168"/>
                  </a:cubicBezTo>
                  <a:cubicBezTo>
                    <a:pt x="63" y="170"/>
                    <a:pt x="61" y="171"/>
                    <a:pt x="59" y="171"/>
                  </a:cubicBezTo>
                  <a:close/>
                  <a:moveTo>
                    <a:pt x="26" y="164"/>
                  </a:moveTo>
                  <a:cubicBezTo>
                    <a:pt x="56" y="164"/>
                    <a:pt x="56" y="164"/>
                    <a:pt x="56" y="164"/>
                  </a:cubicBezTo>
                  <a:cubicBezTo>
                    <a:pt x="56" y="54"/>
                    <a:pt x="56" y="54"/>
                    <a:pt x="56" y="54"/>
                  </a:cubicBezTo>
                  <a:cubicBezTo>
                    <a:pt x="56" y="52"/>
                    <a:pt x="57" y="51"/>
                    <a:pt x="59" y="50"/>
                  </a:cubicBezTo>
                  <a:cubicBezTo>
                    <a:pt x="85" y="46"/>
                    <a:pt x="103" y="30"/>
                    <a:pt x="111" y="16"/>
                  </a:cubicBezTo>
                  <a:cubicBezTo>
                    <a:pt x="113" y="14"/>
                    <a:pt x="112" y="11"/>
                    <a:pt x="110" y="9"/>
                  </a:cubicBezTo>
                  <a:cubicBezTo>
                    <a:pt x="107" y="8"/>
                    <a:pt x="104" y="8"/>
                    <a:pt x="102" y="10"/>
                  </a:cubicBezTo>
                  <a:cubicBezTo>
                    <a:pt x="82" y="30"/>
                    <a:pt x="61" y="37"/>
                    <a:pt x="61" y="37"/>
                  </a:cubicBezTo>
                  <a:cubicBezTo>
                    <a:pt x="60" y="37"/>
                    <a:pt x="60" y="37"/>
                    <a:pt x="59" y="37"/>
                  </a:cubicBezTo>
                  <a:cubicBezTo>
                    <a:pt x="22" y="37"/>
                    <a:pt x="22" y="37"/>
                    <a:pt x="22" y="37"/>
                  </a:cubicBezTo>
                  <a:cubicBezTo>
                    <a:pt x="14" y="37"/>
                    <a:pt x="7" y="44"/>
                    <a:pt x="7" y="52"/>
                  </a:cubicBezTo>
                  <a:cubicBezTo>
                    <a:pt x="7" y="93"/>
                    <a:pt x="7" y="93"/>
                    <a:pt x="7" y="93"/>
                  </a:cubicBezTo>
                  <a:cubicBezTo>
                    <a:pt x="7" y="96"/>
                    <a:pt x="10" y="99"/>
                    <a:pt x="13" y="99"/>
                  </a:cubicBezTo>
                  <a:cubicBezTo>
                    <a:pt x="16" y="99"/>
                    <a:pt x="19" y="96"/>
                    <a:pt x="19" y="93"/>
                  </a:cubicBezTo>
                  <a:cubicBezTo>
                    <a:pt x="19" y="91"/>
                    <a:pt x="20" y="90"/>
                    <a:pt x="22" y="90"/>
                  </a:cubicBezTo>
                  <a:cubicBezTo>
                    <a:pt x="24" y="90"/>
                    <a:pt x="26" y="91"/>
                    <a:pt x="26" y="93"/>
                  </a:cubicBezTo>
                  <a:lnTo>
                    <a:pt x="26" y="1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9" name="Freeform 474">
              <a:extLst>
                <a:ext uri="{FF2B5EF4-FFF2-40B4-BE49-F238E27FC236}">
                  <a16:creationId xmlns:a16="http://schemas.microsoft.com/office/drawing/2014/main" id="{9A4D748F-0C65-6E41-A7E2-10AC17ADC3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17238" y="4637088"/>
              <a:ext cx="26988" cy="147637"/>
            </a:xfrm>
            <a:custGeom>
              <a:avLst/>
              <a:gdLst>
                <a:gd name="T0" fmla="*/ 3 w 7"/>
                <a:gd name="T1" fmla="*/ 39 h 39"/>
                <a:gd name="T2" fmla="*/ 0 w 7"/>
                <a:gd name="T3" fmla="*/ 35 h 39"/>
                <a:gd name="T4" fmla="*/ 0 w 7"/>
                <a:gd name="T5" fmla="*/ 4 h 39"/>
                <a:gd name="T6" fmla="*/ 3 w 7"/>
                <a:gd name="T7" fmla="*/ 0 h 39"/>
                <a:gd name="T8" fmla="*/ 7 w 7"/>
                <a:gd name="T9" fmla="*/ 4 h 39"/>
                <a:gd name="T10" fmla="*/ 7 w 7"/>
                <a:gd name="T11" fmla="*/ 35 h 39"/>
                <a:gd name="T12" fmla="*/ 3 w 7"/>
                <a:gd name="T13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9">
                  <a:moveTo>
                    <a:pt x="3" y="39"/>
                  </a:moveTo>
                  <a:cubicBezTo>
                    <a:pt x="1" y="39"/>
                    <a:pt x="0" y="37"/>
                    <a:pt x="0" y="3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7" y="37"/>
                    <a:pt x="5" y="39"/>
                    <a:pt x="3" y="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0" name="Freeform 475">
              <a:extLst>
                <a:ext uri="{FF2B5EF4-FFF2-40B4-BE49-F238E27FC236}">
                  <a16:creationId xmlns:a16="http://schemas.microsoft.com/office/drawing/2014/main" id="{54C91410-1AD4-B841-8DB1-D2A25C7A9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9326" y="4343400"/>
              <a:ext cx="546100" cy="414337"/>
            </a:xfrm>
            <a:custGeom>
              <a:avLst/>
              <a:gdLst>
                <a:gd name="T0" fmla="*/ 131 w 145"/>
                <a:gd name="T1" fmla="*/ 110 h 110"/>
                <a:gd name="T2" fmla="*/ 122 w 145"/>
                <a:gd name="T3" fmla="*/ 110 h 110"/>
                <a:gd name="T4" fmla="*/ 118 w 145"/>
                <a:gd name="T5" fmla="*/ 106 h 110"/>
                <a:gd name="T6" fmla="*/ 122 w 145"/>
                <a:gd name="T7" fmla="*/ 103 h 110"/>
                <a:gd name="T8" fmla="*/ 127 w 145"/>
                <a:gd name="T9" fmla="*/ 103 h 110"/>
                <a:gd name="T10" fmla="*/ 127 w 145"/>
                <a:gd name="T11" fmla="*/ 20 h 110"/>
                <a:gd name="T12" fmla="*/ 131 w 145"/>
                <a:gd name="T13" fmla="*/ 17 h 110"/>
                <a:gd name="T14" fmla="*/ 138 w 145"/>
                <a:gd name="T15" fmla="*/ 17 h 110"/>
                <a:gd name="T16" fmla="*/ 138 w 145"/>
                <a:gd name="T17" fmla="*/ 7 h 110"/>
                <a:gd name="T18" fmla="*/ 7 w 145"/>
                <a:gd name="T19" fmla="*/ 7 h 110"/>
                <a:gd name="T20" fmla="*/ 7 w 145"/>
                <a:gd name="T21" fmla="*/ 17 h 110"/>
                <a:gd name="T22" fmla="*/ 14 w 145"/>
                <a:gd name="T23" fmla="*/ 17 h 110"/>
                <a:gd name="T24" fmla="*/ 18 w 145"/>
                <a:gd name="T25" fmla="*/ 20 h 110"/>
                <a:gd name="T26" fmla="*/ 18 w 145"/>
                <a:gd name="T27" fmla="*/ 33 h 110"/>
                <a:gd name="T28" fmla="*/ 27 w 145"/>
                <a:gd name="T29" fmla="*/ 25 h 110"/>
                <a:gd name="T30" fmla="*/ 44 w 145"/>
                <a:gd name="T31" fmla="*/ 24 h 110"/>
                <a:gd name="T32" fmla="*/ 47 w 145"/>
                <a:gd name="T33" fmla="*/ 40 h 110"/>
                <a:gd name="T34" fmla="*/ 18 w 145"/>
                <a:gd name="T35" fmla="*/ 68 h 110"/>
                <a:gd name="T36" fmla="*/ 18 w 145"/>
                <a:gd name="T37" fmla="*/ 103 h 110"/>
                <a:gd name="T38" fmla="*/ 96 w 145"/>
                <a:gd name="T39" fmla="*/ 103 h 110"/>
                <a:gd name="T40" fmla="*/ 99 w 145"/>
                <a:gd name="T41" fmla="*/ 106 h 110"/>
                <a:gd name="T42" fmla="*/ 96 w 145"/>
                <a:gd name="T43" fmla="*/ 110 h 110"/>
                <a:gd name="T44" fmla="*/ 14 w 145"/>
                <a:gd name="T45" fmla="*/ 110 h 110"/>
                <a:gd name="T46" fmla="*/ 10 w 145"/>
                <a:gd name="T47" fmla="*/ 106 h 110"/>
                <a:gd name="T48" fmla="*/ 10 w 145"/>
                <a:gd name="T49" fmla="*/ 66 h 110"/>
                <a:gd name="T50" fmla="*/ 12 w 145"/>
                <a:gd name="T51" fmla="*/ 63 h 110"/>
                <a:gd name="T52" fmla="*/ 41 w 145"/>
                <a:gd name="T53" fmla="*/ 36 h 110"/>
                <a:gd name="T54" fmla="*/ 40 w 145"/>
                <a:gd name="T55" fmla="*/ 29 h 110"/>
                <a:gd name="T56" fmla="*/ 32 w 145"/>
                <a:gd name="T57" fmla="*/ 30 h 110"/>
                <a:gd name="T58" fmla="*/ 16 w 145"/>
                <a:gd name="T59" fmla="*/ 43 h 110"/>
                <a:gd name="T60" fmla="*/ 12 w 145"/>
                <a:gd name="T61" fmla="*/ 44 h 110"/>
                <a:gd name="T62" fmla="*/ 10 w 145"/>
                <a:gd name="T63" fmla="*/ 40 h 110"/>
                <a:gd name="T64" fmla="*/ 10 w 145"/>
                <a:gd name="T65" fmla="*/ 24 h 110"/>
                <a:gd name="T66" fmla="*/ 3 w 145"/>
                <a:gd name="T67" fmla="*/ 24 h 110"/>
                <a:gd name="T68" fmla="*/ 0 w 145"/>
                <a:gd name="T69" fmla="*/ 20 h 110"/>
                <a:gd name="T70" fmla="*/ 0 w 145"/>
                <a:gd name="T71" fmla="*/ 4 h 110"/>
                <a:gd name="T72" fmla="*/ 3 w 145"/>
                <a:gd name="T73" fmla="*/ 0 h 110"/>
                <a:gd name="T74" fmla="*/ 141 w 145"/>
                <a:gd name="T75" fmla="*/ 0 h 110"/>
                <a:gd name="T76" fmla="*/ 145 w 145"/>
                <a:gd name="T77" fmla="*/ 4 h 110"/>
                <a:gd name="T78" fmla="*/ 145 w 145"/>
                <a:gd name="T79" fmla="*/ 20 h 110"/>
                <a:gd name="T80" fmla="*/ 141 w 145"/>
                <a:gd name="T81" fmla="*/ 24 h 110"/>
                <a:gd name="T82" fmla="*/ 134 w 145"/>
                <a:gd name="T83" fmla="*/ 24 h 110"/>
                <a:gd name="T84" fmla="*/ 134 w 145"/>
                <a:gd name="T85" fmla="*/ 106 h 110"/>
                <a:gd name="T86" fmla="*/ 131 w 145"/>
                <a:gd name="T87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45" h="110">
                  <a:moveTo>
                    <a:pt x="131" y="110"/>
                  </a:moveTo>
                  <a:cubicBezTo>
                    <a:pt x="122" y="110"/>
                    <a:pt x="122" y="110"/>
                    <a:pt x="122" y="110"/>
                  </a:cubicBezTo>
                  <a:cubicBezTo>
                    <a:pt x="120" y="110"/>
                    <a:pt x="118" y="108"/>
                    <a:pt x="118" y="106"/>
                  </a:cubicBezTo>
                  <a:cubicBezTo>
                    <a:pt x="118" y="104"/>
                    <a:pt x="120" y="103"/>
                    <a:pt x="122" y="103"/>
                  </a:cubicBezTo>
                  <a:cubicBezTo>
                    <a:pt x="127" y="103"/>
                    <a:pt x="127" y="103"/>
                    <a:pt x="127" y="103"/>
                  </a:cubicBezTo>
                  <a:cubicBezTo>
                    <a:pt x="127" y="20"/>
                    <a:pt x="127" y="20"/>
                    <a:pt x="127" y="20"/>
                  </a:cubicBezTo>
                  <a:cubicBezTo>
                    <a:pt x="127" y="18"/>
                    <a:pt x="129" y="17"/>
                    <a:pt x="131" y="17"/>
                  </a:cubicBezTo>
                  <a:cubicBezTo>
                    <a:pt x="138" y="17"/>
                    <a:pt x="138" y="17"/>
                    <a:pt x="138" y="17"/>
                  </a:cubicBezTo>
                  <a:cubicBezTo>
                    <a:pt x="138" y="7"/>
                    <a:pt x="138" y="7"/>
                    <a:pt x="138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6" y="17"/>
                    <a:pt x="18" y="18"/>
                    <a:pt x="18" y="20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21" y="30"/>
                    <a:pt x="24" y="27"/>
                    <a:pt x="27" y="25"/>
                  </a:cubicBezTo>
                  <a:cubicBezTo>
                    <a:pt x="31" y="20"/>
                    <a:pt x="39" y="20"/>
                    <a:pt x="44" y="24"/>
                  </a:cubicBezTo>
                  <a:cubicBezTo>
                    <a:pt x="49" y="28"/>
                    <a:pt x="51" y="35"/>
                    <a:pt x="47" y="40"/>
                  </a:cubicBezTo>
                  <a:cubicBezTo>
                    <a:pt x="44" y="45"/>
                    <a:pt x="35" y="58"/>
                    <a:pt x="18" y="68"/>
                  </a:cubicBezTo>
                  <a:cubicBezTo>
                    <a:pt x="18" y="103"/>
                    <a:pt x="18" y="103"/>
                    <a:pt x="18" y="103"/>
                  </a:cubicBezTo>
                  <a:cubicBezTo>
                    <a:pt x="96" y="103"/>
                    <a:pt x="96" y="103"/>
                    <a:pt x="96" y="103"/>
                  </a:cubicBezTo>
                  <a:cubicBezTo>
                    <a:pt x="98" y="103"/>
                    <a:pt x="99" y="104"/>
                    <a:pt x="99" y="106"/>
                  </a:cubicBezTo>
                  <a:cubicBezTo>
                    <a:pt x="99" y="108"/>
                    <a:pt x="98" y="110"/>
                    <a:pt x="96" y="110"/>
                  </a:cubicBezTo>
                  <a:cubicBezTo>
                    <a:pt x="14" y="110"/>
                    <a:pt x="14" y="110"/>
                    <a:pt x="14" y="110"/>
                  </a:cubicBezTo>
                  <a:cubicBezTo>
                    <a:pt x="12" y="110"/>
                    <a:pt x="10" y="108"/>
                    <a:pt x="10" y="106"/>
                  </a:cubicBezTo>
                  <a:cubicBezTo>
                    <a:pt x="10" y="66"/>
                    <a:pt x="10" y="66"/>
                    <a:pt x="10" y="66"/>
                  </a:cubicBezTo>
                  <a:cubicBezTo>
                    <a:pt x="10" y="64"/>
                    <a:pt x="11" y="63"/>
                    <a:pt x="12" y="63"/>
                  </a:cubicBezTo>
                  <a:cubicBezTo>
                    <a:pt x="30" y="54"/>
                    <a:pt x="39" y="40"/>
                    <a:pt x="41" y="36"/>
                  </a:cubicBezTo>
                  <a:cubicBezTo>
                    <a:pt x="43" y="34"/>
                    <a:pt x="42" y="31"/>
                    <a:pt x="40" y="29"/>
                  </a:cubicBezTo>
                  <a:cubicBezTo>
                    <a:pt x="37" y="28"/>
                    <a:pt x="34" y="28"/>
                    <a:pt x="32" y="30"/>
                  </a:cubicBezTo>
                  <a:cubicBezTo>
                    <a:pt x="27" y="35"/>
                    <a:pt x="22" y="39"/>
                    <a:pt x="16" y="43"/>
                  </a:cubicBezTo>
                  <a:cubicBezTo>
                    <a:pt x="15" y="44"/>
                    <a:pt x="13" y="44"/>
                    <a:pt x="12" y="44"/>
                  </a:cubicBezTo>
                  <a:cubicBezTo>
                    <a:pt x="11" y="43"/>
                    <a:pt x="10" y="42"/>
                    <a:pt x="10" y="40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1" y="24"/>
                    <a:pt x="0" y="22"/>
                    <a:pt x="0" y="2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141" y="0"/>
                    <a:pt x="141" y="0"/>
                    <a:pt x="141" y="0"/>
                  </a:cubicBezTo>
                  <a:cubicBezTo>
                    <a:pt x="143" y="0"/>
                    <a:pt x="145" y="2"/>
                    <a:pt x="145" y="4"/>
                  </a:cubicBezTo>
                  <a:cubicBezTo>
                    <a:pt x="145" y="20"/>
                    <a:pt x="145" y="20"/>
                    <a:pt x="145" y="20"/>
                  </a:cubicBezTo>
                  <a:cubicBezTo>
                    <a:pt x="145" y="22"/>
                    <a:pt x="143" y="24"/>
                    <a:pt x="141" y="24"/>
                  </a:cubicBezTo>
                  <a:cubicBezTo>
                    <a:pt x="134" y="24"/>
                    <a:pt x="134" y="24"/>
                    <a:pt x="134" y="24"/>
                  </a:cubicBezTo>
                  <a:cubicBezTo>
                    <a:pt x="134" y="106"/>
                    <a:pt x="134" y="106"/>
                    <a:pt x="134" y="106"/>
                  </a:cubicBezTo>
                  <a:cubicBezTo>
                    <a:pt x="134" y="108"/>
                    <a:pt x="133" y="110"/>
                    <a:pt x="131" y="1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" name="Freeform 476">
              <a:extLst>
                <a:ext uri="{FF2B5EF4-FFF2-40B4-BE49-F238E27FC236}">
                  <a16:creationId xmlns:a16="http://schemas.microsoft.com/office/drawing/2014/main" id="{4AE94C62-A62D-634A-AA62-4ADCF7505E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47426" y="4406900"/>
              <a:ext cx="376238" cy="26987"/>
            </a:xfrm>
            <a:custGeom>
              <a:avLst/>
              <a:gdLst>
                <a:gd name="T0" fmla="*/ 96 w 100"/>
                <a:gd name="T1" fmla="*/ 7 h 7"/>
                <a:gd name="T2" fmla="*/ 4 w 100"/>
                <a:gd name="T3" fmla="*/ 7 h 7"/>
                <a:gd name="T4" fmla="*/ 0 w 100"/>
                <a:gd name="T5" fmla="*/ 3 h 7"/>
                <a:gd name="T6" fmla="*/ 4 w 100"/>
                <a:gd name="T7" fmla="*/ 0 h 7"/>
                <a:gd name="T8" fmla="*/ 96 w 100"/>
                <a:gd name="T9" fmla="*/ 0 h 7"/>
                <a:gd name="T10" fmla="*/ 100 w 100"/>
                <a:gd name="T11" fmla="*/ 3 h 7"/>
                <a:gd name="T12" fmla="*/ 96 w 100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7">
                  <a:moveTo>
                    <a:pt x="96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98" y="0"/>
                    <a:pt x="100" y="1"/>
                    <a:pt x="100" y="3"/>
                  </a:cubicBezTo>
                  <a:cubicBezTo>
                    <a:pt x="100" y="5"/>
                    <a:pt x="98" y="7"/>
                    <a:pt x="96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48638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15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35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45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5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65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75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85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95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5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15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25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35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45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55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65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75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85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95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05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15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25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35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45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5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65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75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85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95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40500"/>
                            </p:stCondLst>
                            <p:childTnLst>
                              <p:par>
                                <p:cTn id="1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41500"/>
                            </p:stCondLst>
                            <p:childTnLst>
                              <p:par>
                                <p:cTn id="1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42500"/>
                            </p:stCondLst>
                            <p:childTnLst>
                              <p:par>
                                <p:cTn id="1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43500"/>
                            </p:stCondLst>
                            <p:childTnLst>
                              <p:par>
                                <p:cTn id="1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44500"/>
                            </p:stCondLst>
                            <p:childTnLst>
                              <p:par>
                                <p:cTn id="1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45500"/>
                            </p:stCondLst>
                            <p:childTnLst>
                              <p:par>
                                <p:cTn id="1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46500"/>
                            </p:stCondLst>
                            <p:childTnLst>
                              <p:par>
                                <p:cTn id="1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47500"/>
                            </p:stCondLst>
                            <p:childTnLst>
                              <p:par>
                                <p:cTn id="1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48500"/>
                            </p:stCondLst>
                            <p:childTnLst>
                              <p:par>
                                <p:cTn id="1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49500"/>
                            </p:stCondLst>
                            <p:childTnLst>
                              <p:par>
                                <p:cTn id="1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50500"/>
                            </p:stCondLst>
                            <p:childTnLst>
                              <p:par>
                                <p:cTn id="1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1500"/>
                            </p:stCondLst>
                            <p:childTnLst>
                              <p:par>
                                <p:cTn id="1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2500"/>
                            </p:stCondLst>
                            <p:childTnLst>
                              <p:par>
                                <p:cTn id="1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3500"/>
                            </p:stCondLst>
                            <p:childTnLst>
                              <p:par>
                                <p:cTn id="1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54500"/>
                            </p:stCondLst>
                            <p:childTnLst>
                              <p:par>
                                <p:cTn id="1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5500"/>
                            </p:stCondLst>
                            <p:childTnLst>
                              <p:par>
                                <p:cTn id="1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56500"/>
                            </p:stCondLst>
                            <p:childTnLst>
                              <p:par>
                                <p:cTn id="1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57500"/>
                            </p:stCondLst>
                            <p:childTnLst>
                              <p:par>
                                <p:cTn id="1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8500"/>
                            </p:stCondLst>
                            <p:childTnLst>
                              <p:par>
                                <p:cTn id="1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9500"/>
                            </p:stCondLst>
                            <p:childTnLst>
                              <p:par>
                                <p:cTn id="1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60500"/>
                            </p:stCondLst>
                            <p:childTnLst>
                              <p:par>
                                <p:cTn id="1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61500"/>
                            </p:stCondLst>
                            <p:childTnLst>
                              <p:par>
                                <p:cTn id="1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62500"/>
                            </p:stCondLst>
                            <p:childTnLst>
                              <p:par>
                                <p:cTn id="1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63500"/>
                            </p:stCondLst>
                            <p:childTnLst>
                              <p:par>
                                <p:cTn id="1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64500"/>
                            </p:stCondLst>
                            <p:childTnLst>
                              <p:par>
                                <p:cTn id="2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65500"/>
                            </p:stCondLst>
                            <p:childTnLst>
                              <p:par>
                                <p:cTn id="2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6500"/>
                            </p:stCondLst>
                            <p:childTnLst>
                              <p:par>
                                <p:cTn id="2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67500"/>
                            </p:stCondLst>
                            <p:childTnLst>
                              <p:par>
                                <p:cTn id="2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68500"/>
                            </p:stCondLst>
                            <p:childTnLst>
                              <p:par>
                                <p:cTn id="2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69500"/>
                            </p:stCondLst>
                            <p:childTnLst>
                              <p:par>
                                <p:cTn id="2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70500"/>
                            </p:stCondLst>
                            <p:childTnLst>
                              <p:par>
                                <p:cTn id="2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71500"/>
                            </p:stCondLst>
                            <p:childTnLst>
                              <p:par>
                                <p:cTn id="2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72500"/>
                            </p:stCondLst>
                            <p:childTnLst>
                              <p:par>
                                <p:cTn id="2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73500"/>
                            </p:stCondLst>
                            <p:childTnLst>
                              <p:par>
                                <p:cTn id="2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74500"/>
                            </p:stCondLst>
                            <p:childTnLst>
                              <p:par>
                                <p:cTn id="2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75500"/>
                            </p:stCondLst>
                            <p:childTnLst>
                              <p:par>
                                <p:cTn id="2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76500"/>
                            </p:stCondLst>
                            <p:childTnLst>
                              <p:par>
                                <p:cTn id="2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77500"/>
                            </p:stCondLst>
                            <p:childTnLst>
                              <p:par>
                                <p:cTn id="2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78500"/>
                            </p:stCondLst>
                            <p:childTnLst>
                              <p:par>
                                <p:cTn id="2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79500"/>
                            </p:stCondLst>
                            <p:childTnLst>
                              <p:par>
                                <p:cTn id="2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80500"/>
                            </p:stCondLst>
                            <p:childTnLst>
                              <p:par>
                                <p:cTn id="2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81500"/>
                            </p:stCondLst>
                            <p:childTnLst>
                              <p:par>
                                <p:cTn id="2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82500"/>
                            </p:stCondLst>
                            <p:childTnLst>
                              <p:par>
                                <p:cTn id="2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83500"/>
                            </p:stCondLst>
                            <p:childTnLst>
                              <p:par>
                                <p:cTn id="2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84500"/>
                            </p:stCondLst>
                            <p:childTnLst>
                              <p:par>
                                <p:cTn id="2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85500"/>
                            </p:stCondLst>
                            <p:childTnLst>
                              <p:par>
                                <p:cTn id="2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86500"/>
                            </p:stCondLst>
                            <p:childTnLst>
                              <p:par>
                                <p:cTn id="2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87500"/>
                            </p:stCondLst>
                            <p:childTnLst>
                              <p:par>
                                <p:cTn id="2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88500"/>
                            </p:stCondLst>
                            <p:childTnLst>
                              <p:par>
                                <p:cTn id="2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89500"/>
                            </p:stCondLst>
                            <p:childTnLst>
                              <p:par>
                                <p:cTn id="2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90500"/>
                            </p:stCondLst>
                            <p:childTnLst>
                              <p:par>
                                <p:cTn id="2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91500"/>
                            </p:stCondLst>
                            <p:childTnLst>
                              <p:par>
                                <p:cTn id="2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92500"/>
                            </p:stCondLst>
                            <p:childTnLst>
                              <p:par>
                                <p:cTn id="2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93500"/>
                            </p:stCondLst>
                            <p:childTnLst>
                              <p:par>
                                <p:cTn id="2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94500"/>
                            </p:stCondLst>
                            <p:childTnLst>
                              <p:par>
                                <p:cTn id="2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95500"/>
                            </p:stCondLst>
                            <p:childTnLst>
                              <p:par>
                                <p:cTn id="2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96500"/>
                            </p:stCondLst>
                            <p:childTnLst>
                              <p:par>
                                <p:cTn id="2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97500"/>
                            </p:stCondLst>
                            <p:childTnLst>
                              <p:par>
                                <p:cTn id="3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98500"/>
                            </p:stCondLst>
                            <p:childTnLst>
                              <p:par>
                                <p:cTn id="3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99500"/>
                            </p:stCondLst>
                            <p:childTnLst>
                              <p:par>
                                <p:cTn id="3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100500"/>
                            </p:stCondLst>
                            <p:childTnLst>
                              <p:par>
                                <p:cTn id="3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101500"/>
                            </p:stCondLst>
                            <p:childTnLst>
                              <p:par>
                                <p:cTn id="3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102500"/>
                            </p:stCondLst>
                            <p:childTnLst>
                              <p:par>
                                <p:cTn id="3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103500"/>
                            </p:stCondLst>
                            <p:childTnLst>
                              <p:par>
                                <p:cTn id="3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104500"/>
                            </p:stCondLst>
                            <p:childTnLst>
                              <p:par>
                                <p:cTn id="3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105500"/>
                            </p:stCondLst>
                            <p:childTnLst>
                              <p:par>
                                <p:cTn id="3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106500"/>
                            </p:stCondLst>
                            <p:childTnLst>
                              <p:par>
                                <p:cTn id="3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107500"/>
                            </p:stCondLst>
                            <p:childTnLst>
                              <p:par>
                                <p:cTn id="3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108500"/>
                            </p:stCondLst>
                            <p:childTnLst>
                              <p:par>
                                <p:cTn id="3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109500"/>
                            </p:stCondLst>
                            <p:childTnLst>
                              <p:par>
                                <p:cTn id="3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110500"/>
                            </p:stCondLst>
                            <p:childTnLst>
                              <p:par>
                                <p:cTn id="3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111500"/>
                            </p:stCondLst>
                            <p:childTnLst>
                              <p:par>
                                <p:cTn id="3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112500"/>
                            </p:stCondLst>
                            <p:childTnLst>
                              <p:par>
                                <p:cTn id="3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113500"/>
                            </p:stCondLst>
                            <p:childTnLst>
                              <p:par>
                                <p:cTn id="3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114500"/>
                            </p:stCondLst>
                            <p:childTnLst>
                              <p:par>
                                <p:cTn id="3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3" fill="hold">
                            <p:stCondLst>
                              <p:cond delay="115500"/>
                            </p:stCondLst>
                            <p:childTnLst>
                              <p:par>
                                <p:cTn id="3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116500"/>
                            </p:stCondLst>
                            <p:childTnLst>
                              <p:par>
                                <p:cTn id="3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117500"/>
                            </p:stCondLst>
                            <p:childTnLst>
                              <p:par>
                                <p:cTn id="3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118500"/>
                            </p:stCondLst>
                            <p:childTnLst>
                              <p:par>
                                <p:cTn id="3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119500"/>
                            </p:stCondLst>
                            <p:childTnLst>
                              <p:par>
                                <p:cTn id="3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120500"/>
                            </p:stCondLst>
                            <p:childTnLst>
                              <p:par>
                                <p:cTn id="3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>
                            <p:stCondLst>
                              <p:cond delay="121500"/>
                            </p:stCondLst>
                            <p:childTnLst>
                              <p:par>
                                <p:cTn id="3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4" fill="hold">
                            <p:stCondLst>
                              <p:cond delay="122500"/>
                            </p:stCondLst>
                            <p:childTnLst>
                              <p:par>
                                <p:cTn id="3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7" fill="hold">
                            <p:stCondLst>
                              <p:cond delay="123500"/>
                            </p:stCondLst>
                            <p:childTnLst>
                              <p:par>
                                <p:cTn id="3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124500"/>
                            </p:stCondLst>
                            <p:childTnLst>
                              <p:par>
                                <p:cTn id="3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125500"/>
                            </p:stCondLst>
                            <p:childTnLst>
                              <p:par>
                                <p:cTn id="3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>
                            <p:stCondLst>
                              <p:cond delay="126500"/>
                            </p:stCondLst>
                            <p:childTnLst>
                              <p:par>
                                <p:cTn id="3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9" fill="hold">
                            <p:stCondLst>
                              <p:cond delay="127500"/>
                            </p:stCondLst>
                            <p:childTnLst>
                              <p:par>
                                <p:cTn id="3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2" fill="hold">
                            <p:stCondLst>
                              <p:cond delay="128500"/>
                            </p:stCondLst>
                            <p:childTnLst>
                              <p:par>
                                <p:cTn id="3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>
                            <p:stCondLst>
                              <p:cond delay="129500"/>
                            </p:stCondLst>
                            <p:childTnLst>
                              <p:par>
                                <p:cTn id="3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8" fill="hold">
                            <p:stCondLst>
                              <p:cond delay="130500"/>
                            </p:stCondLst>
                            <p:childTnLst>
                              <p:par>
                                <p:cTn id="3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1" fill="hold">
                            <p:stCondLst>
                              <p:cond delay="131500"/>
                            </p:stCondLst>
                            <p:childTnLst>
                              <p:par>
                                <p:cTn id="4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132500"/>
                            </p:stCondLst>
                            <p:childTnLst>
                              <p:par>
                                <p:cTn id="4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133500"/>
                            </p:stCondLst>
                            <p:childTnLst>
                              <p:par>
                                <p:cTn id="4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0" fill="hold">
                            <p:stCondLst>
                              <p:cond delay="134500"/>
                            </p:stCondLst>
                            <p:childTnLst>
                              <p:par>
                                <p:cTn id="4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3" fill="hold">
                            <p:stCondLst>
                              <p:cond delay="135500"/>
                            </p:stCondLst>
                            <p:childTnLst>
                              <p:par>
                                <p:cTn id="4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6" fill="hold">
                            <p:stCondLst>
                              <p:cond delay="136500"/>
                            </p:stCondLst>
                            <p:childTnLst>
                              <p:par>
                                <p:cTn id="4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9" fill="hold">
                            <p:stCondLst>
                              <p:cond delay="137500"/>
                            </p:stCondLst>
                            <p:childTnLst>
                              <p:par>
                                <p:cTn id="4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138500"/>
                            </p:stCondLst>
                            <p:childTnLst>
                              <p:par>
                                <p:cTn id="4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139500"/>
                            </p:stCondLst>
                            <p:childTnLst>
                              <p:par>
                                <p:cTn id="4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8" fill="hold">
                            <p:stCondLst>
                              <p:cond delay="140500"/>
                            </p:stCondLst>
                            <p:childTnLst>
                              <p:par>
                                <p:cTn id="4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1" fill="hold">
                            <p:stCondLst>
                              <p:cond delay="141500"/>
                            </p:stCondLst>
                            <p:childTnLst>
                              <p:par>
                                <p:cTn id="4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4" fill="hold">
                            <p:stCondLst>
                              <p:cond delay="142500"/>
                            </p:stCondLst>
                            <p:childTnLst>
                              <p:par>
                                <p:cTn id="4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7" fill="hold">
                            <p:stCondLst>
                              <p:cond delay="143500"/>
                            </p:stCondLst>
                            <p:childTnLst>
                              <p:par>
                                <p:cTn id="4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0" fill="hold">
                            <p:stCondLst>
                              <p:cond delay="144500"/>
                            </p:stCondLst>
                            <p:childTnLst>
                              <p:par>
                                <p:cTn id="4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3" fill="hold">
                            <p:stCondLst>
                              <p:cond delay="145500"/>
                            </p:stCondLst>
                            <p:childTnLst>
                              <p:par>
                                <p:cTn id="4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6" fill="hold">
                            <p:stCondLst>
                              <p:cond delay="146500"/>
                            </p:stCondLst>
                            <p:childTnLst>
                              <p:par>
                                <p:cTn id="4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9" fill="hold">
                            <p:stCondLst>
                              <p:cond delay="147500"/>
                            </p:stCondLst>
                            <p:childTnLst>
                              <p:par>
                                <p:cTn id="4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2" fill="hold">
                            <p:stCondLst>
                              <p:cond delay="148500"/>
                            </p:stCondLst>
                            <p:childTnLst>
                              <p:par>
                                <p:cTn id="4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5" fill="hold">
                            <p:stCondLst>
                              <p:cond delay="149500"/>
                            </p:stCondLst>
                            <p:childTnLst>
                              <p:par>
                                <p:cTn id="4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8" fill="hold">
                            <p:stCondLst>
                              <p:cond delay="150500"/>
                            </p:stCondLst>
                            <p:childTnLst>
                              <p:par>
                                <p:cTn id="4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1" fill="hold">
                            <p:stCondLst>
                              <p:cond delay="151500"/>
                            </p:stCondLst>
                            <p:childTnLst>
                              <p:par>
                                <p:cTn id="4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4" fill="hold">
                            <p:stCondLst>
                              <p:cond delay="152500"/>
                            </p:stCondLst>
                            <p:childTnLst>
                              <p:par>
                                <p:cTn id="4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7" fill="hold">
                            <p:stCondLst>
                              <p:cond delay="153500"/>
                            </p:stCondLst>
                            <p:childTnLst>
                              <p:par>
                                <p:cTn id="4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0" fill="hold">
                            <p:stCondLst>
                              <p:cond delay="154500"/>
                            </p:stCondLst>
                            <p:childTnLst>
                              <p:par>
                                <p:cTn id="4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3" fill="hold">
                            <p:stCondLst>
                              <p:cond delay="155500"/>
                            </p:stCondLst>
                            <p:childTnLst>
                              <p:par>
                                <p:cTn id="4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6" fill="hold">
                            <p:stCondLst>
                              <p:cond delay="156500"/>
                            </p:stCondLst>
                            <p:childTnLst>
                              <p:par>
                                <p:cTn id="4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9" fill="hold">
                            <p:stCondLst>
                              <p:cond delay="157500"/>
                            </p:stCondLst>
                            <p:childTnLst>
                              <p:par>
                                <p:cTn id="4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2" fill="hold">
                            <p:stCondLst>
                              <p:cond delay="158500"/>
                            </p:stCondLst>
                            <p:childTnLst>
                              <p:par>
                                <p:cTn id="4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5" fill="hold">
                            <p:stCondLst>
                              <p:cond delay="159500"/>
                            </p:stCondLst>
                            <p:childTnLst>
                              <p:par>
                                <p:cTn id="4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8" fill="hold">
                            <p:stCondLst>
                              <p:cond delay="160500"/>
                            </p:stCondLst>
                            <p:childTnLst>
                              <p:par>
                                <p:cTn id="4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1" fill="hold">
                            <p:stCondLst>
                              <p:cond delay="161500"/>
                            </p:stCondLst>
                            <p:childTnLst>
                              <p:par>
                                <p:cTn id="4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4" fill="hold">
                            <p:stCondLst>
                              <p:cond delay="162500"/>
                            </p:stCondLst>
                            <p:childTnLst>
                              <p:par>
                                <p:cTn id="4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7" fill="hold">
                            <p:stCondLst>
                              <p:cond delay="163500"/>
                            </p:stCondLst>
                            <p:childTnLst>
                              <p:par>
                                <p:cTn id="4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0" fill="hold">
                            <p:stCondLst>
                              <p:cond delay="164500"/>
                            </p:stCondLst>
                            <p:childTnLst>
                              <p:par>
                                <p:cTn id="5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3" fill="hold">
                            <p:stCondLst>
                              <p:cond delay="165500"/>
                            </p:stCondLst>
                            <p:childTnLst>
                              <p:par>
                                <p:cTn id="5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6" fill="hold">
                            <p:stCondLst>
                              <p:cond delay="166500"/>
                            </p:stCondLst>
                            <p:childTnLst>
                              <p:par>
                                <p:cTn id="5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9" fill="hold">
                            <p:stCondLst>
                              <p:cond delay="167500"/>
                            </p:stCondLst>
                            <p:childTnLst>
                              <p:par>
                                <p:cTn id="5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2" fill="hold">
                            <p:stCondLst>
                              <p:cond delay="168500"/>
                            </p:stCondLst>
                            <p:childTnLst>
                              <p:par>
                                <p:cTn id="5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5" fill="hold">
                            <p:stCondLst>
                              <p:cond delay="169500"/>
                            </p:stCondLst>
                            <p:childTnLst>
                              <p:par>
                                <p:cTn id="5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8" fill="hold">
                            <p:stCondLst>
                              <p:cond delay="170500"/>
                            </p:stCondLst>
                            <p:childTnLst>
                              <p:par>
                                <p:cTn id="5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1" fill="hold">
                            <p:stCondLst>
                              <p:cond delay="171500"/>
                            </p:stCondLst>
                            <p:childTnLst>
                              <p:par>
                                <p:cTn id="5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4" fill="hold">
                            <p:stCondLst>
                              <p:cond delay="172500"/>
                            </p:stCondLst>
                            <p:childTnLst>
                              <p:par>
                                <p:cTn id="5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7" fill="hold">
                            <p:stCondLst>
                              <p:cond delay="173500"/>
                            </p:stCondLst>
                            <p:childTnLst>
                              <p:par>
                                <p:cTn id="5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0" fill="hold">
                            <p:stCondLst>
                              <p:cond delay="174500"/>
                            </p:stCondLst>
                            <p:childTnLst>
                              <p:par>
                                <p:cTn id="5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3" fill="hold">
                            <p:stCondLst>
                              <p:cond delay="175500"/>
                            </p:stCondLst>
                            <p:childTnLst>
                              <p:par>
                                <p:cTn id="5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6" fill="hold">
                            <p:stCondLst>
                              <p:cond delay="176500"/>
                            </p:stCondLst>
                            <p:childTnLst>
                              <p:par>
                                <p:cTn id="5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9" fill="hold">
                            <p:stCondLst>
                              <p:cond delay="177500"/>
                            </p:stCondLst>
                            <p:childTnLst>
                              <p:par>
                                <p:cTn id="5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2" fill="hold">
                            <p:stCondLst>
                              <p:cond delay="178500"/>
                            </p:stCondLst>
                            <p:childTnLst>
                              <p:par>
                                <p:cTn id="5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5" fill="hold">
                            <p:stCondLst>
                              <p:cond delay="179500"/>
                            </p:stCondLst>
                            <p:childTnLst>
                              <p:par>
                                <p:cTn id="5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8" fill="hold">
                            <p:stCondLst>
                              <p:cond delay="180500"/>
                            </p:stCondLst>
                            <p:childTnLst>
                              <p:par>
                                <p:cTn id="5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1" fill="hold">
                            <p:stCondLst>
                              <p:cond delay="181500"/>
                            </p:stCondLst>
                            <p:childTnLst>
                              <p:par>
                                <p:cTn id="5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2" name="Google Shape;1332;p46"/>
          <p:cNvGrpSpPr/>
          <p:nvPr/>
        </p:nvGrpSpPr>
        <p:grpSpPr>
          <a:xfrm>
            <a:off x="742679" y="2682977"/>
            <a:ext cx="1030736" cy="1345846"/>
            <a:chOff x="2890275" y="2949625"/>
            <a:chExt cx="407325" cy="531850"/>
          </a:xfrm>
        </p:grpSpPr>
        <p:sp>
          <p:nvSpPr>
            <p:cNvPr id="1333" name="Google Shape;1333;p46"/>
            <p:cNvSpPr/>
            <p:nvPr/>
          </p:nvSpPr>
          <p:spPr>
            <a:xfrm>
              <a:off x="2908450" y="2949625"/>
              <a:ext cx="389150" cy="492575"/>
            </a:xfrm>
            <a:custGeom>
              <a:avLst/>
              <a:gdLst/>
              <a:ahLst/>
              <a:cxnLst/>
              <a:rect l="l" t="t" r="r" b="b"/>
              <a:pathLst>
                <a:path w="15566" h="19703" extrusionOk="0">
                  <a:moveTo>
                    <a:pt x="10760" y="301"/>
                  </a:moveTo>
                  <a:cubicBezTo>
                    <a:pt x="10950" y="301"/>
                    <a:pt x="11135" y="355"/>
                    <a:pt x="11177" y="509"/>
                  </a:cubicBezTo>
                  <a:lnTo>
                    <a:pt x="14169" y="11456"/>
                  </a:lnTo>
                  <a:cubicBezTo>
                    <a:pt x="14164" y="11514"/>
                    <a:pt x="14169" y="11572"/>
                    <a:pt x="14185" y="11626"/>
                  </a:cubicBezTo>
                  <a:lnTo>
                    <a:pt x="15330" y="15540"/>
                  </a:lnTo>
                  <a:lnTo>
                    <a:pt x="14901" y="15691"/>
                  </a:lnTo>
                  <a:lnTo>
                    <a:pt x="14717" y="15754"/>
                  </a:lnTo>
                  <a:lnTo>
                    <a:pt x="14480" y="15839"/>
                  </a:lnTo>
                  <a:lnTo>
                    <a:pt x="11712" y="16745"/>
                  </a:lnTo>
                  <a:cubicBezTo>
                    <a:pt x="11665" y="16760"/>
                    <a:pt x="11617" y="16770"/>
                    <a:pt x="11568" y="16774"/>
                  </a:cubicBezTo>
                  <a:cubicBezTo>
                    <a:pt x="11459" y="16784"/>
                    <a:pt x="11350" y="16801"/>
                    <a:pt x="11242" y="16826"/>
                  </a:cubicBezTo>
                  <a:cubicBezTo>
                    <a:pt x="11167" y="16843"/>
                    <a:pt x="9499" y="17538"/>
                    <a:pt x="8556" y="17905"/>
                  </a:cubicBezTo>
                  <a:lnTo>
                    <a:pt x="8556" y="17905"/>
                  </a:lnTo>
                  <a:lnTo>
                    <a:pt x="5584" y="18942"/>
                  </a:lnTo>
                  <a:lnTo>
                    <a:pt x="5584" y="18942"/>
                  </a:lnTo>
                  <a:lnTo>
                    <a:pt x="4684" y="19256"/>
                  </a:lnTo>
                  <a:lnTo>
                    <a:pt x="4093" y="19462"/>
                  </a:lnTo>
                  <a:cubicBezTo>
                    <a:pt x="4093" y="19461"/>
                    <a:pt x="4093" y="19461"/>
                    <a:pt x="4093" y="19460"/>
                  </a:cubicBezTo>
                  <a:lnTo>
                    <a:pt x="4093" y="19460"/>
                  </a:lnTo>
                  <a:cubicBezTo>
                    <a:pt x="3948" y="18911"/>
                    <a:pt x="3477" y="16385"/>
                    <a:pt x="2661" y="12995"/>
                  </a:cubicBezTo>
                  <a:cubicBezTo>
                    <a:pt x="2031" y="10384"/>
                    <a:pt x="1106" y="7113"/>
                    <a:pt x="540" y="4753"/>
                  </a:cubicBezTo>
                  <a:lnTo>
                    <a:pt x="540" y="4753"/>
                  </a:lnTo>
                  <a:cubicBezTo>
                    <a:pt x="537" y="4741"/>
                    <a:pt x="534" y="4729"/>
                    <a:pt x="531" y="4717"/>
                  </a:cubicBezTo>
                  <a:cubicBezTo>
                    <a:pt x="516" y="4654"/>
                    <a:pt x="502" y="4592"/>
                    <a:pt x="488" y="4529"/>
                  </a:cubicBezTo>
                  <a:cubicBezTo>
                    <a:pt x="452" y="4385"/>
                    <a:pt x="418" y="4244"/>
                    <a:pt x="385" y="4105"/>
                  </a:cubicBezTo>
                  <a:cubicBezTo>
                    <a:pt x="370" y="4042"/>
                    <a:pt x="355" y="3981"/>
                    <a:pt x="340" y="3919"/>
                  </a:cubicBezTo>
                  <a:cubicBezTo>
                    <a:pt x="318" y="3825"/>
                    <a:pt x="321" y="3780"/>
                    <a:pt x="319" y="3727"/>
                  </a:cubicBezTo>
                  <a:cubicBezTo>
                    <a:pt x="317" y="3644"/>
                    <a:pt x="370" y="3569"/>
                    <a:pt x="449" y="3544"/>
                  </a:cubicBezTo>
                  <a:lnTo>
                    <a:pt x="10461" y="344"/>
                  </a:lnTo>
                  <a:cubicBezTo>
                    <a:pt x="10546" y="318"/>
                    <a:pt x="10653" y="301"/>
                    <a:pt x="10760" y="301"/>
                  </a:cubicBezTo>
                  <a:close/>
                  <a:moveTo>
                    <a:pt x="10907" y="0"/>
                  </a:moveTo>
                  <a:cubicBezTo>
                    <a:pt x="10767" y="0"/>
                    <a:pt x="10515" y="39"/>
                    <a:pt x="10477" y="51"/>
                  </a:cubicBezTo>
                  <a:lnTo>
                    <a:pt x="86" y="3300"/>
                  </a:lnTo>
                  <a:lnTo>
                    <a:pt x="1" y="3327"/>
                  </a:lnTo>
                  <a:lnTo>
                    <a:pt x="22" y="3414"/>
                  </a:lnTo>
                  <a:cubicBezTo>
                    <a:pt x="66" y="3598"/>
                    <a:pt x="111" y="3785"/>
                    <a:pt x="156" y="3975"/>
                  </a:cubicBezTo>
                  <a:cubicBezTo>
                    <a:pt x="170" y="4038"/>
                    <a:pt x="185" y="4100"/>
                    <a:pt x="200" y="4162"/>
                  </a:cubicBezTo>
                  <a:cubicBezTo>
                    <a:pt x="200" y="4162"/>
                    <a:pt x="200" y="4163"/>
                    <a:pt x="201" y="4163"/>
                  </a:cubicBezTo>
                  <a:lnTo>
                    <a:pt x="201" y="4163"/>
                  </a:lnTo>
                  <a:lnTo>
                    <a:pt x="200" y="4163"/>
                  </a:lnTo>
                  <a:cubicBezTo>
                    <a:pt x="233" y="4302"/>
                    <a:pt x="268" y="4443"/>
                    <a:pt x="301" y="4587"/>
                  </a:cubicBezTo>
                  <a:cubicBezTo>
                    <a:pt x="317" y="4648"/>
                    <a:pt x="332" y="4710"/>
                    <a:pt x="347" y="4774"/>
                  </a:cubicBezTo>
                  <a:cubicBezTo>
                    <a:pt x="1797" y="10838"/>
                    <a:pt x="3890" y="19552"/>
                    <a:pt x="3949" y="19641"/>
                  </a:cubicBezTo>
                  <a:lnTo>
                    <a:pt x="3991" y="19702"/>
                  </a:lnTo>
                  <a:lnTo>
                    <a:pt x="14348" y="16087"/>
                  </a:lnTo>
                  <a:lnTo>
                    <a:pt x="14531" y="16024"/>
                  </a:lnTo>
                  <a:lnTo>
                    <a:pt x="14768" y="15941"/>
                  </a:lnTo>
                  <a:lnTo>
                    <a:pt x="14952" y="15877"/>
                  </a:lnTo>
                  <a:lnTo>
                    <a:pt x="15479" y="15692"/>
                  </a:lnTo>
                  <a:lnTo>
                    <a:pt x="15565" y="15662"/>
                  </a:lnTo>
                  <a:lnTo>
                    <a:pt x="11461" y="479"/>
                  </a:lnTo>
                  <a:lnTo>
                    <a:pt x="11002" y="20"/>
                  </a:lnTo>
                  <a:cubicBezTo>
                    <a:pt x="10998" y="6"/>
                    <a:pt x="10961" y="0"/>
                    <a:pt x="109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46"/>
            <p:cNvSpPr/>
            <p:nvPr/>
          </p:nvSpPr>
          <p:spPr>
            <a:xfrm>
              <a:off x="2897400" y="3047550"/>
              <a:ext cx="389150" cy="415525"/>
            </a:xfrm>
            <a:custGeom>
              <a:avLst/>
              <a:gdLst/>
              <a:ahLst/>
              <a:cxnLst/>
              <a:rect l="l" t="t" r="r" b="b"/>
              <a:pathLst>
                <a:path w="15566" h="16621" extrusionOk="0">
                  <a:moveTo>
                    <a:pt x="782" y="0"/>
                  </a:moveTo>
                  <a:lnTo>
                    <a:pt x="598" y="58"/>
                  </a:lnTo>
                  <a:lnTo>
                    <a:pt x="87" y="218"/>
                  </a:lnTo>
                  <a:lnTo>
                    <a:pt x="0" y="245"/>
                  </a:lnTo>
                  <a:lnTo>
                    <a:pt x="22" y="332"/>
                  </a:lnTo>
                  <a:cubicBezTo>
                    <a:pt x="63" y="503"/>
                    <a:pt x="104" y="678"/>
                    <a:pt x="147" y="855"/>
                  </a:cubicBezTo>
                  <a:cubicBezTo>
                    <a:pt x="162" y="917"/>
                    <a:pt x="175" y="980"/>
                    <a:pt x="191" y="1043"/>
                  </a:cubicBezTo>
                  <a:cubicBezTo>
                    <a:pt x="1643" y="7114"/>
                    <a:pt x="3889" y="16468"/>
                    <a:pt x="3949" y="16559"/>
                  </a:cubicBezTo>
                  <a:lnTo>
                    <a:pt x="3991" y="16621"/>
                  </a:lnTo>
                  <a:lnTo>
                    <a:pt x="14962" y="12793"/>
                  </a:lnTo>
                  <a:lnTo>
                    <a:pt x="14961" y="12792"/>
                  </a:lnTo>
                  <a:lnTo>
                    <a:pt x="14961" y="12792"/>
                  </a:lnTo>
                  <a:lnTo>
                    <a:pt x="14962" y="12792"/>
                  </a:lnTo>
                  <a:lnTo>
                    <a:pt x="15144" y="12728"/>
                  </a:lnTo>
                  <a:lnTo>
                    <a:pt x="15480" y="12611"/>
                  </a:lnTo>
                  <a:lnTo>
                    <a:pt x="15565" y="12581"/>
                  </a:lnTo>
                  <a:lnTo>
                    <a:pt x="15394" y="11959"/>
                  </a:lnTo>
                  <a:lnTo>
                    <a:pt x="15343" y="11774"/>
                  </a:lnTo>
                  <a:lnTo>
                    <a:pt x="15159" y="11837"/>
                  </a:lnTo>
                  <a:lnTo>
                    <a:pt x="15210" y="12024"/>
                  </a:lnTo>
                  <a:lnTo>
                    <a:pt x="15330" y="12459"/>
                  </a:lnTo>
                  <a:lnTo>
                    <a:pt x="15093" y="12542"/>
                  </a:lnTo>
                  <a:lnTo>
                    <a:pt x="14910" y="12605"/>
                  </a:lnTo>
                  <a:lnTo>
                    <a:pt x="4094" y="16382"/>
                  </a:lnTo>
                  <a:cubicBezTo>
                    <a:pt x="3828" y="15375"/>
                    <a:pt x="1664" y="6361"/>
                    <a:pt x="376" y="985"/>
                  </a:cubicBezTo>
                  <a:cubicBezTo>
                    <a:pt x="361" y="922"/>
                    <a:pt x="346" y="860"/>
                    <a:pt x="332" y="798"/>
                  </a:cubicBezTo>
                  <a:cubicBezTo>
                    <a:pt x="297" y="653"/>
                    <a:pt x="263" y="512"/>
                    <a:pt x="231" y="374"/>
                  </a:cubicBezTo>
                  <a:lnTo>
                    <a:pt x="642" y="245"/>
                  </a:lnTo>
                  <a:lnTo>
                    <a:pt x="827" y="188"/>
                  </a:lnTo>
                  <a:cubicBezTo>
                    <a:pt x="812" y="124"/>
                    <a:pt x="797" y="62"/>
                    <a:pt x="7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46"/>
            <p:cNvSpPr/>
            <p:nvPr/>
          </p:nvSpPr>
          <p:spPr>
            <a:xfrm>
              <a:off x="2890950" y="3062825"/>
              <a:ext cx="389150" cy="418650"/>
            </a:xfrm>
            <a:custGeom>
              <a:avLst/>
              <a:gdLst/>
              <a:ahLst/>
              <a:cxnLst/>
              <a:rect l="l" t="t" r="r" b="b"/>
              <a:pathLst>
                <a:path w="15566" h="16746" extrusionOk="0">
                  <a:moveTo>
                    <a:pt x="1188" y="1"/>
                  </a:moveTo>
                  <a:lnTo>
                    <a:pt x="1001" y="59"/>
                  </a:lnTo>
                  <a:cubicBezTo>
                    <a:pt x="1017" y="120"/>
                    <a:pt x="1032" y="182"/>
                    <a:pt x="1047" y="245"/>
                  </a:cubicBezTo>
                  <a:lnTo>
                    <a:pt x="1231" y="189"/>
                  </a:lnTo>
                  <a:cubicBezTo>
                    <a:pt x="1216" y="126"/>
                    <a:pt x="1202" y="64"/>
                    <a:pt x="1188" y="1"/>
                  </a:cubicBezTo>
                  <a:close/>
                  <a:moveTo>
                    <a:pt x="15180" y="11311"/>
                  </a:moveTo>
                  <a:lnTo>
                    <a:pt x="14996" y="11374"/>
                  </a:lnTo>
                  <a:lnTo>
                    <a:pt x="15046" y="11559"/>
                  </a:lnTo>
                  <a:lnTo>
                    <a:pt x="15231" y="11496"/>
                  </a:lnTo>
                  <a:lnTo>
                    <a:pt x="15180" y="11311"/>
                  </a:lnTo>
                  <a:close/>
                  <a:moveTo>
                    <a:pt x="590" y="187"/>
                  </a:moveTo>
                  <a:lnTo>
                    <a:pt x="405" y="245"/>
                  </a:lnTo>
                  <a:lnTo>
                    <a:pt x="1" y="371"/>
                  </a:lnTo>
                  <a:lnTo>
                    <a:pt x="22" y="459"/>
                  </a:lnTo>
                  <a:cubicBezTo>
                    <a:pt x="1461" y="6478"/>
                    <a:pt x="3886" y="16590"/>
                    <a:pt x="3950" y="16685"/>
                  </a:cubicBezTo>
                  <a:lnTo>
                    <a:pt x="3991" y="16746"/>
                  </a:lnTo>
                  <a:lnTo>
                    <a:pt x="15481" y="12737"/>
                  </a:lnTo>
                  <a:lnTo>
                    <a:pt x="15566" y="12707"/>
                  </a:lnTo>
                  <a:lnTo>
                    <a:pt x="15402" y="12118"/>
                  </a:lnTo>
                  <a:lnTo>
                    <a:pt x="15351" y="11931"/>
                  </a:lnTo>
                  <a:lnTo>
                    <a:pt x="15168" y="11995"/>
                  </a:lnTo>
                  <a:lnTo>
                    <a:pt x="15220" y="12182"/>
                  </a:lnTo>
                  <a:lnTo>
                    <a:pt x="15331" y="12585"/>
                  </a:lnTo>
                  <a:lnTo>
                    <a:pt x="4096" y="16506"/>
                  </a:lnTo>
                  <a:cubicBezTo>
                    <a:pt x="3817" y="15461"/>
                    <a:pt x="1492" y="5772"/>
                    <a:pt x="232" y="500"/>
                  </a:cubicBezTo>
                  <a:lnTo>
                    <a:pt x="449" y="432"/>
                  </a:lnTo>
                  <a:lnTo>
                    <a:pt x="634" y="374"/>
                  </a:lnTo>
                  <a:cubicBezTo>
                    <a:pt x="620" y="311"/>
                    <a:pt x="605" y="249"/>
                    <a:pt x="590" y="18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46"/>
            <p:cNvSpPr/>
            <p:nvPr/>
          </p:nvSpPr>
          <p:spPr>
            <a:xfrm>
              <a:off x="2974125" y="2998550"/>
              <a:ext cx="226500" cy="180875"/>
            </a:xfrm>
            <a:custGeom>
              <a:avLst/>
              <a:gdLst/>
              <a:ahLst/>
              <a:cxnLst/>
              <a:rect l="l" t="t" r="r" b="b"/>
              <a:pathLst>
                <a:path w="9060" h="7235" extrusionOk="0">
                  <a:moveTo>
                    <a:pt x="7514" y="223"/>
                  </a:moveTo>
                  <a:lnTo>
                    <a:pt x="8740" y="4411"/>
                  </a:lnTo>
                  <a:cubicBezTo>
                    <a:pt x="8815" y="4702"/>
                    <a:pt x="2118" y="6761"/>
                    <a:pt x="1836" y="6861"/>
                  </a:cubicBezTo>
                  <a:cubicBezTo>
                    <a:pt x="1673" y="6913"/>
                    <a:pt x="1530" y="7012"/>
                    <a:pt x="1428" y="7012"/>
                  </a:cubicBezTo>
                  <a:cubicBezTo>
                    <a:pt x="1369" y="7012"/>
                    <a:pt x="1324" y="6979"/>
                    <a:pt x="1296" y="6884"/>
                  </a:cubicBezTo>
                  <a:lnTo>
                    <a:pt x="286" y="3272"/>
                  </a:lnTo>
                  <a:cubicBezTo>
                    <a:pt x="195" y="2956"/>
                    <a:pt x="369" y="2624"/>
                    <a:pt x="681" y="2519"/>
                  </a:cubicBezTo>
                  <a:lnTo>
                    <a:pt x="7514" y="223"/>
                  </a:lnTo>
                  <a:close/>
                  <a:moveTo>
                    <a:pt x="7629" y="0"/>
                  </a:moveTo>
                  <a:lnTo>
                    <a:pt x="419" y="2439"/>
                  </a:lnTo>
                  <a:cubicBezTo>
                    <a:pt x="294" y="2482"/>
                    <a:pt x="0" y="2783"/>
                    <a:pt x="37" y="2909"/>
                  </a:cubicBezTo>
                  <a:lnTo>
                    <a:pt x="1249" y="7235"/>
                  </a:lnTo>
                  <a:lnTo>
                    <a:pt x="9059" y="4710"/>
                  </a:lnTo>
                  <a:lnTo>
                    <a:pt x="762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46"/>
            <p:cNvSpPr/>
            <p:nvPr/>
          </p:nvSpPr>
          <p:spPr>
            <a:xfrm>
              <a:off x="3006075" y="3370025"/>
              <a:ext cx="29975" cy="28850"/>
            </a:xfrm>
            <a:custGeom>
              <a:avLst/>
              <a:gdLst/>
              <a:ahLst/>
              <a:cxnLst/>
              <a:rect l="l" t="t" r="r" b="b"/>
              <a:pathLst>
                <a:path w="1199" h="1154" extrusionOk="0">
                  <a:moveTo>
                    <a:pt x="598" y="194"/>
                  </a:moveTo>
                  <a:cubicBezTo>
                    <a:pt x="724" y="194"/>
                    <a:pt x="847" y="254"/>
                    <a:pt x="922" y="365"/>
                  </a:cubicBezTo>
                  <a:cubicBezTo>
                    <a:pt x="979" y="450"/>
                    <a:pt x="999" y="551"/>
                    <a:pt x="980" y="652"/>
                  </a:cubicBezTo>
                  <a:cubicBezTo>
                    <a:pt x="959" y="752"/>
                    <a:pt x="901" y="840"/>
                    <a:pt x="815" y="896"/>
                  </a:cubicBezTo>
                  <a:cubicBezTo>
                    <a:pt x="749" y="940"/>
                    <a:pt x="674" y="961"/>
                    <a:pt x="600" y="961"/>
                  </a:cubicBezTo>
                  <a:cubicBezTo>
                    <a:pt x="474" y="961"/>
                    <a:pt x="351" y="901"/>
                    <a:pt x="277" y="791"/>
                  </a:cubicBezTo>
                  <a:cubicBezTo>
                    <a:pt x="220" y="705"/>
                    <a:pt x="200" y="604"/>
                    <a:pt x="219" y="503"/>
                  </a:cubicBezTo>
                  <a:cubicBezTo>
                    <a:pt x="239" y="403"/>
                    <a:pt x="298" y="316"/>
                    <a:pt x="384" y="259"/>
                  </a:cubicBezTo>
                  <a:cubicBezTo>
                    <a:pt x="450" y="215"/>
                    <a:pt x="525" y="194"/>
                    <a:pt x="598" y="194"/>
                  </a:cubicBezTo>
                  <a:close/>
                  <a:moveTo>
                    <a:pt x="597" y="1"/>
                  </a:moveTo>
                  <a:cubicBezTo>
                    <a:pt x="487" y="1"/>
                    <a:pt x="376" y="32"/>
                    <a:pt x="277" y="97"/>
                  </a:cubicBezTo>
                  <a:cubicBezTo>
                    <a:pt x="148" y="184"/>
                    <a:pt x="60" y="314"/>
                    <a:pt x="30" y="466"/>
                  </a:cubicBezTo>
                  <a:cubicBezTo>
                    <a:pt x="0" y="616"/>
                    <a:pt x="31" y="770"/>
                    <a:pt x="117" y="897"/>
                  </a:cubicBezTo>
                  <a:cubicBezTo>
                    <a:pt x="229" y="1064"/>
                    <a:pt x="412" y="1154"/>
                    <a:pt x="600" y="1154"/>
                  </a:cubicBezTo>
                  <a:cubicBezTo>
                    <a:pt x="710" y="1154"/>
                    <a:pt x="823" y="1123"/>
                    <a:pt x="921" y="1058"/>
                  </a:cubicBezTo>
                  <a:cubicBezTo>
                    <a:pt x="1050" y="971"/>
                    <a:pt x="1139" y="841"/>
                    <a:pt x="1169" y="689"/>
                  </a:cubicBezTo>
                  <a:cubicBezTo>
                    <a:pt x="1199" y="538"/>
                    <a:pt x="1168" y="385"/>
                    <a:pt x="1081" y="257"/>
                  </a:cubicBezTo>
                  <a:cubicBezTo>
                    <a:pt x="969" y="91"/>
                    <a:pt x="785" y="1"/>
                    <a:pt x="5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46"/>
            <p:cNvSpPr/>
            <p:nvPr/>
          </p:nvSpPr>
          <p:spPr>
            <a:xfrm>
              <a:off x="2988525" y="3299900"/>
              <a:ext cx="30000" cy="28825"/>
            </a:xfrm>
            <a:custGeom>
              <a:avLst/>
              <a:gdLst/>
              <a:ahLst/>
              <a:cxnLst/>
              <a:rect l="l" t="t" r="r" b="b"/>
              <a:pathLst>
                <a:path w="1200" h="1153" extrusionOk="0">
                  <a:moveTo>
                    <a:pt x="600" y="193"/>
                  </a:moveTo>
                  <a:cubicBezTo>
                    <a:pt x="725" y="193"/>
                    <a:pt x="847" y="253"/>
                    <a:pt x="922" y="364"/>
                  </a:cubicBezTo>
                  <a:cubicBezTo>
                    <a:pt x="980" y="448"/>
                    <a:pt x="1000" y="551"/>
                    <a:pt x="980" y="650"/>
                  </a:cubicBezTo>
                  <a:cubicBezTo>
                    <a:pt x="960" y="752"/>
                    <a:pt x="902" y="838"/>
                    <a:pt x="815" y="895"/>
                  </a:cubicBezTo>
                  <a:cubicBezTo>
                    <a:pt x="749" y="939"/>
                    <a:pt x="674" y="960"/>
                    <a:pt x="600" y="960"/>
                  </a:cubicBezTo>
                  <a:cubicBezTo>
                    <a:pt x="474" y="960"/>
                    <a:pt x="351" y="900"/>
                    <a:pt x="277" y="789"/>
                  </a:cubicBezTo>
                  <a:cubicBezTo>
                    <a:pt x="220" y="704"/>
                    <a:pt x="200" y="602"/>
                    <a:pt x="220" y="502"/>
                  </a:cubicBezTo>
                  <a:cubicBezTo>
                    <a:pt x="240" y="401"/>
                    <a:pt x="298" y="315"/>
                    <a:pt x="385" y="257"/>
                  </a:cubicBezTo>
                  <a:cubicBezTo>
                    <a:pt x="450" y="214"/>
                    <a:pt x="526" y="193"/>
                    <a:pt x="600" y="193"/>
                  </a:cubicBezTo>
                  <a:close/>
                  <a:moveTo>
                    <a:pt x="599" y="0"/>
                  </a:moveTo>
                  <a:cubicBezTo>
                    <a:pt x="488" y="0"/>
                    <a:pt x="377" y="31"/>
                    <a:pt x="278" y="97"/>
                  </a:cubicBezTo>
                  <a:cubicBezTo>
                    <a:pt x="149" y="182"/>
                    <a:pt x="61" y="313"/>
                    <a:pt x="30" y="464"/>
                  </a:cubicBezTo>
                  <a:cubicBezTo>
                    <a:pt x="0" y="615"/>
                    <a:pt x="31" y="769"/>
                    <a:pt x="118" y="897"/>
                  </a:cubicBezTo>
                  <a:cubicBezTo>
                    <a:pt x="229" y="1063"/>
                    <a:pt x="414" y="1152"/>
                    <a:pt x="601" y="1152"/>
                  </a:cubicBezTo>
                  <a:cubicBezTo>
                    <a:pt x="712" y="1152"/>
                    <a:pt x="823" y="1121"/>
                    <a:pt x="922" y="1056"/>
                  </a:cubicBezTo>
                  <a:cubicBezTo>
                    <a:pt x="1051" y="971"/>
                    <a:pt x="1139" y="839"/>
                    <a:pt x="1169" y="689"/>
                  </a:cubicBezTo>
                  <a:cubicBezTo>
                    <a:pt x="1200" y="537"/>
                    <a:pt x="1169" y="384"/>
                    <a:pt x="1082" y="256"/>
                  </a:cubicBezTo>
                  <a:cubicBezTo>
                    <a:pt x="971" y="90"/>
                    <a:pt x="787" y="0"/>
                    <a:pt x="5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46"/>
            <p:cNvSpPr/>
            <p:nvPr/>
          </p:nvSpPr>
          <p:spPr>
            <a:xfrm>
              <a:off x="2971975" y="3228475"/>
              <a:ext cx="29200" cy="28850"/>
            </a:xfrm>
            <a:custGeom>
              <a:avLst/>
              <a:gdLst/>
              <a:ahLst/>
              <a:cxnLst/>
              <a:rect l="l" t="t" r="r" b="b"/>
              <a:pathLst>
                <a:path w="1168" h="1154" extrusionOk="0">
                  <a:moveTo>
                    <a:pt x="591" y="193"/>
                  </a:moveTo>
                  <a:cubicBezTo>
                    <a:pt x="694" y="196"/>
                    <a:pt x="791" y="237"/>
                    <a:pt x="863" y="311"/>
                  </a:cubicBezTo>
                  <a:cubicBezTo>
                    <a:pt x="935" y="385"/>
                    <a:pt x="973" y="481"/>
                    <a:pt x="972" y="583"/>
                  </a:cubicBezTo>
                  <a:cubicBezTo>
                    <a:pt x="970" y="686"/>
                    <a:pt x="928" y="781"/>
                    <a:pt x="853" y="853"/>
                  </a:cubicBezTo>
                  <a:cubicBezTo>
                    <a:pt x="780" y="924"/>
                    <a:pt x="686" y="959"/>
                    <a:pt x="578" y="960"/>
                  </a:cubicBezTo>
                  <a:cubicBezTo>
                    <a:pt x="474" y="958"/>
                    <a:pt x="378" y="917"/>
                    <a:pt x="305" y="843"/>
                  </a:cubicBezTo>
                  <a:cubicBezTo>
                    <a:pt x="234" y="769"/>
                    <a:pt x="195" y="673"/>
                    <a:pt x="198" y="571"/>
                  </a:cubicBezTo>
                  <a:cubicBezTo>
                    <a:pt x="201" y="361"/>
                    <a:pt x="374" y="193"/>
                    <a:pt x="584" y="193"/>
                  </a:cubicBezTo>
                  <a:close/>
                  <a:moveTo>
                    <a:pt x="584" y="0"/>
                  </a:moveTo>
                  <a:cubicBezTo>
                    <a:pt x="269" y="0"/>
                    <a:pt x="9" y="252"/>
                    <a:pt x="4" y="567"/>
                  </a:cubicBezTo>
                  <a:cubicBezTo>
                    <a:pt x="1" y="721"/>
                    <a:pt x="60" y="868"/>
                    <a:pt x="168" y="978"/>
                  </a:cubicBezTo>
                  <a:cubicBezTo>
                    <a:pt x="276" y="1089"/>
                    <a:pt x="420" y="1151"/>
                    <a:pt x="575" y="1154"/>
                  </a:cubicBezTo>
                  <a:lnTo>
                    <a:pt x="585" y="1154"/>
                  </a:lnTo>
                  <a:cubicBezTo>
                    <a:pt x="736" y="1154"/>
                    <a:pt x="878" y="1096"/>
                    <a:pt x="988" y="991"/>
                  </a:cubicBezTo>
                  <a:cubicBezTo>
                    <a:pt x="1099" y="885"/>
                    <a:pt x="1162" y="741"/>
                    <a:pt x="1164" y="587"/>
                  </a:cubicBezTo>
                  <a:cubicBezTo>
                    <a:pt x="1168" y="433"/>
                    <a:pt x="1110" y="286"/>
                    <a:pt x="1002" y="176"/>
                  </a:cubicBezTo>
                  <a:cubicBezTo>
                    <a:pt x="894" y="65"/>
                    <a:pt x="750" y="3"/>
                    <a:pt x="5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46"/>
            <p:cNvSpPr/>
            <p:nvPr/>
          </p:nvSpPr>
          <p:spPr>
            <a:xfrm>
              <a:off x="2952100" y="3155625"/>
              <a:ext cx="29225" cy="28875"/>
            </a:xfrm>
            <a:custGeom>
              <a:avLst/>
              <a:gdLst/>
              <a:ahLst/>
              <a:cxnLst/>
              <a:rect l="l" t="t" r="r" b="b"/>
              <a:pathLst>
                <a:path w="1169" h="1155" extrusionOk="0">
                  <a:moveTo>
                    <a:pt x="590" y="194"/>
                  </a:moveTo>
                  <a:cubicBezTo>
                    <a:pt x="803" y="198"/>
                    <a:pt x="974" y="373"/>
                    <a:pt x="970" y="584"/>
                  </a:cubicBezTo>
                  <a:cubicBezTo>
                    <a:pt x="967" y="794"/>
                    <a:pt x="794" y="961"/>
                    <a:pt x="583" y="961"/>
                  </a:cubicBezTo>
                  <a:lnTo>
                    <a:pt x="577" y="961"/>
                  </a:lnTo>
                  <a:cubicBezTo>
                    <a:pt x="473" y="959"/>
                    <a:pt x="376" y="918"/>
                    <a:pt x="305" y="844"/>
                  </a:cubicBezTo>
                  <a:cubicBezTo>
                    <a:pt x="233" y="770"/>
                    <a:pt x="195" y="674"/>
                    <a:pt x="196" y="571"/>
                  </a:cubicBezTo>
                  <a:cubicBezTo>
                    <a:pt x="200" y="362"/>
                    <a:pt x="373" y="194"/>
                    <a:pt x="583" y="194"/>
                  </a:cubicBezTo>
                  <a:close/>
                  <a:moveTo>
                    <a:pt x="583" y="1"/>
                  </a:moveTo>
                  <a:cubicBezTo>
                    <a:pt x="267" y="1"/>
                    <a:pt x="8" y="254"/>
                    <a:pt x="2" y="568"/>
                  </a:cubicBezTo>
                  <a:cubicBezTo>
                    <a:pt x="0" y="722"/>
                    <a:pt x="58" y="868"/>
                    <a:pt x="166" y="979"/>
                  </a:cubicBezTo>
                  <a:cubicBezTo>
                    <a:pt x="274" y="1089"/>
                    <a:pt x="418" y="1151"/>
                    <a:pt x="573" y="1155"/>
                  </a:cubicBezTo>
                  <a:lnTo>
                    <a:pt x="583" y="1155"/>
                  </a:lnTo>
                  <a:cubicBezTo>
                    <a:pt x="899" y="1155"/>
                    <a:pt x="1158" y="902"/>
                    <a:pt x="1163" y="587"/>
                  </a:cubicBezTo>
                  <a:cubicBezTo>
                    <a:pt x="1169" y="270"/>
                    <a:pt x="912" y="7"/>
                    <a:pt x="593" y="2"/>
                  </a:cubicBezTo>
                  <a:cubicBezTo>
                    <a:pt x="590" y="1"/>
                    <a:pt x="587" y="1"/>
                    <a:pt x="5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46"/>
            <p:cNvSpPr/>
            <p:nvPr/>
          </p:nvSpPr>
          <p:spPr>
            <a:xfrm>
              <a:off x="2931775" y="3068650"/>
              <a:ext cx="29175" cy="28850"/>
            </a:xfrm>
            <a:custGeom>
              <a:avLst/>
              <a:gdLst/>
              <a:ahLst/>
              <a:cxnLst/>
              <a:rect l="l" t="t" r="r" b="b"/>
              <a:pathLst>
                <a:path w="1167" h="1154" extrusionOk="0">
                  <a:moveTo>
                    <a:pt x="590" y="194"/>
                  </a:moveTo>
                  <a:cubicBezTo>
                    <a:pt x="693" y="195"/>
                    <a:pt x="790" y="237"/>
                    <a:pt x="862" y="310"/>
                  </a:cubicBezTo>
                  <a:cubicBezTo>
                    <a:pt x="934" y="384"/>
                    <a:pt x="972" y="481"/>
                    <a:pt x="970" y="584"/>
                  </a:cubicBezTo>
                  <a:cubicBezTo>
                    <a:pt x="967" y="793"/>
                    <a:pt x="794" y="961"/>
                    <a:pt x="583" y="961"/>
                  </a:cubicBezTo>
                  <a:lnTo>
                    <a:pt x="577" y="961"/>
                  </a:lnTo>
                  <a:cubicBezTo>
                    <a:pt x="473" y="959"/>
                    <a:pt x="376" y="917"/>
                    <a:pt x="305" y="843"/>
                  </a:cubicBezTo>
                  <a:cubicBezTo>
                    <a:pt x="233" y="770"/>
                    <a:pt x="195" y="672"/>
                    <a:pt x="196" y="571"/>
                  </a:cubicBezTo>
                  <a:cubicBezTo>
                    <a:pt x="200" y="362"/>
                    <a:pt x="373" y="194"/>
                    <a:pt x="583" y="194"/>
                  </a:cubicBezTo>
                  <a:close/>
                  <a:moveTo>
                    <a:pt x="583" y="0"/>
                  </a:moveTo>
                  <a:cubicBezTo>
                    <a:pt x="267" y="0"/>
                    <a:pt x="9" y="253"/>
                    <a:pt x="3" y="567"/>
                  </a:cubicBezTo>
                  <a:cubicBezTo>
                    <a:pt x="0" y="722"/>
                    <a:pt x="58" y="867"/>
                    <a:pt x="167" y="978"/>
                  </a:cubicBezTo>
                  <a:cubicBezTo>
                    <a:pt x="274" y="1088"/>
                    <a:pt x="419" y="1151"/>
                    <a:pt x="574" y="1153"/>
                  </a:cubicBezTo>
                  <a:lnTo>
                    <a:pt x="583" y="1153"/>
                  </a:lnTo>
                  <a:cubicBezTo>
                    <a:pt x="899" y="1153"/>
                    <a:pt x="1158" y="901"/>
                    <a:pt x="1163" y="587"/>
                  </a:cubicBezTo>
                  <a:cubicBezTo>
                    <a:pt x="1167" y="432"/>
                    <a:pt x="1108" y="287"/>
                    <a:pt x="1000" y="176"/>
                  </a:cubicBezTo>
                  <a:cubicBezTo>
                    <a:pt x="893" y="66"/>
                    <a:pt x="748" y="3"/>
                    <a:pt x="5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46"/>
            <p:cNvSpPr/>
            <p:nvPr/>
          </p:nvSpPr>
          <p:spPr>
            <a:xfrm>
              <a:off x="2964525" y="3375800"/>
              <a:ext cx="61325" cy="53925"/>
            </a:xfrm>
            <a:custGeom>
              <a:avLst/>
              <a:gdLst/>
              <a:ahLst/>
              <a:cxnLst/>
              <a:rect l="l" t="t" r="r" b="b"/>
              <a:pathLst>
                <a:path w="2453" h="2157" extrusionOk="0">
                  <a:moveTo>
                    <a:pt x="1644" y="1"/>
                  </a:moveTo>
                  <a:cubicBezTo>
                    <a:pt x="1346" y="1"/>
                    <a:pt x="1050" y="89"/>
                    <a:pt x="814" y="223"/>
                  </a:cubicBezTo>
                  <a:cubicBezTo>
                    <a:pt x="441" y="435"/>
                    <a:pt x="189" y="739"/>
                    <a:pt x="105" y="1081"/>
                  </a:cubicBezTo>
                  <a:cubicBezTo>
                    <a:pt x="1" y="1495"/>
                    <a:pt x="180" y="1953"/>
                    <a:pt x="520" y="2145"/>
                  </a:cubicBezTo>
                  <a:cubicBezTo>
                    <a:pt x="534" y="2153"/>
                    <a:pt x="550" y="2157"/>
                    <a:pt x="566" y="2157"/>
                  </a:cubicBezTo>
                  <a:cubicBezTo>
                    <a:pt x="599" y="2157"/>
                    <a:pt x="631" y="2140"/>
                    <a:pt x="648" y="2110"/>
                  </a:cubicBezTo>
                  <a:cubicBezTo>
                    <a:pt x="674" y="2064"/>
                    <a:pt x="658" y="2006"/>
                    <a:pt x="612" y="1980"/>
                  </a:cubicBezTo>
                  <a:cubicBezTo>
                    <a:pt x="348" y="1832"/>
                    <a:pt x="205" y="1456"/>
                    <a:pt x="287" y="1127"/>
                  </a:cubicBezTo>
                  <a:cubicBezTo>
                    <a:pt x="384" y="734"/>
                    <a:pt x="718" y="494"/>
                    <a:pt x="907" y="386"/>
                  </a:cubicBezTo>
                  <a:cubicBezTo>
                    <a:pt x="1116" y="268"/>
                    <a:pt x="1380" y="188"/>
                    <a:pt x="1642" y="188"/>
                  </a:cubicBezTo>
                  <a:cubicBezTo>
                    <a:pt x="1871" y="188"/>
                    <a:pt x="2098" y="248"/>
                    <a:pt x="2289" y="394"/>
                  </a:cubicBezTo>
                  <a:cubicBezTo>
                    <a:pt x="2306" y="407"/>
                    <a:pt x="2326" y="413"/>
                    <a:pt x="2346" y="413"/>
                  </a:cubicBezTo>
                  <a:cubicBezTo>
                    <a:pt x="2375" y="413"/>
                    <a:pt x="2403" y="401"/>
                    <a:pt x="2422" y="377"/>
                  </a:cubicBezTo>
                  <a:cubicBezTo>
                    <a:pt x="2453" y="335"/>
                    <a:pt x="2445" y="276"/>
                    <a:pt x="2403" y="244"/>
                  </a:cubicBezTo>
                  <a:cubicBezTo>
                    <a:pt x="2178" y="71"/>
                    <a:pt x="1910" y="1"/>
                    <a:pt x="16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46"/>
            <p:cNvSpPr/>
            <p:nvPr/>
          </p:nvSpPr>
          <p:spPr>
            <a:xfrm>
              <a:off x="2945950" y="3307175"/>
              <a:ext cx="64700" cy="54700"/>
            </a:xfrm>
            <a:custGeom>
              <a:avLst/>
              <a:gdLst/>
              <a:ahLst/>
              <a:cxnLst/>
              <a:rect l="l" t="t" r="r" b="b"/>
              <a:pathLst>
                <a:path w="2588" h="2188" extrusionOk="0">
                  <a:moveTo>
                    <a:pt x="1761" y="0"/>
                  </a:moveTo>
                  <a:cubicBezTo>
                    <a:pt x="1454" y="0"/>
                    <a:pt x="1144" y="90"/>
                    <a:pt x="896" y="225"/>
                  </a:cubicBezTo>
                  <a:cubicBezTo>
                    <a:pt x="501" y="437"/>
                    <a:pt x="228" y="745"/>
                    <a:pt x="125" y="1091"/>
                  </a:cubicBezTo>
                  <a:cubicBezTo>
                    <a:pt x="0" y="1513"/>
                    <a:pt x="166" y="1979"/>
                    <a:pt x="511" y="2174"/>
                  </a:cubicBezTo>
                  <a:cubicBezTo>
                    <a:pt x="526" y="2183"/>
                    <a:pt x="542" y="2187"/>
                    <a:pt x="559" y="2187"/>
                  </a:cubicBezTo>
                  <a:cubicBezTo>
                    <a:pt x="592" y="2187"/>
                    <a:pt x="625" y="2169"/>
                    <a:pt x="642" y="2138"/>
                  </a:cubicBezTo>
                  <a:cubicBezTo>
                    <a:pt x="669" y="2091"/>
                    <a:pt x="653" y="2032"/>
                    <a:pt x="606" y="2005"/>
                  </a:cubicBezTo>
                  <a:cubicBezTo>
                    <a:pt x="311" y="1839"/>
                    <a:pt x="224" y="1437"/>
                    <a:pt x="310" y="1146"/>
                  </a:cubicBezTo>
                  <a:cubicBezTo>
                    <a:pt x="429" y="746"/>
                    <a:pt x="786" y="503"/>
                    <a:pt x="987" y="395"/>
                  </a:cubicBezTo>
                  <a:cubicBezTo>
                    <a:pt x="1211" y="273"/>
                    <a:pt x="1489" y="192"/>
                    <a:pt x="1761" y="192"/>
                  </a:cubicBezTo>
                  <a:cubicBezTo>
                    <a:pt x="1997" y="192"/>
                    <a:pt x="2230" y="253"/>
                    <a:pt x="2420" y="401"/>
                  </a:cubicBezTo>
                  <a:cubicBezTo>
                    <a:pt x="2438" y="414"/>
                    <a:pt x="2458" y="421"/>
                    <a:pt x="2479" y="421"/>
                  </a:cubicBezTo>
                  <a:cubicBezTo>
                    <a:pt x="2508" y="421"/>
                    <a:pt x="2536" y="408"/>
                    <a:pt x="2556" y="383"/>
                  </a:cubicBezTo>
                  <a:cubicBezTo>
                    <a:pt x="2588" y="341"/>
                    <a:pt x="2580" y="280"/>
                    <a:pt x="2539" y="248"/>
                  </a:cubicBezTo>
                  <a:cubicBezTo>
                    <a:pt x="2312" y="72"/>
                    <a:pt x="2037" y="0"/>
                    <a:pt x="17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46"/>
            <p:cNvSpPr/>
            <p:nvPr/>
          </p:nvSpPr>
          <p:spPr>
            <a:xfrm>
              <a:off x="2927500" y="3232925"/>
              <a:ext cx="66475" cy="52750"/>
            </a:xfrm>
            <a:custGeom>
              <a:avLst/>
              <a:gdLst/>
              <a:ahLst/>
              <a:cxnLst/>
              <a:rect l="l" t="t" r="r" b="b"/>
              <a:pathLst>
                <a:path w="2659" h="2110" extrusionOk="0">
                  <a:moveTo>
                    <a:pt x="1752" y="0"/>
                  </a:moveTo>
                  <a:cubicBezTo>
                    <a:pt x="1479" y="0"/>
                    <a:pt x="1205" y="67"/>
                    <a:pt x="977" y="172"/>
                  </a:cubicBezTo>
                  <a:cubicBezTo>
                    <a:pt x="570" y="359"/>
                    <a:pt x="277" y="649"/>
                    <a:pt x="152" y="988"/>
                  </a:cubicBezTo>
                  <a:cubicBezTo>
                    <a:pt x="0" y="1401"/>
                    <a:pt x="136" y="1876"/>
                    <a:pt x="468" y="2093"/>
                  </a:cubicBezTo>
                  <a:cubicBezTo>
                    <a:pt x="484" y="2104"/>
                    <a:pt x="502" y="2109"/>
                    <a:pt x="520" y="2109"/>
                  </a:cubicBezTo>
                  <a:cubicBezTo>
                    <a:pt x="552" y="2109"/>
                    <a:pt x="582" y="2094"/>
                    <a:pt x="602" y="2065"/>
                  </a:cubicBezTo>
                  <a:cubicBezTo>
                    <a:pt x="630" y="2021"/>
                    <a:pt x="619" y="1961"/>
                    <a:pt x="574" y="1932"/>
                  </a:cubicBezTo>
                  <a:cubicBezTo>
                    <a:pt x="290" y="1746"/>
                    <a:pt x="229" y="1340"/>
                    <a:pt x="333" y="1055"/>
                  </a:cubicBezTo>
                  <a:cubicBezTo>
                    <a:pt x="478" y="663"/>
                    <a:pt x="849" y="444"/>
                    <a:pt x="1058" y="348"/>
                  </a:cubicBezTo>
                  <a:cubicBezTo>
                    <a:pt x="1263" y="253"/>
                    <a:pt x="1509" y="193"/>
                    <a:pt x="1752" y="193"/>
                  </a:cubicBezTo>
                  <a:cubicBezTo>
                    <a:pt x="2020" y="193"/>
                    <a:pt x="2284" y="265"/>
                    <a:pt x="2487" y="445"/>
                  </a:cubicBezTo>
                  <a:cubicBezTo>
                    <a:pt x="2505" y="461"/>
                    <a:pt x="2528" y="469"/>
                    <a:pt x="2551" y="469"/>
                  </a:cubicBezTo>
                  <a:cubicBezTo>
                    <a:pt x="2578" y="469"/>
                    <a:pt x="2604" y="458"/>
                    <a:pt x="2623" y="436"/>
                  </a:cubicBezTo>
                  <a:cubicBezTo>
                    <a:pt x="2658" y="396"/>
                    <a:pt x="2655" y="335"/>
                    <a:pt x="2614" y="300"/>
                  </a:cubicBezTo>
                  <a:cubicBezTo>
                    <a:pt x="2373" y="86"/>
                    <a:pt x="2063" y="0"/>
                    <a:pt x="17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46"/>
            <p:cNvSpPr/>
            <p:nvPr/>
          </p:nvSpPr>
          <p:spPr>
            <a:xfrm>
              <a:off x="2910100" y="3159500"/>
              <a:ext cx="63175" cy="51450"/>
            </a:xfrm>
            <a:custGeom>
              <a:avLst/>
              <a:gdLst/>
              <a:ahLst/>
              <a:cxnLst/>
              <a:rect l="l" t="t" r="r" b="b"/>
              <a:pathLst>
                <a:path w="2527" h="2058" extrusionOk="0">
                  <a:moveTo>
                    <a:pt x="1616" y="1"/>
                  </a:moveTo>
                  <a:cubicBezTo>
                    <a:pt x="1366" y="1"/>
                    <a:pt x="1118" y="60"/>
                    <a:pt x="911" y="156"/>
                  </a:cubicBezTo>
                  <a:cubicBezTo>
                    <a:pt x="524" y="333"/>
                    <a:pt x="249" y="614"/>
                    <a:pt x="136" y="946"/>
                  </a:cubicBezTo>
                  <a:cubicBezTo>
                    <a:pt x="1" y="1350"/>
                    <a:pt x="140" y="1820"/>
                    <a:pt x="460" y="2040"/>
                  </a:cubicBezTo>
                  <a:cubicBezTo>
                    <a:pt x="476" y="2052"/>
                    <a:pt x="495" y="2057"/>
                    <a:pt x="514" y="2057"/>
                  </a:cubicBezTo>
                  <a:cubicBezTo>
                    <a:pt x="543" y="2057"/>
                    <a:pt x="572" y="2042"/>
                    <a:pt x="590" y="2016"/>
                  </a:cubicBezTo>
                  <a:cubicBezTo>
                    <a:pt x="620" y="1973"/>
                    <a:pt x="610" y="1915"/>
                    <a:pt x="567" y="1885"/>
                  </a:cubicBezTo>
                  <a:cubicBezTo>
                    <a:pt x="317" y="1714"/>
                    <a:pt x="206" y="1328"/>
                    <a:pt x="315" y="1007"/>
                  </a:cubicBezTo>
                  <a:cubicBezTo>
                    <a:pt x="443" y="625"/>
                    <a:pt x="792" y="416"/>
                    <a:pt x="989" y="325"/>
                  </a:cubicBezTo>
                  <a:cubicBezTo>
                    <a:pt x="1174" y="241"/>
                    <a:pt x="1395" y="188"/>
                    <a:pt x="1617" y="188"/>
                  </a:cubicBezTo>
                  <a:cubicBezTo>
                    <a:pt x="1883" y="188"/>
                    <a:pt x="2151" y="264"/>
                    <a:pt x="2358" y="454"/>
                  </a:cubicBezTo>
                  <a:cubicBezTo>
                    <a:pt x="2376" y="470"/>
                    <a:pt x="2399" y="479"/>
                    <a:pt x="2422" y="479"/>
                  </a:cubicBezTo>
                  <a:cubicBezTo>
                    <a:pt x="2447" y="479"/>
                    <a:pt x="2472" y="469"/>
                    <a:pt x="2491" y="448"/>
                  </a:cubicBezTo>
                  <a:cubicBezTo>
                    <a:pt x="2526" y="410"/>
                    <a:pt x="2523" y="351"/>
                    <a:pt x="2484" y="316"/>
                  </a:cubicBezTo>
                  <a:cubicBezTo>
                    <a:pt x="2239" y="91"/>
                    <a:pt x="1926" y="1"/>
                    <a:pt x="16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46"/>
            <p:cNvSpPr/>
            <p:nvPr/>
          </p:nvSpPr>
          <p:spPr>
            <a:xfrm>
              <a:off x="2890275" y="3072350"/>
              <a:ext cx="60675" cy="50475"/>
            </a:xfrm>
            <a:custGeom>
              <a:avLst/>
              <a:gdLst/>
              <a:ahLst/>
              <a:cxnLst/>
              <a:rect l="l" t="t" r="r" b="b"/>
              <a:pathLst>
                <a:path w="2427" h="2019" extrusionOk="0">
                  <a:moveTo>
                    <a:pt x="1516" y="1"/>
                  </a:moveTo>
                  <a:cubicBezTo>
                    <a:pt x="1283" y="1"/>
                    <a:pt x="1053" y="55"/>
                    <a:pt x="861" y="143"/>
                  </a:cubicBezTo>
                  <a:cubicBezTo>
                    <a:pt x="489" y="313"/>
                    <a:pt x="226" y="587"/>
                    <a:pt x="124" y="916"/>
                  </a:cubicBezTo>
                  <a:cubicBezTo>
                    <a:pt x="0" y="1313"/>
                    <a:pt x="141" y="1779"/>
                    <a:pt x="453" y="2002"/>
                  </a:cubicBezTo>
                  <a:cubicBezTo>
                    <a:pt x="469" y="2012"/>
                    <a:pt x="488" y="2019"/>
                    <a:pt x="506" y="2019"/>
                  </a:cubicBezTo>
                  <a:cubicBezTo>
                    <a:pt x="535" y="2019"/>
                    <a:pt x="564" y="2005"/>
                    <a:pt x="581" y="1979"/>
                  </a:cubicBezTo>
                  <a:cubicBezTo>
                    <a:pt x="611" y="1939"/>
                    <a:pt x="601" y="1881"/>
                    <a:pt x="560" y="1851"/>
                  </a:cubicBezTo>
                  <a:cubicBezTo>
                    <a:pt x="314" y="1676"/>
                    <a:pt x="200" y="1289"/>
                    <a:pt x="299" y="971"/>
                  </a:cubicBezTo>
                  <a:cubicBezTo>
                    <a:pt x="417" y="596"/>
                    <a:pt x="750" y="396"/>
                    <a:pt x="937" y="310"/>
                  </a:cubicBezTo>
                  <a:cubicBezTo>
                    <a:pt x="1107" y="232"/>
                    <a:pt x="1311" y="184"/>
                    <a:pt x="1516" y="184"/>
                  </a:cubicBezTo>
                  <a:cubicBezTo>
                    <a:pt x="1781" y="184"/>
                    <a:pt x="2051" y="264"/>
                    <a:pt x="2260" y="461"/>
                  </a:cubicBezTo>
                  <a:cubicBezTo>
                    <a:pt x="2278" y="478"/>
                    <a:pt x="2301" y="487"/>
                    <a:pt x="2324" y="487"/>
                  </a:cubicBezTo>
                  <a:cubicBezTo>
                    <a:pt x="2348" y="487"/>
                    <a:pt x="2373" y="477"/>
                    <a:pt x="2391" y="457"/>
                  </a:cubicBezTo>
                  <a:cubicBezTo>
                    <a:pt x="2426" y="421"/>
                    <a:pt x="2424" y="362"/>
                    <a:pt x="2387" y="328"/>
                  </a:cubicBezTo>
                  <a:cubicBezTo>
                    <a:pt x="2139" y="95"/>
                    <a:pt x="1824" y="1"/>
                    <a:pt x="15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47" name="Google Shape;1347;p46"/>
          <p:cNvGrpSpPr/>
          <p:nvPr/>
        </p:nvGrpSpPr>
        <p:grpSpPr>
          <a:xfrm>
            <a:off x="7505597" y="879663"/>
            <a:ext cx="1030714" cy="977540"/>
            <a:chOff x="5915725" y="2475625"/>
            <a:chExt cx="333975" cy="316725"/>
          </a:xfrm>
        </p:grpSpPr>
        <p:sp>
          <p:nvSpPr>
            <p:cNvPr id="1348" name="Google Shape;1348;p46"/>
            <p:cNvSpPr/>
            <p:nvPr/>
          </p:nvSpPr>
          <p:spPr>
            <a:xfrm>
              <a:off x="5915725" y="2475625"/>
              <a:ext cx="333975" cy="316725"/>
            </a:xfrm>
            <a:custGeom>
              <a:avLst/>
              <a:gdLst/>
              <a:ahLst/>
              <a:cxnLst/>
              <a:rect l="l" t="t" r="r" b="b"/>
              <a:pathLst>
                <a:path w="13359" h="12669" extrusionOk="0">
                  <a:moveTo>
                    <a:pt x="7874" y="165"/>
                  </a:moveTo>
                  <a:cubicBezTo>
                    <a:pt x="7973" y="165"/>
                    <a:pt x="8094" y="182"/>
                    <a:pt x="8203" y="216"/>
                  </a:cubicBezTo>
                  <a:cubicBezTo>
                    <a:pt x="8413" y="281"/>
                    <a:pt x="8610" y="432"/>
                    <a:pt x="8866" y="724"/>
                  </a:cubicBezTo>
                  <a:cubicBezTo>
                    <a:pt x="8997" y="873"/>
                    <a:pt x="9068" y="980"/>
                    <a:pt x="9089" y="1058"/>
                  </a:cubicBezTo>
                  <a:cubicBezTo>
                    <a:pt x="9149" y="1281"/>
                    <a:pt x="9058" y="1747"/>
                    <a:pt x="8846" y="2309"/>
                  </a:cubicBezTo>
                  <a:cubicBezTo>
                    <a:pt x="8785" y="2471"/>
                    <a:pt x="8694" y="2720"/>
                    <a:pt x="8645" y="2861"/>
                  </a:cubicBezTo>
                  <a:cubicBezTo>
                    <a:pt x="8489" y="3304"/>
                    <a:pt x="8372" y="3572"/>
                    <a:pt x="7956" y="4438"/>
                  </a:cubicBezTo>
                  <a:cubicBezTo>
                    <a:pt x="7870" y="4615"/>
                    <a:pt x="7785" y="4807"/>
                    <a:pt x="7767" y="4864"/>
                  </a:cubicBezTo>
                  <a:cubicBezTo>
                    <a:pt x="7748" y="4921"/>
                    <a:pt x="7718" y="4972"/>
                    <a:pt x="7698" y="4979"/>
                  </a:cubicBezTo>
                  <a:cubicBezTo>
                    <a:pt x="7697" y="4980"/>
                    <a:pt x="7694" y="4980"/>
                    <a:pt x="7691" y="4980"/>
                  </a:cubicBezTo>
                  <a:cubicBezTo>
                    <a:pt x="7664" y="4980"/>
                    <a:pt x="7587" y="4948"/>
                    <a:pt x="7507" y="4904"/>
                  </a:cubicBezTo>
                  <a:cubicBezTo>
                    <a:pt x="7421" y="4854"/>
                    <a:pt x="7277" y="4790"/>
                    <a:pt x="7187" y="4760"/>
                  </a:cubicBezTo>
                  <a:lnTo>
                    <a:pt x="7024" y="4705"/>
                  </a:lnTo>
                  <a:lnTo>
                    <a:pt x="7020" y="4458"/>
                  </a:lnTo>
                  <a:cubicBezTo>
                    <a:pt x="7017" y="4216"/>
                    <a:pt x="7014" y="4207"/>
                    <a:pt x="6855" y="3880"/>
                  </a:cubicBezTo>
                  <a:cubicBezTo>
                    <a:pt x="6664" y="3485"/>
                    <a:pt x="6458" y="2997"/>
                    <a:pt x="6421" y="2848"/>
                  </a:cubicBezTo>
                  <a:cubicBezTo>
                    <a:pt x="6385" y="2709"/>
                    <a:pt x="6363" y="2106"/>
                    <a:pt x="6391" y="2052"/>
                  </a:cubicBezTo>
                  <a:cubicBezTo>
                    <a:pt x="6404" y="2030"/>
                    <a:pt x="6416" y="1963"/>
                    <a:pt x="6422" y="1903"/>
                  </a:cubicBezTo>
                  <a:cubicBezTo>
                    <a:pt x="6427" y="1844"/>
                    <a:pt x="6465" y="1720"/>
                    <a:pt x="6505" y="1627"/>
                  </a:cubicBezTo>
                  <a:cubicBezTo>
                    <a:pt x="6547" y="1535"/>
                    <a:pt x="6580" y="1448"/>
                    <a:pt x="6580" y="1434"/>
                  </a:cubicBezTo>
                  <a:cubicBezTo>
                    <a:pt x="6580" y="1361"/>
                    <a:pt x="6987" y="843"/>
                    <a:pt x="7283" y="540"/>
                  </a:cubicBezTo>
                  <a:cubicBezTo>
                    <a:pt x="7405" y="414"/>
                    <a:pt x="7604" y="249"/>
                    <a:pt x="7699" y="196"/>
                  </a:cubicBezTo>
                  <a:cubicBezTo>
                    <a:pt x="7736" y="175"/>
                    <a:pt x="7799" y="165"/>
                    <a:pt x="7874" y="165"/>
                  </a:cubicBezTo>
                  <a:close/>
                  <a:moveTo>
                    <a:pt x="7044" y="4894"/>
                  </a:moveTo>
                  <a:cubicBezTo>
                    <a:pt x="7050" y="4894"/>
                    <a:pt x="7056" y="4894"/>
                    <a:pt x="7063" y="4895"/>
                  </a:cubicBezTo>
                  <a:cubicBezTo>
                    <a:pt x="7101" y="4900"/>
                    <a:pt x="7241" y="4962"/>
                    <a:pt x="7375" y="5033"/>
                  </a:cubicBezTo>
                  <a:cubicBezTo>
                    <a:pt x="7508" y="5102"/>
                    <a:pt x="7627" y="5167"/>
                    <a:pt x="7637" y="5176"/>
                  </a:cubicBezTo>
                  <a:cubicBezTo>
                    <a:pt x="7649" y="5186"/>
                    <a:pt x="7594" y="5319"/>
                    <a:pt x="7512" y="5475"/>
                  </a:cubicBezTo>
                  <a:cubicBezTo>
                    <a:pt x="7361" y="5771"/>
                    <a:pt x="7326" y="5805"/>
                    <a:pt x="7136" y="5840"/>
                  </a:cubicBezTo>
                  <a:lnTo>
                    <a:pt x="7034" y="5861"/>
                  </a:lnTo>
                  <a:lnTo>
                    <a:pt x="7034" y="5861"/>
                  </a:lnTo>
                  <a:lnTo>
                    <a:pt x="7117" y="5696"/>
                  </a:lnTo>
                  <a:cubicBezTo>
                    <a:pt x="7205" y="5521"/>
                    <a:pt x="7220" y="5433"/>
                    <a:pt x="7165" y="5414"/>
                  </a:cubicBezTo>
                  <a:cubicBezTo>
                    <a:pt x="7155" y="5411"/>
                    <a:pt x="7145" y="5409"/>
                    <a:pt x="7136" y="5409"/>
                  </a:cubicBezTo>
                  <a:cubicBezTo>
                    <a:pt x="7082" y="5409"/>
                    <a:pt x="7040" y="5472"/>
                    <a:pt x="6945" y="5676"/>
                  </a:cubicBezTo>
                  <a:cubicBezTo>
                    <a:pt x="6832" y="5919"/>
                    <a:pt x="6832" y="5919"/>
                    <a:pt x="6693" y="5964"/>
                  </a:cubicBezTo>
                  <a:cubicBezTo>
                    <a:pt x="6620" y="5988"/>
                    <a:pt x="6561" y="6005"/>
                    <a:pt x="6555" y="6005"/>
                  </a:cubicBezTo>
                  <a:cubicBezTo>
                    <a:pt x="6554" y="6005"/>
                    <a:pt x="6554" y="6005"/>
                    <a:pt x="6554" y="6005"/>
                  </a:cubicBezTo>
                  <a:cubicBezTo>
                    <a:pt x="6554" y="6003"/>
                    <a:pt x="6622" y="5850"/>
                    <a:pt x="6703" y="5665"/>
                  </a:cubicBezTo>
                  <a:cubicBezTo>
                    <a:pt x="6785" y="5480"/>
                    <a:pt x="6869" y="5268"/>
                    <a:pt x="6890" y="5193"/>
                  </a:cubicBezTo>
                  <a:cubicBezTo>
                    <a:pt x="6956" y="4951"/>
                    <a:pt x="6983" y="4894"/>
                    <a:pt x="7044" y="4894"/>
                  </a:cubicBezTo>
                  <a:close/>
                  <a:moveTo>
                    <a:pt x="11962" y="5061"/>
                  </a:moveTo>
                  <a:cubicBezTo>
                    <a:pt x="12136" y="5061"/>
                    <a:pt x="12284" y="5075"/>
                    <a:pt x="12391" y="5103"/>
                  </a:cubicBezTo>
                  <a:cubicBezTo>
                    <a:pt x="12552" y="5145"/>
                    <a:pt x="12873" y="5499"/>
                    <a:pt x="13025" y="5799"/>
                  </a:cubicBezTo>
                  <a:cubicBezTo>
                    <a:pt x="13159" y="6069"/>
                    <a:pt x="13179" y="6453"/>
                    <a:pt x="13064" y="6626"/>
                  </a:cubicBezTo>
                  <a:cubicBezTo>
                    <a:pt x="12977" y="6758"/>
                    <a:pt x="12692" y="6988"/>
                    <a:pt x="12432" y="7135"/>
                  </a:cubicBezTo>
                  <a:cubicBezTo>
                    <a:pt x="11813" y="7486"/>
                    <a:pt x="11536" y="7583"/>
                    <a:pt x="11124" y="7583"/>
                  </a:cubicBezTo>
                  <a:cubicBezTo>
                    <a:pt x="11106" y="7583"/>
                    <a:pt x="11087" y="7583"/>
                    <a:pt x="11069" y="7583"/>
                  </a:cubicBezTo>
                  <a:cubicBezTo>
                    <a:pt x="10748" y="7576"/>
                    <a:pt x="10332" y="7477"/>
                    <a:pt x="10116" y="7357"/>
                  </a:cubicBezTo>
                  <a:cubicBezTo>
                    <a:pt x="9965" y="7273"/>
                    <a:pt x="9357" y="6855"/>
                    <a:pt x="9223" y="6743"/>
                  </a:cubicBezTo>
                  <a:cubicBezTo>
                    <a:pt x="9032" y="6585"/>
                    <a:pt x="8917" y="6538"/>
                    <a:pt x="8599" y="6488"/>
                  </a:cubicBezTo>
                  <a:cubicBezTo>
                    <a:pt x="8500" y="6472"/>
                    <a:pt x="8499" y="6471"/>
                    <a:pt x="8480" y="6312"/>
                  </a:cubicBezTo>
                  <a:cubicBezTo>
                    <a:pt x="8471" y="6223"/>
                    <a:pt x="8434" y="6063"/>
                    <a:pt x="8399" y="5955"/>
                  </a:cubicBezTo>
                  <a:cubicBezTo>
                    <a:pt x="8365" y="5847"/>
                    <a:pt x="8343" y="5749"/>
                    <a:pt x="8349" y="5737"/>
                  </a:cubicBezTo>
                  <a:cubicBezTo>
                    <a:pt x="8356" y="5726"/>
                    <a:pt x="8387" y="5716"/>
                    <a:pt x="8422" y="5716"/>
                  </a:cubicBezTo>
                  <a:cubicBezTo>
                    <a:pt x="8502" y="5716"/>
                    <a:pt x="8720" y="5666"/>
                    <a:pt x="9289" y="5516"/>
                  </a:cubicBezTo>
                  <a:cubicBezTo>
                    <a:pt x="9882" y="5360"/>
                    <a:pt x="10033" y="5327"/>
                    <a:pt x="10463" y="5259"/>
                  </a:cubicBezTo>
                  <a:cubicBezTo>
                    <a:pt x="10648" y="5229"/>
                    <a:pt x="10853" y="5194"/>
                    <a:pt x="10919" y="5180"/>
                  </a:cubicBezTo>
                  <a:cubicBezTo>
                    <a:pt x="11289" y="5102"/>
                    <a:pt x="11663" y="5061"/>
                    <a:pt x="11962" y="5061"/>
                  </a:cubicBezTo>
                  <a:close/>
                  <a:moveTo>
                    <a:pt x="8102" y="5774"/>
                  </a:moveTo>
                  <a:cubicBezTo>
                    <a:pt x="8154" y="5774"/>
                    <a:pt x="8173" y="5801"/>
                    <a:pt x="8187" y="5861"/>
                  </a:cubicBezTo>
                  <a:cubicBezTo>
                    <a:pt x="8197" y="5909"/>
                    <a:pt x="8233" y="6034"/>
                    <a:pt x="8266" y="6140"/>
                  </a:cubicBezTo>
                  <a:cubicBezTo>
                    <a:pt x="8299" y="6244"/>
                    <a:pt x="8320" y="6361"/>
                    <a:pt x="8313" y="6398"/>
                  </a:cubicBezTo>
                  <a:cubicBezTo>
                    <a:pt x="8301" y="6460"/>
                    <a:pt x="8283" y="6470"/>
                    <a:pt x="8095" y="6500"/>
                  </a:cubicBezTo>
                  <a:cubicBezTo>
                    <a:pt x="7749" y="6555"/>
                    <a:pt x="7327" y="6638"/>
                    <a:pt x="7255" y="6666"/>
                  </a:cubicBezTo>
                  <a:cubicBezTo>
                    <a:pt x="7217" y="6680"/>
                    <a:pt x="7120" y="6705"/>
                    <a:pt x="7038" y="6720"/>
                  </a:cubicBezTo>
                  <a:cubicBezTo>
                    <a:pt x="6956" y="6735"/>
                    <a:pt x="6830" y="6758"/>
                    <a:pt x="6754" y="6773"/>
                  </a:cubicBezTo>
                  <a:cubicBezTo>
                    <a:pt x="6591" y="6805"/>
                    <a:pt x="6531" y="6815"/>
                    <a:pt x="6322" y="6837"/>
                  </a:cubicBezTo>
                  <a:cubicBezTo>
                    <a:pt x="6235" y="6847"/>
                    <a:pt x="6081" y="6871"/>
                    <a:pt x="5987" y="6892"/>
                  </a:cubicBezTo>
                  <a:cubicBezTo>
                    <a:pt x="5891" y="6912"/>
                    <a:pt x="5581" y="6972"/>
                    <a:pt x="5298" y="7025"/>
                  </a:cubicBezTo>
                  <a:cubicBezTo>
                    <a:pt x="4733" y="7131"/>
                    <a:pt x="4581" y="7163"/>
                    <a:pt x="4127" y="7269"/>
                  </a:cubicBezTo>
                  <a:cubicBezTo>
                    <a:pt x="3612" y="7389"/>
                    <a:pt x="2910" y="7531"/>
                    <a:pt x="2838" y="7531"/>
                  </a:cubicBezTo>
                  <a:cubicBezTo>
                    <a:pt x="2834" y="7531"/>
                    <a:pt x="2832" y="7530"/>
                    <a:pt x="2832" y="7529"/>
                  </a:cubicBezTo>
                  <a:cubicBezTo>
                    <a:pt x="2832" y="7520"/>
                    <a:pt x="2850" y="7489"/>
                    <a:pt x="2872" y="7460"/>
                  </a:cubicBezTo>
                  <a:cubicBezTo>
                    <a:pt x="2936" y="7376"/>
                    <a:pt x="2925" y="7309"/>
                    <a:pt x="2846" y="7309"/>
                  </a:cubicBezTo>
                  <a:cubicBezTo>
                    <a:pt x="2793" y="7309"/>
                    <a:pt x="2755" y="7342"/>
                    <a:pt x="2683" y="7456"/>
                  </a:cubicBezTo>
                  <a:cubicBezTo>
                    <a:pt x="2582" y="7611"/>
                    <a:pt x="2548" y="7629"/>
                    <a:pt x="2265" y="7675"/>
                  </a:cubicBezTo>
                  <a:cubicBezTo>
                    <a:pt x="2199" y="7685"/>
                    <a:pt x="2117" y="7716"/>
                    <a:pt x="2080" y="7744"/>
                  </a:cubicBezTo>
                  <a:cubicBezTo>
                    <a:pt x="2040" y="7776"/>
                    <a:pt x="1987" y="7795"/>
                    <a:pt x="1953" y="7795"/>
                  </a:cubicBezTo>
                  <a:cubicBezTo>
                    <a:pt x="1931" y="7795"/>
                    <a:pt x="1916" y="7787"/>
                    <a:pt x="1916" y="7771"/>
                  </a:cubicBezTo>
                  <a:cubicBezTo>
                    <a:pt x="1916" y="7759"/>
                    <a:pt x="1942" y="7714"/>
                    <a:pt x="1972" y="7676"/>
                  </a:cubicBezTo>
                  <a:cubicBezTo>
                    <a:pt x="2032" y="7599"/>
                    <a:pt x="2022" y="7496"/>
                    <a:pt x="1955" y="7496"/>
                  </a:cubicBezTo>
                  <a:cubicBezTo>
                    <a:pt x="1935" y="7496"/>
                    <a:pt x="1879" y="7548"/>
                    <a:pt x="1830" y="7612"/>
                  </a:cubicBezTo>
                  <a:cubicBezTo>
                    <a:pt x="1678" y="7809"/>
                    <a:pt x="1606" y="7869"/>
                    <a:pt x="1495" y="7889"/>
                  </a:cubicBezTo>
                  <a:lnTo>
                    <a:pt x="1390" y="7910"/>
                  </a:lnTo>
                  <a:lnTo>
                    <a:pt x="1465" y="7817"/>
                  </a:lnTo>
                  <a:cubicBezTo>
                    <a:pt x="1617" y="7630"/>
                    <a:pt x="1627" y="7607"/>
                    <a:pt x="1591" y="7562"/>
                  </a:cubicBezTo>
                  <a:cubicBezTo>
                    <a:pt x="1573" y="7541"/>
                    <a:pt x="1556" y="7529"/>
                    <a:pt x="1537" y="7529"/>
                  </a:cubicBezTo>
                  <a:cubicBezTo>
                    <a:pt x="1492" y="7529"/>
                    <a:pt x="1432" y="7592"/>
                    <a:pt x="1308" y="7751"/>
                  </a:cubicBezTo>
                  <a:cubicBezTo>
                    <a:pt x="1115" y="7996"/>
                    <a:pt x="1107" y="8000"/>
                    <a:pt x="677" y="8125"/>
                  </a:cubicBezTo>
                  <a:cubicBezTo>
                    <a:pt x="469" y="8186"/>
                    <a:pt x="352" y="8214"/>
                    <a:pt x="301" y="8214"/>
                  </a:cubicBezTo>
                  <a:cubicBezTo>
                    <a:pt x="280" y="8214"/>
                    <a:pt x="271" y="8209"/>
                    <a:pt x="271" y="8200"/>
                  </a:cubicBezTo>
                  <a:cubicBezTo>
                    <a:pt x="271" y="8169"/>
                    <a:pt x="553" y="7838"/>
                    <a:pt x="666" y="7737"/>
                  </a:cubicBezTo>
                  <a:cubicBezTo>
                    <a:pt x="1010" y="7428"/>
                    <a:pt x="1562" y="7246"/>
                    <a:pt x="3211" y="6902"/>
                  </a:cubicBezTo>
                  <a:cubicBezTo>
                    <a:pt x="3631" y="6814"/>
                    <a:pt x="4112" y="6716"/>
                    <a:pt x="4276" y="6687"/>
                  </a:cubicBezTo>
                  <a:cubicBezTo>
                    <a:pt x="4438" y="6656"/>
                    <a:pt x="4833" y="6571"/>
                    <a:pt x="5152" y="6497"/>
                  </a:cubicBezTo>
                  <a:cubicBezTo>
                    <a:pt x="5902" y="6325"/>
                    <a:pt x="6108" y="6284"/>
                    <a:pt x="6203" y="6284"/>
                  </a:cubicBezTo>
                  <a:cubicBezTo>
                    <a:pt x="6247" y="6284"/>
                    <a:pt x="6333" y="6268"/>
                    <a:pt x="6397" y="6247"/>
                  </a:cubicBezTo>
                  <a:cubicBezTo>
                    <a:pt x="6898" y="6087"/>
                    <a:pt x="7187" y="6004"/>
                    <a:pt x="7525" y="5922"/>
                  </a:cubicBezTo>
                  <a:cubicBezTo>
                    <a:pt x="7681" y="5883"/>
                    <a:pt x="7861" y="5835"/>
                    <a:pt x="7928" y="5814"/>
                  </a:cubicBezTo>
                  <a:cubicBezTo>
                    <a:pt x="8010" y="5788"/>
                    <a:pt x="8064" y="5774"/>
                    <a:pt x="8102" y="5774"/>
                  </a:cubicBezTo>
                  <a:close/>
                  <a:moveTo>
                    <a:pt x="6730" y="6989"/>
                  </a:moveTo>
                  <a:cubicBezTo>
                    <a:pt x="6758" y="6989"/>
                    <a:pt x="6768" y="6995"/>
                    <a:pt x="6768" y="7006"/>
                  </a:cubicBezTo>
                  <a:cubicBezTo>
                    <a:pt x="6769" y="7036"/>
                    <a:pt x="6610" y="7440"/>
                    <a:pt x="6539" y="7591"/>
                  </a:cubicBezTo>
                  <a:cubicBezTo>
                    <a:pt x="6367" y="7953"/>
                    <a:pt x="6164" y="8418"/>
                    <a:pt x="6109" y="8577"/>
                  </a:cubicBezTo>
                  <a:cubicBezTo>
                    <a:pt x="6076" y="8674"/>
                    <a:pt x="5991" y="8884"/>
                    <a:pt x="5921" y="9048"/>
                  </a:cubicBezTo>
                  <a:cubicBezTo>
                    <a:pt x="5849" y="9213"/>
                    <a:pt x="5758" y="9430"/>
                    <a:pt x="5717" y="9535"/>
                  </a:cubicBezTo>
                  <a:cubicBezTo>
                    <a:pt x="5583" y="9876"/>
                    <a:pt x="5365" y="10395"/>
                    <a:pt x="5286" y="10559"/>
                  </a:cubicBezTo>
                  <a:cubicBezTo>
                    <a:pt x="4846" y="11486"/>
                    <a:pt x="4637" y="11840"/>
                    <a:pt x="4385" y="12085"/>
                  </a:cubicBezTo>
                  <a:cubicBezTo>
                    <a:pt x="4269" y="12197"/>
                    <a:pt x="3907" y="12417"/>
                    <a:pt x="3794" y="12446"/>
                  </a:cubicBezTo>
                  <a:cubicBezTo>
                    <a:pt x="3783" y="12448"/>
                    <a:pt x="3775" y="12450"/>
                    <a:pt x="3768" y="12450"/>
                  </a:cubicBezTo>
                  <a:cubicBezTo>
                    <a:pt x="3726" y="12450"/>
                    <a:pt x="3764" y="12372"/>
                    <a:pt x="4010" y="11885"/>
                  </a:cubicBezTo>
                  <a:cubicBezTo>
                    <a:pt x="4361" y="11188"/>
                    <a:pt x="4505" y="10888"/>
                    <a:pt x="4505" y="10850"/>
                  </a:cubicBezTo>
                  <a:cubicBezTo>
                    <a:pt x="4505" y="10835"/>
                    <a:pt x="4530" y="10799"/>
                    <a:pt x="4558" y="10774"/>
                  </a:cubicBezTo>
                  <a:cubicBezTo>
                    <a:pt x="4588" y="10748"/>
                    <a:pt x="4633" y="10665"/>
                    <a:pt x="4663" y="10588"/>
                  </a:cubicBezTo>
                  <a:cubicBezTo>
                    <a:pt x="4692" y="10512"/>
                    <a:pt x="4764" y="10345"/>
                    <a:pt x="4823" y="10219"/>
                  </a:cubicBezTo>
                  <a:cubicBezTo>
                    <a:pt x="4881" y="10092"/>
                    <a:pt x="5038" y="9717"/>
                    <a:pt x="5173" y="9383"/>
                  </a:cubicBezTo>
                  <a:cubicBezTo>
                    <a:pt x="5308" y="9050"/>
                    <a:pt x="5477" y="8632"/>
                    <a:pt x="5551" y="8453"/>
                  </a:cubicBezTo>
                  <a:cubicBezTo>
                    <a:pt x="5625" y="8276"/>
                    <a:pt x="5730" y="8027"/>
                    <a:pt x="5781" y="7901"/>
                  </a:cubicBezTo>
                  <a:cubicBezTo>
                    <a:pt x="5834" y="7775"/>
                    <a:pt x="5926" y="7542"/>
                    <a:pt x="5988" y="7380"/>
                  </a:cubicBezTo>
                  <a:cubicBezTo>
                    <a:pt x="6091" y="7111"/>
                    <a:pt x="6139" y="7040"/>
                    <a:pt x="6251" y="7040"/>
                  </a:cubicBezTo>
                  <a:cubicBezTo>
                    <a:pt x="6266" y="7040"/>
                    <a:pt x="6282" y="7041"/>
                    <a:pt x="6300" y="7043"/>
                  </a:cubicBezTo>
                  <a:cubicBezTo>
                    <a:pt x="6361" y="7052"/>
                    <a:pt x="6361" y="7054"/>
                    <a:pt x="6255" y="7293"/>
                  </a:cubicBezTo>
                  <a:cubicBezTo>
                    <a:pt x="6117" y="7606"/>
                    <a:pt x="6035" y="7798"/>
                    <a:pt x="5960" y="7981"/>
                  </a:cubicBezTo>
                  <a:cubicBezTo>
                    <a:pt x="5926" y="8064"/>
                    <a:pt x="5889" y="8152"/>
                    <a:pt x="5875" y="8179"/>
                  </a:cubicBezTo>
                  <a:cubicBezTo>
                    <a:pt x="5862" y="8205"/>
                    <a:pt x="5858" y="8240"/>
                    <a:pt x="5866" y="8254"/>
                  </a:cubicBezTo>
                  <a:cubicBezTo>
                    <a:pt x="5875" y="8269"/>
                    <a:pt x="5869" y="8279"/>
                    <a:pt x="5855" y="8279"/>
                  </a:cubicBezTo>
                  <a:cubicBezTo>
                    <a:pt x="5840" y="8279"/>
                    <a:pt x="5819" y="8306"/>
                    <a:pt x="5810" y="8339"/>
                  </a:cubicBezTo>
                  <a:cubicBezTo>
                    <a:pt x="5800" y="8372"/>
                    <a:pt x="5775" y="8437"/>
                    <a:pt x="5757" y="8481"/>
                  </a:cubicBezTo>
                  <a:cubicBezTo>
                    <a:pt x="5738" y="8525"/>
                    <a:pt x="5676" y="8672"/>
                    <a:pt x="5621" y="8806"/>
                  </a:cubicBezTo>
                  <a:cubicBezTo>
                    <a:pt x="5396" y="9348"/>
                    <a:pt x="4924" y="10339"/>
                    <a:pt x="4718" y="10703"/>
                  </a:cubicBezTo>
                  <a:cubicBezTo>
                    <a:pt x="4671" y="10786"/>
                    <a:pt x="4586" y="10970"/>
                    <a:pt x="4528" y="11117"/>
                  </a:cubicBezTo>
                  <a:cubicBezTo>
                    <a:pt x="4470" y="11263"/>
                    <a:pt x="4411" y="11402"/>
                    <a:pt x="4398" y="11428"/>
                  </a:cubicBezTo>
                  <a:cubicBezTo>
                    <a:pt x="4320" y="11572"/>
                    <a:pt x="4215" y="11836"/>
                    <a:pt x="4228" y="11848"/>
                  </a:cubicBezTo>
                  <a:cubicBezTo>
                    <a:pt x="4236" y="11857"/>
                    <a:pt x="4272" y="11864"/>
                    <a:pt x="4306" y="11864"/>
                  </a:cubicBezTo>
                  <a:cubicBezTo>
                    <a:pt x="4357" y="11864"/>
                    <a:pt x="4383" y="11834"/>
                    <a:pt x="4439" y="11710"/>
                  </a:cubicBezTo>
                  <a:cubicBezTo>
                    <a:pt x="4479" y="11625"/>
                    <a:pt x="4519" y="11537"/>
                    <a:pt x="4531" y="11513"/>
                  </a:cubicBezTo>
                  <a:cubicBezTo>
                    <a:pt x="4542" y="11491"/>
                    <a:pt x="4591" y="11376"/>
                    <a:pt x="4639" y="11261"/>
                  </a:cubicBezTo>
                  <a:cubicBezTo>
                    <a:pt x="4687" y="11144"/>
                    <a:pt x="4832" y="10842"/>
                    <a:pt x="4962" y="10588"/>
                  </a:cubicBezTo>
                  <a:cubicBezTo>
                    <a:pt x="5092" y="10334"/>
                    <a:pt x="5293" y="9919"/>
                    <a:pt x="5408" y="9667"/>
                  </a:cubicBezTo>
                  <a:cubicBezTo>
                    <a:pt x="5522" y="9416"/>
                    <a:pt x="5654" y="9131"/>
                    <a:pt x="5697" y="9035"/>
                  </a:cubicBezTo>
                  <a:cubicBezTo>
                    <a:pt x="5742" y="8937"/>
                    <a:pt x="5830" y="8728"/>
                    <a:pt x="5894" y="8563"/>
                  </a:cubicBezTo>
                  <a:cubicBezTo>
                    <a:pt x="5958" y="8399"/>
                    <a:pt x="6046" y="8182"/>
                    <a:pt x="6090" y="8077"/>
                  </a:cubicBezTo>
                  <a:cubicBezTo>
                    <a:pt x="6133" y="7974"/>
                    <a:pt x="6218" y="7774"/>
                    <a:pt x="6278" y="7632"/>
                  </a:cubicBezTo>
                  <a:cubicBezTo>
                    <a:pt x="6538" y="7010"/>
                    <a:pt x="6536" y="7016"/>
                    <a:pt x="6606" y="7004"/>
                  </a:cubicBezTo>
                  <a:cubicBezTo>
                    <a:pt x="6665" y="6994"/>
                    <a:pt x="6705" y="6989"/>
                    <a:pt x="6730" y="6989"/>
                  </a:cubicBezTo>
                  <a:close/>
                  <a:moveTo>
                    <a:pt x="7921" y="0"/>
                  </a:moveTo>
                  <a:cubicBezTo>
                    <a:pt x="7684" y="0"/>
                    <a:pt x="7661" y="5"/>
                    <a:pt x="7535" y="87"/>
                  </a:cubicBezTo>
                  <a:cubicBezTo>
                    <a:pt x="7371" y="193"/>
                    <a:pt x="6844" y="724"/>
                    <a:pt x="6660" y="968"/>
                  </a:cubicBezTo>
                  <a:cubicBezTo>
                    <a:pt x="6344" y="1389"/>
                    <a:pt x="6210" y="1800"/>
                    <a:pt x="6204" y="2370"/>
                  </a:cubicBezTo>
                  <a:cubicBezTo>
                    <a:pt x="6201" y="2711"/>
                    <a:pt x="6235" y="2909"/>
                    <a:pt x="6342" y="3163"/>
                  </a:cubicBezTo>
                  <a:cubicBezTo>
                    <a:pt x="6387" y="3271"/>
                    <a:pt x="6463" y="3457"/>
                    <a:pt x="6513" y="3578"/>
                  </a:cubicBezTo>
                  <a:cubicBezTo>
                    <a:pt x="6562" y="3699"/>
                    <a:pt x="6655" y="3899"/>
                    <a:pt x="6717" y="4022"/>
                  </a:cubicBezTo>
                  <a:cubicBezTo>
                    <a:pt x="6825" y="4235"/>
                    <a:pt x="6832" y="4261"/>
                    <a:pt x="6836" y="4500"/>
                  </a:cubicBezTo>
                  <a:cubicBezTo>
                    <a:pt x="6842" y="4735"/>
                    <a:pt x="6833" y="4779"/>
                    <a:pt x="6721" y="5117"/>
                  </a:cubicBezTo>
                  <a:cubicBezTo>
                    <a:pt x="6655" y="5318"/>
                    <a:pt x="6532" y="5617"/>
                    <a:pt x="6448" y="5782"/>
                  </a:cubicBezTo>
                  <a:lnTo>
                    <a:pt x="6297" y="6081"/>
                  </a:lnTo>
                  <a:lnTo>
                    <a:pt x="6094" y="6114"/>
                  </a:lnTo>
                  <a:cubicBezTo>
                    <a:pt x="5984" y="6132"/>
                    <a:pt x="5855" y="6153"/>
                    <a:pt x="5811" y="6162"/>
                  </a:cubicBezTo>
                  <a:cubicBezTo>
                    <a:pt x="5766" y="6169"/>
                    <a:pt x="5603" y="6206"/>
                    <a:pt x="5447" y="6242"/>
                  </a:cubicBezTo>
                  <a:cubicBezTo>
                    <a:pt x="5290" y="6279"/>
                    <a:pt x="5038" y="6334"/>
                    <a:pt x="4882" y="6366"/>
                  </a:cubicBezTo>
                  <a:cubicBezTo>
                    <a:pt x="3785" y="6585"/>
                    <a:pt x="3452" y="6654"/>
                    <a:pt x="2912" y="6770"/>
                  </a:cubicBezTo>
                  <a:cubicBezTo>
                    <a:pt x="2771" y="6801"/>
                    <a:pt x="2564" y="6844"/>
                    <a:pt x="2453" y="6867"/>
                  </a:cubicBezTo>
                  <a:cubicBezTo>
                    <a:pt x="2223" y="6914"/>
                    <a:pt x="2188" y="6924"/>
                    <a:pt x="1524" y="7134"/>
                  </a:cubicBezTo>
                  <a:cubicBezTo>
                    <a:pt x="986" y="7304"/>
                    <a:pt x="952" y="7318"/>
                    <a:pt x="699" y="7487"/>
                  </a:cubicBezTo>
                  <a:cubicBezTo>
                    <a:pt x="489" y="7627"/>
                    <a:pt x="279" y="7842"/>
                    <a:pt x="133" y="8071"/>
                  </a:cubicBezTo>
                  <a:cubicBezTo>
                    <a:pt x="9" y="8263"/>
                    <a:pt x="0" y="8349"/>
                    <a:pt x="98" y="8393"/>
                  </a:cubicBezTo>
                  <a:cubicBezTo>
                    <a:pt x="118" y="8402"/>
                    <a:pt x="149" y="8407"/>
                    <a:pt x="190" y="8407"/>
                  </a:cubicBezTo>
                  <a:cubicBezTo>
                    <a:pt x="358" y="8407"/>
                    <a:pt x="688" y="8329"/>
                    <a:pt x="1107" y="8189"/>
                  </a:cubicBezTo>
                  <a:cubicBezTo>
                    <a:pt x="1174" y="8166"/>
                    <a:pt x="1348" y="8116"/>
                    <a:pt x="1498" y="8077"/>
                  </a:cubicBezTo>
                  <a:cubicBezTo>
                    <a:pt x="1647" y="8038"/>
                    <a:pt x="1797" y="7994"/>
                    <a:pt x="1833" y="7978"/>
                  </a:cubicBezTo>
                  <a:cubicBezTo>
                    <a:pt x="1871" y="7963"/>
                    <a:pt x="1950" y="7945"/>
                    <a:pt x="2009" y="7939"/>
                  </a:cubicBezTo>
                  <a:cubicBezTo>
                    <a:pt x="2067" y="7932"/>
                    <a:pt x="2135" y="7920"/>
                    <a:pt x="2157" y="7913"/>
                  </a:cubicBezTo>
                  <a:cubicBezTo>
                    <a:pt x="2282" y="7868"/>
                    <a:pt x="2753" y="7753"/>
                    <a:pt x="3033" y="7698"/>
                  </a:cubicBezTo>
                  <a:cubicBezTo>
                    <a:pt x="3211" y="7663"/>
                    <a:pt x="3521" y="7597"/>
                    <a:pt x="3721" y="7550"/>
                  </a:cubicBezTo>
                  <a:cubicBezTo>
                    <a:pt x="3922" y="7503"/>
                    <a:pt x="4164" y="7449"/>
                    <a:pt x="4261" y="7431"/>
                  </a:cubicBezTo>
                  <a:cubicBezTo>
                    <a:pt x="4357" y="7413"/>
                    <a:pt x="4610" y="7361"/>
                    <a:pt x="4826" y="7316"/>
                  </a:cubicBezTo>
                  <a:cubicBezTo>
                    <a:pt x="5293" y="7216"/>
                    <a:pt x="5804" y="7124"/>
                    <a:pt x="5884" y="7124"/>
                  </a:cubicBezTo>
                  <a:cubicBezTo>
                    <a:pt x="5889" y="7124"/>
                    <a:pt x="5893" y="7125"/>
                    <a:pt x="5894" y="7126"/>
                  </a:cubicBezTo>
                  <a:cubicBezTo>
                    <a:pt x="5899" y="7132"/>
                    <a:pt x="5849" y="7275"/>
                    <a:pt x="5784" y="7442"/>
                  </a:cubicBezTo>
                  <a:cubicBezTo>
                    <a:pt x="5718" y="7608"/>
                    <a:pt x="5663" y="7762"/>
                    <a:pt x="5663" y="7779"/>
                  </a:cubicBezTo>
                  <a:cubicBezTo>
                    <a:pt x="5663" y="7796"/>
                    <a:pt x="5632" y="7869"/>
                    <a:pt x="5596" y="7939"/>
                  </a:cubicBezTo>
                  <a:cubicBezTo>
                    <a:pt x="5560" y="8008"/>
                    <a:pt x="5530" y="8076"/>
                    <a:pt x="5530" y="8090"/>
                  </a:cubicBezTo>
                  <a:cubicBezTo>
                    <a:pt x="5530" y="8104"/>
                    <a:pt x="5482" y="8215"/>
                    <a:pt x="5424" y="8338"/>
                  </a:cubicBezTo>
                  <a:cubicBezTo>
                    <a:pt x="5366" y="8461"/>
                    <a:pt x="5298" y="8622"/>
                    <a:pt x="5272" y="8696"/>
                  </a:cubicBezTo>
                  <a:cubicBezTo>
                    <a:pt x="5247" y="8771"/>
                    <a:pt x="5209" y="8867"/>
                    <a:pt x="5188" y="8912"/>
                  </a:cubicBezTo>
                  <a:cubicBezTo>
                    <a:pt x="5167" y="8957"/>
                    <a:pt x="5096" y="9119"/>
                    <a:pt x="5031" y="9275"/>
                  </a:cubicBezTo>
                  <a:cubicBezTo>
                    <a:pt x="4857" y="9688"/>
                    <a:pt x="4687" y="10073"/>
                    <a:pt x="4503" y="10462"/>
                  </a:cubicBezTo>
                  <a:cubicBezTo>
                    <a:pt x="4416" y="10649"/>
                    <a:pt x="4343" y="10823"/>
                    <a:pt x="4343" y="10846"/>
                  </a:cubicBezTo>
                  <a:cubicBezTo>
                    <a:pt x="4343" y="10870"/>
                    <a:pt x="4332" y="10898"/>
                    <a:pt x="4319" y="10905"/>
                  </a:cubicBezTo>
                  <a:cubicBezTo>
                    <a:pt x="4303" y="10915"/>
                    <a:pt x="3726" y="12051"/>
                    <a:pt x="3585" y="12352"/>
                  </a:cubicBezTo>
                  <a:cubicBezTo>
                    <a:pt x="3542" y="12445"/>
                    <a:pt x="3530" y="12565"/>
                    <a:pt x="3558" y="12619"/>
                  </a:cubicBezTo>
                  <a:cubicBezTo>
                    <a:pt x="3576" y="12653"/>
                    <a:pt x="3613" y="12669"/>
                    <a:pt x="3664" y="12669"/>
                  </a:cubicBezTo>
                  <a:cubicBezTo>
                    <a:pt x="3923" y="12669"/>
                    <a:pt x="4534" y="12263"/>
                    <a:pt x="4786" y="11879"/>
                  </a:cubicBezTo>
                  <a:cubicBezTo>
                    <a:pt x="4951" y="11629"/>
                    <a:pt x="5441" y="10690"/>
                    <a:pt x="5546" y="10423"/>
                  </a:cubicBezTo>
                  <a:cubicBezTo>
                    <a:pt x="5640" y="10187"/>
                    <a:pt x="5724" y="9982"/>
                    <a:pt x="5758" y="9910"/>
                  </a:cubicBezTo>
                  <a:cubicBezTo>
                    <a:pt x="5795" y="9832"/>
                    <a:pt x="5840" y="9725"/>
                    <a:pt x="6051" y="9209"/>
                  </a:cubicBezTo>
                  <a:cubicBezTo>
                    <a:pt x="6107" y="9075"/>
                    <a:pt x="6161" y="8943"/>
                    <a:pt x="6175" y="8913"/>
                  </a:cubicBezTo>
                  <a:cubicBezTo>
                    <a:pt x="6225" y="8800"/>
                    <a:pt x="6288" y="8638"/>
                    <a:pt x="6329" y="8521"/>
                  </a:cubicBezTo>
                  <a:cubicBezTo>
                    <a:pt x="6370" y="8396"/>
                    <a:pt x="6412" y="8296"/>
                    <a:pt x="6565" y="7968"/>
                  </a:cubicBezTo>
                  <a:cubicBezTo>
                    <a:pt x="6687" y="7704"/>
                    <a:pt x="6833" y="7353"/>
                    <a:pt x="6905" y="7154"/>
                  </a:cubicBezTo>
                  <a:cubicBezTo>
                    <a:pt x="6938" y="7061"/>
                    <a:pt x="6978" y="6974"/>
                    <a:pt x="6994" y="6960"/>
                  </a:cubicBezTo>
                  <a:cubicBezTo>
                    <a:pt x="7010" y="6947"/>
                    <a:pt x="7096" y="6922"/>
                    <a:pt x="7186" y="6903"/>
                  </a:cubicBezTo>
                  <a:cubicBezTo>
                    <a:pt x="7275" y="6886"/>
                    <a:pt x="7426" y="6850"/>
                    <a:pt x="7523" y="6823"/>
                  </a:cubicBezTo>
                  <a:cubicBezTo>
                    <a:pt x="7620" y="6795"/>
                    <a:pt x="7852" y="6742"/>
                    <a:pt x="8039" y="6703"/>
                  </a:cubicBezTo>
                  <a:lnTo>
                    <a:pt x="8380" y="6630"/>
                  </a:lnTo>
                  <a:lnTo>
                    <a:pt x="8605" y="6676"/>
                  </a:lnTo>
                  <a:cubicBezTo>
                    <a:pt x="8867" y="6729"/>
                    <a:pt x="8929" y="6757"/>
                    <a:pt x="9152" y="6929"/>
                  </a:cubicBezTo>
                  <a:cubicBezTo>
                    <a:pt x="9355" y="7085"/>
                    <a:pt x="9825" y="7404"/>
                    <a:pt x="9997" y="7503"/>
                  </a:cubicBezTo>
                  <a:cubicBezTo>
                    <a:pt x="10153" y="7592"/>
                    <a:pt x="10475" y="7699"/>
                    <a:pt x="10678" y="7728"/>
                  </a:cubicBezTo>
                  <a:cubicBezTo>
                    <a:pt x="10779" y="7742"/>
                    <a:pt x="10932" y="7749"/>
                    <a:pt x="11088" y="7749"/>
                  </a:cubicBezTo>
                  <a:cubicBezTo>
                    <a:pt x="11285" y="7749"/>
                    <a:pt x="11485" y="7738"/>
                    <a:pt x="11590" y="7717"/>
                  </a:cubicBezTo>
                  <a:cubicBezTo>
                    <a:pt x="11682" y="7698"/>
                    <a:pt x="11839" y="7647"/>
                    <a:pt x="11934" y="7603"/>
                  </a:cubicBezTo>
                  <a:cubicBezTo>
                    <a:pt x="12029" y="7560"/>
                    <a:pt x="12115" y="7524"/>
                    <a:pt x="12121" y="7524"/>
                  </a:cubicBezTo>
                  <a:cubicBezTo>
                    <a:pt x="12158" y="7524"/>
                    <a:pt x="12761" y="7147"/>
                    <a:pt x="12902" y="7036"/>
                  </a:cubicBezTo>
                  <a:cubicBezTo>
                    <a:pt x="13118" y="6865"/>
                    <a:pt x="13200" y="6774"/>
                    <a:pt x="13252" y="6651"/>
                  </a:cubicBezTo>
                  <a:cubicBezTo>
                    <a:pt x="13311" y="6512"/>
                    <a:pt x="13338" y="6215"/>
                    <a:pt x="13295" y="6190"/>
                  </a:cubicBezTo>
                  <a:cubicBezTo>
                    <a:pt x="13274" y="6177"/>
                    <a:pt x="13273" y="6161"/>
                    <a:pt x="13290" y="6140"/>
                  </a:cubicBezTo>
                  <a:cubicBezTo>
                    <a:pt x="13358" y="6057"/>
                    <a:pt x="13121" y="5521"/>
                    <a:pt x="12920" y="5305"/>
                  </a:cubicBezTo>
                  <a:cubicBezTo>
                    <a:pt x="12659" y="5025"/>
                    <a:pt x="12588" y="4962"/>
                    <a:pt x="12494" y="4931"/>
                  </a:cubicBezTo>
                  <a:cubicBezTo>
                    <a:pt x="12409" y="4904"/>
                    <a:pt x="12206" y="4890"/>
                    <a:pt x="11977" y="4890"/>
                  </a:cubicBezTo>
                  <a:cubicBezTo>
                    <a:pt x="11720" y="4890"/>
                    <a:pt x="11432" y="4907"/>
                    <a:pt x="11243" y="4940"/>
                  </a:cubicBezTo>
                  <a:cubicBezTo>
                    <a:pt x="10811" y="5016"/>
                    <a:pt x="10665" y="5040"/>
                    <a:pt x="10447" y="5070"/>
                  </a:cubicBezTo>
                  <a:cubicBezTo>
                    <a:pt x="10171" y="5109"/>
                    <a:pt x="9705" y="5212"/>
                    <a:pt x="9168" y="5354"/>
                  </a:cubicBezTo>
                  <a:cubicBezTo>
                    <a:pt x="8909" y="5424"/>
                    <a:pt x="8635" y="5492"/>
                    <a:pt x="8560" y="5507"/>
                  </a:cubicBezTo>
                  <a:cubicBezTo>
                    <a:pt x="8487" y="5522"/>
                    <a:pt x="8329" y="5552"/>
                    <a:pt x="8210" y="5573"/>
                  </a:cubicBezTo>
                  <a:cubicBezTo>
                    <a:pt x="8093" y="5596"/>
                    <a:pt x="7912" y="5639"/>
                    <a:pt x="7811" y="5667"/>
                  </a:cubicBezTo>
                  <a:cubicBezTo>
                    <a:pt x="7725" y="5693"/>
                    <a:pt x="7646" y="5710"/>
                    <a:pt x="7621" y="5710"/>
                  </a:cubicBezTo>
                  <a:cubicBezTo>
                    <a:pt x="7617" y="5710"/>
                    <a:pt x="7614" y="5710"/>
                    <a:pt x="7613" y="5709"/>
                  </a:cubicBezTo>
                  <a:cubicBezTo>
                    <a:pt x="7605" y="5702"/>
                    <a:pt x="7648" y="5595"/>
                    <a:pt x="7709" y="5469"/>
                  </a:cubicBezTo>
                  <a:cubicBezTo>
                    <a:pt x="7771" y="5343"/>
                    <a:pt x="7820" y="5222"/>
                    <a:pt x="7820" y="5197"/>
                  </a:cubicBezTo>
                  <a:cubicBezTo>
                    <a:pt x="7820" y="5175"/>
                    <a:pt x="7833" y="5146"/>
                    <a:pt x="7847" y="5137"/>
                  </a:cubicBezTo>
                  <a:cubicBezTo>
                    <a:pt x="7862" y="5128"/>
                    <a:pt x="7894" y="5053"/>
                    <a:pt x="7917" y="4968"/>
                  </a:cubicBezTo>
                  <a:cubicBezTo>
                    <a:pt x="7941" y="4884"/>
                    <a:pt x="8003" y="4736"/>
                    <a:pt x="8052" y="4641"/>
                  </a:cubicBezTo>
                  <a:cubicBezTo>
                    <a:pt x="8178" y="4399"/>
                    <a:pt x="8515" y="3684"/>
                    <a:pt x="8581" y="3518"/>
                  </a:cubicBezTo>
                  <a:cubicBezTo>
                    <a:pt x="8611" y="3444"/>
                    <a:pt x="8657" y="3333"/>
                    <a:pt x="8685" y="3269"/>
                  </a:cubicBezTo>
                  <a:cubicBezTo>
                    <a:pt x="8714" y="3205"/>
                    <a:pt x="8747" y="3109"/>
                    <a:pt x="8761" y="3053"/>
                  </a:cubicBezTo>
                  <a:cubicBezTo>
                    <a:pt x="8774" y="2999"/>
                    <a:pt x="8853" y="2781"/>
                    <a:pt x="8935" y="2570"/>
                  </a:cubicBezTo>
                  <a:cubicBezTo>
                    <a:pt x="9085" y="2191"/>
                    <a:pt x="9126" y="2065"/>
                    <a:pt x="9223" y="1674"/>
                  </a:cubicBezTo>
                  <a:cubicBezTo>
                    <a:pt x="9282" y="1441"/>
                    <a:pt x="9292" y="1044"/>
                    <a:pt x="9242" y="927"/>
                  </a:cubicBezTo>
                  <a:cubicBezTo>
                    <a:pt x="9200" y="830"/>
                    <a:pt x="9061" y="667"/>
                    <a:pt x="8998" y="642"/>
                  </a:cubicBezTo>
                  <a:cubicBezTo>
                    <a:pt x="8973" y="631"/>
                    <a:pt x="8953" y="602"/>
                    <a:pt x="8953" y="571"/>
                  </a:cubicBezTo>
                  <a:cubicBezTo>
                    <a:pt x="8953" y="501"/>
                    <a:pt x="8578" y="176"/>
                    <a:pt x="8416" y="106"/>
                  </a:cubicBezTo>
                  <a:cubicBezTo>
                    <a:pt x="8363" y="83"/>
                    <a:pt x="8303" y="67"/>
                    <a:pt x="8268" y="67"/>
                  </a:cubicBezTo>
                  <a:cubicBezTo>
                    <a:pt x="8261" y="67"/>
                    <a:pt x="8255" y="68"/>
                    <a:pt x="8251" y="70"/>
                  </a:cubicBezTo>
                  <a:cubicBezTo>
                    <a:pt x="8244" y="72"/>
                    <a:pt x="8237" y="73"/>
                    <a:pt x="8231" y="73"/>
                  </a:cubicBezTo>
                  <a:cubicBezTo>
                    <a:pt x="8211" y="73"/>
                    <a:pt x="8195" y="62"/>
                    <a:pt x="8188" y="43"/>
                  </a:cubicBezTo>
                  <a:cubicBezTo>
                    <a:pt x="8175" y="9"/>
                    <a:pt x="8120" y="0"/>
                    <a:pt x="79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46"/>
            <p:cNvSpPr/>
            <p:nvPr/>
          </p:nvSpPr>
          <p:spPr>
            <a:xfrm>
              <a:off x="6090550" y="2500050"/>
              <a:ext cx="34175" cy="76050"/>
            </a:xfrm>
            <a:custGeom>
              <a:avLst/>
              <a:gdLst/>
              <a:ahLst/>
              <a:cxnLst/>
              <a:rect l="l" t="t" r="r" b="b"/>
              <a:pathLst>
                <a:path w="1367" h="3042" extrusionOk="0">
                  <a:moveTo>
                    <a:pt x="822" y="161"/>
                  </a:moveTo>
                  <a:cubicBezTo>
                    <a:pt x="871" y="161"/>
                    <a:pt x="916" y="188"/>
                    <a:pt x="1002" y="245"/>
                  </a:cubicBezTo>
                  <a:cubicBezTo>
                    <a:pt x="1076" y="294"/>
                    <a:pt x="1151" y="363"/>
                    <a:pt x="1170" y="400"/>
                  </a:cubicBezTo>
                  <a:cubicBezTo>
                    <a:pt x="1214" y="485"/>
                    <a:pt x="1197" y="662"/>
                    <a:pt x="1107" y="1060"/>
                  </a:cubicBezTo>
                  <a:cubicBezTo>
                    <a:pt x="1006" y="1503"/>
                    <a:pt x="1010" y="1489"/>
                    <a:pt x="779" y="2046"/>
                  </a:cubicBezTo>
                  <a:cubicBezTo>
                    <a:pt x="689" y="2262"/>
                    <a:pt x="596" y="2494"/>
                    <a:pt x="571" y="2566"/>
                  </a:cubicBezTo>
                  <a:cubicBezTo>
                    <a:pt x="547" y="2634"/>
                    <a:pt x="521" y="2684"/>
                    <a:pt x="513" y="2684"/>
                  </a:cubicBezTo>
                  <a:cubicBezTo>
                    <a:pt x="513" y="2684"/>
                    <a:pt x="512" y="2683"/>
                    <a:pt x="512" y="2683"/>
                  </a:cubicBezTo>
                  <a:cubicBezTo>
                    <a:pt x="496" y="2667"/>
                    <a:pt x="411" y="2326"/>
                    <a:pt x="341" y="2005"/>
                  </a:cubicBezTo>
                  <a:cubicBezTo>
                    <a:pt x="312" y="1871"/>
                    <a:pt x="282" y="1737"/>
                    <a:pt x="275" y="1707"/>
                  </a:cubicBezTo>
                  <a:cubicBezTo>
                    <a:pt x="114" y="1055"/>
                    <a:pt x="282" y="412"/>
                    <a:pt x="666" y="217"/>
                  </a:cubicBezTo>
                  <a:cubicBezTo>
                    <a:pt x="738" y="181"/>
                    <a:pt x="781" y="161"/>
                    <a:pt x="822" y="161"/>
                  </a:cubicBezTo>
                  <a:close/>
                  <a:moveTo>
                    <a:pt x="816" y="1"/>
                  </a:moveTo>
                  <a:cubicBezTo>
                    <a:pt x="749" y="1"/>
                    <a:pt x="681" y="17"/>
                    <a:pt x="611" y="50"/>
                  </a:cubicBezTo>
                  <a:cubicBezTo>
                    <a:pt x="381" y="158"/>
                    <a:pt x="183" y="426"/>
                    <a:pt x="85" y="764"/>
                  </a:cubicBezTo>
                  <a:cubicBezTo>
                    <a:pt x="0" y="1055"/>
                    <a:pt x="74" y="1740"/>
                    <a:pt x="264" y="2436"/>
                  </a:cubicBezTo>
                  <a:cubicBezTo>
                    <a:pt x="280" y="2495"/>
                    <a:pt x="313" y="2636"/>
                    <a:pt x="339" y="2749"/>
                  </a:cubicBezTo>
                  <a:cubicBezTo>
                    <a:pt x="388" y="2973"/>
                    <a:pt x="429" y="3042"/>
                    <a:pt x="509" y="3042"/>
                  </a:cubicBezTo>
                  <a:cubicBezTo>
                    <a:pt x="568" y="3042"/>
                    <a:pt x="664" y="2850"/>
                    <a:pt x="787" y="2488"/>
                  </a:cubicBezTo>
                  <a:cubicBezTo>
                    <a:pt x="826" y="2369"/>
                    <a:pt x="917" y="2136"/>
                    <a:pt x="991" y="1964"/>
                  </a:cubicBezTo>
                  <a:cubicBezTo>
                    <a:pt x="1182" y="1511"/>
                    <a:pt x="1367" y="799"/>
                    <a:pt x="1367" y="508"/>
                  </a:cubicBezTo>
                  <a:cubicBezTo>
                    <a:pt x="1367" y="349"/>
                    <a:pt x="1295" y="236"/>
                    <a:pt x="1112" y="107"/>
                  </a:cubicBezTo>
                  <a:cubicBezTo>
                    <a:pt x="1011" y="36"/>
                    <a:pt x="914" y="1"/>
                    <a:pt x="8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46"/>
            <p:cNvSpPr/>
            <p:nvPr/>
          </p:nvSpPr>
          <p:spPr>
            <a:xfrm>
              <a:off x="6121900" y="2515425"/>
              <a:ext cx="16125" cy="34750"/>
            </a:xfrm>
            <a:custGeom>
              <a:avLst/>
              <a:gdLst/>
              <a:ahLst/>
              <a:cxnLst/>
              <a:rect l="l" t="t" r="r" b="b"/>
              <a:pathLst>
                <a:path w="645" h="1390" extrusionOk="0">
                  <a:moveTo>
                    <a:pt x="567" y="1"/>
                  </a:moveTo>
                  <a:cubicBezTo>
                    <a:pt x="529" y="1"/>
                    <a:pt x="497" y="42"/>
                    <a:pt x="449" y="152"/>
                  </a:cubicBezTo>
                  <a:cubicBezTo>
                    <a:pt x="413" y="234"/>
                    <a:pt x="382" y="316"/>
                    <a:pt x="382" y="332"/>
                  </a:cubicBezTo>
                  <a:cubicBezTo>
                    <a:pt x="382" y="347"/>
                    <a:pt x="295" y="570"/>
                    <a:pt x="188" y="830"/>
                  </a:cubicBezTo>
                  <a:cubicBezTo>
                    <a:pt x="38" y="1194"/>
                    <a:pt x="0" y="1310"/>
                    <a:pt x="23" y="1345"/>
                  </a:cubicBezTo>
                  <a:cubicBezTo>
                    <a:pt x="39" y="1370"/>
                    <a:pt x="68" y="1390"/>
                    <a:pt x="89" y="1390"/>
                  </a:cubicBezTo>
                  <a:cubicBezTo>
                    <a:pt x="133" y="1390"/>
                    <a:pt x="356" y="884"/>
                    <a:pt x="511" y="432"/>
                  </a:cubicBezTo>
                  <a:cubicBezTo>
                    <a:pt x="635" y="72"/>
                    <a:pt x="645" y="1"/>
                    <a:pt x="5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46"/>
            <p:cNvSpPr/>
            <p:nvPr/>
          </p:nvSpPr>
          <p:spPr>
            <a:xfrm>
              <a:off x="6113800" y="2557250"/>
              <a:ext cx="10275" cy="14100"/>
            </a:xfrm>
            <a:custGeom>
              <a:avLst/>
              <a:gdLst/>
              <a:ahLst/>
              <a:cxnLst/>
              <a:rect l="l" t="t" r="r" b="b"/>
              <a:pathLst>
                <a:path w="411" h="564" extrusionOk="0">
                  <a:moveTo>
                    <a:pt x="351" y="1"/>
                  </a:moveTo>
                  <a:cubicBezTo>
                    <a:pt x="315" y="1"/>
                    <a:pt x="274" y="11"/>
                    <a:pt x="254" y="31"/>
                  </a:cubicBezTo>
                  <a:cubicBezTo>
                    <a:pt x="236" y="48"/>
                    <a:pt x="221" y="77"/>
                    <a:pt x="221" y="92"/>
                  </a:cubicBezTo>
                  <a:cubicBezTo>
                    <a:pt x="221" y="108"/>
                    <a:pt x="175" y="197"/>
                    <a:pt x="117" y="292"/>
                  </a:cubicBezTo>
                  <a:cubicBezTo>
                    <a:pt x="11" y="469"/>
                    <a:pt x="1" y="564"/>
                    <a:pt x="87" y="564"/>
                  </a:cubicBezTo>
                  <a:cubicBezTo>
                    <a:pt x="114" y="564"/>
                    <a:pt x="162" y="529"/>
                    <a:pt x="193" y="485"/>
                  </a:cubicBezTo>
                  <a:cubicBezTo>
                    <a:pt x="256" y="397"/>
                    <a:pt x="411" y="71"/>
                    <a:pt x="411" y="28"/>
                  </a:cubicBezTo>
                  <a:cubicBezTo>
                    <a:pt x="411" y="10"/>
                    <a:pt x="383" y="1"/>
                    <a:pt x="3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46"/>
            <p:cNvSpPr/>
            <p:nvPr/>
          </p:nvSpPr>
          <p:spPr>
            <a:xfrm>
              <a:off x="6179675" y="2607900"/>
              <a:ext cx="38400" cy="7275"/>
            </a:xfrm>
            <a:custGeom>
              <a:avLst/>
              <a:gdLst/>
              <a:ahLst/>
              <a:cxnLst/>
              <a:rect l="l" t="t" r="r" b="b"/>
              <a:pathLst>
                <a:path w="1536" h="291" extrusionOk="0">
                  <a:moveTo>
                    <a:pt x="1424" y="1"/>
                  </a:moveTo>
                  <a:cubicBezTo>
                    <a:pt x="1384" y="1"/>
                    <a:pt x="1307" y="11"/>
                    <a:pt x="1107" y="38"/>
                  </a:cubicBezTo>
                  <a:cubicBezTo>
                    <a:pt x="842" y="73"/>
                    <a:pt x="654" y="91"/>
                    <a:pt x="315" y="116"/>
                  </a:cubicBezTo>
                  <a:cubicBezTo>
                    <a:pt x="125" y="130"/>
                    <a:pt x="0" y="178"/>
                    <a:pt x="0" y="239"/>
                  </a:cubicBezTo>
                  <a:cubicBezTo>
                    <a:pt x="0" y="260"/>
                    <a:pt x="23" y="281"/>
                    <a:pt x="54" y="288"/>
                  </a:cubicBezTo>
                  <a:cubicBezTo>
                    <a:pt x="62" y="289"/>
                    <a:pt x="77" y="290"/>
                    <a:pt x="98" y="290"/>
                  </a:cubicBezTo>
                  <a:cubicBezTo>
                    <a:pt x="344" y="290"/>
                    <a:pt x="1373" y="182"/>
                    <a:pt x="1482" y="140"/>
                  </a:cubicBezTo>
                  <a:cubicBezTo>
                    <a:pt x="1535" y="120"/>
                    <a:pt x="1535" y="33"/>
                    <a:pt x="1482" y="13"/>
                  </a:cubicBezTo>
                  <a:cubicBezTo>
                    <a:pt x="1462" y="5"/>
                    <a:pt x="1451" y="1"/>
                    <a:pt x="14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46"/>
            <p:cNvSpPr/>
            <p:nvPr/>
          </p:nvSpPr>
          <p:spPr>
            <a:xfrm>
              <a:off x="6140250" y="2613325"/>
              <a:ext cx="33675" cy="10025"/>
            </a:xfrm>
            <a:custGeom>
              <a:avLst/>
              <a:gdLst/>
              <a:ahLst/>
              <a:cxnLst/>
              <a:rect l="l" t="t" r="r" b="b"/>
              <a:pathLst>
                <a:path w="1347" h="401" extrusionOk="0">
                  <a:moveTo>
                    <a:pt x="1254" y="0"/>
                  </a:moveTo>
                  <a:cubicBezTo>
                    <a:pt x="1200" y="0"/>
                    <a:pt x="1111" y="17"/>
                    <a:pt x="970" y="51"/>
                  </a:cubicBezTo>
                  <a:cubicBezTo>
                    <a:pt x="858" y="78"/>
                    <a:pt x="630" y="133"/>
                    <a:pt x="458" y="171"/>
                  </a:cubicBezTo>
                  <a:cubicBezTo>
                    <a:pt x="85" y="257"/>
                    <a:pt x="0" y="286"/>
                    <a:pt x="0" y="335"/>
                  </a:cubicBezTo>
                  <a:cubicBezTo>
                    <a:pt x="0" y="379"/>
                    <a:pt x="27" y="401"/>
                    <a:pt x="96" y="401"/>
                  </a:cubicBezTo>
                  <a:cubicBezTo>
                    <a:pt x="159" y="401"/>
                    <a:pt x="258" y="383"/>
                    <a:pt x="405" y="347"/>
                  </a:cubicBezTo>
                  <a:cubicBezTo>
                    <a:pt x="575" y="306"/>
                    <a:pt x="792" y="258"/>
                    <a:pt x="888" y="239"/>
                  </a:cubicBezTo>
                  <a:cubicBezTo>
                    <a:pt x="983" y="221"/>
                    <a:pt x="1076" y="198"/>
                    <a:pt x="1091" y="187"/>
                  </a:cubicBezTo>
                  <a:cubicBezTo>
                    <a:pt x="1119" y="170"/>
                    <a:pt x="1133" y="167"/>
                    <a:pt x="1217" y="159"/>
                  </a:cubicBezTo>
                  <a:cubicBezTo>
                    <a:pt x="1281" y="154"/>
                    <a:pt x="1346" y="81"/>
                    <a:pt x="1328" y="34"/>
                  </a:cubicBezTo>
                  <a:cubicBezTo>
                    <a:pt x="1320" y="12"/>
                    <a:pt x="1299" y="0"/>
                    <a:pt x="1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46"/>
            <p:cNvSpPr/>
            <p:nvPr/>
          </p:nvSpPr>
          <p:spPr>
            <a:xfrm>
              <a:off x="6145750" y="2619025"/>
              <a:ext cx="79450" cy="31250"/>
            </a:xfrm>
            <a:custGeom>
              <a:avLst/>
              <a:gdLst/>
              <a:ahLst/>
              <a:cxnLst/>
              <a:rect l="l" t="t" r="r" b="b"/>
              <a:pathLst>
                <a:path w="3178" h="1250" extrusionOk="0">
                  <a:moveTo>
                    <a:pt x="2263" y="172"/>
                  </a:moveTo>
                  <a:cubicBezTo>
                    <a:pt x="2407" y="172"/>
                    <a:pt x="2578" y="178"/>
                    <a:pt x="2638" y="188"/>
                  </a:cubicBezTo>
                  <a:cubicBezTo>
                    <a:pt x="2779" y="211"/>
                    <a:pt x="2845" y="276"/>
                    <a:pt x="2907" y="448"/>
                  </a:cubicBezTo>
                  <a:cubicBezTo>
                    <a:pt x="2957" y="592"/>
                    <a:pt x="2959" y="608"/>
                    <a:pt x="2918" y="687"/>
                  </a:cubicBezTo>
                  <a:cubicBezTo>
                    <a:pt x="2856" y="808"/>
                    <a:pt x="2753" y="896"/>
                    <a:pt x="2585" y="975"/>
                  </a:cubicBezTo>
                  <a:cubicBezTo>
                    <a:pt x="2452" y="1036"/>
                    <a:pt x="2400" y="1043"/>
                    <a:pt x="2124" y="1043"/>
                  </a:cubicBezTo>
                  <a:cubicBezTo>
                    <a:pt x="1853" y="1043"/>
                    <a:pt x="1787" y="1035"/>
                    <a:pt x="1599" y="970"/>
                  </a:cubicBezTo>
                  <a:cubicBezTo>
                    <a:pt x="1480" y="928"/>
                    <a:pt x="1345" y="878"/>
                    <a:pt x="1302" y="858"/>
                  </a:cubicBezTo>
                  <a:cubicBezTo>
                    <a:pt x="1257" y="837"/>
                    <a:pt x="1052" y="746"/>
                    <a:pt x="843" y="656"/>
                  </a:cubicBezTo>
                  <a:cubicBezTo>
                    <a:pt x="635" y="566"/>
                    <a:pt x="456" y="480"/>
                    <a:pt x="443" y="468"/>
                  </a:cubicBezTo>
                  <a:cubicBezTo>
                    <a:pt x="430" y="454"/>
                    <a:pt x="464" y="436"/>
                    <a:pt x="524" y="426"/>
                  </a:cubicBezTo>
                  <a:cubicBezTo>
                    <a:pt x="581" y="417"/>
                    <a:pt x="802" y="374"/>
                    <a:pt x="1017" y="329"/>
                  </a:cubicBezTo>
                  <a:cubicBezTo>
                    <a:pt x="1552" y="218"/>
                    <a:pt x="1517" y="223"/>
                    <a:pt x="1788" y="207"/>
                  </a:cubicBezTo>
                  <a:cubicBezTo>
                    <a:pt x="1921" y="199"/>
                    <a:pt x="2034" y="189"/>
                    <a:pt x="2040" y="183"/>
                  </a:cubicBezTo>
                  <a:cubicBezTo>
                    <a:pt x="2047" y="176"/>
                    <a:pt x="2146" y="172"/>
                    <a:pt x="2263" y="172"/>
                  </a:cubicBezTo>
                  <a:close/>
                  <a:moveTo>
                    <a:pt x="2386" y="1"/>
                  </a:moveTo>
                  <a:cubicBezTo>
                    <a:pt x="2254" y="1"/>
                    <a:pt x="2092" y="10"/>
                    <a:pt x="1893" y="26"/>
                  </a:cubicBezTo>
                  <a:cubicBezTo>
                    <a:pt x="1688" y="44"/>
                    <a:pt x="1397" y="84"/>
                    <a:pt x="1249" y="115"/>
                  </a:cubicBezTo>
                  <a:cubicBezTo>
                    <a:pt x="1100" y="147"/>
                    <a:pt x="901" y="185"/>
                    <a:pt x="805" y="198"/>
                  </a:cubicBezTo>
                  <a:cubicBezTo>
                    <a:pt x="181" y="290"/>
                    <a:pt x="0" y="353"/>
                    <a:pt x="65" y="458"/>
                  </a:cubicBezTo>
                  <a:cubicBezTo>
                    <a:pt x="98" y="513"/>
                    <a:pt x="75" y="500"/>
                    <a:pt x="520" y="705"/>
                  </a:cubicBezTo>
                  <a:cubicBezTo>
                    <a:pt x="1396" y="1110"/>
                    <a:pt x="1818" y="1250"/>
                    <a:pt x="2163" y="1250"/>
                  </a:cubicBezTo>
                  <a:cubicBezTo>
                    <a:pt x="2407" y="1250"/>
                    <a:pt x="2751" y="1125"/>
                    <a:pt x="2921" y="976"/>
                  </a:cubicBezTo>
                  <a:cubicBezTo>
                    <a:pt x="3140" y="783"/>
                    <a:pt x="3178" y="556"/>
                    <a:pt x="3032" y="291"/>
                  </a:cubicBezTo>
                  <a:cubicBezTo>
                    <a:pt x="2917" y="80"/>
                    <a:pt x="2775" y="1"/>
                    <a:pt x="2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46"/>
            <p:cNvSpPr/>
            <p:nvPr/>
          </p:nvSpPr>
          <p:spPr>
            <a:xfrm>
              <a:off x="6080200" y="2631825"/>
              <a:ext cx="9900" cy="8275"/>
            </a:xfrm>
            <a:custGeom>
              <a:avLst/>
              <a:gdLst/>
              <a:ahLst/>
              <a:cxnLst/>
              <a:rect l="l" t="t" r="r" b="b"/>
              <a:pathLst>
                <a:path w="396" h="331" extrusionOk="0">
                  <a:moveTo>
                    <a:pt x="215" y="0"/>
                  </a:moveTo>
                  <a:cubicBezTo>
                    <a:pt x="184" y="0"/>
                    <a:pt x="151" y="9"/>
                    <a:pt x="116" y="27"/>
                  </a:cubicBezTo>
                  <a:cubicBezTo>
                    <a:pt x="27" y="74"/>
                    <a:pt x="1" y="111"/>
                    <a:pt x="1" y="191"/>
                  </a:cubicBezTo>
                  <a:cubicBezTo>
                    <a:pt x="0" y="279"/>
                    <a:pt x="70" y="331"/>
                    <a:pt x="153" y="331"/>
                  </a:cubicBezTo>
                  <a:cubicBezTo>
                    <a:pt x="204" y="331"/>
                    <a:pt x="260" y="311"/>
                    <a:pt x="306" y="268"/>
                  </a:cubicBezTo>
                  <a:cubicBezTo>
                    <a:pt x="389" y="192"/>
                    <a:pt x="395" y="152"/>
                    <a:pt x="340" y="72"/>
                  </a:cubicBezTo>
                  <a:cubicBezTo>
                    <a:pt x="306" y="24"/>
                    <a:pt x="264" y="0"/>
                    <a:pt x="2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6" name="Google Shape;1356;p46"/>
          <p:cNvGrpSpPr/>
          <p:nvPr/>
        </p:nvGrpSpPr>
        <p:grpSpPr>
          <a:xfrm>
            <a:off x="7586800" y="3865841"/>
            <a:ext cx="395823" cy="325965"/>
            <a:chOff x="6441550" y="2480732"/>
            <a:chExt cx="253700" cy="208925"/>
          </a:xfrm>
        </p:grpSpPr>
        <p:sp>
          <p:nvSpPr>
            <p:cNvPr id="1357" name="Google Shape;1357;p46"/>
            <p:cNvSpPr/>
            <p:nvPr/>
          </p:nvSpPr>
          <p:spPr>
            <a:xfrm>
              <a:off x="6450150" y="2496032"/>
              <a:ext cx="234200" cy="178350"/>
            </a:xfrm>
            <a:custGeom>
              <a:avLst/>
              <a:gdLst/>
              <a:ahLst/>
              <a:cxnLst/>
              <a:rect l="l" t="t" r="r" b="b"/>
              <a:pathLst>
                <a:path w="9368" h="7134" extrusionOk="0">
                  <a:moveTo>
                    <a:pt x="4659" y="0"/>
                  </a:moveTo>
                  <a:cubicBezTo>
                    <a:pt x="4607" y="0"/>
                    <a:pt x="4541" y="13"/>
                    <a:pt x="4450" y="37"/>
                  </a:cubicBezTo>
                  <a:cubicBezTo>
                    <a:pt x="3877" y="190"/>
                    <a:pt x="3484" y="1286"/>
                    <a:pt x="3251" y="1912"/>
                  </a:cubicBezTo>
                  <a:cubicBezTo>
                    <a:pt x="3320" y="1989"/>
                    <a:pt x="3277" y="2134"/>
                    <a:pt x="3165" y="2176"/>
                  </a:cubicBezTo>
                  <a:lnTo>
                    <a:pt x="3168" y="2185"/>
                  </a:lnTo>
                  <a:cubicBezTo>
                    <a:pt x="3113" y="2194"/>
                    <a:pt x="3054" y="2199"/>
                    <a:pt x="2997" y="2208"/>
                  </a:cubicBezTo>
                  <a:cubicBezTo>
                    <a:pt x="2928" y="2224"/>
                    <a:pt x="2859" y="2242"/>
                    <a:pt x="2789" y="2262"/>
                  </a:cubicBezTo>
                  <a:cubicBezTo>
                    <a:pt x="2774" y="2272"/>
                    <a:pt x="2758" y="2277"/>
                    <a:pt x="2742" y="2277"/>
                  </a:cubicBezTo>
                  <a:cubicBezTo>
                    <a:pt x="2715" y="2277"/>
                    <a:pt x="2691" y="2262"/>
                    <a:pt x="2674" y="2240"/>
                  </a:cubicBezTo>
                  <a:cubicBezTo>
                    <a:pt x="2334" y="2266"/>
                    <a:pt x="1995" y="2268"/>
                    <a:pt x="1658" y="2272"/>
                  </a:cubicBezTo>
                  <a:cubicBezTo>
                    <a:pt x="1653" y="2272"/>
                    <a:pt x="1647" y="2272"/>
                    <a:pt x="1641" y="2272"/>
                  </a:cubicBezTo>
                  <a:cubicBezTo>
                    <a:pt x="1500" y="2272"/>
                    <a:pt x="1246" y="2244"/>
                    <a:pt x="999" y="2244"/>
                  </a:cubicBezTo>
                  <a:cubicBezTo>
                    <a:pt x="731" y="2244"/>
                    <a:pt x="469" y="2277"/>
                    <a:pt x="366" y="2418"/>
                  </a:cubicBezTo>
                  <a:cubicBezTo>
                    <a:pt x="0" y="2908"/>
                    <a:pt x="2213" y="3958"/>
                    <a:pt x="2559" y="4145"/>
                  </a:cubicBezTo>
                  <a:cubicBezTo>
                    <a:pt x="2583" y="4161"/>
                    <a:pt x="2605" y="4177"/>
                    <a:pt x="2621" y="4198"/>
                  </a:cubicBezTo>
                  <a:cubicBezTo>
                    <a:pt x="2684" y="4214"/>
                    <a:pt x="2732" y="4270"/>
                    <a:pt x="2706" y="4346"/>
                  </a:cubicBezTo>
                  <a:cubicBezTo>
                    <a:pt x="2554" y="4801"/>
                    <a:pt x="2408" y="5258"/>
                    <a:pt x="2295" y="5725"/>
                  </a:cubicBezTo>
                  <a:cubicBezTo>
                    <a:pt x="2237" y="5970"/>
                    <a:pt x="2191" y="6212"/>
                    <a:pt x="2161" y="6461"/>
                  </a:cubicBezTo>
                  <a:cubicBezTo>
                    <a:pt x="2127" y="6731"/>
                    <a:pt x="1993" y="7041"/>
                    <a:pt x="2272" y="7123"/>
                  </a:cubicBezTo>
                  <a:cubicBezTo>
                    <a:pt x="2295" y="7130"/>
                    <a:pt x="2320" y="7133"/>
                    <a:pt x="2345" y="7133"/>
                  </a:cubicBezTo>
                  <a:cubicBezTo>
                    <a:pt x="2715" y="7133"/>
                    <a:pt x="3335" y="6449"/>
                    <a:pt x="3602" y="6214"/>
                  </a:cubicBezTo>
                  <a:cubicBezTo>
                    <a:pt x="3939" y="5918"/>
                    <a:pt x="4255" y="5606"/>
                    <a:pt x="4577" y="5298"/>
                  </a:cubicBezTo>
                  <a:cubicBezTo>
                    <a:pt x="4624" y="5252"/>
                    <a:pt x="4676" y="5232"/>
                    <a:pt x="4726" y="5232"/>
                  </a:cubicBezTo>
                  <a:cubicBezTo>
                    <a:pt x="4823" y="5232"/>
                    <a:pt x="4912" y="5304"/>
                    <a:pt x="4943" y="5395"/>
                  </a:cubicBezTo>
                  <a:cubicBezTo>
                    <a:pt x="5748" y="6083"/>
                    <a:pt x="6641" y="6590"/>
                    <a:pt x="7652" y="6886"/>
                  </a:cubicBezTo>
                  <a:cubicBezTo>
                    <a:pt x="7611" y="6433"/>
                    <a:pt x="7534" y="5990"/>
                    <a:pt x="7408" y="5552"/>
                  </a:cubicBezTo>
                  <a:cubicBezTo>
                    <a:pt x="7269" y="5069"/>
                    <a:pt x="7001" y="4628"/>
                    <a:pt x="6887" y="4143"/>
                  </a:cubicBezTo>
                  <a:cubicBezTo>
                    <a:pt x="6863" y="4039"/>
                    <a:pt x="6937" y="3942"/>
                    <a:pt x="7024" y="3914"/>
                  </a:cubicBezTo>
                  <a:cubicBezTo>
                    <a:pt x="7026" y="3866"/>
                    <a:pt x="7050" y="3815"/>
                    <a:pt x="7107" y="3781"/>
                  </a:cubicBezTo>
                  <a:cubicBezTo>
                    <a:pt x="7386" y="3602"/>
                    <a:pt x="9368" y="2256"/>
                    <a:pt x="9139" y="1904"/>
                  </a:cubicBezTo>
                  <a:cubicBezTo>
                    <a:pt x="9087" y="1823"/>
                    <a:pt x="8893" y="1797"/>
                    <a:pt x="8659" y="1797"/>
                  </a:cubicBezTo>
                  <a:cubicBezTo>
                    <a:pt x="8282" y="1797"/>
                    <a:pt x="7801" y="1864"/>
                    <a:pt x="7633" y="1875"/>
                  </a:cubicBezTo>
                  <a:cubicBezTo>
                    <a:pt x="7146" y="1908"/>
                    <a:pt x="6661" y="1988"/>
                    <a:pt x="6177" y="2002"/>
                  </a:cubicBezTo>
                  <a:cubicBezTo>
                    <a:pt x="6173" y="2002"/>
                    <a:pt x="6170" y="2002"/>
                    <a:pt x="6166" y="2002"/>
                  </a:cubicBezTo>
                  <a:cubicBezTo>
                    <a:pt x="6063" y="2002"/>
                    <a:pt x="6000" y="1931"/>
                    <a:pt x="5976" y="1848"/>
                  </a:cubicBezTo>
                  <a:cubicBezTo>
                    <a:pt x="5937" y="1836"/>
                    <a:pt x="5899" y="1815"/>
                    <a:pt x="5874" y="1781"/>
                  </a:cubicBezTo>
                  <a:cubicBezTo>
                    <a:pt x="5664" y="1476"/>
                    <a:pt x="5549" y="1118"/>
                    <a:pt x="5354" y="802"/>
                  </a:cubicBezTo>
                  <a:cubicBezTo>
                    <a:pt x="5241" y="617"/>
                    <a:pt x="5117" y="437"/>
                    <a:pt x="4980" y="270"/>
                  </a:cubicBezTo>
                  <a:cubicBezTo>
                    <a:pt x="4832" y="88"/>
                    <a:pt x="4795" y="0"/>
                    <a:pt x="4659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46"/>
            <p:cNvSpPr/>
            <p:nvPr/>
          </p:nvSpPr>
          <p:spPr>
            <a:xfrm>
              <a:off x="6441550" y="2480732"/>
              <a:ext cx="253700" cy="208925"/>
            </a:xfrm>
            <a:custGeom>
              <a:avLst/>
              <a:gdLst/>
              <a:ahLst/>
              <a:cxnLst/>
              <a:rect l="l" t="t" r="r" b="b"/>
              <a:pathLst>
                <a:path w="10148" h="8357" extrusionOk="0">
                  <a:moveTo>
                    <a:pt x="5002" y="612"/>
                  </a:moveTo>
                  <a:cubicBezTo>
                    <a:pt x="5139" y="612"/>
                    <a:pt x="5176" y="700"/>
                    <a:pt x="5324" y="883"/>
                  </a:cubicBezTo>
                  <a:cubicBezTo>
                    <a:pt x="5461" y="1049"/>
                    <a:pt x="5585" y="1229"/>
                    <a:pt x="5698" y="1414"/>
                  </a:cubicBezTo>
                  <a:cubicBezTo>
                    <a:pt x="5893" y="1730"/>
                    <a:pt x="6008" y="2088"/>
                    <a:pt x="6219" y="2393"/>
                  </a:cubicBezTo>
                  <a:cubicBezTo>
                    <a:pt x="6243" y="2428"/>
                    <a:pt x="6281" y="2448"/>
                    <a:pt x="6320" y="2460"/>
                  </a:cubicBezTo>
                  <a:cubicBezTo>
                    <a:pt x="6344" y="2543"/>
                    <a:pt x="6408" y="2615"/>
                    <a:pt x="6512" y="2615"/>
                  </a:cubicBezTo>
                  <a:cubicBezTo>
                    <a:pt x="6515" y="2615"/>
                    <a:pt x="6518" y="2615"/>
                    <a:pt x="6521" y="2615"/>
                  </a:cubicBezTo>
                  <a:cubicBezTo>
                    <a:pt x="7006" y="2601"/>
                    <a:pt x="7490" y="2520"/>
                    <a:pt x="7977" y="2488"/>
                  </a:cubicBezTo>
                  <a:cubicBezTo>
                    <a:pt x="8145" y="2476"/>
                    <a:pt x="8627" y="2409"/>
                    <a:pt x="9004" y="2409"/>
                  </a:cubicBezTo>
                  <a:cubicBezTo>
                    <a:pt x="9238" y="2409"/>
                    <a:pt x="9431" y="2435"/>
                    <a:pt x="9483" y="2516"/>
                  </a:cubicBezTo>
                  <a:cubicBezTo>
                    <a:pt x="9711" y="2868"/>
                    <a:pt x="7730" y="4214"/>
                    <a:pt x="7451" y="4393"/>
                  </a:cubicBezTo>
                  <a:cubicBezTo>
                    <a:pt x="7394" y="4427"/>
                    <a:pt x="7370" y="4478"/>
                    <a:pt x="7368" y="4526"/>
                  </a:cubicBezTo>
                  <a:cubicBezTo>
                    <a:pt x="7281" y="4554"/>
                    <a:pt x="7207" y="4651"/>
                    <a:pt x="7231" y="4755"/>
                  </a:cubicBezTo>
                  <a:cubicBezTo>
                    <a:pt x="7345" y="5240"/>
                    <a:pt x="7613" y="5681"/>
                    <a:pt x="7752" y="6164"/>
                  </a:cubicBezTo>
                  <a:cubicBezTo>
                    <a:pt x="7878" y="6602"/>
                    <a:pt x="7955" y="7045"/>
                    <a:pt x="7996" y="7498"/>
                  </a:cubicBezTo>
                  <a:cubicBezTo>
                    <a:pt x="6985" y="7202"/>
                    <a:pt x="6092" y="6695"/>
                    <a:pt x="5287" y="6007"/>
                  </a:cubicBezTo>
                  <a:cubicBezTo>
                    <a:pt x="5256" y="5916"/>
                    <a:pt x="5167" y="5845"/>
                    <a:pt x="5070" y="5845"/>
                  </a:cubicBezTo>
                  <a:cubicBezTo>
                    <a:pt x="5020" y="5845"/>
                    <a:pt x="4968" y="5864"/>
                    <a:pt x="4921" y="5910"/>
                  </a:cubicBezTo>
                  <a:cubicBezTo>
                    <a:pt x="4599" y="6219"/>
                    <a:pt x="4283" y="6530"/>
                    <a:pt x="3946" y="6826"/>
                  </a:cubicBezTo>
                  <a:cubicBezTo>
                    <a:pt x="3678" y="7061"/>
                    <a:pt x="3059" y="7746"/>
                    <a:pt x="2689" y="7746"/>
                  </a:cubicBezTo>
                  <a:cubicBezTo>
                    <a:pt x="2663" y="7746"/>
                    <a:pt x="2639" y="7743"/>
                    <a:pt x="2616" y="7736"/>
                  </a:cubicBezTo>
                  <a:cubicBezTo>
                    <a:pt x="2337" y="7653"/>
                    <a:pt x="2471" y="7343"/>
                    <a:pt x="2505" y="7073"/>
                  </a:cubicBezTo>
                  <a:cubicBezTo>
                    <a:pt x="2535" y="6824"/>
                    <a:pt x="2581" y="6582"/>
                    <a:pt x="2639" y="6337"/>
                  </a:cubicBezTo>
                  <a:cubicBezTo>
                    <a:pt x="2752" y="5870"/>
                    <a:pt x="2898" y="5413"/>
                    <a:pt x="3050" y="4958"/>
                  </a:cubicBezTo>
                  <a:cubicBezTo>
                    <a:pt x="3076" y="4882"/>
                    <a:pt x="3028" y="4826"/>
                    <a:pt x="2965" y="4810"/>
                  </a:cubicBezTo>
                  <a:cubicBezTo>
                    <a:pt x="2949" y="4790"/>
                    <a:pt x="2928" y="4773"/>
                    <a:pt x="2903" y="4757"/>
                  </a:cubicBezTo>
                  <a:cubicBezTo>
                    <a:pt x="2557" y="4570"/>
                    <a:pt x="344" y="3520"/>
                    <a:pt x="710" y="3031"/>
                  </a:cubicBezTo>
                  <a:cubicBezTo>
                    <a:pt x="813" y="2890"/>
                    <a:pt x="1076" y="2857"/>
                    <a:pt x="1345" y="2857"/>
                  </a:cubicBezTo>
                  <a:cubicBezTo>
                    <a:pt x="1593" y="2857"/>
                    <a:pt x="1848" y="2885"/>
                    <a:pt x="1988" y="2885"/>
                  </a:cubicBezTo>
                  <a:cubicBezTo>
                    <a:pt x="1993" y="2885"/>
                    <a:pt x="1998" y="2885"/>
                    <a:pt x="2002" y="2885"/>
                  </a:cubicBezTo>
                  <a:cubicBezTo>
                    <a:pt x="2340" y="2880"/>
                    <a:pt x="2678" y="2878"/>
                    <a:pt x="3018" y="2852"/>
                  </a:cubicBezTo>
                  <a:cubicBezTo>
                    <a:pt x="3034" y="2875"/>
                    <a:pt x="3059" y="2889"/>
                    <a:pt x="3086" y="2889"/>
                  </a:cubicBezTo>
                  <a:cubicBezTo>
                    <a:pt x="3101" y="2889"/>
                    <a:pt x="3118" y="2884"/>
                    <a:pt x="3133" y="2874"/>
                  </a:cubicBezTo>
                  <a:cubicBezTo>
                    <a:pt x="3203" y="2854"/>
                    <a:pt x="3272" y="2836"/>
                    <a:pt x="3342" y="2820"/>
                  </a:cubicBezTo>
                  <a:cubicBezTo>
                    <a:pt x="3399" y="2811"/>
                    <a:pt x="3457" y="2806"/>
                    <a:pt x="3512" y="2797"/>
                  </a:cubicBezTo>
                  <a:lnTo>
                    <a:pt x="3509" y="2788"/>
                  </a:lnTo>
                  <a:cubicBezTo>
                    <a:pt x="3621" y="2746"/>
                    <a:pt x="3664" y="2601"/>
                    <a:pt x="3595" y="2524"/>
                  </a:cubicBezTo>
                  <a:cubicBezTo>
                    <a:pt x="3829" y="1899"/>
                    <a:pt x="4221" y="802"/>
                    <a:pt x="4794" y="649"/>
                  </a:cubicBezTo>
                  <a:cubicBezTo>
                    <a:pt x="4885" y="625"/>
                    <a:pt x="4951" y="612"/>
                    <a:pt x="5002" y="612"/>
                  </a:cubicBezTo>
                  <a:close/>
                  <a:moveTo>
                    <a:pt x="4825" y="1"/>
                  </a:moveTo>
                  <a:cubicBezTo>
                    <a:pt x="4820" y="1"/>
                    <a:pt x="4815" y="1"/>
                    <a:pt x="4810" y="1"/>
                  </a:cubicBezTo>
                  <a:cubicBezTo>
                    <a:pt x="4376" y="15"/>
                    <a:pt x="4159" y="546"/>
                    <a:pt x="3978" y="872"/>
                  </a:cubicBezTo>
                  <a:cubicBezTo>
                    <a:pt x="3696" y="1377"/>
                    <a:pt x="3470" y="1908"/>
                    <a:pt x="3281" y="2455"/>
                  </a:cubicBezTo>
                  <a:cubicBezTo>
                    <a:pt x="2890" y="2406"/>
                    <a:pt x="2477" y="2382"/>
                    <a:pt x="2068" y="2382"/>
                  </a:cubicBezTo>
                  <a:cubicBezTo>
                    <a:pt x="1748" y="2382"/>
                    <a:pt x="1430" y="2397"/>
                    <a:pt x="1129" y="2425"/>
                  </a:cubicBezTo>
                  <a:cubicBezTo>
                    <a:pt x="760" y="2460"/>
                    <a:pt x="289" y="2585"/>
                    <a:pt x="157" y="2979"/>
                  </a:cubicBezTo>
                  <a:cubicBezTo>
                    <a:pt x="0" y="3455"/>
                    <a:pt x="455" y="3774"/>
                    <a:pt x="785" y="4025"/>
                  </a:cubicBezTo>
                  <a:cubicBezTo>
                    <a:pt x="1360" y="4464"/>
                    <a:pt x="1988" y="4852"/>
                    <a:pt x="2662" y="5120"/>
                  </a:cubicBezTo>
                  <a:cubicBezTo>
                    <a:pt x="2334" y="5695"/>
                    <a:pt x="2145" y="6316"/>
                    <a:pt x="2056" y="6981"/>
                  </a:cubicBezTo>
                  <a:cubicBezTo>
                    <a:pt x="2004" y="7339"/>
                    <a:pt x="1847" y="7993"/>
                    <a:pt x="2203" y="8258"/>
                  </a:cubicBezTo>
                  <a:cubicBezTo>
                    <a:pt x="2296" y="8328"/>
                    <a:pt x="2395" y="8357"/>
                    <a:pt x="2495" y="8357"/>
                  </a:cubicBezTo>
                  <a:cubicBezTo>
                    <a:pt x="2829" y="8357"/>
                    <a:pt x="3181" y="8034"/>
                    <a:pt x="3410" y="7856"/>
                  </a:cubicBezTo>
                  <a:cubicBezTo>
                    <a:pt x="4013" y="7389"/>
                    <a:pt x="4591" y="6886"/>
                    <a:pt x="5124" y="6341"/>
                  </a:cubicBezTo>
                  <a:cubicBezTo>
                    <a:pt x="5978" y="7172"/>
                    <a:pt x="7028" y="7731"/>
                    <a:pt x="8185" y="8019"/>
                  </a:cubicBezTo>
                  <a:cubicBezTo>
                    <a:pt x="8204" y="8024"/>
                    <a:pt x="8222" y="8027"/>
                    <a:pt x="8241" y="8027"/>
                  </a:cubicBezTo>
                  <a:cubicBezTo>
                    <a:pt x="8360" y="8027"/>
                    <a:pt x="8477" y="7933"/>
                    <a:pt x="8472" y="7803"/>
                  </a:cubicBezTo>
                  <a:cubicBezTo>
                    <a:pt x="8428" y="6819"/>
                    <a:pt x="8267" y="5508"/>
                    <a:pt x="7633" y="4693"/>
                  </a:cubicBezTo>
                  <a:cubicBezTo>
                    <a:pt x="8239" y="4381"/>
                    <a:pt x="8806" y="3997"/>
                    <a:pt x="9305" y="3534"/>
                  </a:cubicBezTo>
                  <a:cubicBezTo>
                    <a:pt x="9585" y="3273"/>
                    <a:pt x="10148" y="2813"/>
                    <a:pt x="10051" y="2359"/>
                  </a:cubicBezTo>
                  <a:cubicBezTo>
                    <a:pt x="9976" y="2005"/>
                    <a:pt x="9624" y="1951"/>
                    <a:pt x="9300" y="1951"/>
                  </a:cubicBezTo>
                  <a:cubicBezTo>
                    <a:pt x="9174" y="1951"/>
                    <a:pt x="9052" y="1959"/>
                    <a:pt x="8952" y="1961"/>
                  </a:cubicBezTo>
                  <a:cubicBezTo>
                    <a:pt x="8153" y="1973"/>
                    <a:pt x="7303" y="1989"/>
                    <a:pt x="6523" y="2174"/>
                  </a:cubicBezTo>
                  <a:cubicBezTo>
                    <a:pt x="6424" y="1661"/>
                    <a:pt x="6102" y="1186"/>
                    <a:pt x="5793" y="777"/>
                  </a:cubicBezTo>
                  <a:cubicBezTo>
                    <a:pt x="5568" y="480"/>
                    <a:pt x="5245" y="1"/>
                    <a:pt x="4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A64F0AF3-EA58-0E40-A803-FFD35797D9E6}"/>
              </a:ext>
            </a:extLst>
          </p:cNvPr>
          <p:cNvGrpSpPr/>
          <p:nvPr/>
        </p:nvGrpSpPr>
        <p:grpSpPr>
          <a:xfrm>
            <a:off x="332827" y="220558"/>
            <a:ext cx="1063768" cy="921948"/>
            <a:chOff x="10807701" y="4343400"/>
            <a:chExt cx="847725" cy="720725"/>
          </a:xfrm>
          <a:solidFill>
            <a:srgbClr val="C00000"/>
          </a:solidFill>
        </p:grpSpPr>
        <p:sp>
          <p:nvSpPr>
            <p:cNvPr id="82" name="Freeform 467">
              <a:extLst>
                <a:ext uri="{FF2B5EF4-FFF2-40B4-BE49-F238E27FC236}">
                  <a16:creationId xmlns:a16="http://schemas.microsoft.com/office/drawing/2014/main" id="{B0238C0A-A76D-BC44-A5F5-1FB45E1A0B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925176" y="4346575"/>
              <a:ext cx="150813" cy="158750"/>
            </a:xfrm>
            <a:custGeom>
              <a:avLst/>
              <a:gdLst>
                <a:gd name="T0" fmla="*/ 20 w 40"/>
                <a:gd name="T1" fmla="*/ 42 h 42"/>
                <a:gd name="T2" fmla="*/ 0 w 40"/>
                <a:gd name="T3" fmla="*/ 21 h 42"/>
                <a:gd name="T4" fmla="*/ 20 w 40"/>
                <a:gd name="T5" fmla="*/ 0 h 42"/>
                <a:gd name="T6" fmla="*/ 40 w 40"/>
                <a:gd name="T7" fmla="*/ 21 h 42"/>
                <a:gd name="T8" fmla="*/ 20 w 40"/>
                <a:gd name="T9" fmla="*/ 42 h 42"/>
                <a:gd name="T10" fmla="*/ 20 w 40"/>
                <a:gd name="T11" fmla="*/ 7 h 42"/>
                <a:gd name="T12" fmla="*/ 7 w 40"/>
                <a:gd name="T13" fmla="*/ 21 h 42"/>
                <a:gd name="T14" fmla="*/ 20 w 40"/>
                <a:gd name="T15" fmla="*/ 35 h 42"/>
                <a:gd name="T16" fmla="*/ 33 w 40"/>
                <a:gd name="T17" fmla="*/ 21 h 42"/>
                <a:gd name="T18" fmla="*/ 20 w 40"/>
                <a:gd name="T19" fmla="*/ 7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" h="42">
                  <a:moveTo>
                    <a:pt x="20" y="42"/>
                  </a:moveTo>
                  <a:cubicBezTo>
                    <a:pt x="9" y="42"/>
                    <a:pt x="0" y="33"/>
                    <a:pt x="0" y="21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1"/>
                  </a:cubicBezTo>
                  <a:cubicBezTo>
                    <a:pt x="40" y="33"/>
                    <a:pt x="31" y="42"/>
                    <a:pt x="20" y="42"/>
                  </a:cubicBezTo>
                  <a:close/>
                  <a:moveTo>
                    <a:pt x="20" y="7"/>
                  </a:moveTo>
                  <a:cubicBezTo>
                    <a:pt x="13" y="7"/>
                    <a:pt x="7" y="13"/>
                    <a:pt x="7" y="21"/>
                  </a:cubicBezTo>
                  <a:cubicBezTo>
                    <a:pt x="7" y="29"/>
                    <a:pt x="13" y="35"/>
                    <a:pt x="20" y="35"/>
                  </a:cubicBezTo>
                  <a:cubicBezTo>
                    <a:pt x="27" y="35"/>
                    <a:pt x="33" y="29"/>
                    <a:pt x="33" y="21"/>
                  </a:cubicBezTo>
                  <a:cubicBezTo>
                    <a:pt x="33" y="13"/>
                    <a:pt x="27" y="7"/>
                    <a:pt x="2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1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3" name="Freeform 468">
              <a:extLst>
                <a:ext uri="{FF2B5EF4-FFF2-40B4-BE49-F238E27FC236}">
                  <a16:creationId xmlns:a16="http://schemas.microsoft.com/office/drawing/2014/main" id="{0F03936C-4844-FC41-8E3E-1D9B6383FE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85501" y="4806950"/>
              <a:ext cx="25400" cy="257175"/>
            </a:xfrm>
            <a:custGeom>
              <a:avLst/>
              <a:gdLst>
                <a:gd name="T0" fmla="*/ 4 w 7"/>
                <a:gd name="T1" fmla="*/ 68 h 68"/>
                <a:gd name="T2" fmla="*/ 0 w 7"/>
                <a:gd name="T3" fmla="*/ 65 h 68"/>
                <a:gd name="T4" fmla="*/ 0 w 7"/>
                <a:gd name="T5" fmla="*/ 3 h 68"/>
                <a:gd name="T6" fmla="*/ 4 w 7"/>
                <a:gd name="T7" fmla="*/ 0 h 68"/>
                <a:gd name="T8" fmla="*/ 7 w 7"/>
                <a:gd name="T9" fmla="*/ 3 h 68"/>
                <a:gd name="T10" fmla="*/ 7 w 7"/>
                <a:gd name="T11" fmla="*/ 65 h 68"/>
                <a:gd name="T12" fmla="*/ 4 w 7"/>
                <a:gd name="T13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68">
                  <a:moveTo>
                    <a:pt x="4" y="68"/>
                  </a:moveTo>
                  <a:cubicBezTo>
                    <a:pt x="2" y="68"/>
                    <a:pt x="0" y="67"/>
                    <a:pt x="0" y="6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7" y="1"/>
                    <a:pt x="7" y="3"/>
                  </a:cubicBezTo>
                  <a:cubicBezTo>
                    <a:pt x="7" y="65"/>
                    <a:pt x="7" y="65"/>
                    <a:pt x="7" y="65"/>
                  </a:cubicBezTo>
                  <a:cubicBezTo>
                    <a:pt x="7" y="67"/>
                    <a:pt x="6" y="68"/>
                    <a:pt x="4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1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4" name="Freeform 469">
              <a:extLst>
                <a:ext uri="{FF2B5EF4-FFF2-40B4-BE49-F238E27FC236}">
                  <a16:creationId xmlns:a16="http://schemas.microsoft.com/office/drawing/2014/main" id="{B3702951-47A4-5441-BBA9-B0BBFEE0D5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07701" y="5037138"/>
              <a:ext cx="806450" cy="26987"/>
            </a:xfrm>
            <a:custGeom>
              <a:avLst/>
              <a:gdLst>
                <a:gd name="T0" fmla="*/ 211 w 214"/>
                <a:gd name="T1" fmla="*/ 7 h 7"/>
                <a:gd name="T2" fmla="*/ 4 w 214"/>
                <a:gd name="T3" fmla="*/ 7 h 7"/>
                <a:gd name="T4" fmla="*/ 0 w 214"/>
                <a:gd name="T5" fmla="*/ 4 h 7"/>
                <a:gd name="T6" fmla="*/ 4 w 214"/>
                <a:gd name="T7" fmla="*/ 0 h 7"/>
                <a:gd name="T8" fmla="*/ 211 w 214"/>
                <a:gd name="T9" fmla="*/ 0 h 7"/>
                <a:gd name="T10" fmla="*/ 214 w 214"/>
                <a:gd name="T11" fmla="*/ 4 h 7"/>
                <a:gd name="T12" fmla="*/ 211 w 214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4" h="7">
                  <a:moveTo>
                    <a:pt x="211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11" y="0"/>
                    <a:pt x="211" y="0"/>
                    <a:pt x="211" y="0"/>
                  </a:cubicBezTo>
                  <a:cubicBezTo>
                    <a:pt x="213" y="0"/>
                    <a:pt x="214" y="2"/>
                    <a:pt x="214" y="4"/>
                  </a:cubicBezTo>
                  <a:cubicBezTo>
                    <a:pt x="214" y="6"/>
                    <a:pt x="213" y="7"/>
                    <a:pt x="211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1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5" name="Freeform 470">
              <a:extLst>
                <a:ext uri="{FF2B5EF4-FFF2-40B4-BE49-F238E27FC236}">
                  <a16:creationId xmlns:a16="http://schemas.microsoft.com/office/drawing/2014/main" id="{EBEA9FF3-3D15-204C-BA0B-FA588382372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49026" y="4727575"/>
              <a:ext cx="147638" cy="336550"/>
            </a:xfrm>
            <a:custGeom>
              <a:avLst/>
              <a:gdLst>
                <a:gd name="T0" fmla="*/ 5 w 39"/>
                <a:gd name="T1" fmla="*/ 89 h 89"/>
                <a:gd name="T2" fmla="*/ 3 w 39"/>
                <a:gd name="T3" fmla="*/ 89 h 89"/>
                <a:gd name="T4" fmla="*/ 1 w 39"/>
                <a:gd name="T5" fmla="*/ 84 h 89"/>
                <a:gd name="T6" fmla="*/ 32 w 39"/>
                <a:gd name="T7" fmla="*/ 3 h 89"/>
                <a:gd name="T8" fmla="*/ 37 w 39"/>
                <a:gd name="T9" fmla="*/ 1 h 89"/>
                <a:gd name="T10" fmla="*/ 39 w 39"/>
                <a:gd name="T11" fmla="*/ 6 h 89"/>
                <a:gd name="T12" fmla="*/ 8 w 39"/>
                <a:gd name="T13" fmla="*/ 87 h 89"/>
                <a:gd name="T14" fmla="*/ 5 w 39"/>
                <a:gd name="T15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89">
                  <a:moveTo>
                    <a:pt x="5" y="89"/>
                  </a:moveTo>
                  <a:cubicBezTo>
                    <a:pt x="4" y="89"/>
                    <a:pt x="4" y="89"/>
                    <a:pt x="3" y="89"/>
                  </a:cubicBezTo>
                  <a:cubicBezTo>
                    <a:pt x="1" y="88"/>
                    <a:pt x="0" y="86"/>
                    <a:pt x="1" y="84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3" y="1"/>
                    <a:pt x="35" y="0"/>
                    <a:pt x="37" y="1"/>
                  </a:cubicBezTo>
                  <a:cubicBezTo>
                    <a:pt x="39" y="2"/>
                    <a:pt x="39" y="4"/>
                    <a:pt x="39" y="6"/>
                  </a:cubicBezTo>
                  <a:cubicBezTo>
                    <a:pt x="8" y="87"/>
                    <a:pt x="8" y="87"/>
                    <a:pt x="8" y="87"/>
                  </a:cubicBezTo>
                  <a:cubicBezTo>
                    <a:pt x="7" y="89"/>
                    <a:pt x="6" y="89"/>
                    <a:pt x="5" y="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1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6" name="Freeform 471">
              <a:extLst>
                <a:ext uri="{FF2B5EF4-FFF2-40B4-BE49-F238E27FC236}">
                  <a16:creationId xmlns:a16="http://schemas.microsoft.com/office/drawing/2014/main" id="{DB4F8F35-DA3A-BF41-8513-35BD524D9D1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9676" y="4732338"/>
              <a:ext cx="142875" cy="331787"/>
            </a:xfrm>
            <a:custGeom>
              <a:avLst/>
              <a:gdLst>
                <a:gd name="T0" fmla="*/ 34 w 38"/>
                <a:gd name="T1" fmla="*/ 88 h 88"/>
                <a:gd name="T2" fmla="*/ 31 w 38"/>
                <a:gd name="T3" fmla="*/ 86 h 88"/>
                <a:gd name="T4" fmla="*/ 7 w 38"/>
                <a:gd name="T5" fmla="*/ 23 h 88"/>
                <a:gd name="T6" fmla="*/ 7 w 38"/>
                <a:gd name="T7" fmla="*/ 85 h 88"/>
                <a:gd name="T8" fmla="*/ 3 w 38"/>
                <a:gd name="T9" fmla="*/ 88 h 88"/>
                <a:gd name="T10" fmla="*/ 0 w 38"/>
                <a:gd name="T11" fmla="*/ 85 h 88"/>
                <a:gd name="T12" fmla="*/ 0 w 38"/>
                <a:gd name="T13" fmla="*/ 3 h 88"/>
                <a:gd name="T14" fmla="*/ 3 w 38"/>
                <a:gd name="T15" fmla="*/ 0 h 88"/>
                <a:gd name="T16" fmla="*/ 7 w 38"/>
                <a:gd name="T17" fmla="*/ 2 h 88"/>
                <a:gd name="T18" fmla="*/ 38 w 38"/>
                <a:gd name="T19" fmla="*/ 83 h 88"/>
                <a:gd name="T20" fmla="*/ 35 w 38"/>
                <a:gd name="T21" fmla="*/ 88 h 88"/>
                <a:gd name="T22" fmla="*/ 34 w 38"/>
                <a:gd name="T23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" h="88">
                  <a:moveTo>
                    <a:pt x="34" y="88"/>
                  </a:moveTo>
                  <a:cubicBezTo>
                    <a:pt x="33" y="88"/>
                    <a:pt x="31" y="88"/>
                    <a:pt x="31" y="86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85"/>
                    <a:pt x="7" y="85"/>
                    <a:pt x="7" y="85"/>
                  </a:cubicBezTo>
                  <a:cubicBezTo>
                    <a:pt x="7" y="87"/>
                    <a:pt x="5" y="88"/>
                    <a:pt x="3" y="88"/>
                  </a:cubicBezTo>
                  <a:cubicBezTo>
                    <a:pt x="1" y="88"/>
                    <a:pt x="0" y="87"/>
                    <a:pt x="0" y="8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4" y="0"/>
                    <a:pt x="6" y="0"/>
                    <a:pt x="7" y="2"/>
                  </a:cubicBezTo>
                  <a:cubicBezTo>
                    <a:pt x="38" y="83"/>
                    <a:pt x="38" y="83"/>
                    <a:pt x="38" y="83"/>
                  </a:cubicBezTo>
                  <a:cubicBezTo>
                    <a:pt x="38" y="85"/>
                    <a:pt x="37" y="87"/>
                    <a:pt x="35" y="88"/>
                  </a:cubicBezTo>
                  <a:cubicBezTo>
                    <a:pt x="35" y="88"/>
                    <a:pt x="35" y="88"/>
                    <a:pt x="34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1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7" name="Freeform 472">
              <a:extLst>
                <a:ext uri="{FF2B5EF4-FFF2-40B4-BE49-F238E27FC236}">
                  <a16:creationId xmlns:a16="http://schemas.microsoft.com/office/drawing/2014/main" id="{6F4AFAEC-950A-8F41-921A-CDB4081856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07751" y="4508500"/>
              <a:ext cx="338138" cy="174625"/>
            </a:xfrm>
            <a:custGeom>
              <a:avLst/>
              <a:gdLst>
                <a:gd name="T0" fmla="*/ 5 w 90"/>
                <a:gd name="T1" fmla="*/ 46 h 46"/>
                <a:gd name="T2" fmla="*/ 2 w 90"/>
                <a:gd name="T3" fmla="*/ 45 h 46"/>
                <a:gd name="T4" fmla="*/ 3 w 90"/>
                <a:gd name="T5" fmla="*/ 40 h 46"/>
                <a:gd name="T6" fmla="*/ 29 w 90"/>
                <a:gd name="T7" fmla="*/ 23 h 46"/>
                <a:gd name="T8" fmla="*/ 33 w 90"/>
                <a:gd name="T9" fmla="*/ 23 h 46"/>
                <a:gd name="T10" fmla="*/ 44 w 90"/>
                <a:gd name="T11" fmla="*/ 30 h 46"/>
                <a:gd name="T12" fmla="*/ 58 w 90"/>
                <a:gd name="T13" fmla="*/ 19 h 46"/>
                <a:gd name="T14" fmla="*/ 60 w 90"/>
                <a:gd name="T15" fmla="*/ 18 h 46"/>
                <a:gd name="T16" fmla="*/ 75 w 90"/>
                <a:gd name="T17" fmla="*/ 18 h 46"/>
                <a:gd name="T18" fmla="*/ 83 w 90"/>
                <a:gd name="T19" fmla="*/ 2 h 46"/>
                <a:gd name="T20" fmla="*/ 88 w 90"/>
                <a:gd name="T21" fmla="*/ 1 h 46"/>
                <a:gd name="T22" fmla="*/ 90 w 90"/>
                <a:gd name="T23" fmla="*/ 6 h 46"/>
                <a:gd name="T24" fmla="*/ 80 w 90"/>
                <a:gd name="T25" fmla="*/ 23 h 46"/>
                <a:gd name="T26" fmla="*/ 77 w 90"/>
                <a:gd name="T27" fmla="*/ 25 h 46"/>
                <a:gd name="T28" fmla="*/ 62 w 90"/>
                <a:gd name="T29" fmla="*/ 25 h 46"/>
                <a:gd name="T30" fmla="*/ 47 w 90"/>
                <a:gd name="T31" fmla="*/ 37 h 46"/>
                <a:gd name="T32" fmla="*/ 43 w 90"/>
                <a:gd name="T33" fmla="*/ 38 h 46"/>
                <a:gd name="T34" fmla="*/ 31 w 90"/>
                <a:gd name="T35" fmla="*/ 31 h 46"/>
                <a:gd name="T36" fmla="*/ 7 w 90"/>
                <a:gd name="T37" fmla="*/ 46 h 46"/>
                <a:gd name="T38" fmla="*/ 5 w 90"/>
                <a:gd name="T39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0" h="46">
                  <a:moveTo>
                    <a:pt x="5" y="46"/>
                  </a:moveTo>
                  <a:cubicBezTo>
                    <a:pt x="3" y="46"/>
                    <a:pt x="2" y="46"/>
                    <a:pt x="2" y="45"/>
                  </a:cubicBezTo>
                  <a:cubicBezTo>
                    <a:pt x="0" y="43"/>
                    <a:pt x="1" y="41"/>
                    <a:pt x="3" y="40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30" y="22"/>
                    <a:pt x="32" y="22"/>
                    <a:pt x="33" y="23"/>
                  </a:cubicBezTo>
                  <a:cubicBezTo>
                    <a:pt x="44" y="30"/>
                    <a:pt x="44" y="30"/>
                    <a:pt x="44" y="30"/>
                  </a:cubicBezTo>
                  <a:cubicBezTo>
                    <a:pt x="58" y="19"/>
                    <a:pt x="58" y="19"/>
                    <a:pt x="58" y="19"/>
                  </a:cubicBezTo>
                  <a:cubicBezTo>
                    <a:pt x="59" y="18"/>
                    <a:pt x="59" y="18"/>
                    <a:pt x="60" y="18"/>
                  </a:cubicBezTo>
                  <a:cubicBezTo>
                    <a:pt x="75" y="18"/>
                    <a:pt x="75" y="18"/>
                    <a:pt x="75" y="18"/>
                  </a:cubicBezTo>
                  <a:cubicBezTo>
                    <a:pt x="83" y="2"/>
                    <a:pt x="83" y="2"/>
                    <a:pt x="83" y="2"/>
                  </a:cubicBezTo>
                  <a:cubicBezTo>
                    <a:pt x="84" y="1"/>
                    <a:pt x="86" y="0"/>
                    <a:pt x="88" y="1"/>
                  </a:cubicBezTo>
                  <a:cubicBezTo>
                    <a:pt x="90" y="2"/>
                    <a:pt x="90" y="4"/>
                    <a:pt x="90" y="6"/>
                  </a:cubicBezTo>
                  <a:cubicBezTo>
                    <a:pt x="80" y="23"/>
                    <a:pt x="80" y="23"/>
                    <a:pt x="80" y="23"/>
                  </a:cubicBezTo>
                  <a:cubicBezTo>
                    <a:pt x="80" y="24"/>
                    <a:pt x="79" y="25"/>
                    <a:pt x="77" y="25"/>
                  </a:cubicBezTo>
                  <a:cubicBezTo>
                    <a:pt x="62" y="25"/>
                    <a:pt x="62" y="25"/>
                    <a:pt x="62" y="25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6" y="38"/>
                    <a:pt x="44" y="38"/>
                    <a:pt x="43" y="38"/>
                  </a:cubicBezTo>
                  <a:cubicBezTo>
                    <a:pt x="31" y="31"/>
                    <a:pt x="31" y="31"/>
                    <a:pt x="31" y="31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6" y="46"/>
                    <a:pt x="5" y="46"/>
                    <a:pt x="5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1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8" name="Freeform 473">
              <a:extLst>
                <a:ext uri="{FF2B5EF4-FFF2-40B4-BE49-F238E27FC236}">
                  <a16:creationId xmlns:a16="http://schemas.microsoft.com/office/drawing/2014/main" id="{6205B74B-881B-C948-80B2-E7A8DB0300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45801" y="4418013"/>
              <a:ext cx="455613" cy="646112"/>
            </a:xfrm>
            <a:custGeom>
              <a:avLst/>
              <a:gdLst>
                <a:gd name="T0" fmla="*/ 59 w 121"/>
                <a:gd name="T1" fmla="*/ 171 h 171"/>
                <a:gd name="T2" fmla="*/ 22 w 121"/>
                <a:gd name="T3" fmla="*/ 171 h 171"/>
                <a:gd name="T4" fmla="*/ 19 w 121"/>
                <a:gd name="T5" fmla="*/ 168 h 171"/>
                <a:gd name="T6" fmla="*/ 19 w 121"/>
                <a:gd name="T7" fmla="*/ 105 h 171"/>
                <a:gd name="T8" fmla="*/ 13 w 121"/>
                <a:gd name="T9" fmla="*/ 106 h 171"/>
                <a:gd name="T10" fmla="*/ 0 w 121"/>
                <a:gd name="T11" fmla="*/ 93 h 171"/>
                <a:gd name="T12" fmla="*/ 0 w 121"/>
                <a:gd name="T13" fmla="*/ 52 h 171"/>
                <a:gd name="T14" fmla="*/ 22 w 121"/>
                <a:gd name="T15" fmla="*/ 30 h 171"/>
                <a:gd name="T16" fmla="*/ 59 w 121"/>
                <a:gd name="T17" fmla="*/ 30 h 171"/>
                <a:gd name="T18" fmla="*/ 97 w 121"/>
                <a:gd name="T19" fmla="*/ 5 h 171"/>
                <a:gd name="T20" fmla="*/ 114 w 121"/>
                <a:gd name="T21" fmla="*/ 4 h 171"/>
                <a:gd name="T22" fmla="*/ 117 w 121"/>
                <a:gd name="T23" fmla="*/ 20 h 171"/>
                <a:gd name="T24" fmla="*/ 63 w 121"/>
                <a:gd name="T25" fmla="*/ 57 h 171"/>
                <a:gd name="T26" fmla="*/ 63 w 121"/>
                <a:gd name="T27" fmla="*/ 168 h 171"/>
                <a:gd name="T28" fmla="*/ 59 w 121"/>
                <a:gd name="T29" fmla="*/ 171 h 171"/>
                <a:gd name="T30" fmla="*/ 26 w 121"/>
                <a:gd name="T31" fmla="*/ 164 h 171"/>
                <a:gd name="T32" fmla="*/ 56 w 121"/>
                <a:gd name="T33" fmla="*/ 164 h 171"/>
                <a:gd name="T34" fmla="*/ 56 w 121"/>
                <a:gd name="T35" fmla="*/ 54 h 171"/>
                <a:gd name="T36" fmla="*/ 59 w 121"/>
                <a:gd name="T37" fmla="*/ 50 h 171"/>
                <a:gd name="T38" fmla="*/ 111 w 121"/>
                <a:gd name="T39" fmla="*/ 16 h 171"/>
                <a:gd name="T40" fmla="*/ 110 w 121"/>
                <a:gd name="T41" fmla="*/ 9 h 171"/>
                <a:gd name="T42" fmla="*/ 102 w 121"/>
                <a:gd name="T43" fmla="*/ 10 h 171"/>
                <a:gd name="T44" fmla="*/ 61 w 121"/>
                <a:gd name="T45" fmla="*/ 37 h 171"/>
                <a:gd name="T46" fmla="*/ 59 w 121"/>
                <a:gd name="T47" fmla="*/ 37 h 171"/>
                <a:gd name="T48" fmla="*/ 22 w 121"/>
                <a:gd name="T49" fmla="*/ 37 h 171"/>
                <a:gd name="T50" fmla="*/ 7 w 121"/>
                <a:gd name="T51" fmla="*/ 52 h 171"/>
                <a:gd name="T52" fmla="*/ 7 w 121"/>
                <a:gd name="T53" fmla="*/ 93 h 171"/>
                <a:gd name="T54" fmla="*/ 13 w 121"/>
                <a:gd name="T55" fmla="*/ 99 h 171"/>
                <a:gd name="T56" fmla="*/ 19 w 121"/>
                <a:gd name="T57" fmla="*/ 93 h 171"/>
                <a:gd name="T58" fmla="*/ 22 w 121"/>
                <a:gd name="T59" fmla="*/ 90 h 171"/>
                <a:gd name="T60" fmla="*/ 26 w 121"/>
                <a:gd name="T61" fmla="*/ 93 h 171"/>
                <a:gd name="T62" fmla="*/ 26 w 121"/>
                <a:gd name="T63" fmla="*/ 164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1" h="171">
                  <a:moveTo>
                    <a:pt x="59" y="171"/>
                  </a:moveTo>
                  <a:cubicBezTo>
                    <a:pt x="22" y="171"/>
                    <a:pt x="22" y="171"/>
                    <a:pt x="22" y="171"/>
                  </a:cubicBezTo>
                  <a:cubicBezTo>
                    <a:pt x="20" y="171"/>
                    <a:pt x="19" y="170"/>
                    <a:pt x="19" y="168"/>
                  </a:cubicBezTo>
                  <a:cubicBezTo>
                    <a:pt x="19" y="105"/>
                    <a:pt x="19" y="105"/>
                    <a:pt x="19" y="105"/>
                  </a:cubicBezTo>
                  <a:cubicBezTo>
                    <a:pt x="17" y="106"/>
                    <a:pt x="15" y="106"/>
                    <a:pt x="13" y="106"/>
                  </a:cubicBezTo>
                  <a:cubicBezTo>
                    <a:pt x="6" y="106"/>
                    <a:pt x="0" y="100"/>
                    <a:pt x="0" y="93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40"/>
                    <a:pt x="10" y="30"/>
                    <a:pt x="22" y="30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62" y="29"/>
                    <a:pt x="80" y="22"/>
                    <a:pt x="97" y="5"/>
                  </a:cubicBezTo>
                  <a:cubicBezTo>
                    <a:pt x="101" y="0"/>
                    <a:pt x="109" y="0"/>
                    <a:pt x="114" y="4"/>
                  </a:cubicBezTo>
                  <a:cubicBezTo>
                    <a:pt x="119" y="8"/>
                    <a:pt x="121" y="15"/>
                    <a:pt x="117" y="20"/>
                  </a:cubicBezTo>
                  <a:cubicBezTo>
                    <a:pt x="109" y="35"/>
                    <a:pt x="90" y="52"/>
                    <a:pt x="63" y="57"/>
                  </a:cubicBezTo>
                  <a:cubicBezTo>
                    <a:pt x="63" y="168"/>
                    <a:pt x="63" y="168"/>
                    <a:pt x="63" y="168"/>
                  </a:cubicBezTo>
                  <a:cubicBezTo>
                    <a:pt x="63" y="170"/>
                    <a:pt x="61" y="171"/>
                    <a:pt x="59" y="171"/>
                  </a:cubicBezTo>
                  <a:close/>
                  <a:moveTo>
                    <a:pt x="26" y="164"/>
                  </a:moveTo>
                  <a:cubicBezTo>
                    <a:pt x="56" y="164"/>
                    <a:pt x="56" y="164"/>
                    <a:pt x="56" y="164"/>
                  </a:cubicBezTo>
                  <a:cubicBezTo>
                    <a:pt x="56" y="54"/>
                    <a:pt x="56" y="54"/>
                    <a:pt x="56" y="54"/>
                  </a:cubicBezTo>
                  <a:cubicBezTo>
                    <a:pt x="56" y="52"/>
                    <a:pt x="57" y="51"/>
                    <a:pt x="59" y="50"/>
                  </a:cubicBezTo>
                  <a:cubicBezTo>
                    <a:pt x="85" y="46"/>
                    <a:pt x="103" y="30"/>
                    <a:pt x="111" y="16"/>
                  </a:cubicBezTo>
                  <a:cubicBezTo>
                    <a:pt x="113" y="14"/>
                    <a:pt x="112" y="11"/>
                    <a:pt x="110" y="9"/>
                  </a:cubicBezTo>
                  <a:cubicBezTo>
                    <a:pt x="107" y="8"/>
                    <a:pt x="104" y="8"/>
                    <a:pt x="102" y="10"/>
                  </a:cubicBezTo>
                  <a:cubicBezTo>
                    <a:pt x="82" y="30"/>
                    <a:pt x="61" y="37"/>
                    <a:pt x="61" y="37"/>
                  </a:cubicBezTo>
                  <a:cubicBezTo>
                    <a:pt x="60" y="37"/>
                    <a:pt x="60" y="37"/>
                    <a:pt x="59" y="37"/>
                  </a:cubicBezTo>
                  <a:cubicBezTo>
                    <a:pt x="22" y="37"/>
                    <a:pt x="22" y="37"/>
                    <a:pt x="22" y="37"/>
                  </a:cubicBezTo>
                  <a:cubicBezTo>
                    <a:pt x="14" y="37"/>
                    <a:pt x="7" y="44"/>
                    <a:pt x="7" y="52"/>
                  </a:cubicBezTo>
                  <a:cubicBezTo>
                    <a:pt x="7" y="93"/>
                    <a:pt x="7" y="93"/>
                    <a:pt x="7" y="93"/>
                  </a:cubicBezTo>
                  <a:cubicBezTo>
                    <a:pt x="7" y="96"/>
                    <a:pt x="10" y="99"/>
                    <a:pt x="13" y="99"/>
                  </a:cubicBezTo>
                  <a:cubicBezTo>
                    <a:pt x="16" y="99"/>
                    <a:pt x="19" y="96"/>
                    <a:pt x="19" y="93"/>
                  </a:cubicBezTo>
                  <a:cubicBezTo>
                    <a:pt x="19" y="91"/>
                    <a:pt x="20" y="90"/>
                    <a:pt x="22" y="90"/>
                  </a:cubicBezTo>
                  <a:cubicBezTo>
                    <a:pt x="24" y="90"/>
                    <a:pt x="26" y="91"/>
                    <a:pt x="26" y="93"/>
                  </a:cubicBezTo>
                  <a:lnTo>
                    <a:pt x="26" y="1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1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9" name="Freeform 474">
              <a:extLst>
                <a:ext uri="{FF2B5EF4-FFF2-40B4-BE49-F238E27FC236}">
                  <a16:creationId xmlns:a16="http://schemas.microsoft.com/office/drawing/2014/main" id="{9A4D748F-0C65-6E41-A7E2-10AC17ADC3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17238" y="4637088"/>
              <a:ext cx="26988" cy="147637"/>
            </a:xfrm>
            <a:custGeom>
              <a:avLst/>
              <a:gdLst>
                <a:gd name="T0" fmla="*/ 3 w 7"/>
                <a:gd name="T1" fmla="*/ 39 h 39"/>
                <a:gd name="T2" fmla="*/ 0 w 7"/>
                <a:gd name="T3" fmla="*/ 35 h 39"/>
                <a:gd name="T4" fmla="*/ 0 w 7"/>
                <a:gd name="T5" fmla="*/ 4 h 39"/>
                <a:gd name="T6" fmla="*/ 3 w 7"/>
                <a:gd name="T7" fmla="*/ 0 h 39"/>
                <a:gd name="T8" fmla="*/ 7 w 7"/>
                <a:gd name="T9" fmla="*/ 4 h 39"/>
                <a:gd name="T10" fmla="*/ 7 w 7"/>
                <a:gd name="T11" fmla="*/ 35 h 39"/>
                <a:gd name="T12" fmla="*/ 3 w 7"/>
                <a:gd name="T13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9">
                  <a:moveTo>
                    <a:pt x="3" y="39"/>
                  </a:moveTo>
                  <a:cubicBezTo>
                    <a:pt x="1" y="39"/>
                    <a:pt x="0" y="37"/>
                    <a:pt x="0" y="3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7" y="37"/>
                    <a:pt x="5" y="39"/>
                    <a:pt x="3" y="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1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0" name="Freeform 475">
              <a:extLst>
                <a:ext uri="{FF2B5EF4-FFF2-40B4-BE49-F238E27FC236}">
                  <a16:creationId xmlns:a16="http://schemas.microsoft.com/office/drawing/2014/main" id="{54C91410-1AD4-B841-8DB1-D2A25C7A9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9326" y="4343400"/>
              <a:ext cx="546100" cy="414337"/>
            </a:xfrm>
            <a:custGeom>
              <a:avLst/>
              <a:gdLst>
                <a:gd name="T0" fmla="*/ 131 w 145"/>
                <a:gd name="T1" fmla="*/ 110 h 110"/>
                <a:gd name="T2" fmla="*/ 122 w 145"/>
                <a:gd name="T3" fmla="*/ 110 h 110"/>
                <a:gd name="T4" fmla="*/ 118 w 145"/>
                <a:gd name="T5" fmla="*/ 106 h 110"/>
                <a:gd name="T6" fmla="*/ 122 w 145"/>
                <a:gd name="T7" fmla="*/ 103 h 110"/>
                <a:gd name="T8" fmla="*/ 127 w 145"/>
                <a:gd name="T9" fmla="*/ 103 h 110"/>
                <a:gd name="T10" fmla="*/ 127 w 145"/>
                <a:gd name="T11" fmla="*/ 20 h 110"/>
                <a:gd name="T12" fmla="*/ 131 w 145"/>
                <a:gd name="T13" fmla="*/ 17 h 110"/>
                <a:gd name="T14" fmla="*/ 138 w 145"/>
                <a:gd name="T15" fmla="*/ 17 h 110"/>
                <a:gd name="T16" fmla="*/ 138 w 145"/>
                <a:gd name="T17" fmla="*/ 7 h 110"/>
                <a:gd name="T18" fmla="*/ 7 w 145"/>
                <a:gd name="T19" fmla="*/ 7 h 110"/>
                <a:gd name="T20" fmla="*/ 7 w 145"/>
                <a:gd name="T21" fmla="*/ 17 h 110"/>
                <a:gd name="T22" fmla="*/ 14 w 145"/>
                <a:gd name="T23" fmla="*/ 17 h 110"/>
                <a:gd name="T24" fmla="*/ 18 w 145"/>
                <a:gd name="T25" fmla="*/ 20 h 110"/>
                <a:gd name="T26" fmla="*/ 18 w 145"/>
                <a:gd name="T27" fmla="*/ 33 h 110"/>
                <a:gd name="T28" fmla="*/ 27 w 145"/>
                <a:gd name="T29" fmla="*/ 25 h 110"/>
                <a:gd name="T30" fmla="*/ 44 w 145"/>
                <a:gd name="T31" fmla="*/ 24 h 110"/>
                <a:gd name="T32" fmla="*/ 47 w 145"/>
                <a:gd name="T33" fmla="*/ 40 h 110"/>
                <a:gd name="T34" fmla="*/ 18 w 145"/>
                <a:gd name="T35" fmla="*/ 68 h 110"/>
                <a:gd name="T36" fmla="*/ 18 w 145"/>
                <a:gd name="T37" fmla="*/ 103 h 110"/>
                <a:gd name="T38" fmla="*/ 96 w 145"/>
                <a:gd name="T39" fmla="*/ 103 h 110"/>
                <a:gd name="T40" fmla="*/ 99 w 145"/>
                <a:gd name="T41" fmla="*/ 106 h 110"/>
                <a:gd name="T42" fmla="*/ 96 w 145"/>
                <a:gd name="T43" fmla="*/ 110 h 110"/>
                <a:gd name="T44" fmla="*/ 14 w 145"/>
                <a:gd name="T45" fmla="*/ 110 h 110"/>
                <a:gd name="T46" fmla="*/ 10 w 145"/>
                <a:gd name="T47" fmla="*/ 106 h 110"/>
                <a:gd name="T48" fmla="*/ 10 w 145"/>
                <a:gd name="T49" fmla="*/ 66 h 110"/>
                <a:gd name="T50" fmla="*/ 12 w 145"/>
                <a:gd name="T51" fmla="*/ 63 h 110"/>
                <a:gd name="T52" fmla="*/ 41 w 145"/>
                <a:gd name="T53" fmla="*/ 36 h 110"/>
                <a:gd name="T54" fmla="*/ 40 w 145"/>
                <a:gd name="T55" fmla="*/ 29 h 110"/>
                <a:gd name="T56" fmla="*/ 32 w 145"/>
                <a:gd name="T57" fmla="*/ 30 h 110"/>
                <a:gd name="T58" fmla="*/ 16 w 145"/>
                <a:gd name="T59" fmla="*/ 43 h 110"/>
                <a:gd name="T60" fmla="*/ 12 w 145"/>
                <a:gd name="T61" fmla="*/ 44 h 110"/>
                <a:gd name="T62" fmla="*/ 10 w 145"/>
                <a:gd name="T63" fmla="*/ 40 h 110"/>
                <a:gd name="T64" fmla="*/ 10 w 145"/>
                <a:gd name="T65" fmla="*/ 24 h 110"/>
                <a:gd name="T66" fmla="*/ 3 w 145"/>
                <a:gd name="T67" fmla="*/ 24 h 110"/>
                <a:gd name="T68" fmla="*/ 0 w 145"/>
                <a:gd name="T69" fmla="*/ 20 h 110"/>
                <a:gd name="T70" fmla="*/ 0 w 145"/>
                <a:gd name="T71" fmla="*/ 4 h 110"/>
                <a:gd name="T72" fmla="*/ 3 w 145"/>
                <a:gd name="T73" fmla="*/ 0 h 110"/>
                <a:gd name="T74" fmla="*/ 141 w 145"/>
                <a:gd name="T75" fmla="*/ 0 h 110"/>
                <a:gd name="T76" fmla="*/ 145 w 145"/>
                <a:gd name="T77" fmla="*/ 4 h 110"/>
                <a:gd name="T78" fmla="*/ 145 w 145"/>
                <a:gd name="T79" fmla="*/ 20 h 110"/>
                <a:gd name="T80" fmla="*/ 141 w 145"/>
                <a:gd name="T81" fmla="*/ 24 h 110"/>
                <a:gd name="T82" fmla="*/ 134 w 145"/>
                <a:gd name="T83" fmla="*/ 24 h 110"/>
                <a:gd name="T84" fmla="*/ 134 w 145"/>
                <a:gd name="T85" fmla="*/ 106 h 110"/>
                <a:gd name="T86" fmla="*/ 131 w 145"/>
                <a:gd name="T87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45" h="110">
                  <a:moveTo>
                    <a:pt x="131" y="110"/>
                  </a:moveTo>
                  <a:cubicBezTo>
                    <a:pt x="122" y="110"/>
                    <a:pt x="122" y="110"/>
                    <a:pt x="122" y="110"/>
                  </a:cubicBezTo>
                  <a:cubicBezTo>
                    <a:pt x="120" y="110"/>
                    <a:pt x="118" y="108"/>
                    <a:pt x="118" y="106"/>
                  </a:cubicBezTo>
                  <a:cubicBezTo>
                    <a:pt x="118" y="104"/>
                    <a:pt x="120" y="103"/>
                    <a:pt x="122" y="103"/>
                  </a:cubicBezTo>
                  <a:cubicBezTo>
                    <a:pt x="127" y="103"/>
                    <a:pt x="127" y="103"/>
                    <a:pt x="127" y="103"/>
                  </a:cubicBezTo>
                  <a:cubicBezTo>
                    <a:pt x="127" y="20"/>
                    <a:pt x="127" y="20"/>
                    <a:pt x="127" y="20"/>
                  </a:cubicBezTo>
                  <a:cubicBezTo>
                    <a:pt x="127" y="18"/>
                    <a:pt x="129" y="17"/>
                    <a:pt x="131" y="17"/>
                  </a:cubicBezTo>
                  <a:cubicBezTo>
                    <a:pt x="138" y="17"/>
                    <a:pt x="138" y="17"/>
                    <a:pt x="138" y="17"/>
                  </a:cubicBezTo>
                  <a:cubicBezTo>
                    <a:pt x="138" y="7"/>
                    <a:pt x="138" y="7"/>
                    <a:pt x="138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6" y="17"/>
                    <a:pt x="18" y="18"/>
                    <a:pt x="18" y="20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21" y="30"/>
                    <a:pt x="24" y="27"/>
                    <a:pt x="27" y="25"/>
                  </a:cubicBezTo>
                  <a:cubicBezTo>
                    <a:pt x="31" y="20"/>
                    <a:pt x="39" y="20"/>
                    <a:pt x="44" y="24"/>
                  </a:cubicBezTo>
                  <a:cubicBezTo>
                    <a:pt x="49" y="28"/>
                    <a:pt x="51" y="35"/>
                    <a:pt x="47" y="40"/>
                  </a:cubicBezTo>
                  <a:cubicBezTo>
                    <a:pt x="44" y="45"/>
                    <a:pt x="35" y="58"/>
                    <a:pt x="18" y="68"/>
                  </a:cubicBezTo>
                  <a:cubicBezTo>
                    <a:pt x="18" y="103"/>
                    <a:pt x="18" y="103"/>
                    <a:pt x="18" y="103"/>
                  </a:cubicBezTo>
                  <a:cubicBezTo>
                    <a:pt x="96" y="103"/>
                    <a:pt x="96" y="103"/>
                    <a:pt x="96" y="103"/>
                  </a:cubicBezTo>
                  <a:cubicBezTo>
                    <a:pt x="98" y="103"/>
                    <a:pt x="99" y="104"/>
                    <a:pt x="99" y="106"/>
                  </a:cubicBezTo>
                  <a:cubicBezTo>
                    <a:pt x="99" y="108"/>
                    <a:pt x="98" y="110"/>
                    <a:pt x="96" y="110"/>
                  </a:cubicBezTo>
                  <a:cubicBezTo>
                    <a:pt x="14" y="110"/>
                    <a:pt x="14" y="110"/>
                    <a:pt x="14" y="110"/>
                  </a:cubicBezTo>
                  <a:cubicBezTo>
                    <a:pt x="12" y="110"/>
                    <a:pt x="10" y="108"/>
                    <a:pt x="10" y="106"/>
                  </a:cubicBezTo>
                  <a:cubicBezTo>
                    <a:pt x="10" y="66"/>
                    <a:pt x="10" y="66"/>
                    <a:pt x="10" y="66"/>
                  </a:cubicBezTo>
                  <a:cubicBezTo>
                    <a:pt x="10" y="64"/>
                    <a:pt x="11" y="63"/>
                    <a:pt x="12" y="63"/>
                  </a:cubicBezTo>
                  <a:cubicBezTo>
                    <a:pt x="30" y="54"/>
                    <a:pt x="39" y="40"/>
                    <a:pt x="41" y="36"/>
                  </a:cubicBezTo>
                  <a:cubicBezTo>
                    <a:pt x="43" y="34"/>
                    <a:pt x="42" y="31"/>
                    <a:pt x="40" y="29"/>
                  </a:cubicBezTo>
                  <a:cubicBezTo>
                    <a:pt x="37" y="28"/>
                    <a:pt x="34" y="28"/>
                    <a:pt x="32" y="30"/>
                  </a:cubicBezTo>
                  <a:cubicBezTo>
                    <a:pt x="27" y="35"/>
                    <a:pt x="22" y="39"/>
                    <a:pt x="16" y="43"/>
                  </a:cubicBezTo>
                  <a:cubicBezTo>
                    <a:pt x="15" y="44"/>
                    <a:pt x="13" y="44"/>
                    <a:pt x="12" y="44"/>
                  </a:cubicBezTo>
                  <a:cubicBezTo>
                    <a:pt x="11" y="43"/>
                    <a:pt x="10" y="42"/>
                    <a:pt x="10" y="40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1" y="24"/>
                    <a:pt x="0" y="22"/>
                    <a:pt x="0" y="2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141" y="0"/>
                    <a:pt x="141" y="0"/>
                    <a:pt x="141" y="0"/>
                  </a:cubicBezTo>
                  <a:cubicBezTo>
                    <a:pt x="143" y="0"/>
                    <a:pt x="145" y="2"/>
                    <a:pt x="145" y="4"/>
                  </a:cubicBezTo>
                  <a:cubicBezTo>
                    <a:pt x="145" y="20"/>
                    <a:pt x="145" y="20"/>
                    <a:pt x="145" y="20"/>
                  </a:cubicBezTo>
                  <a:cubicBezTo>
                    <a:pt x="145" y="22"/>
                    <a:pt x="143" y="24"/>
                    <a:pt x="141" y="24"/>
                  </a:cubicBezTo>
                  <a:cubicBezTo>
                    <a:pt x="134" y="24"/>
                    <a:pt x="134" y="24"/>
                    <a:pt x="134" y="24"/>
                  </a:cubicBezTo>
                  <a:cubicBezTo>
                    <a:pt x="134" y="106"/>
                    <a:pt x="134" y="106"/>
                    <a:pt x="134" y="106"/>
                  </a:cubicBezTo>
                  <a:cubicBezTo>
                    <a:pt x="134" y="108"/>
                    <a:pt x="133" y="110"/>
                    <a:pt x="131" y="1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1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1" name="Freeform 476">
              <a:extLst>
                <a:ext uri="{FF2B5EF4-FFF2-40B4-BE49-F238E27FC236}">
                  <a16:creationId xmlns:a16="http://schemas.microsoft.com/office/drawing/2014/main" id="{4AE94C62-A62D-634A-AA62-4ADCF7505E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47426" y="4406900"/>
              <a:ext cx="376238" cy="26987"/>
            </a:xfrm>
            <a:custGeom>
              <a:avLst/>
              <a:gdLst>
                <a:gd name="T0" fmla="*/ 96 w 100"/>
                <a:gd name="T1" fmla="*/ 7 h 7"/>
                <a:gd name="T2" fmla="*/ 4 w 100"/>
                <a:gd name="T3" fmla="*/ 7 h 7"/>
                <a:gd name="T4" fmla="*/ 0 w 100"/>
                <a:gd name="T5" fmla="*/ 3 h 7"/>
                <a:gd name="T6" fmla="*/ 4 w 100"/>
                <a:gd name="T7" fmla="*/ 0 h 7"/>
                <a:gd name="T8" fmla="*/ 96 w 100"/>
                <a:gd name="T9" fmla="*/ 0 h 7"/>
                <a:gd name="T10" fmla="*/ 100 w 100"/>
                <a:gd name="T11" fmla="*/ 3 h 7"/>
                <a:gd name="T12" fmla="*/ 96 w 100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7">
                  <a:moveTo>
                    <a:pt x="96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98" y="0"/>
                    <a:pt x="100" y="1"/>
                    <a:pt x="100" y="3"/>
                  </a:cubicBezTo>
                  <a:cubicBezTo>
                    <a:pt x="100" y="5"/>
                    <a:pt x="98" y="7"/>
                    <a:pt x="96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1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2" name="TextBox 91">
            <a:extLst>
              <a:ext uri="{FF2B5EF4-FFF2-40B4-BE49-F238E27FC236}">
                <a16:creationId xmlns:a16="http://schemas.microsoft.com/office/drawing/2014/main" id="{4D2F6EB5-29CC-504E-AD90-BA83B526120C}"/>
              </a:ext>
            </a:extLst>
          </p:cNvPr>
          <p:cNvSpPr txBox="1"/>
          <p:nvPr/>
        </p:nvSpPr>
        <p:spPr>
          <a:xfrm>
            <a:off x="3896139" y="254964"/>
            <a:ext cx="21900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1. </a:t>
            </a:r>
            <a:r>
              <a:rPr lang="en-VN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CẤU TẠO</a:t>
            </a:r>
            <a:endParaRPr lang="en-VN" sz="2800" b="1" dirty="0">
              <a:solidFill>
                <a:srgbClr val="C00000"/>
              </a:solidFill>
              <a:latin typeface="Times New Roman" panose="02020603050405020304" pitchFamily="18" charset="0"/>
              <a:ea typeface="Hiragino Kaku Gothic StdN W8" panose="020B0800000000000000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93" name="Picture 2" descr="Bài 4. Sử dụng kính hiển vi quang học - Hoc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6600" y="750576"/>
            <a:ext cx="4987508" cy="432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8735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211536" y="2316293"/>
            <a:ext cx="895350" cy="620158"/>
          </a:xfrm>
          <a:prstGeom prst="rect">
            <a:avLst/>
          </a:prstGeom>
          <a:noFill/>
          <a:ln w="12700" cap="sq" algn="ctr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9056" tIns="34529" rIns="69056" bIns="34529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 sz="1800" dirty="0" err="1">
                <a:solidFill>
                  <a:srgbClr val="0000FF"/>
                </a:solidFill>
                <a:latin typeface=".VnArial" pitchFamily="34" charset="0"/>
              </a:rPr>
              <a:t>K</a:t>
            </a:r>
            <a:r>
              <a:rPr lang="en-US" altLang="en-US" sz="1800" dirty="0" err="1">
                <a:solidFill>
                  <a:srgbClr val="0000FF"/>
                </a:solidFill>
              </a:rPr>
              <a:t>í</a:t>
            </a:r>
            <a:r>
              <a:rPr lang="en-US" altLang="en-US" sz="1800" dirty="0" err="1">
                <a:solidFill>
                  <a:srgbClr val="0000FF"/>
                </a:solidFill>
                <a:latin typeface=".VnArial" pitchFamily="34" charset="0"/>
              </a:rPr>
              <a:t>nh</a:t>
            </a:r>
            <a:r>
              <a:rPr lang="en-US" altLang="en-US" sz="1800" dirty="0">
                <a:solidFill>
                  <a:srgbClr val="0000FF"/>
                </a:solidFill>
                <a:latin typeface=".VnArial" pitchFamily="34" charset="0"/>
              </a:rPr>
              <a:t> </a:t>
            </a:r>
            <a:r>
              <a:rPr lang="en-US" altLang="en-US" sz="1800" dirty="0" err="1">
                <a:solidFill>
                  <a:srgbClr val="0000FF"/>
                </a:solidFill>
                <a:latin typeface=".VnArial" pitchFamily="34" charset="0"/>
              </a:rPr>
              <a:t>hiển</a:t>
            </a:r>
            <a:r>
              <a:rPr lang="en-US" altLang="en-US" sz="1800" dirty="0">
                <a:solidFill>
                  <a:srgbClr val="0000FF"/>
                </a:solidFill>
                <a:latin typeface=".VnArial" pitchFamily="34" charset="0"/>
              </a:rPr>
              <a:t> vi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496219" y="1928149"/>
            <a:ext cx="1173956" cy="346731"/>
          </a:xfrm>
          <a:prstGeom prst="rect">
            <a:avLst/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9056" tIns="34529" rIns="69056" bIns="3452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>
                <a:solidFill>
                  <a:srgbClr val="0000FF"/>
                </a:solidFill>
              </a:rPr>
              <a:t>Thân kính</a:t>
            </a:r>
          </a:p>
        </p:txBody>
      </p:sp>
      <p:sp>
        <p:nvSpPr>
          <p:cNvPr id="7" name="Line 6"/>
          <p:cNvSpPr>
            <a:spLocks noChangeShapeType="1"/>
          </p:cNvSpPr>
          <p:nvPr/>
        </p:nvSpPr>
        <p:spPr bwMode="auto">
          <a:xfrm flipV="1">
            <a:off x="2117600" y="2054355"/>
            <a:ext cx="378619" cy="258366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9056" tIns="34529" rIns="69056" bIns="34529" anchor="ctr"/>
          <a:lstStyle/>
          <a:p>
            <a:endParaRPr lang="en-US" sz="1050"/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2496218" y="739905"/>
            <a:ext cx="1320404" cy="346731"/>
          </a:xfrm>
          <a:prstGeom prst="rect">
            <a:avLst/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9056" tIns="34529" rIns="69056" bIns="3452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 dirty="0" err="1">
                <a:solidFill>
                  <a:srgbClr val="0000FF"/>
                </a:solidFill>
              </a:rPr>
              <a:t>Chân</a:t>
            </a:r>
            <a:r>
              <a:rPr lang="en-US" altLang="en-US" sz="1800" dirty="0">
                <a:solidFill>
                  <a:srgbClr val="0000FF"/>
                </a:solidFill>
              </a:rPr>
              <a:t> </a:t>
            </a:r>
            <a:r>
              <a:rPr lang="en-US" altLang="en-US" sz="1800" dirty="0" err="1">
                <a:solidFill>
                  <a:srgbClr val="0000FF"/>
                </a:solidFill>
              </a:rPr>
              <a:t>kính</a:t>
            </a:r>
            <a:endParaRPr lang="en-US" altLang="en-US" sz="1800" dirty="0">
              <a:solidFill>
                <a:srgbClr val="0000FF"/>
              </a:solidFill>
            </a:endParaRPr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 flipV="1">
            <a:off x="1923529" y="1049468"/>
            <a:ext cx="572690" cy="12573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9056" tIns="34529" rIns="69056" bIns="34529" anchor="ctr"/>
          <a:lstStyle/>
          <a:p>
            <a:endParaRPr lang="en-US" sz="1050"/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2574799" y="3453340"/>
            <a:ext cx="1120379" cy="346731"/>
          </a:xfrm>
          <a:prstGeom prst="rect">
            <a:avLst/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9056" tIns="34529" rIns="69056" bIns="3452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>
                <a:solidFill>
                  <a:srgbClr val="0000FF"/>
                </a:solidFill>
              </a:rPr>
              <a:t>Bàn kính</a:t>
            </a:r>
          </a:p>
        </p:txBody>
      </p:sp>
      <p:sp>
        <p:nvSpPr>
          <p:cNvPr id="11" name="Line 12"/>
          <p:cNvSpPr>
            <a:spLocks noChangeShapeType="1"/>
          </p:cNvSpPr>
          <p:nvPr/>
        </p:nvSpPr>
        <p:spPr bwMode="auto">
          <a:xfrm>
            <a:off x="2085453" y="2949705"/>
            <a:ext cx="464344" cy="47625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9056" tIns="34529" rIns="69056" bIns="34529" anchor="ctr"/>
          <a:lstStyle/>
          <a:p>
            <a:endParaRPr lang="en-US" sz="1050"/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2536700" y="4257012"/>
            <a:ext cx="1712119" cy="623730"/>
          </a:xfrm>
          <a:prstGeom prst="rect">
            <a:avLst/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9056" tIns="34529" rIns="69056" bIns="3452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800">
                <a:solidFill>
                  <a:srgbClr val="0000FF"/>
                </a:solidFill>
              </a:rPr>
              <a:t>Gương phản chiếu ánh sáng</a:t>
            </a:r>
          </a:p>
        </p:txBody>
      </p:sp>
      <p:sp>
        <p:nvSpPr>
          <p:cNvPr id="13" name="Line 15"/>
          <p:cNvSpPr>
            <a:spLocks noChangeShapeType="1"/>
          </p:cNvSpPr>
          <p:nvPr/>
        </p:nvSpPr>
        <p:spPr bwMode="auto">
          <a:xfrm>
            <a:off x="1923528" y="2940180"/>
            <a:ext cx="626269" cy="1284685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9056" tIns="34529" rIns="69056" bIns="34529" anchor="ctr"/>
          <a:lstStyle/>
          <a:p>
            <a:endParaRPr lang="en-US" sz="1050"/>
          </a:p>
        </p:txBody>
      </p:sp>
      <p:sp>
        <p:nvSpPr>
          <p:cNvPr id="14" name="Text Box 18"/>
          <p:cNvSpPr txBox="1">
            <a:spLocks noChangeArrowheads="1"/>
          </p:cNvSpPr>
          <p:nvPr/>
        </p:nvSpPr>
        <p:spPr bwMode="auto">
          <a:xfrm>
            <a:off x="3964259" y="1298308"/>
            <a:ext cx="1123950" cy="346731"/>
          </a:xfrm>
          <a:prstGeom prst="rect">
            <a:avLst/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9056" tIns="34529" rIns="69056" bIns="3452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>
                <a:solidFill>
                  <a:srgbClr val="0000FF"/>
                </a:solidFill>
              </a:rPr>
              <a:t>Ống kính</a:t>
            </a:r>
          </a:p>
        </p:txBody>
      </p:sp>
      <p:sp>
        <p:nvSpPr>
          <p:cNvPr id="15" name="Line 19"/>
          <p:cNvSpPr>
            <a:spLocks noChangeShapeType="1"/>
          </p:cNvSpPr>
          <p:nvPr/>
        </p:nvSpPr>
        <p:spPr bwMode="auto">
          <a:xfrm flipV="1">
            <a:off x="3646362" y="1430468"/>
            <a:ext cx="319088" cy="486966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9056" tIns="34529" rIns="69056" bIns="34529" anchor="ctr"/>
          <a:lstStyle/>
          <a:p>
            <a:endParaRPr lang="en-US" sz="1050"/>
          </a:p>
        </p:txBody>
      </p:sp>
      <p:sp>
        <p:nvSpPr>
          <p:cNvPr id="16" name="Text Box 21"/>
          <p:cNvSpPr txBox="1">
            <a:spLocks noChangeArrowheads="1"/>
          </p:cNvSpPr>
          <p:nvPr/>
        </p:nvSpPr>
        <p:spPr bwMode="auto">
          <a:xfrm>
            <a:off x="4008313" y="2431784"/>
            <a:ext cx="745331" cy="900729"/>
          </a:xfrm>
          <a:prstGeom prst="rect">
            <a:avLst/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lIns="69056" tIns="34529" rIns="69056" bIns="3452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800">
                <a:solidFill>
                  <a:srgbClr val="0000FF"/>
                </a:solidFill>
              </a:rPr>
              <a:t>Ốc điều chỉnh</a:t>
            </a:r>
          </a:p>
        </p:txBody>
      </p:sp>
      <p:sp>
        <p:nvSpPr>
          <p:cNvPr id="17" name="Line 22"/>
          <p:cNvSpPr>
            <a:spLocks noChangeShapeType="1"/>
          </p:cNvSpPr>
          <p:nvPr/>
        </p:nvSpPr>
        <p:spPr bwMode="auto">
          <a:xfrm>
            <a:off x="3652315" y="2284146"/>
            <a:ext cx="319088" cy="485775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9056" tIns="34529" rIns="69056" bIns="34529" anchor="ctr"/>
          <a:lstStyle/>
          <a:p>
            <a:endParaRPr lang="en-US" sz="1050"/>
          </a:p>
        </p:txBody>
      </p:sp>
      <p:sp>
        <p:nvSpPr>
          <p:cNvPr id="18" name="Text Box 25"/>
          <p:cNvSpPr txBox="1">
            <a:spLocks noChangeArrowheads="1"/>
          </p:cNvSpPr>
          <p:nvPr/>
        </p:nvSpPr>
        <p:spPr bwMode="auto">
          <a:xfrm>
            <a:off x="5513262" y="2457977"/>
            <a:ext cx="925116" cy="346731"/>
          </a:xfrm>
          <a:prstGeom prst="rect">
            <a:avLst/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9056" tIns="34529" rIns="69056" bIns="3452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800" i="1">
                <a:solidFill>
                  <a:srgbClr val="0000FF"/>
                </a:solidFill>
                <a:latin typeface=".VnTimeH" pitchFamily="34" charset="0"/>
              </a:rPr>
              <a:t>Ố</a:t>
            </a:r>
            <a:r>
              <a:rPr lang="en-US" altLang="en-US" sz="1800" i="1">
                <a:solidFill>
                  <a:srgbClr val="0000FF"/>
                </a:solidFill>
              </a:rPr>
              <a:t>c to</a:t>
            </a:r>
          </a:p>
        </p:txBody>
      </p:sp>
      <p:sp>
        <p:nvSpPr>
          <p:cNvPr id="19" name="Line 26"/>
          <p:cNvSpPr>
            <a:spLocks noChangeShapeType="1"/>
          </p:cNvSpPr>
          <p:nvPr/>
        </p:nvSpPr>
        <p:spPr bwMode="auto">
          <a:xfrm flipV="1">
            <a:off x="4741737" y="2648478"/>
            <a:ext cx="778669" cy="215503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9056" tIns="34529" rIns="69056" bIns="34529" anchor="ctr"/>
          <a:lstStyle/>
          <a:p>
            <a:endParaRPr lang="en-US" sz="1050"/>
          </a:p>
        </p:txBody>
      </p:sp>
      <p:sp>
        <p:nvSpPr>
          <p:cNvPr id="20" name="Text Box 28"/>
          <p:cNvSpPr txBox="1">
            <a:spLocks noChangeArrowheads="1"/>
          </p:cNvSpPr>
          <p:nvPr/>
        </p:nvSpPr>
        <p:spPr bwMode="auto">
          <a:xfrm>
            <a:off x="5513262" y="2943752"/>
            <a:ext cx="959644" cy="346731"/>
          </a:xfrm>
          <a:prstGeom prst="rect">
            <a:avLst/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9056" tIns="34529" rIns="69056" bIns="3452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 i="1">
                <a:solidFill>
                  <a:srgbClr val="0000FF"/>
                </a:solidFill>
              </a:rPr>
              <a:t>Ốc nhỏ</a:t>
            </a:r>
          </a:p>
        </p:txBody>
      </p:sp>
      <p:sp>
        <p:nvSpPr>
          <p:cNvPr id="21" name="Line 29"/>
          <p:cNvSpPr>
            <a:spLocks noChangeShapeType="1"/>
          </p:cNvSpPr>
          <p:nvPr/>
        </p:nvSpPr>
        <p:spPr bwMode="auto">
          <a:xfrm>
            <a:off x="4741737" y="2863980"/>
            <a:ext cx="723900" cy="215504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9056" tIns="34529" rIns="69056" bIns="34529" anchor="ctr"/>
          <a:lstStyle/>
          <a:p>
            <a:endParaRPr lang="en-US" sz="1050"/>
          </a:p>
        </p:txBody>
      </p:sp>
      <p:sp>
        <p:nvSpPr>
          <p:cNvPr id="22" name="Text Box 32"/>
          <p:cNvSpPr txBox="1">
            <a:spLocks noChangeArrowheads="1"/>
          </p:cNvSpPr>
          <p:nvPr/>
        </p:nvSpPr>
        <p:spPr bwMode="auto">
          <a:xfrm>
            <a:off x="5513262" y="379146"/>
            <a:ext cx="2437210" cy="623730"/>
          </a:xfrm>
          <a:prstGeom prst="rect">
            <a:avLst/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9056" tIns="34529" rIns="69056" bIns="3452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800" i="1">
                <a:solidFill>
                  <a:srgbClr val="0000FF"/>
                </a:solidFill>
              </a:rPr>
              <a:t>Thị kính: để mắt vào </a:t>
            </a:r>
            <a:r>
              <a:rPr lang="en-US" altLang="en-US" sz="1800">
                <a:solidFill>
                  <a:srgbClr val="0000FF"/>
                </a:solidFill>
              </a:rPr>
              <a:t>quan sát</a:t>
            </a:r>
          </a:p>
        </p:txBody>
      </p:sp>
      <p:sp>
        <p:nvSpPr>
          <p:cNvPr id="23" name="Line 33"/>
          <p:cNvSpPr>
            <a:spLocks noChangeShapeType="1"/>
          </p:cNvSpPr>
          <p:nvPr/>
        </p:nvSpPr>
        <p:spPr bwMode="auto">
          <a:xfrm flipV="1">
            <a:off x="5056062" y="866112"/>
            <a:ext cx="409575" cy="432197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9056" tIns="34529" rIns="69056" bIns="34529" anchor="ctr"/>
          <a:lstStyle/>
          <a:p>
            <a:endParaRPr lang="en-US" sz="1050"/>
          </a:p>
        </p:txBody>
      </p:sp>
      <p:sp>
        <p:nvSpPr>
          <p:cNvPr id="24" name="Text Box 35"/>
          <p:cNvSpPr txBox="1">
            <a:spLocks noChangeArrowheads="1"/>
          </p:cNvSpPr>
          <p:nvPr/>
        </p:nvSpPr>
        <p:spPr bwMode="auto">
          <a:xfrm>
            <a:off x="5520406" y="1081615"/>
            <a:ext cx="2464594" cy="623730"/>
          </a:xfrm>
          <a:prstGeom prst="rect">
            <a:avLst/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9056" tIns="34529" rIns="69056" bIns="3452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800" i="1">
                <a:solidFill>
                  <a:srgbClr val="0000FF"/>
                </a:solidFill>
              </a:rPr>
              <a:t>Đĩa quay: </a:t>
            </a:r>
            <a:r>
              <a:rPr lang="en-US" altLang="en-US" sz="1800">
                <a:solidFill>
                  <a:srgbClr val="0000FF"/>
                </a:solidFill>
              </a:rPr>
              <a:t>gắn các vật kính</a:t>
            </a:r>
          </a:p>
        </p:txBody>
      </p:sp>
      <p:sp>
        <p:nvSpPr>
          <p:cNvPr id="25" name="Line 36"/>
          <p:cNvSpPr>
            <a:spLocks noChangeShapeType="1"/>
          </p:cNvSpPr>
          <p:nvPr/>
        </p:nvSpPr>
        <p:spPr bwMode="auto">
          <a:xfrm>
            <a:off x="5095353" y="1460234"/>
            <a:ext cx="427434" cy="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9056" tIns="34529" rIns="69056" bIns="34529" anchor="ctr"/>
          <a:lstStyle/>
          <a:p>
            <a:endParaRPr lang="en-US" sz="1050"/>
          </a:p>
        </p:txBody>
      </p:sp>
      <p:sp>
        <p:nvSpPr>
          <p:cNvPr id="26" name="Text Box 38"/>
          <p:cNvSpPr txBox="1">
            <a:spLocks noChangeArrowheads="1"/>
          </p:cNvSpPr>
          <p:nvPr/>
        </p:nvSpPr>
        <p:spPr bwMode="auto">
          <a:xfrm>
            <a:off x="5402534" y="1712646"/>
            <a:ext cx="2400300" cy="346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69056" tIns="34529" rIns="69056" bIns="3452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endParaRPr lang="en-US" altLang="en-US" sz="1800"/>
          </a:p>
        </p:txBody>
      </p:sp>
      <p:sp>
        <p:nvSpPr>
          <p:cNvPr id="27" name="Line 39"/>
          <p:cNvSpPr>
            <a:spLocks noChangeShapeType="1"/>
          </p:cNvSpPr>
          <p:nvPr/>
        </p:nvSpPr>
        <p:spPr bwMode="auto">
          <a:xfrm>
            <a:off x="5066778" y="1642399"/>
            <a:ext cx="427434" cy="270272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9056" tIns="34529" rIns="69056" bIns="34529" anchor="ctr"/>
          <a:lstStyle/>
          <a:p>
            <a:endParaRPr lang="en-US" sz="1050"/>
          </a:p>
        </p:txBody>
      </p:sp>
      <p:sp>
        <p:nvSpPr>
          <p:cNvPr id="28" name="Text Box 41"/>
          <p:cNvSpPr txBox="1">
            <a:spLocks noChangeArrowheads="1"/>
          </p:cNvSpPr>
          <p:nvPr/>
        </p:nvSpPr>
        <p:spPr bwMode="auto">
          <a:xfrm>
            <a:off x="4871516" y="3349755"/>
            <a:ext cx="3158728" cy="623730"/>
          </a:xfrm>
          <a:prstGeom prst="rect">
            <a:avLst/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9056" tIns="34529" rIns="69056" bIns="3452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800">
                <a:solidFill>
                  <a:srgbClr val="0000FF"/>
                </a:solidFill>
              </a:rPr>
              <a:t>Nơi đặt tiêu bản để quan sát, có kẹp giữ</a:t>
            </a:r>
          </a:p>
        </p:txBody>
      </p:sp>
      <p:sp>
        <p:nvSpPr>
          <p:cNvPr id="29" name="Line 42"/>
          <p:cNvSpPr>
            <a:spLocks noChangeShapeType="1"/>
          </p:cNvSpPr>
          <p:nvPr/>
        </p:nvSpPr>
        <p:spPr bwMode="auto">
          <a:xfrm>
            <a:off x="3705893" y="3620027"/>
            <a:ext cx="1120379" cy="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9056" tIns="34529" rIns="69056" bIns="34529" anchor="ctr"/>
          <a:lstStyle/>
          <a:p>
            <a:endParaRPr lang="en-US" sz="1050"/>
          </a:p>
        </p:txBody>
      </p:sp>
      <p:sp>
        <p:nvSpPr>
          <p:cNvPr id="30" name="Text Box 44"/>
          <p:cNvSpPr txBox="1">
            <a:spLocks noChangeArrowheads="1"/>
          </p:cNvSpPr>
          <p:nvPr/>
        </p:nvSpPr>
        <p:spPr bwMode="auto">
          <a:xfrm>
            <a:off x="4979862" y="4311780"/>
            <a:ext cx="2591991" cy="623730"/>
          </a:xfrm>
          <a:prstGeom prst="rect">
            <a:avLst/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9056" tIns="34529" rIns="69056" bIns="3452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800">
                <a:solidFill>
                  <a:srgbClr val="0000FF"/>
                </a:solidFill>
              </a:rPr>
              <a:t>Tập trung ánh sáng vào vật mẫu</a:t>
            </a:r>
          </a:p>
        </p:txBody>
      </p:sp>
      <p:sp>
        <p:nvSpPr>
          <p:cNvPr id="31" name="Line 45"/>
          <p:cNvSpPr>
            <a:spLocks noChangeShapeType="1"/>
          </p:cNvSpPr>
          <p:nvPr/>
        </p:nvSpPr>
        <p:spPr bwMode="auto">
          <a:xfrm flipV="1">
            <a:off x="4277393" y="4592768"/>
            <a:ext cx="648891" cy="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9056" tIns="34529" rIns="69056" bIns="34529" anchor="ctr"/>
          <a:lstStyle/>
          <a:p>
            <a:endParaRPr lang="en-US" sz="1050"/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5513262" y="1738840"/>
            <a:ext cx="2437210" cy="6463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800" i="1">
                <a:solidFill>
                  <a:srgbClr val="0000FF"/>
                </a:solidFill>
              </a:rPr>
              <a:t>Vật kính:</a:t>
            </a:r>
            <a:r>
              <a:rPr lang="en-US" altLang="en-US" sz="1800">
                <a:solidFill>
                  <a:srgbClr val="0000FF"/>
                </a:solidFill>
              </a:rPr>
              <a:t> kính sát với vật cần quan sát</a:t>
            </a:r>
            <a:endParaRPr lang="vi-VN" altLang="en-US" sz="1800">
              <a:solidFill>
                <a:srgbClr val="0000FF"/>
              </a:solidFill>
            </a:endParaRPr>
          </a:p>
        </p:txBody>
      </p:sp>
      <p:pic>
        <p:nvPicPr>
          <p:cNvPr id="33" name="Picture 32" descr="n">
            <a:extLst>
              <a:ext uri="{FF2B5EF4-FFF2-40B4-BE49-F238E27FC236}">
                <a16:creationId xmlns:a16="http://schemas.microsoft.com/office/drawing/2014/main" id="{2EC082A7-2C36-4CD4-B0C4-2186DE317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88" y="3262337"/>
            <a:ext cx="1386205" cy="879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" name="Google Shape;1332;p46"/>
          <p:cNvGrpSpPr/>
          <p:nvPr/>
        </p:nvGrpSpPr>
        <p:grpSpPr>
          <a:xfrm>
            <a:off x="8030244" y="3786336"/>
            <a:ext cx="1030736" cy="1345846"/>
            <a:chOff x="2890275" y="2949625"/>
            <a:chExt cx="407325" cy="531850"/>
          </a:xfrm>
        </p:grpSpPr>
        <p:sp>
          <p:nvSpPr>
            <p:cNvPr id="35" name="Google Shape;1333;p46"/>
            <p:cNvSpPr/>
            <p:nvPr/>
          </p:nvSpPr>
          <p:spPr>
            <a:xfrm>
              <a:off x="2908450" y="2949625"/>
              <a:ext cx="389150" cy="492575"/>
            </a:xfrm>
            <a:custGeom>
              <a:avLst/>
              <a:gdLst/>
              <a:ahLst/>
              <a:cxnLst/>
              <a:rect l="l" t="t" r="r" b="b"/>
              <a:pathLst>
                <a:path w="15566" h="19703" extrusionOk="0">
                  <a:moveTo>
                    <a:pt x="10760" y="301"/>
                  </a:moveTo>
                  <a:cubicBezTo>
                    <a:pt x="10950" y="301"/>
                    <a:pt x="11135" y="355"/>
                    <a:pt x="11177" y="509"/>
                  </a:cubicBezTo>
                  <a:lnTo>
                    <a:pt x="14169" y="11456"/>
                  </a:lnTo>
                  <a:cubicBezTo>
                    <a:pt x="14164" y="11514"/>
                    <a:pt x="14169" y="11572"/>
                    <a:pt x="14185" y="11626"/>
                  </a:cubicBezTo>
                  <a:lnTo>
                    <a:pt x="15330" y="15540"/>
                  </a:lnTo>
                  <a:lnTo>
                    <a:pt x="14901" y="15691"/>
                  </a:lnTo>
                  <a:lnTo>
                    <a:pt x="14717" y="15754"/>
                  </a:lnTo>
                  <a:lnTo>
                    <a:pt x="14480" y="15839"/>
                  </a:lnTo>
                  <a:lnTo>
                    <a:pt x="11712" y="16745"/>
                  </a:lnTo>
                  <a:cubicBezTo>
                    <a:pt x="11665" y="16760"/>
                    <a:pt x="11617" y="16770"/>
                    <a:pt x="11568" y="16774"/>
                  </a:cubicBezTo>
                  <a:cubicBezTo>
                    <a:pt x="11459" y="16784"/>
                    <a:pt x="11350" y="16801"/>
                    <a:pt x="11242" y="16826"/>
                  </a:cubicBezTo>
                  <a:cubicBezTo>
                    <a:pt x="11167" y="16843"/>
                    <a:pt x="9499" y="17538"/>
                    <a:pt x="8556" y="17905"/>
                  </a:cubicBezTo>
                  <a:lnTo>
                    <a:pt x="8556" y="17905"/>
                  </a:lnTo>
                  <a:lnTo>
                    <a:pt x="5584" y="18942"/>
                  </a:lnTo>
                  <a:lnTo>
                    <a:pt x="5584" y="18942"/>
                  </a:lnTo>
                  <a:lnTo>
                    <a:pt x="4684" y="19256"/>
                  </a:lnTo>
                  <a:lnTo>
                    <a:pt x="4093" y="19462"/>
                  </a:lnTo>
                  <a:cubicBezTo>
                    <a:pt x="4093" y="19461"/>
                    <a:pt x="4093" y="19461"/>
                    <a:pt x="4093" y="19460"/>
                  </a:cubicBezTo>
                  <a:lnTo>
                    <a:pt x="4093" y="19460"/>
                  </a:lnTo>
                  <a:cubicBezTo>
                    <a:pt x="3948" y="18911"/>
                    <a:pt x="3477" y="16385"/>
                    <a:pt x="2661" y="12995"/>
                  </a:cubicBezTo>
                  <a:cubicBezTo>
                    <a:pt x="2031" y="10384"/>
                    <a:pt x="1106" y="7113"/>
                    <a:pt x="540" y="4753"/>
                  </a:cubicBezTo>
                  <a:lnTo>
                    <a:pt x="540" y="4753"/>
                  </a:lnTo>
                  <a:cubicBezTo>
                    <a:pt x="537" y="4741"/>
                    <a:pt x="534" y="4729"/>
                    <a:pt x="531" y="4717"/>
                  </a:cubicBezTo>
                  <a:cubicBezTo>
                    <a:pt x="516" y="4654"/>
                    <a:pt x="502" y="4592"/>
                    <a:pt x="488" y="4529"/>
                  </a:cubicBezTo>
                  <a:cubicBezTo>
                    <a:pt x="452" y="4385"/>
                    <a:pt x="418" y="4244"/>
                    <a:pt x="385" y="4105"/>
                  </a:cubicBezTo>
                  <a:cubicBezTo>
                    <a:pt x="370" y="4042"/>
                    <a:pt x="355" y="3981"/>
                    <a:pt x="340" y="3919"/>
                  </a:cubicBezTo>
                  <a:cubicBezTo>
                    <a:pt x="318" y="3825"/>
                    <a:pt x="321" y="3780"/>
                    <a:pt x="319" y="3727"/>
                  </a:cubicBezTo>
                  <a:cubicBezTo>
                    <a:pt x="317" y="3644"/>
                    <a:pt x="370" y="3569"/>
                    <a:pt x="449" y="3544"/>
                  </a:cubicBezTo>
                  <a:lnTo>
                    <a:pt x="10461" y="344"/>
                  </a:lnTo>
                  <a:cubicBezTo>
                    <a:pt x="10546" y="318"/>
                    <a:pt x="10653" y="301"/>
                    <a:pt x="10760" y="301"/>
                  </a:cubicBezTo>
                  <a:close/>
                  <a:moveTo>
                    <a:pt x="10907" y="0"/>
                  </a:moveTo>
                  <a:cubicBezTo>
                    <a:pt x="10767" y="0"/>
                    <a:pt x="10515" y="39"/>
                    <a:pt x="10477" y="51"/>
                  </a:cubicBezTo>
                  <a:lnTo>
                    <a:pt x="86" y="3300"/>
                  </a:lnTo>
                  <a:lnTo>
                    <a:pt x="1" y="3327"/>
                  </a:lnTo>
                  <a:lnTo>
                    <a:pt x="22" y="3414"/>
                  </a:lnTo>
                  <a:cubicBezTo>
                    <a:pt x="66" y="3598"/>
                    <a:pt x="111" y="3785"/>
                    <a:pt x="156" y="3975"/>
                  </a:cubicBezTo>
                  <a:cubicBezTo>
                    <a:pt x="170" y="4038"/>
                    <a:pt x="185" y="4100"/>
                    <a:pt x="200" y="4162"/>
                  </a:cubicBezTo>
                  <a:cubicBezTo>
                    <a:pt x="200" y="4162"/>
                    <a:pt x="200" y="4163"/>
                    <a:pt x="201" y="4163"/>
                  </a:cubicBezTo>
                  <a:lnTo>
                    <a:pt x="201" y="4163"/>
                  </a:lnTo>
                  <a:lnTo>
                    <a:pt x="200" y="4163"/>
                  </a:lnTo>
                  <a:cubicBezTo>
                    <a:pt x="233" y="4302"/>
                    <a:pt x="268" y="4443"/>
                    <a:pt x="301" y="4587"/>
                  </a:cubicBezTo>
                  <a:cubicBezTo>
                    <a:pt x="317" y="4648"/>
                    <a:pt x="332" y="4710"/>
                    <a:pt x="347" y="4774"/>
                  </a:cubicBezTo>
                  <a:cubicBezTo>
                    <a:pt x="1797" y="10838"/>
                    <a:pt x="3890" y="19552"/>
                    <a:pt x="3949" y="19641"/>
                  </a:cubicBezTo>
                  <a:lnTo>
                    <a:pt x="3991" y="19702"/>
                  </a:lnTo>
                  <a:lnTo>
                    <a:pt x="14348" y="16087"/>
                  </a:lnTo>
                  <a:lnTo>
                    <a:pt x="14531" y="16024"/>
                  </a:lnTo>
                  <a:lnTo>
                    <a:pt x="14768" y="15941"/>
                  </a:lnTo>
                  <a:lnTo>
                    <a:pt x="14952" y="15877"/>
                  </a:lnTo>
                  <a:lnTo>
                    <a:pt x="15479" y="15692"/>
                  </a:lnTo>
                  <a:lnTo>
                    <a:pt x="15565" y="15662"/>
                  </a:lnTo>
                  <a:lnTo>
                    <a:pt x="11461" y="479"/>
                  </a:lnTo>
                  <a:lnTo>
                    <a:pt x="11002" y="20"/>
                  </a:lnTo>
                  <a:cubicBezTo>
                    <a:pt x="10998" y="6"/>
                    <a:pt x="10961" y="0"/>
                    <a:pt x="109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334;p46"/>
            <p:cNvSpPr/>
            <p:nvPr/>
          </p:nvSpPr>
          <p:spPr>
            <a:xfrm>
              <a:off x="2897400" y="3047550"/>
              <a:ext cx="389150" cy="415525"/>
            </a:xfrm>
            <a:custGeom>
              <a:avLst/>
              <a:gdLst/>
              <a:ahLst/>
              <a:cxnLst/>
              <a:rect l="l" t="t" r="r" b="b"/>
              <a:pathLst>
                <a:path w="15566" h="16621" extrusionOk="0">
                  <a:moveTo>
                    <a:pt x="782" y="0"/>
                  </a:moveTo>
                  <a:lnTo>
                    <a:pt x="598" y="58"/>
                  </a:lnTo>
                  <a:lnTo>
                    <a:pt x="87" y="218"/>
                  </a:lnTo>
                  <a:lnTo>
                    <a:pt x="0" y="245"/>
                  </a:lnTo>
                  <a:lnTo>
                    <a:pt x="22" y="332"/>
                  </a:lnTo>
                  <a:cubicBezTo>
                    <a:pt x="63" y="503"/>
                    <a:pt x="104" y="678"/>
                    <a:pt x="147" y="855"/>
                  </a:cubicBezTo>
                  <a:cubicBezTo>
                    <a:pt x="162" y="917"/>
                    <a:pt x="175" y="980"/>
                    <a:pt x="191" y="1043"/>
                  </a:cubicBezTo>
                  <a:cubicBezTo>
                    <a:pt x="1643" y="7114"/>
                    <a:pt x="3889" y="16468"/>
                    <a:pt x="3949" y="16559"/>
                  </a:cubicBezTo>
                  <a:lnTo>
                    <a:pt x="3991" y="16621"/>
                  </a:lnTo>
                  <a:lnTo>
                    <a:pt x="14962" y="12793"/>
                  </a:lnTo>
                  <a:lnTo>
                    <a:pt x="14961" y="12792"/>
                  </a:lnTo>
                  <a:lnTo>
                    <a:pt x="14961" y="12792"/>
                  </a:lnTo>
                  <a:lnTo>
                    <a:pt x="14962" y="12792"/>
                  </a:lnTo>
                  <a:lnTo>
                    <a:pt x="15144" y="12728"/>
                  </a:lnTo>
                  <a:lnTo>
                    <a:pt x="15480" y="12611"/>
                  </a:lnTo>
                  <a:lnTo>
                    <a:pt x="15565" y="12581"/>
                  </a:lnTo>
                  <a:lnTo>
                    <a:pt x="15394" y="11959"/>
                  </a:lnTo>
                  <a:lnTo>
                    <a:pt x="15343" y="11774"/>
                  </a:lnTo>
                  <a:lnTo>
                    <a:pt x="15159" y="11837"/>
                  </a:lnTo>
                  <a:lnTo>
                    <a:pt x="15210" y="12024"/>
                  </a:lnTo>
                  <a:lnTo>
                    <a:pt x="15330" y="12459"/>
                  </a:lnTo>
                  <a:lnTo>
                    <a:pt x="15093" y="12542"/>
                  </a:lnTo>
                  <a:lnTo>
                    <a:pt x="14910" y="12605"/>
                  </a:lnTo>
                  <a:lnTo>
                    <a:pt x="4094" y="16382"/>
                  </a:lnTo>
                  <a:cubicBezTo>
                    <a:pt x="3828" y="15375"/>
                    <a:pt x="1664" y="6361"/>
                    <a:pt x="376" y="985"/>
                  </a:cubicBezTo>
                  <a:cubicBezTo>
                    <a:pt x="361" y="922"/>
                    <a:pt x="346" y="860"/>
                    <a:pt x="332" y="798"/>
                  </a:cubicBezTo>
                  <a:cubicBezTo>
                    <a:pt x="297" y="653"/>
                    <a:pt x="263" y="512"/>
                    <a:pt x="231" y="374"/>
                  </a:cubicBezTo>
                  <a:lnTo>
                    <a:pt x="642" y="245"/>
                  </a:lnTo>
                  <a:lnTo>
                    <a:pt x="827" y="188"/>
                  </a:lnTo>
                  <a:cubicBezTo>
                    <a:pt x="812" y="124"/>
                    <a:pt x="797" y="62"/>
                    <a:pt x="7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335;p46"/>
            <p:cNvSpPr/>
            <p:nvPr/>
          </p:nvSpPr>
          <p:spPr>
            <a:xfrm>
              <a:off x="2890950" y="3062825"/>
              <a:ext cx="389150" cy="418650"/>
            </a:xfrm>
            <a:custGeom>
              <a:avLst/>
              <a:gdLst/>
              <a:ahLst/>
              <a:cxnLst/>
              <a:rect l="l" t="t" r="r" b="b"/>
              <a:pathLst>
                <a:path w="15566" h="16746" extrusionOk="0">
                  <a:moveTo>
                    <a:pt x="1188" y="1"/>
                  </a:moveTo>
                  <a:lnTo>
                    <a:pt x="1001" y="59"/>
                  </a:lnTo>
                  <a:cubicBezTo>
                    <a:pt x="1017" y="120"/>
                    <a:pt x="1032" y="182"/>
                    <a:pt x="1047" y="245"/>
                  </a:cubicBezTo>
                  <a:lnTo>
                    <a:pt x="1231" y="189"/>
                  </a:lnTo>
                  <a:cubicBezTo>
                    <a:pt x="1216" y="126"/>
                    <a:pt x="1202" y="64"/>
                    <a:pt x="1188" y="1"/>
                  </a:cubicBezTo>
                  <a:close/>
                  <a:moveTo>
                    <a:pt x="15180" y="11311"/>
                  </a:moveTo>
                  <a:lnTo>
                    <a:pt x="14996" y="11374"/>
                  </a:lnTo>
                  <a:lnTo>
                    <a:pt x="15046" y="11559"/>
                  </a:lnTo>
                  <a:lnTo>
                    <a:pt x="15231" y="11496"/>
                  </a:lnTo>
                  <a:lnTo>
                    <a:pt x="15180" y="11311"/>
                  </a:lnTo>
                  <a:close/>
                  <a:moveTo>
                    <a:pt x="590" y="187"/>
                  </a:moveTo>
                  <a:lnTo>
                    <a:pt x="405" y="245"/>
                  </a:lnTo>
                  <a:lnTo>
                    <a:pt x="1" y="371"/>
                  </a:lnTo>
                  <a:lnTo>
                    <a:pt x="22" y="459"/>
                  </a:lnTo>
                  <a:cubicBezTo>
                    <a:pt x="1461" y="6478"/>
                    <a:pt x="3886" y="16590"/>
                    <a:pt x="3950" y="16685"/>
                  </a:cubicBezTo>
                  <a:lnTo>
                    <a:pt x="3991" y="16746"/>
                  </a:lnTo>
                  <a:lnTo>
                    <a:pt x="15481" y="12737"/>
                  </a:lnTo>
                  <a:lnTo>
                    <a:pt x="15566" y="12707"/>
                  </a:lnTo>
                  <a:lnTo>
                    <a:pt x="15402" y="12118"/>
                  </a:lnTo>
                  <a:lnTo>
                    <a:pt x="15351" y="11931"/>
                  </a:lnTo>
                  <a:lnTo>
                    <a:pt x="15168" y="11995"/>
                  </a:lnTo>
                  <a:lnTo>
                    <a:pt x="15220" y="12182"/>
                  </a:lnTo>
                  <a:lnTo>
                    <a:pt x="15331" y="12585"/>
                  </a:lnTo>
                  <a:lnTo>
                    <a:pt x="4096" y="16506"/>
                  </a:lnTo>
                  <a:cubicBezTo>
                    <a:pt x="3817" y="15461"/>
                    <a:pt x="1492" y="5772"/>
                    <a:pt x="232" y="500"/>
                  </a:cubicBezTo>
                  <a:lnTo>
                    <a:pt x="449" y="432"/>
                  </a:lnTo>
                  <a:lnTo>
                    <a:pt x="634" y="374"/>
                  </a:lnTo>
                  <a:cubicBezTo>
                    <a:pt x="620" y="311"/>
                    <a:pt x="605" y="249"/>
                    <a:pt x="590" y="18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336;p46"/>
            <p:cNvSpPr/>
            <p:nvPr/>
          </p:nvSpPr>
          <p:spPr>
            <a:xfrm>
              <a:off x="2974125" y="2998550"/>
              <a:ext cx="226500" cy="180875"/>
            </a:xfrm>
            <a:custGeom>
              <a:avLst/>
              <a:gdLst/>
              <a:ahLst/>
              <a:cxnLst/>
              <a:rect l="l" t="t" r="r" b="b"/>
              <a:pathLst>
                <a:path w="9060" h="7235" extrusionOk="0">
                  <a:moveTo>
                    <a:pt x="7514" y="223"/>
                  </a:moveTo>
                  <a:lnTo>
                    <a:pt x="8740" y="4411"/>
                  </a:lnTo>
                  <a:cubicBezTo>
                    <a:pt x="8815" y="4702"/>
                    <a:pt x="2118" y="6761"/>
                    <a:pt x="1836" y="6861"/>
                  </a:cubicBezTo>
                  <a:cubicBezTo>
                    <a:pt x="1673" y="6913"/>
                    <a:pt x="1530" y="7012"/>
                    <a:pt x="1428" y="7012"/>
                  </a:cubicBezTo>
                  <a:cubicBezTo>
                    <a:pt x="1369" y="7012"/>
                    <a:pt x="1324" y="6979"/>
                    <a:pt x="1296" y="6884"/>
                  </a:cubicBezTo>
                  <a:lnTo>
                    <a:pt x="286" y="3272"/>
                  </a:lnTo>
                  <a:cubicBezTo>
                    <a:pt x="195" y="2956"/>
                    <a:pt x="369" y="2624"/>
                    <a:pt x="681" y="2519"/>
                  </a:cubicBezTo>
                  <a:lnTo>
                    <a:pt x="7514" y="223"/>
                  </a:lnTo>
                  <a:close/>
                  <a:moveTo>
                    <a:pt x="7629" y="0"/>
                  </a:moveTo>
                  <a:lnTo>
                    <a:pt x="419" y="2439"/>
                  </a:lnTo>
                  <a:cubicBezTo>
                    <a:pt x="294" y="2482"/>
                    <a:pt x="0" y="2783"/>
                    <a:pt x="37" y="2909"/>
                  </a:cubicBezTo>
                  <a:lnTo>
                    <a:pt x="1249" y="7235"/>
                  </a:lnTo>
                  <a:lnTo>
                    <a:pt x="9059" y="4710"/>
                  </a:lnTo>
                  <a:lnTo>
                    <a:pt x="762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337;p46"/>
            <p:cNvSpPr/>
            <p:nvPr/>
          </p:nvSpPr>
          <p:spPr>
            <a:xfrm>
              <a:off x="3006075" y="3370025"/>
              <a:ext cx="29975" cy="28850"/>
            </a:xfrm>
            <a:custGeom>
              <a:avLst/>
              <a:gdLst/>
              <a:ahLst/>
              <a:cxnLst/>
              <a:rect l="l" t="t" r="r" b="b"/>
              <a:pathLst>
                <a:path w="1199" h="1154" extrusionOk="0">
                  <a:moveTo>
                    <a:pt x="598" y="194"/>
                  </a:moveTo>
                  <a:cubicBezTo>
                    <a:pt x="724" y="194"/>
                    <a:pt x="847" y="254"/>
                    <a:pt x="922" y="365"/>
                  </a:cubicBezTo>
                  <a:cubicBezTo>
                    <a:pt x="979" y="450"/>
                    <a:pt x="999" y="551"/>
                    <a:pt x="980" y="652"/>
                  </a:cubicBezTo>
                  <a:cubicBezTo>
                    <a:pt x="959" y="752"/>
                    <a:pt x="901" y="840"/>
                    <a:pt x="815" y="896"/>
                  </a:cubicBezTo>
                  <a:cubicBezTo>
                    <a:pt x="749" y="940"/>
                    <a:pt x="674" y="961"/>
                    <a:pt x="600" y="961"/>
                  </a:cubicBezTo>
                  <a:cubicBezTo>
                    <a:pt x="474" y="961"/>
                    <a:pt x="351" y="901"/>
                    <a:pt x="277" y="791"/>
                  </a:cubicBezTo>
                  <a:cubicBezTo>
                    <a:pt x="220" y="705"/>
                    <a:pt x="200" y="604"/>
                    <a:pt x="219" y="503"/>
                  </a:cubicBezTo>
                  <a:cubicBezTo>
                    <a:pt x="239" y="403"/>
                    <a:pt x="298" y="316"/>
                    <a:pt x="384" y="259"/>
                  </a:cubicBezTo>
                  <a:cubicBezTo>
                    <a:pt x="450" y="215"/>
                    <a:pt x="525" y="194"/>
                    <a:pt x="598" y="194"/>
                  </a:cubicBezTo>
                  <a:close/>
                  <a:moveTo>
                    <a:pt x="597" y="1"/>
                  </a:moveTo>
                  <a:cubicBezTo>
                    <a:pt x="487" y="1"/>
                    <a:pt x="376" y="32"/>
                    <a:pt x="277" y="97"/>
                  </a:cubicBezTo>
                  <a:cubicBezTo>
                    <a:pt x="148" y="184"/>
                    <a:pt x="60" y="314"/>
                    <a:pt x="30" y="466"/>
                  </a:cubicBezTo>
                  <a:cubicBezTo>
                    <a:pt x="0" y="616"/>
                    <a:pt x="31" y="770"/>
                    <a:pt x="117" y="897"/>
                  </a:cubicBezTo>
                  <a:cubicBezTo>
                    <a:pt x="229" y="1064"/>
                    <a:pt x="412" y="1154"/>
                    <a:pt x="600" y="1154"/>
                  </a:cubicBezTo>
                  <a:cubicBezTo>
                    <a:pt x="710" y="1154"/>
                    <a:pt x="823" y="1123"/>
                    <a:pt x="921" y="1058"/>
                  </a:cubicBezTo>
                  <a:cubicBezTo>
                    <a:pt x="1050" y="971"/>
                    <a:pt x="1139" y="841"/>
                    <a:pt x="1169" y="689"/>
                  </a:cubicBezTo>
                  <a:cubicBezTo>
                    <a:pt x="1199" y="538"/>
                    <a:pt x="1168" y="385"/>
                    <a:pt x="1081" y="257"/>
                  </a:cubicBezTo>
                  <a:cubicBezTo>
                    <a:pt x="969" y="91"/>
                    <a:pt x="785" y="1"/>
                    <a:pt x="5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338;p46"/>
            <p:cNvSpPr/>
            <p:nvPr/>
          </p:nvSpPr>
          <p:spPr>
            <a:xfrm>
              <a:off x="2988525" y="3299900"/>
              <a:ext cx="30000" cy="28825"/>
            </a:xfrm>
            <a:custGeom>
              <a:avLst/>
              <a:gdLst/>
              <a:ahLst/>
              <a:cxnLst/>
              <a:rect l="l" t="t" r="r" b="b"/>
              <a:pathLst>
                <a:path w="1200" h="1153" extrusionOk="0">
                  <a:moveTo>
                    <a:pt x="600" y="193"/>
                  </a:moveTo>
                  <a:cubicBezTo>
                    <a:pt x="725" y="193"/>
                    <a:pt x="847" y="253"/>
                    <a:pt x="922" y="364"/>
                  </a:cubicBezTo>
                  <a:cubicBezTo>
                    <a:pt x="980" y="448"/>
                    <a:pt x="1000" y="551"/>
                    <a:pt x="980" y="650"/>
                  </a:cubicBezTo>
                  <a:cubicBezTo>
                    <a:pt x="960" y="752"/>
                    <a:pt x="902" y="838"/>
                    <a:pt x="815" y="895"/>
                  </a:cubicBezTo>
                  <a:cubicBezTo>
                    <a:pt x="749" y="939"/>
                    <a:pt x="674" y="960"/>
                    <a:pt x="600" y="960"/>
                  </a:cubicBezTo>
                  <a:cubicBezTo>
                    <a:pt x="474" y="960"/>
                    <a:pt x="351" y="900"/>
                    <a:pt x="277" y="789"/>
                  </a:cubicBezTo>
                  <a:cubicBezTo>
                    <a:pt x="220" y="704"/>
                    <a:pt x="200" y="602"/>
                    <a:pt x="220" y="502"/>
                  </a:cubicBezTo>
                  <a:cubicBezTo>
                    <a:pt x="240" y="401"/>
                    <a:pt x="298" y="315"/>
                    <a:pt x="385" y="257"/>
                  </a:cubicBezTo>
                  <a:cubicBezTo>
                    <a:pt x="450" y="214"/>
                    <a:pt x="526" y="193"/>
                    <a:pt x="600" y="193"/>
                  </a:cubicBezTo>
                  <a:close/>
                  <a:moveTo>
                    <a:pt x="599" y="0"/>
                  </a:moveTo>
                  <a:cubicBezTo>
                    <a:pt x="488" y="0"/>
                    <a:pt x="377" y="31"/>
                    <a:pt x="278" y="97"/>
                  </a:cubicBezTo>
                  <a:cubicBezTo>
                    <a:pt x="149" y="182"/>
                    <a:pt x="61" y="313"/>
                    <a:pt x="30" y="464"/>
                  </a:cubicBezTo>
                  <a:cubicBezTo>
                    <a:pt x="0" y="615"/>
                    <a:pt x="31" y="769"/>
                    <a:pt x="118" y="897"/>
                  </a:cubicBezTo>
                  <a:cubicBezTo>
                    <a:pt x="229" y="1063"/>
                    <a:pt x="414" y="1152"/>
                    <a:pt x="601" y="1152"/>
                  </a:cubicBezTo>
                  <a:cubicBezTo>
                    <a:pt x="712" y="1152"/>
                    <a:pt x="823" y="1121"/>
                    <a:pt x="922" y="1056"/>
                  </a:cubicBezTo>
                  <a:cubicBezTo>
                    <a:pt x="1051" y="971"/>
                    <a:pt x="1139" y="839"/>
                    <a:pt x="1169" y="689"/>
                  </a:cubicBezTo>
                  <a:cubicBezTo>
                    <a:pt x="1200" y="537"/>
                    <a:pt x="1169" y="384"/>
                    <a:pt x="1082" y="256"/>
                  </a:cubicBezTo>
                  <a:cubicBezTo>
                    <a:pt x="971" y="90"/>
                    <a:pt x="787" y="0"/>
                    <a:pt x="5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339;p46"/>
            <p:cNvSpPr/>
            <p:nvPr/>
          </p:nvSpPr>
          <p:spPr>
            <a:xfrm>
              <a:off x="2971975" y="3228475"/>
              <a:ext cx="29200" cy="28850"/>
            </a:xfrm>
            <a:custGeom>
              <a:avLst/>
              <a:gdLst/>
              <a:ahLst/>
              <a:cxnLst/>
              <a:rect l="l" t="t" r="r" b="b"/>
              <a:pathLst>
                <a:path w="1168" h="1154" extrusionOk="0">
                  <a:moveTo>
                    <a:pt x="591" y="193"/>
                  </a:moveTo>
                  <a:cubicBezTo>
                    <a:pt x="694" y="196"/>
                    <a:pt x="791" y="237"/>
                    <a:pt x="863" y="311"/>
                  </a:cubicBezTo>
                  <a:cubicBezTo>
                    <a:pt x="935" y="385"/>
                    <a:pt x="973" y="481"/>
                    <a:pt x="972" y="583"/>
                  </a:cubicBezTo>
                  <a:cubicBezTo>
                    <a:pt x="970" y="686"/>
                    <a:pt x="928" y="781"/>
                    <a:pt x="853" y="853"/>
                  </a:cubicBezTo>
                  <a:cubicBezTo>
                    <a:pt x="780" y="924"/>
                    <a:pt x="686" y="959"/>
                    <a:pt x="578" y="960"/>
                  </a:cubicBezTo>
                  <a:cubicBezTo>
                    <a:pt x="474" y="958"/>
                    <a:pt x="378" y="917"/>
                    <a:pt x="305" y="843"/>
                  </a:cubicBezTo>
                  <a:cubicBezTo>
                    <a:pt x="234" y="769"/>
                    <a:pt x="195" y="673"/>
                    <a:pt x="198" y="571"/>
                  </a:cubicBezTo>
                  <a:cubicBezTo>
                    <a:pt x="201" y="361"/>
                    <a:pt x="374" y="193"/>
                    <a:pt x="584" y="193"/>
                  </a:cubicBezTo>
                  <a:close/>
                  <a:moveTo>
                    <a:pt x="584" y="0"/>
                  </a:moveTo>
                  <a:cubicBezTo>
                    <a:pt x="269" y="0"/>
                    <a:pt x="9" y="252"/>
                    <a:pt x="4" y="567"/>
                  </a:cubicBezTo>
                  <a:cubicBezTo>
                    <a:pt x="1" y="721"/>
                    <a:pt x="60" y="868"/>
                    <a:pt x="168" y="978"/>
                  </a:cubicBezTo>
                  <a:cubicBezTo>
                    <a:pt x="276" y="1089"/>
                    <a:pt x="420" y="1151"/>
                    <a:pt x="575" y="1154"/>
                  </a:cubicBezTo>
                  <a:lnTo>
                    <a:pt x="585" y="1154"/>
                  </a:lnTo>
                  <a:cubicBezTo>
                    <a:pt x="736" y="1154"/>
                    <a:pt x="878" y="1096"/>
                    <a:pt x="988" y="991"/>
                  </a:cubicBezTo>
                  <a:cubicBezTo>
                    <a:pt x="1099" y="885"/>
                    <a:pt x="1162" y="741"/>
                    <a:pt x="1164" y="587"/>
                  </a:cubicBezTo>
                  <a:cubicBezTo>
                    <a:pt x="1168" y="433"/>
                    <a:pt x="1110" y="286"/>
                    <a:pt x="1002" y="176"/>
                  </a:cubicBezTo>
                  <a:cubicBezTo>
                    <a:pt x="894" y="65"/>
                    <a:pt x="750" y="3"/>
                    <a:pt x="5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340;p46"/>
            <p:cNvSpPr/>
            <p:nvPr/>
          </p:nvSpPr>
          <p:spPr>
            <a:xfrm>
              <a:off x="2952100" y="3155625"/>
              <a:ext cx="29225" cy="28875"/>
            </a:xfrm>
            <a:custGeom>
              <a:avLst/>
              <a:gdLst/>
              <a:ahLst/>
              <a:cxnLst/>
              <a:rect l="l" t="t" r="r" b="b"/>
              <a:pathLst>
                <a:path w="1169" h="1155" extrusionOk="0">
                  <a:moveTo>
                    <a:pt x="590" y="194"/>
                  </a:moveTo>
                  <a:cubicBezTo>
                    <a:pt x="803" y="198"/>
                    <a:pt x="974" y="373"/>
                    <a:pt x="970" y="584"/>
                  </a:cubicBezTo>
                  <a:cubicBezTo>
                    <a:pt x="967" y="794"/>
                    <a:pt x="794" y="961"/>
                    <a:pt x="583" y="961"/>
                  </a:cubicBezTo>
                  <a:lnTo>
                    <a:pt x="577" y="961"/>
                  </a:lnTo>
                  <a:cubicBezTo>
                    <a:pt x="473" y="959"/>
                    <a:pt x="376" y="918"/>
                    <a:pt x="305" y="844"/>
                  </a:cubicBezTo>
                  <a:cubicBezTo>
                    <a:pt x="233" y="770"/>
                    <a:pt x="195" y="674"/>
                    <a:pt x="196" y="571"/>
                  </a:cubicBezTo>
                  <a:cubicBezTo>
                    <a:pt x="200" y="362"/>
                    <a:pt x="373" y="194"/>
                    <a:pt x="583" y="194"/>
                  </a:cubicBezTo>
                  <a:close/>
                  <a:moveTo>
                    <a:pt x="583" y="1"/>
                  </a:moveTo>
                  <a:cubicBezTo>
                    <a:pt x="267" y="1"/>
                    <a:pt x="8" y="254"/>
                    <a:pt x="2" y="568"/>
                  </a:cubicBezTo>
                  <a:cubicBezTo>
                    <a:pt x="0" y="722"/>
                    <a:pt x="58" y="868"/>
                    <a:pt x="166" y="979"/>
                  </a:cubicBezTo>
                  <a:cubicBezTo>
                    <a:pt x="274" y="1089"/>
                    <a:pt x="418" y="1151"/>
                    <a:pt x="573" y="1155"/>
                  </a:cubicBezTo>
                  <a:lnTo>
                    <a:pt x="583" y="1155"/>
                  </a:lnTo>
                  <a:cubicBezTo>
                    <a:pt x="899" y="1155"/>
                    <a:pt x="1158" y="902"/>
                    <a:pt x="1163" y="587"/>
                  </a:cubicBezTo>
                  <a:cubicBezTo>
                    <a:pt x="1169" y="270"/>
                    <a:pt x="912" y="7"/>
                    <a:pt x="593" y="2"/>
                  </a:cubicBezTo>
                  <a:cubicBezTo>
                    <a:pt x="590" y="1"/>
                    <a:pt x="587" y="1"/>
                    <a:pt x="5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341;p46"/>
            <p:cNvSpPr/>
            <p:nvPr/>
          </p:nvSpPr>
          <p:spPr>
            <a:xfrm>
              <a:off x="2931775" y="3068650"/>
              <a:ext cx="29175" cy="28850"/>
            </a:xfrm>
            <a:custGeom>
              <a:avLst/>
              <a:gdLst/>
              <a:ahLst/>
              <a:cxnLst/>
              <a:rect l="l" t="t" r="r" b="b"/>
              <a:pathLst>
                <a:path w="1167" h="1154" extrusionOk="0">
                  <a:moveTo>
                    <a:pt x="590" y="194"/>
                  </a:moveTo>
                  <a:cubicBezTo>
                    <a:pt x="693" y="195"/>
                    <a:pt x="790" y="237"/>
                    <a:pt x="862" y="310"/>
                  </a:cubicBezTo>
                  <a:cubicBezTo>
                    <a:pt x="934" y="384"/>
                    <a:pt x="972" y="481"/>
                    <a:pt x="970" y="584"/>
                  </a:cubicBezTo>
                  <a:cubicBezTo>
                    <a:pt x="967" y="793"/>
                    <a:pt x="794" y="961"/>
                    <a:pt x="583" y="961"/>
                  </a:cubicBezTo>
                  <a:lnTo>
                    <a:pt x="577" y="961"/>
                  </a:lnTo>
                  <a:cubicBezTo>
                    <a:pt x="473" y="959"/>
                    <a:pt x="376" y="917"/>
                    <a:pt x="305" y="843"/>
                  </a:cubicBezTo>
                  <a:cubicBezTo>
                    <a:pt x="233" y="770"/>
                    <a:pt x="195" y="672"/>
                    <a:pt x="196" y="571"/>
                  </a:cubicBezTo>
                  <a:cubicBezTo>
                    <a:pt x="200" y="362"/>
                    <a:pt x="373" y="194"/>
                    <a:pt x="583" y="194"/>
                  </a:cubicBezTo>
                  <a:close/>
                  <a:moveTo>
                    <a:pt x="583" y="0"/>
                  </a:moveTo>
                  <a:cubicBezTo>
                    <a:pt x="267" y="0"/>
                    <a:pt x="9" y="253"/>
                    <a:pt x="3" y="567"/>
                  </a:cubicBezTo>
                  <a:cubicBezTo>
                    <a:pt x="0" y="722"/>
                    <a:pt x="58" y="867"/>
                    <a:pt x="167" y="978"/>
                  </a:cubicBezTo>
                  <a:cubicBezTo>
                    <a:pt x="274" y="1088"/>
                    <a:pt x="419" y="1151"/>
                    <a:pt x="574" y="1153"/>
                  </a:cubicBezTo>
                  <a:lnTo>
                    <a:pt x="583" y="1153"/>
                  </a:lnTo>
                  <a:cubicBezTo>
                    <a:pt x="899" y="1153"/>
                    <a:pt x="1158" y="901"/>
                    <a:pt x="1163" y="587"/>
                  </a:cubicBezTo>
                  <a:cubicBezTo>
                    <a:pt x="1167" y="432"/>
                    <a:pt x="1108" y="287"/>
                    <a:pt x="1000" y="176"/>
                  </a:cubicBezTo>
                  <a:cubicBezTo>
                    <a:pt x="893" y="66"/>
                    <a:pt x="748" y="3"/>
                    <a:pt x="5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342;p46"/>
            <p:cNvSpPr/>
            <p:nvPr/>
          </p:nvSpPr>
          <p:spPr>
            <a:xfrm>
              <a:off x="2964525" y="3375800"/>
              <a:ext cx="61325" cy="53925"/>
            </a:xfrm>
            <a:custGeom>
              <a:avLst/>
              <a:gdLst/>
              <a:ahLst/>
              <a:cxnLst/>
              <a:rect l="l" t="t" r="r" b="b"/>
              <a:pathLst>
                <a:path w="2453" h="2157" extrusionOk="0">
                  <a:moveTo>
                    <a:pt x="1644" y="1"/>
                  </a:moveTo>
                  <a:cubicBezTo>
                    <a:pt x="1346" y="1"/>
                    <a:pt x="1050" y="89"/>
                    <a:pt x="814" y="223"/>
                  </a:cubicBezTo>
                  <a:cubicBezTo>
                    <a:pt x="441" y="435"/>
                    <a:pt x="189" y="739"/>
                    <a:pt x="105" y="1081"/>
                  </a:cubicBezTo>
                  <a:cubicBezTo>
                    <a:pt x="1" y="1495"/>
                    <a:pt x="180" y="1953"/>
                    <a:pt x="520" y="2145"/>
                  </a:cubicBezTo>
                  <a:cubicBezTo>
                    <a:pt x="534" y="2153"/>
                    <a:pt x="550" y="2157"/>
                    <a:pt x="566" y="2157"/>
                  </a:cubicBezTo>
                  <a:cubicBezTo>
                    <a:pt x="599" y="2157"/>
                    <a:pt x="631" y="2140"/>
                    <a:pt x="648" y="2110"/>
                  </a:cubicBezTo>
                  <a:cubicBezTo>
                    <a:pt x="674" y="2064"/>
                    <a:pt x="658" y="2006"/>
                    <a:pt x="612" y="1980"/>
                  </a:cubicBezTo>
                  <a:cubicBezTo>
                    <a:pt x="348" y="1832"/>
                    <a:pt x="205" y="1456"/>
                    <a:pt x="287" y="1127"/>
                  </a:cubicBezTo>
                  <a:cubicBezTo>
                    <a:pt x="384" y="734"/>
                    <a:pt x="718" y="494"/>
                    <a:pt x="907" y="386"/>
                  </a:cubicBezTo>
                  <a:cubicBezTo>
                    <a:pt x="1116" y="268"/>
                    <a:pt x="1380" y="188"/>
                    <a:pt x="1642" y="188"/>
                  </a:cubicBezTo>
                  <a:cubicBezTo>
                    <a:pt x="1871" y="188"/>
                    <a:pt x="2098" y="248"/>
                    <a:pt x="2289" y="394"/>
                  </a:cubicBezTo>
                  <a:cubicBezTo>
                    <a:pt x="2306" y="407"/>
                    <a:pt x="2326" y="413"/>
                    <a:pt x="2346" y="413"/>
                  </a:cubicBezTo>
                  <a:cubicBezTo>
                    <a:pt x="2375" y="413"/>
                    <a:pt x="2403" y="401"/>
                    <a:pt x="2422" y="377"/>
                  </a:cubicBezTo>
                  <a:cubicBezTo>
                    <a:pt x="2453" y="335"/>
                    <a:pt x="2445" y="276"/>
                    <a:pt x="2403" y="244"/>
                  </a:cubicBezTo>
                  <a:cubicBezTo>
                    <a:pt x="2178" y="71"/>
                    <a:pt x="1910" y="1"/>
                    <a:pt x="16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343;p46"/>
            <p:cNvSpPr/>
            <p:nvPr/>
          </p:nvSpPr>
          <p:spPr>
            <a:xfrm>
              <a:off x="2945950" y="3307175"/>
              <a:ext cx="64700" cy="54700"/>
            </a:xfrm>
            <a:custGeom>
              <a:avLst/>
              <a:gdLst/>
              <a:ahLst/>
              <a:cxnLst/>
              <a:rect l="l" t="t" r="r" b="b"/>
              <a:pathLst>
                <a:path w="2588" h="2188" extrusionOk="0">
                  <a:moveTo>
                    <a:pt x="1761" y="0"/>
                  </a:moveTo>
                  <a:cubicBezTo>
                    <a:pt x="1454" y="0"/>
                    <a:pt x="1144" y="90"/>
                    <a:pt x="896" y="225"/>
                  </a:cubicBezTo>
                  <a:cubicBezTo>
                    <a:pt x="501" y="437"/>
                    <a:pt x="228" y="745"/>
                    <a:pt x="125" y="1091"/>
                  </a:cubicBezTo>
                  <a:cubicBezTo>
                    <a:pt x="0" y="1513"/>
                    <a:pt x="166" y="1979"/>
                    <a:pt x="511" y="2174"/>
                  </a:cubicBezTo>
                  <a:cubicBezTo>
                    <a:pt x="526" y="2183"/>
                    <a:pt x="542" y="2187"/>
                    <a:pt x="559" y="2187"/>
                  </a:cubicBezTo>
                  <a:cubicBezTo>
                    <a:pt x="592" y="2187"/>
                    <a:pt x="625" y="2169"/>
                    <a:pt x="642" y="2138"/>
                  </a:cubicBezTo>
                  <a:cubicBezTo>
                    <a:pt x="669" y="2091"/>
                    <a:pt x="653" y="2032"/>
                    <a:pt x="606" y="2005"/>
                  </a:cubicBezTo>
                  <a:cubicBezTo>
                    <a:pt x="311" y="1839"/>
                    <a:pt x="224" y="1437"/>
                    <a:pt x="310" y="1146"/>
                  </a:cubicBezTo>
                  <a:cubicBezTo>
                    <a:pt x="429" y="746"/>
                    <a:pt x="786" y="503"/>
                    <a:pt x="987" y="395"/>
                  </a:cubicBezTo>
                  <a:cubicBezTo>
                    <a:pt x="1211" y="273"/>
                    <a:pt x="1489" y="192"/>
                    <a:pt x="1761" y="192"/>
                  </a:cubicBezTo>
                  <a:cubicBezTo>
                    <a:pt x="1997" y="192"/>
                    <a:pt x="2230" y="253"/>
                    <a:pt x="2420" y="401"/>
                  </a:cubicBezTo>
                  <a:cubicBezTo>
                    <a:pt x="2438" y="414"/>
                    <a:pt x="2458" y="421"/>
                    <a:pt x="2479" y="421"/>
                  </a:cubicBezTo>
                  <a:cubicBezTo>
                    <a:pt x="2508" y="421"/>
                    <a:pt x="2536" y="408"/>
                    <a:pt x="2556" y="383"/>
                  </a:cubicBezTo>
                  <a:cubicBezTo>
                    <a:pt x="2588" y="341"/>
                    <a:pt x="2580" y="280"/>
                    <a:pt x="2539" y="248"/>
                  </a:cubicBezTo>
                  <a:cubicBezTo>
                    <a:pt x="2312" y="72"/>
                    <a:pt x="2037" y="0"/>
                    <a:pt x="17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344;p46"/>
            <p:cNvSpPr/>
            <p:nvPr/>
          </p:nvSpPr>
          <p:spPr>
            <a:xfrm>
              <a:off x="2927500" y="3232925"/>
              <a:ext cx="66475" cy="52750"/>
            </a:xfrm>
            <a:custGeom>
              <a:avLst/>
              <a:gdLst/>
              <a:ahLst/>
              <a:cxnLst/>
              <a:rect l="l" t="t" r="r" b="b"/>
              <a:pathLst>
                <a:path w="2659" h="2110" extrusionOk="0">
                  <a:moveTo>
                    <a:pt x="1752" y="0"/>
                  </a:moveTo>
                  <a:cubicBezTo>
                    <a:pt x="1479" y="0"/>
                    <a:pt x="1205" y="67"/>
                    <a:pt x="977" y="172"/>
                  </a:cubicBezTo>
                  <a:cubicBezTo>
                    <a:pt x="570" y="359"/>
                    <a:pt x="277" y="649"/>
                    <a:pt x="152" y="988"/>
                  </a:cubicBezTo>
                  <a:cubicBezTo>
                    <a:pt x="0" y="1401"/>
                    <a:pt x="136" y="1876"/>
                    <a:pt x="468" y="2093"/>
                  </a:cubicBezTo>
                  <a:cubicBezTo>
                    <a:pt x="484" y="2104"/>
                    <a:pt x="502" y="2109"/>
                    <a:pt x="520" y="2109"/>
                  </a:cubicBezTo>
                  <a:cubicBezTo>
                    <a:pt x="552" y="2109"/>
                    <a:pt x="582" y="2094"/>
                    <a:pt x="602" y="2065"/>
                  </a:cubicBezTo>
                  <a:cubicBezTo>
                    <a:pt x="630" y="2021"/>
                    <a:pt x="619" y="1961"/>
                    <a:pt x="574" y="1932"/>
                  </a:cubicBezTo>
                  <a:cubicBezTo>
                    <a:pt x="290" y="1746"/>
                    <a:pt x="229" y="1340"/>
                    <a:pt x="333" y="1055"/>
                  </a:cubicBezTo>
                  <a:cubicBezTo>
                    <a:pt x="478" y="663"/>
                    <a:pt x="849" y="444"/>
                    <a:pt x="1058" y="348"/>
                  </a:cubicBezTo>
                  <a:cubicBezTo>
                    <a:pt x="1263" y="253"/>
                    <a:pt x="1509" y="193"/>
                    <a:pt x="1752" y="193"/>
                  </a:cubicBezTo>
                  <a:cubicBezTo>
                    <a:pt x="2020" y="193"/>
                    <a:pt x="2284" y="265"/>
                    <a:pt x="2487" y="445"/>
                  </a:cubicBezTo>
                  <a:cubicBezTo>
                    <a:pt x="2505" y="461"/>
                    <a:pt x="2528" y="469"/>
                    <a:pt x="2551" y="469"/>
                  </a:cubicBezTo>
                  <a:cubicBezTo>
                    <a:pt x="2578" y="469"/>
                    <a:pt x="2604" y="458"/>
                    <a:pt x="2623" y="436"/>
                  </a:cubicBezTo>
                  <a:cubicBezTo>
                    <a:pt x="2658" y="396"/>
                    <a:pt x="2655" y="335"/>
                    <a:pt x="2614" y="300"/>
                  </a:cubicBezTo>
                  <a:cubicBezTo>
                    <a:pt x="2373" y="86"/>
                    <a:pt x="2063" y="0"/>
                    <a:pt x="17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345;p46"/>
            <p:cNvSpPr/>
            <p:nvPr/>
          </p:nvSpPr>
          <p:spPr>
            <a:xfrm>
              <a:off x="2910100" y="3159500"/>
              <a:ext cx="63175" cy="51450"/>
            </a:xfrm>
            <a:custGeom>
              <a:avLst/>
              <a:gdLst/>
              <a:ahLst/>
              <a:cxnLst/>
              <a:rect l="l" t="t" r="r" b="b"/>
              <a:pathLst>
                <a:path w="2527" h="2058" extrusionOk="0">
                  <a:moveTo>
                    <a:pt x="1616" y="1"/>
                  </a:moveTo>
                  <a:cubicBezTo>
                    <a:pt x="1366" y="1"/>
                    <a:pt x="1118" y="60"/>
                    <a:pt x="911" y="156"/>
                  </a:cubicBezTo>
                  <a:cubicBezTo>
                    <a:pt x="524" y="333"/>
                    <a:pt x="249" y="614"/>
                    <a:pt x="136" y="946"/>
                  </a:cubicBezTo>
                  <a:cubicBezTo>
                    <a:pt x="1" y="1350"/>
                    <a:pt x="140" y="1820"/>
                    <a:pt x="460" y="2040"/>
                  </a:cubicBezTo>
                  <a:cubicBezTo>
                    <a:pt x="476" y="2052"/>
                    <a:pt x="495" y="2057"/>
                    <a:pt x="514" y="2057"/>
                  </a:cubicBezTo>
                  <a:cubicBezTo>
                    <a:pt x="543" y="2057"/>
                    <a:pt x="572" y="2042"/>
                    <a:pt x="590" y="2016"/>
                  </a:cubicBezTo>
                  <a:cubicBezTo>
                    <a:pt x="620" y="1973"/>
                    <a:pt x="610" y="1915"/>
                    <a:pt x="567" y="1885"/>
                  </a:cubicBezTo>
                  <a:cubicBezTo>
                    <a:pt x="317" y="1714"/>
                    <a:pt x="206" y="1328"/>
                    <a:pt x="315" y="1007"/>
                  </a:cubicBezTo>
                  <a:cubicBezTo>
                    <a:pt x="443" y="625"/>
                    <a:pt x="792" y="416"/>
                    <a:pt x="989" y="325"/>
                  </a:cubicBezTo>
                  <a:cubicBezTo>
                    <a:pt x="1174" y="241"/>
                    <a:pt x="1395" y="188"/>
                    <a:pt x="1617" y="188"/>
                  </a:cubicBezTo>
                  <a:cubicBezTo>
                    <a:pt x="1883" y="188"/>
                    <a:pt x="2151" y="264"/>
                    <a:pt x="2358" y="454"/>
                  </a:cubicBezTo>
                  <a:cubicBezTo>
                    <a:pt x="2376" y="470"/>
                    <a:pt x="2399" y="479"/>
                    <a:pt x="2422" y="479"/>
                  </a:cubicBezTo>
                  <a:cubicBezTo>
                    <a:pt x="2447" y="479"/>
                    <a:pt x="2472" y="469"/>
                    <a:pt x="2491" y="448"/>
                  </a:cubicBezTo>
                  <a:cubicBezTo>
                    <a:pt x="2526" y="410"/>
                    <a:pt x="2523" y="351"/>
                    <a:pt x="2484" y="316"/>
                  </a:cubicBezTo>
                  <a:cubicBezTo>
                    <a:pt x="2239" y="91"/>
                    <a:pt x="1926" y="1"/>
                    <a:pt x="16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346;p46"/>
            <p:cNvSpPr/>
            <p:nvPr/>
          </p:nvSpPr>
          <p:spPr>
            <a:xfrm>
              <a:off x="2890275" y="3072350"/>
              <a:ext cx="60675" cy="50475"/>
            </a:xfrm>
            <a:custGeom>
              <a:avLst/>
              <a:gdLst/>
              <a:ahLst/>
              <a:cxnLst/>
              <a:rect l="l" t="t" r="r" b="b"/>
              <a:pathLst>
                <a:path w="2427" h="2019" extrusionOk="0">
                  <a:moveTo>
                    <a:pt x="1516" y="1"/>
                  </a:moveTo>
                  <a:cubicBezTo>
                    <a:pt x="1283" y="1"/>
                    <a:pt x="1053" y="55"/>
                    <a:pt x="861" y="143"/>
                  </a:cubicBezTo>
                  <a:cubicBezTo>
                    <a:pt x="489" y="313"/>
                    <a:pt x="226" y="587"/>
                    <a:pt x="124" y="916"/>
                  </a:cubicBezTo>
                  <a:cubicBezTo>
                    <a:pt x="0" y="1313"/>
                    <a:pt x="141" y="1779"/>
                    <a:pt x="453" y="2002"/>
                  </a:cubicBezTo>
                  <a:cubicBezTo>
                    <a:pt x="469" y="2012"/>
                    <a:pt x="488" y="2019"/>
                    <a:pt x="506" y="2019"/>
                  </a:cubicBezTo>
                  <a:cubicBezTo>
                    <a:pt x="535" y="2019"/>
                    <a:pt x="564" y="2005"/>
                    <a:pt x="581" y="1979"/>
                  </a:cubicBezTo>
                  <a:cubicBezTo>
                    <a:pt x="611" y="1939"/>
                    <a:pt x="601" y="1881"/>
                    <a:pt x="560" y="1851"/>
                  </a:cubicBezTo>
                  <a:cubicBezTo>
                    <a:pt x="314" y="1676"/>
                    <a:pt x="200" y="1289"/>
                    <a:pt x="299" y="971"/>
                  </a:cubicBezTo>
                  <a:cubicBezTo>
                    <a:pt x="417" y="596"/>
                    <a:pt x="750" y="396"/>
                    <a:pt x="937" y="310"/>
                  </a:cubicBezTo>
                  <a:cubicBezTo>
                    <a:pt x="1107" y="232"/>
                    <a:pt x="1311" y="184"/>
                    <a:pt x="1516" y="184"/>
                  </a:cubicBezTo>
                  <a:cubicBezTo>
                    <a:pt x="1781" y="184"/>
                    <a:pt x="2051" y="264"/>
                    <a:pt x="2260" y="461"/>
                  </a:cubicBezTo>
                  <a:cubicBezTo>
                    <a:pt x="2278" y="478"/>
                    <a:pt x="2301" y="487"/>
                    <a:pt x="2324" y="487"/>
                  </a:cubicBezTo>
                  <a:cubicBezTo>
                    <a:pt x="2348" y="487"/>
                    <a:pt x="2373" y="477"/>
                    <a:pt x="2391" y="457"/>
                  </a:cubicBezTo>
                  <a:cubicBezTo>
                    <a:pt x="2426" y="421"/>
                    <a:pt x="2424" y="362"/>
                    <a:pt x="2387" y="328"/>
                  </a:cubicBezTo>
                  <a:cubicBezTo>
                    <a:pt x="2139" y="95"/>
                    <a:pt x="1824" y="1"/>
                    <a:pt x="15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4D2F6EB5-29CC-504E-AD90-BA83B526120C}"/>
              </a:ext>
            </a:extLst>
          </p:cNvPr>
          <p:cNvSpPr txBox="1"/>
          <p:nvPr/>
        </p:nvSpPr>
        <p:spPr>
          <a:xfrm>
            <a:off x="1691375" y="153335"/>
            <a:ext cx="19046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1. </a:t>
            </a:r>
            <a:r>
              <a:rPr lang="en-VN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CẤU TẠO</a:t>
            </a:r>
            <a:endParaRPr lang="en-VN" sz="2400" b="1" dirty="0">
              <a:solidFill>
                <a:srgbClr val="C00000"/>
              </a:solidFill>
              <a:latin typeface="Times New Roman" panose="02020603050405020304" pitchFamily="18" charset="0"/>
              <a:ea typeface="Hiragino Kaku Gothic StdN W8" panose="020B0800000000000000" pitchFamily="34" charset="-128"/>
              <a:cs typeface="Times New Roman" panose="02020603050405020304" pitchFamily="18" charset="0"/>
            </a:endParaRPr>
          </a:p>
        </p:txBody>
      </p:sp>
      <p:grpSp>
        <p:nvGrpSpPr>
          <p:cNvPr id="50" name="Google Shape;816;p28"/>
          <p:cNvGrpSpPr/>
          <p:nvPr/>
        </p:nvGrpSpPr>
        <p:grpSpPr>
          <a:xfrm flipH="1">
            <a:off x="235670" y="252612"/>
            <a:ext cx="1121790" cy="1679883"/>
            <a:chOff x="221750" y="1224700"/>
            <a:chExt cx="768538" cy="1176449"/>
          </a:xfrm>
        </p:grpSpPr>
        <p:sp>
          <p:nvSpPr>
            <p:cNvPr id="51" name="Google Shape;817;p28"/>
            <p:cNvSpPr/>
            <p:nvPr/>
          </p:nvSpPr>
          <p:spPr>
            <a:xfrm>
              <a:off x="494210" y="2019218"/>
              <a:ext cx="74938" cy="147884"/>
            </a:xfrm>
            <a:custGeom>
              <a:avLst/>
              <a:gdLst/>
              <a:ahLst/>
              <a:cxnLst/>
              <a:rect l="l" t="t" r="r" b="b"/>
              <a:pathLst>
                <a:path w="2144" h="4231" extrusionOk="0">
                  <a:moveTo>
                    <a:pt x="1100" y="0"/>
                  </a:moveTo>
                  <a:lnTo>
                    <a:pt x="1" y="3938"/>
                  </a:lnTo>
                  <a:lnTo>
                    <a:pt x="1044" y="4230"/>
                  </a:lnTo>
                  <a:lnTo>
                    <a:pt x="2143" y="293"/>
                  </a:lnTo>
                  <a:lnTo>
                    <a:pt x="1100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18;p28"/>
            <p:cNvSpPr/>
            <p:nvPr/>
          </p:nvSpPr>
          <p:spPr>
            <a:xfrm>
              <a:off x="511092" y="1559096"/>
              <a:ext cx="415376" cy="718798"/>
            </a:xfrm>
            <a:custGeom>
              <a:avLst/>
              <a:gdLst/>
              <a:ahLst/>
              <a:cxnLst/>
              <a:rect l="l" t="t" r="r" b="b"/>
              <a:pathLst>
                <a:path w="11884" h="20565" extrusionOk="0">
                  <a:moveTo>
                    <a:pt x="3257" y="0"/>
                  </a:moveTo>
                  <a:lnTo>
                    <a:pt x="1700" y="6831"/>
                  </a:lnTo>
                  <a:lnTo>
                    <a:pt x="4198" y="7266"/>
                  </a:lnTo>
                  <a:cubicBezTo>
                    <a:pt x="4600" y="6214"/>
                    <a:pt x="5476" y="6081"/>
                    <a:pt x="5891" y="6081"/>
                  </a:cubicBezTo>
                  <a:cubicBezTo>
                    <a:pt x="6032" y="6081"/>
                    <a:pt x="6120" y="6096"/>
                    <a:pt x="6120" y="6096"/>
                  </a:cubicBezTo>
                  <a:cubicBezTo>
                    <a:pt x="8452" y="6626"/>
                    <a:pt x="7495" y="10737"/>
                    <a:pt x="7013" y="13465"/>
                  </a:cubicBezTo>
                  <a:cubicBezTo>
                    <a:pt x="6607" y="15800"/>
                    <a:pt x="5117" y="15968"/>
                    <a:pt x="4697" y="15968"/>
                  </a:cubicBezTo>
                  <a:cubicBezTo>
                    <a:pt x="4626" y="15968"/>
                    <a:pt x="4586" y="15963"/>
                    <a:pt x="4586" y="15963"/>
                  </a:cubicBezTo>
                  <a:lnTo>
                    <a:pt x="1162" y="15291"/>
                  </a:lnTo>
                  <a:lnTo>
                    <a:pt x="0" y="19426"/>
                  </a:lnTo>
                  <a:cubicBezTo>
                    <a:pt x="2072" y="20185"/>
                    <a:pt x="5606" y="20565"/>
                    <a:pt x="5606" y="20565"/>
                  </a:cubicBezTo>
                  <a:cubicBezTo>
                    <a:pt x="7859" y="19205"/>
                    <a:pt x="9946" y="16208"/>
                    <a:pt x="11069" y="14398"/>
                  </a:cubicBezTo>
                  <a:cubicBezTo>
                    <a:pt x="11654" y="13449"/>
                    <a:pt x="11883" y="12318"/>
                    <a:pt x="11686" y="11219"/>
                  </a:cubicBezTo>
                  <a:cubicBezTo>
                    <a:pt x="10713" y="5788"/>
                    <a:pt x="8365" y="941"/>
                    <a:pt x="8365" y="941"/>
                  </a:cubicBezTo>
                  <a:lnTo>
                    <a:pt x="3257" y="0"/>
                  </a:lnTo>
                  <a:close/>
                </a:path>
              </a:pathLst>
            </a:custGeom>
            <a:solidFill>
              <a:srgbClr val="84D1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19;p28"/>
            <p:cNvSpPr/>
            <p:nvPr/>
          </p:nvSpPr>
          <p:spPr>
            <a:xfrm>
              <a:off x="511092" y="1559096"/>
              <a:ext cx="415376" cy="718798"/>
            </a:xfrm>
            <a:custGeom>
              <a:avLst/>
              <a:gdLst/>
              <a:ahLst/>
              <a:cxnLst/>
              <a:rect l="l" t="t" r="r" b="b"/>
              <a:pathLst>
                <a:path w="11884" h="20565" extrusionOk="0">
                  <a:moveTo>
                    <a:pt x="3257" y="0"/>
                  </a:moveTo>
                  <a:lnTo>
                    <a:pt x="1700" y="6831"/>
                  </a:lnTo>
                  <a:lnTo>
                    <a:pt x="4198" y="7266"/>
                  </a:lnTo>
                  <a:cubicBezTo>
                    <a:pt x="4600" y="6214"/>
                    <a:pt x="5476" y="6081"/>
                    <a:pt x="5891" y="6081"/>
                  </a:cubicBezTo>
                  <a:cubicBezTo>
                    <a:pt x="6032" y="6081"/>
                    <a:pt x="6120" y="6096"/>
                    <a:pt x="6120" y="6096"/>
                  </a:cubicBezTo>
                  <a:cubicBezTo>
                    <a:pt x="8452" y="6626"/>
                    <a:pt x="7495" y="10737"/>
                    <a:pt x="7013" y="13465"/>
                  </a:cubicBezTo>
                  <a:cubicBezTo>
                    <a:pt x="6607" y="15800"/>
                    <a:pt x="5117" y="15968"/>
                    <a:pt x="4697" y="15968"/>
                  </a:cubicBezTo>
                  <a:cubicBezTo>
                    <a:pt x="4626" y="15968"/>
                    <a:pt x="4586" y="15963"/>
                    <a:pt x="4586" y="15963"/>
                  </a:cubicBezTo>
                  <a:lnTo>
                    <a:pt x="1162" y="15291"/>
                  </a:lnTo>
                  <a:lnTo>
                    <a:pt x="0" y="19426"/>
                  </a:lnTo>
                  <a:cubicBezTo>
                    <a:pt x="2072" y="20185"/>
                    <a:pt x="5606" y="20565"/>
                    <a:pt x="5606" y="20565"/>
                  </a:cubicBezTo>
                  <a:cubicBezTo>
                    <a:pt x="7859" y="19205"/>
                    <a:pt x="9946" y="16208"/>
                    <a:pt x="11069" y="14398"/>
                  </a:cubicBezTo>
                  <a:cubicBezTo>
                    <a:pt x="11654" y="13449"/>
                    <a:pt x="11883" y="12318"/>
                    <a:pt x="11686" y="11219"/>
                  </a:cubicBezTo>
                  <a:cubicBezTo>
                    <a:pt x="10713" y="5788"/>
                    <a:pt x="8365" y="941"/>
                    <a:pt x="8365" y="941"/>
                  </a:cubicBezTo>
                  <a:lnTo>
                    <a:pt x="3257" y="0"/>
                  </a:ln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20;p28"/>
            <p:cNvSpPr/>
            <p:nvPr/>
          </p:nvSpPr>
          <p:spPr>
            <a:xfrm>
              <a:off x="370685" y="1459340"/>
              <a:ext cx="250400" cy="465672"/>
            </a:xfrm>
            <a:custGeom>
              <a:avLst/>
              <a:gdLst/>
              <a:ahLst/>
              <a:cxnLst/>
              <a:rect l="l" t="t" r="r" b="b"/>
              <a:pathLst>
                <a:path w="7164" h="13323" extrusionOk="0">
                  <a:moveTo>
                    <a:pt x="2546" y="0"/>
                  </a:moveTo>
                  <a:lnTo>
                    <a:pt x="1" y="12373"/>
                  </a:lnTo>
                  <a:lnTo>
                    <a:pt x="4618" y="13322"/>
                  </a:lnTo>
                  <a:lnTo>
                    <a:pt x="7164" y="949"/>
                  </a:lnTo>
                  <a:lnTo>
                    <a:pt x="2546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21;p28"/>
            <p:cNvSpPr/>
            <p:nvPr/>
          </p:nvSpPr>
          <p:spPr>
            <a:xfrm>
              <a:off x="459676" y="1432811"/>
              <a:ext cx="161690" cy="59699"/>
            </a:xfrm>
            <a:custGeom>
              <a:avLst/>
              <a:gdLst/>
              <a:ahLst/>
              <a:cxnLst/>
              <a:rect l="l" t="t" r="r" b="b"/>
              <a:pathLst>
                <a:path w="4626" h="1708" extrusionOk="0">
                  <a:moveTo>
                    <a:pt x="522" y="0"/>
                  </a:moveTo>
                  <a:lnTo>
                    <a:pt x="0" y="759"/>
                  </a:lnTo>
                  <a:lnTo>
                    <a:pt x="4626" y="1708"/>
                  </a:lnTo>
                  <a:lnTo>
                    <a:pt x="4452" y="806"/>
                  </a:lnTo>
                  <a:lnTo>
                    <a:pt x="522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22;p28"/>
            <p:cNvSpPr/>
            <p:nvPr/>
          </p:nvSpPr>
          <p:spPr>
            <a:xfrm>
              <a:off x="477642" y="1331656"/>
              <a:ext cx="158370" cy="129639"/>
            </a:xfrm>
            <a:custGeom>
              <a:avLst/>
              <a:gdLst/>
              <a:ahLst/>
              <a:cxnLst/>
              <a:rect l="l" t="t" r="r" b="b"/>
              <a:pathLst>
                <a:path w="4531" h="3709" extrusionOk="0">
                  <a:moveTo>
                    <a:pt x="593" y="0"/>
                  </a:moveTo>
                  <a:lnTo>
                    <a:pt x="0" y="2894"/>
                  </a:lnTo>
                  <a:lnTo>
                    <a:pt x="3938" y="3708"/>
                  </a:lnTo>
                  <a:lnTo>
                    <a:pt x="4531" y="815"/>
                  </a:lnTo>
                  <a:lnTo>
                    <a:pt x="593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23;p28"/>
            <p:cNvSpPr/>
            <p:nvPr/>
          </p:nvSpPr>
          <p:spPr>
            <a:xfrm>
              <a:off x="491728" y="1264791"/>
              <a:ext cx="164731" cy="96749"/>
            </a:xfrm>
            <a:custGeom>
              <a:avLst/>
              <a:gdLst/>
              <a:ahLst/>
              <a:cxnLst/>
              <a:rect l="l" t="t" r="r" b="b"/>
              <a:pathLst>
                <a:path w="4713" h="2768" extrusionOk="0">
                  <a:moveTo>
                    <a:pt x="388" y="0"/>
                  </a:moveTo>
                  <a:lnTo>
                    <a:pt x="1" y="1874"/>
                  </a:lnTo>
                  <a:lnTo>
                    <a:pt x="4325" y="2767"/>
                  </a:lnTo>
                  <a:lnTo>
                    <a:pt x="4713" y="893"/>
                  </a:lnTo>
                  <a:lnTo>
                    <a:pt x="388" y="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24;p28"/>
            <p:cNvSpPr/>
            <p:nvPr/>
          </p:nvSpPr>
          <p:spPr>
            <a:xfrm>
              <a:off x="505290" y="1224700"/>
              <a:ext cx="151170" cy="71338"/>
            </a:xfrm>
            <a:custGeom>
              <a:avLst/>
              <a:gdLst/>
              <a:ahLst/>
              <a:cxnLst/>
              <a:rect l="l" t="t" r="r" b="b"/>
              <a:pathLst>
                <a:path w="4325" h="2041" extrusionOk="0">
                  <a:moveTo>
                    <a:pt x="743" y="1"/>
                  </a:moveTo>
                  <a:lnTo>
                    <a:pt x="0" y="1147"/>
                  </a:lnTo>
                  <a:lnTo>
                    <a:pt x="4325" y="2040"/>
                  </a:lnTo>
                  <a:lnTo>
                    <a:pt x="4095" y="696"/>
                  </a:lnTo>
                  <a:lnTo>
                    <a:pt x="743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25;p28"/>
            <p:cNvSpPr/>
            <p:nvPr/>
          </p:nvSpPr>
          <p:spPr>
            <a:xfrm>
              <a:off x="370685" y="1891814"/>
              <a:ext cx="161411" cy="69381"/>
            </a:xfrm>
            <a:custGeom>
              <a:avLst/>
              <a:gdLst/>
              <a:ahLst/>
              <a:cxnLst/>
              <a:rect l="l" t="t" r="r" b="b"/>
              <a:pathLst>
                <a:path w="4618" h="1985" extrusionOk="0">
                  <a:moveTo>
                    <a:pt x="1" y="0"/>
                  </a:moveTo>
                  <a:lnTo>
                    <a:pt x="119" y="1171"/>
                  </a:lnTo>
                  <a:lnTo>
                    <a:pt x="4049" y="1985"/>
                  </a:lnTo>
                  <a:lnTo>
                    <a:pt x="4618" y="9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26;p28"/>
            <p:cNvSpPr/>
            <p:nvPr/>
          </p:nvSpPr>
          <p:spPr>
            <a:xfrm>
              <a:off x="480403" y="1436935"/>
              <a:ext cx="140963" cy="55574"/>
            </a:xfrm>
            <a:custGeom>
              <a:avLst/>
              <a:gdLst/>
              <a:ahLst/>
              <a:cxnLst/>
              <a:rect l="l" t="t" r="r" b="b"/>
              <a:pathLst>
                <a:path w="4033" h="1590" extrusionOk="0">
                  <a:moveTo>
                    <a:pt x="506" y="1"/>
                  </a:moveTo>
                  <a:lnTo>
                    <a:pt x="0" y="760"/>
                  </a:lnTo>
                  <a:lnTo>
                    <a:pt x="4033" y="1590"/>
                  </a:lnTo>
                  <a:lnTo>
                    <a:pt x="3859" y="688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27;p28"/>
            <p:cNvSpPr/>
            <p:nvPr/>
          </p:nvSpPr>
          <p:spPr>
            <a:xfrm>
              <a:off x="498090" y="1336060"/>
              <a:ext cx="137923" cy="125235"/>
            </a:xfrm>
            <a:custGeom>
              <a:avLst/>
              <a:gdLst/>
              <a:ahLst/>
              <a:cxnLst/>
              <a:rect l="l" t="t" r="r" b="b"/>
              <a:pathLst>
                <a:path w="3946" h="3583" extrusionOk="0">
                  <a:moveTo>
                    <a:pt x="593" y="1"/>
                  </a:moveTo>
                  <a:lnTo>
                    <a:pt x="0" y="2887"/>
                  </a:lnTo>
                  <a:lnTo>
                    <a:pt x="3353" y="3582"/>
                  </a:lnTo>
                  <a:lnTo>
                    <a:pt x="3946" y="689"/>
                  </a:lnTo>
                  <a:lnTo>
                    <a:pt x="59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28;p28"/>
            <p:cNvSpPr/>
            <p:nvPr/>
          </p:nvSpPr>
          <p:spPr>
            <a:xfrm>
              <a:off x="512176" y="1269195"/>
              <a:ext cx="144284" cy="92345"/>
            </a:xfrm>
            <a:custGeom>
              <a:avLst/>
              <a:gdLst/>
              <a:ahLst/>
              <a:cxnLst/>
              <a:rect l="l" t="t" r="r" b="b"/>
              <a:pathLst>
                <a:path w="4128" h="2642" extrusionOk="0">
                  <a:moveTo>
                    <a:pt x="380" y="1"/>
                  </a:moveTo>
                  <a:lnTo>
                    <a:pt x="1" y="1866"/>
                  </a:lnTo>
                  <a:lnTo>
                    <a:pt x="3740" y="2641"/>
                  </a:lnTo>
                  <a:lnTo>
                    <a:pt x="4128" y="767"/>
                  </a:lnTo>
                  <a:lnTo>
                    <a:pt x="380" y="1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29;p28"/>
            <p:cNvSpPr/>
            <p:nvPr/>
          </p:nvSpPr>
          <p:spPr>
            <a:xfrm>
              <a:off x="525738" y="1229139"/>
              <a:ext cx="130722" cy="66899"/>
            </a:xfrm>
            <a:custGeom>
              <a:avLst/>
              <a:gdLst/>
              <a:ahLst/>
              <a:cxnLst/>
              <a:rect l="l" t="t" r="r" b="b"/>
              <a:pathLst>
                <a:path w="3740" h="1914" extrusionOk="0">
                  <a:moveTo>
                    <a:pt x="743" y="0"/>
                  </a:moveTo>
                  <a:lnTo>
                    <a:pt x="0" y="1139"/>
                  </a:lnTo>
                  <a:lnTo>
                    <a:pt x="3740" y="1913"/>
                  </a:lnTo>
                  <a:lnTo>
                    <a:pt x="3740" y="1913"/>
                  </a:lnTo>
                  <a:lnTo>
                    <a:pt x="3510" y="569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30;p28"/>
            <p:cNvSpPr/>
            <p:nvPr/>
          </p:nvSpPr>
          <p:spPr>
            <a:xfrm>
              <a:off x="391133" y="1896218"/>
              <a:ext cx="140963" cy="64977"/>
            </a:xfrm>
            <a:custGeom>
              <a:avLst/>
              <a:gdLst/>
              <a:ahLst/>
              <a:cxnLst/>
              <a:rect l="l" t="t" r="r" b="b"/>
              <a:pathLst>
                <a:path w="4033" h="1859" extrusionOk="0">
                  <a:moveTo>
                    <a:pt x="1" y="1"/>
                  </a:moveTo>
                  <a:lnTo>
                    <a:pt x="119" y="1171"/>
                  </a:lnTo>
                  <a:lnTo>
                    <a:pt x="3464" y="1859"/>
                  </a:lnTo>
                  <a:lnTo>
                    <a:pt x="4033" y="83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31;p28"/>
            <p:cNvSpPr/>
            <p:nvPr/>
          </p:nvSpPr>
          <p:spPr>
            <a:xfrm>
              <a:off x="385051" y="1475628"/>
              <a:ext cx="98426" cy="409014"/>
            </a:xfrm>
            <a:custGeom>
              <a:avLst/>
              <a:gdLst/>
              <a:ahLst/>
              <a:cxnLst/>
              <a:rect l="l" t="t" r="r" b="b"/>
              <a:pathLst>
                <a:path w="2816" h="11702" extrusionOk="0">
                  <a:moveTo>
                    <a:pt x="2396" y="1"/>
                  </a:moveTo>
                  <a:lnTo>
                    <a:pt x="1" y="11623"/>
                  </a:lnTo>
                  <a:lnTo>
                    <a:pt x="428" y="11702"/>
                  </a:lnTo>
                  <a:lnTo>
                    <a:pt x="2815" y="87"/>
                  </a:lnTo>
                  <a:lnTo>
                    <a:pt x="239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32;p28"/>
            <p:cNvSpPr/>
            <p:nvPr/>
          </p:nvSpPr>
          <p:spPr>
            <a:xfrm>
              <a:off x="541746" y="1482269"/>
              <a:ext cx="164207" cy="164172"/>
            </a:xfrm>
            <a:custGeom>
              <a:avLst/>
              <a:gdLst/>
              <a:ahLst/>
              <a:cxnLst/>
              <a:rect l="l" t="t" r="r" b="b"/>
              <a:pathLst>
                <a:path w="4698" h="4697" extrusionOk="0">
                  <a:moveTo>
                    <a:pt x="2349" y="0"/>
                  </a:moveTo>
                  <a:cubicBezTo>
                    <a:pt x="1052" y="0"/>
                    <a:pt x="1" y="1052"/>
                    <a:pt x="1" y="2348"/>
                  </a:cubicBezTo>
                  <a:cubicBezTo>
                    <a:pt x="1" y="3645"/>
                    <a:pt x="1052" y="4697"/>
                    <a:pt x="2349" y="4697"/>
                  </a:cubicBezTo>
                  <a:cubicBezTo>
                    <a:pt x="3645" y="4697"/>
                    <a:pt x="4697" y="3645"/>
                    <a:pt x="4697" y="2348"/>
                  </a:cubicBezTo>
                  <a:cubicBezTo>
                    <a:pt x="4697" y="1052"/>
                    <a:pt x="3645" y="0"/>
                    <a:pt x="2349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33;p28"/>
            <p:cNvSpPr/>
            <p:nvPr/>
          </p:nvSpPr>
          <p:spPr>
            <a:xfrm>
              <a:off x="574637" y="1518935"/>
              <a:ext cx="98426" cy="91121"/>
            </a:xfrm>
            <a:custGeom>
              <a:avLst/>
              <a:gdLst/>
              <a:ahLst/>
              <a:cxnLst/>
              <a:rect l="l" t="t" r="r" b="b"/>
              <a:pathLst>
                <a:path w="2816" h="2607" extrusionOk="0">
                  <a:moveTo>
                    <a:pt x="1405" y="0"/>
                  </a:moveTo>
                  <a:cubicBezTo>
                    <a:pt x="1333" y="0"/>
                    <a:pt x="1260" y="6"/>
                    <a:pt x="1186" y="19"/>
                  </a:cubicBezTo>
                  <a:cubicBezTo>
                    <a:pt x="475" y="137"/>
                    <a:pt x="1" y="809"/>
                    <a:pt x="119" y="1521"/>
                  </a:cubicBezTo>
                  <a:cubicBezTo>
                    <a:pt x="225" y="2159"/>
                    <a:pt x="777" y="2606"/>
                    <a:pt x="1403" y="2606"/>
                  </a:cubicBezTo>
                  <a:cubicBezTo>
                    <a:pt x="1475" y="2606"/>
                    <a:pt x="1548" y="2600"/>
                    <a:pt x="1621" y="2588"/>
                  </a:cubicBezTo>
                  <a:cubicBezTo>
                    <a:pt x="2333" y="2470"/>
                    <a:pt x="2815" y="1798"/>
                    <a:pt x="2689" y="1086"/>
                  </a:cubicBezTo>
                  <a:cubicBezTo>
                    <a:pt x="2582" y="448"/>
                    <a:pt x="2031" y="0"/>
                    <a:pt x="1405" y="0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34;p28"/>
            <p:cNvSpPr/>
            <p:nvPr/>
          </p:nvSpPr>
          <p:spPr>
            <a:xfrm>
              <a:off x="285574" y="1974094"/>
              <a:ext cx="259802" cy="91576"/>
            </a:xfrm>
            <a:custGeom>
              <a:avLst/>
              <a:gdLst/>
              <a:ahLst/>
              <a:cxnLst/>
              <a:rect l="l" t="t" r="r" b="b"/>
              <a:pathLst>
                <a:path w="7433" h="2620" extrusionOk="0">
                  <a:moveTo>
                    <a:pt x="351" y="1"/>
                  </a:moveTo>
                  <a:cubicBezTo>
                    <a:pt x="221" y="1"/>
                    <a:pt x="104" y="83"/>
                    <a:pt x="64" y="216"/>
                  </a:cubicBezTo>
                  <a:lnTo>
                    <a:pt x="40" y="303"/>
                  </a:lnTo>
                  <a:cubicBezTo>
                    <a:pt x="1" y="453"/>
                    <a:pt x="87" y="619"/>
                    <a:pt x="246" y="659"/>
                  </a:cubicBezTo>
                  <a:lnTo>
                    <a:pt x="7251" y="2619"/>
                  </a:lnTo>
                  <a:lnTo>
                    <a:pt x="7432" y="1971"/>
                  </a:lnTo>
                  <a:lnTo>
                    <a:pt x="427" y="10"/>
                  </a:lnTo>
                  <a:cubicBezTo>
                    <a:pt x="402" y="4"/>
                    <a:pt x="376" y="1"/>
                    <a:pt x="351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35;p28"/>
            <p:cNvSpPr/>
            <p:nvPr/>
          </p:nvSpPr>
          <p:spPr>
            <a:xfrm>
              <a:off x="354922" y="2015897"/>
              <a:ext cx="102026" cy="44529"/>
            </a:xfrm>
            <a:custGeom>
              <a:avLst/>
              <a:gdLst/>
              <a:ahLst/>
              <a:cxnLst/>
              <a:rect l="l" t="t" r="r" b="b"/>
              <a:pathLst>
                <a:path w="2919" h="1274" extrusionOk="0">
                  <a:moveTo>
                    <a:pt x="143" y="0"/>
                  </a:moveTo>
                  <a:lnTo>
                    <a:pt x="1" y="498"/>
                  </a:lnTo>
                  <a:lnTo>
                    <a:pt x="2776" y="1273"/>
                  </a:lnTo>
                  <a:lnTo>
                    <a:pt x="2918" y="775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36;p28"/>
            <p:cNvSpPr/>
            <p:nvPr/>
          </p:nvSpPr>
          <p:spPr>
            <a:xfrm>
              <a:off x="329511" y="2027502"/>
              <a:ext cx="138761" cy="54736"/>
            </a:xfrm>
            <a:custGeom>
              <a:avLst/>
              <a:gdLst/>
              <a:ahLst/>
              <a:cxnLst/>
              <a:rect l="l" t="t" r="r" b="b"/>
              <a:pathLst>
                <a:path w="3970" h="1566" extrusionOk="0">
                  <a:moveTo>
                    <a:pt x="135" y="0"/>
                  </a:moveTo>
                  <a:lnTo>
                    <a:pt x="1" y="499"/>
                  </a:lnTo>
                  <a:lnTo>
                    <a:pt x="3835" y="1566"/>
                  </a:lnTo>
                  <a:lnTo>
                    <a:pt x="3970" y="1076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37;p28"/>
            <p:cNvSpPr/>
            <p:nvPr/>
          </p:nvSpPr>
          <p:spPr>
            <a:xfrm>
              <a:off x="510533" y="2036904"/>
              <a:ext cx="58336" cy="56134"/>
            </a:xfrm>
            <a:custGeom>
              <a:avLst/>
              <a:gdLst/>
              <a:ahLst/>
              <a:cxnLst/>
              <a:rect l="l" t="t" r="r" b="b"/>
              <a:pathLst>
                <a:path w="1669" h="1606" extrusionOk="0">
                  <a:moveTo>
                    <a:pt x="340" y="0"/>
                  </a:moveTo>
                  <a:lnTo>
                    <a:pt x="0" y="1234"/>
                  </a:lnTo>
                  <a:lnTo>
                    <a:pt x="1321" y="1605"/>
                  </a:lnTo>
                  <a:lnTo>
                    <a:pt x="1668" y="372"/>
                  </a:lnTo>
                  <a:lnTo>
                    <a:pt x="340" y="0"/>
                  </a:ln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38;p28"/>
            <p:cNvSpPr/>
            <p:nvPr/>
          </p:nvSpPr>
          <p:spPr>
            <a:xfrm>
              <a:off x="221750" y="2083601"/>
              <a:ext cx="308980" cy="118594"/>
            </a:xfrm>
            <a:custGeom>
              <a:avLst/>
              <a:gdLst/>
              <a:ahLst/>
              <a:cxnLst/>
              <a:rect l="l" t="t" r="r" b="b"/>
              <a:pathLst>
                <a:path w="8840" h="3393" extrusionOk="0">
                  <a:moveTo>
                    <a:pt x="285" y="0"/>
                  </a:moveTo>
                  <a:lnTo>
                    <a:pt x="0" y="997"/>
                  </a:lnTo>
                  <a:lnTo>
                    <a:pt x="8563" y="3392"/>
                  </a:lnTo>
                  <a:lnTo>
                    <a:pt x="8839" y="2388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39;p28"/>
            <p:cNvSpPr/>
            <p:nvPr/>
          </p:nvSpPr>
          <p:spPr>
            <a:xfrm>
              <a:off x="508576" y="2094542"/>
              <a:ext cx="76861" cy="67284"/>
            </a:xfrm>
            <a:custGeom>
              <a:avLst/>
              <a:gdLst/>
              <a:ahLst/>
              <a:cxnLst/>
              <a:rect l="l" t="t" r="r" b="b"/>
              <a:pathLst>
                <a:path w="2199" h="1925" extrusionOk="0">
                  <a:moveTo>
                    <a:pt x="1101" y="1"/>
                  </a:moveTo>
                  <a:cubicBezTo>
                    <a:pt x="939" y="1"/>
                    <a:pt x="775" y="42"/>
                    <a:pt x="625" y="130"/>
                  </a:cubicBezTo>
                  <a:cubicBezTo>
                    <a:pt x="167" y="391"/>
                    <a:pt x="1" y="976"/>
                    <a:pt x="262" y="1443"/>
                  </a:cubicBezTo>
                  <a:cubicBezTo>
                    <a:pt x="443" y="1751"/>
                    <a:pt x="767" y="1924"/>
                    <a:pt x="1100" y="1924"/>
                  </a:cubicBezTo>
                  <a:cubicBezTo>
                    <a:pt x="1261" y="1924"/>
                    <a:pt x="1425" y="1884"/>
                    <a:pt x="1574" y="1798"/>
                  </a:cubicBezTo>
                  <a:cubicBezTo>
                    <a:pt x="2041" y="1537"/>
                    <a:pt x="2199" y="952"/>
                    <a:pt x="1938" y="486"/>
                  </a:cubicBezTo>
                  <a:cubicBezTo>
                    <a:pt x="1762" y="177"/>
                    <a:pt x="1436" y="1"/>
                    <a:pt x="110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40;p28"/>
            <p:cNvSpPr/>
            <p:nvPr/>
          </p:nvSpPr>
          <p:spPr>
            <a:xfrm>
              <a:off x="524060" y="2107719"/>
              <a:ext cx="45648" cy="40790"/>
            </a:xfrm>
            <a:custGeom>
              <a:avLst/>
              <a:gdLst/>
              <a:ahLst/>
              <a:cxnLst/>
              <a:rect l="l" t="t" r="r" b="b"/>
              <a:pathLst>
                <a:path w="1306" h="1167" extrusionOk="0">
                  <a:moveTo>
                    <a:pt x="655" y="0"/>
                  </a:moveTo>
                  <a:cubicBezTo>
                    <a:pt x="396" y="0"/>
                    <a:pt x="160" y="169"/>
                    <a:pt x="88" y="425"/>
                  </a:cubicBezTo>
                  <a:cubicBezTo>
                    <a:pt x="1" y="734"/>
                    <a:pt x="190" y="1058"/>
                    <a:pt x="499" y="1145"/>
                  </a:cubicBezTo>
                  <a:cubicBezTo>
                    <a:pt x="551" y="1159"/>
                    <a:pt x="604" y="1166"/>
                    <a:pt x="656" y="1166"/>
                  </a:cubicBezTo>
                  <a:cubicBezTo>
                    <a:pt x="910" y="1166"/>
                    <a:pt x="1146" y="998"/>
                    <a:pt x="1218" y="741"/>
                  </a:cubicBezTo>
                  <a:cubicBezTo>
                    <a:pt x="1305" y="433"/>
                    <a:pt x="1123" y="109"/>
                    <a:pt x="815" y="22"/>
                  </a:cubicBezTo>
                  <a:cubicBezTo>
                    <a:pt x="761" y="7"/>
                    <a:pt x="708" y="0"/>
                    <a:pt x="655" y="0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41;p28"/>
            <p:cNvSpPr/>
            <p:nvPr/>
          </p:nvSpPr>
          <p:spPr>
            <a:xfrm>
              <a:off x="550309" y="2139425"/>
              <a:ext cx="240753" cy="219153"/>
            </a:xfrm>
            <a:custGeom>
              <a:avLst/>
              <a:gdLst/>
              <a:ahLst/>
              <a:cxnLst/>
              <a:rect l="l" t="t" r="r" b="b"/>
              <a:pathLst>
                <a:path w="6888" h="5978" extrusionOk="0">
                  <a:moveTo>
                    <a:pt x="3970" y="0"/>
                  </a:moveTo>
                  <a:cubicBezTo>
                    <a:pt x="3234" y="0"/>
                    <a:pt x="2570" y="420"/>
                    <a:pt x="2262" y="1084"/>
                  </a:cubicBezTo>
                  <a:lnTo>
                    <a:pt x="1" y="5978"/>
                  </a:lnTo>
                  <a:lnTo>
                    <a:pt x="6887" y="5978"/>
                  </a:lnTo>
                  <a:lnTo>
                    <a:pt x="5796" y="1439"/>
                  </a:lnTo>
                  <a:cubicBezTo>
                    <a:pt x="5591" y="593"/>
                    <a:pt x="4832" y="0"/>
                    <a:pt x="3970" y="0"/>
                  </a:cubicBezTo>
                  <a:close/>
                </a:path>
              </a:pathLst>
            </a:custGeom>
            <a:solidFill>
              <a:srgbClr val="666666"/>
            </a:solidFill>
            <a:ln w="9525" cap="flat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42;p28"/>
            <p:cNvSpPr/>
            <p:nvPr/>
          </p:nvSpPr>
          <p:spPr>
            <a:xfrm>
              <a:off x="377326" y="2348336"/>
              <a:ext cx="612962" cy="52813"/>
            </a:xfrm>
            <a:custGeom>
              <a:avLst/>
              <a:gdLst/>
              <a:ahLst/>
              <a:cxnLst/>
              <a:rect l="l" t="t" r="r" b="b"/>
              <a:pathLst>
                <a:path w="17537" h="1511" extrusionOk="0">
                  <a:moveTo>
                    <a:pt x="1511" y="1"/>
                  </a:moveTo>
                  <a:cubicBezTo>
                    <a:pt x="680" y="1"/>
                    <a:pt x="0" y="673"/>
                    <a:pt x="0" y="1511"/>
                  </a:cubicBezTo>
                  <a:lnTo>
                    <a:pt x="17537" y="1511"/>
                  </a:lnTo>
                  <a:cubicBezTo>
                    <a:pt x="17537" y="673"/>
                    <a:pt x="16865" y="1"/>
                    <a:pt x="16026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43;p28"/>
            <p:cNvSpPr/>
            <p:nvPr/>
          </p:nvSpPr>
          <p:spPr>
            <a:xfrm>
              <a:off x="655624" y="2160463"/>
              <a:ext cx="75462" cy="70080"/>
            </a:xfrm>
            <a:custGeom>
              <a:avLst/>
              <a:gdLst/>
              <a:ahLst/>
              <a:cxnLst/>
              <a:rect l="l" t="t" r="r" b="b"/>
              <a:pathLst>
                <a:path w="2159" h="2005" extrusionOk="0">
                  <a:moveTo>
                    <a:pt x="1088" y="0"/>
                  </a:moveTo>
                  <a:cubicBezTo>
                    <a:pt x="1032" y="0"/>
                    <a:pt x="975" y="5"/>
                    <a:pt x="917" y="15"/>
                  </a:cubicBezTo>
                  <a:cubicBezTo>
                    <a:pt x="372" y="110"/>
                    <a:pt x="0" y="624"/>
                    <a:pt x="95" y="1169"/>
                  </a:cubicBezTo>
                  <a:cubicBezTo>
                    <a:pt x="180" y="1661"/>
                    <a:pt x="606" y="2005"/>
                    <a:pt x="1088" y="2005"/>
                  </a:cubicBezTo>
                  <a:cubicBezTo>
                    <a:pt x="1141" y="2005"/>
                    <a:pt x="1195" y="2000"/>
                    <a:pt x="1249" y="1992"/>
                  </a:cubicBezTo>
                  <a:cubicBezTo>
                    <a:pt x="1795" y="1897"/>
                    <a:pt x="2158" y="1383"/>
                    <a:pt x="2072" y="837"/>
                  </a:cubicBezTo>
                  <a:cubicBezTo>
                    <a:pt x="1987" y="349"/>
                    <a:pt x="1566" y="0"/>
                    <a:pt x="1088" y="0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844;p28"/>
            <p:cNvSpPr/>
            <p:nvPr/>
          </p:nvSpPr>
          <p:spPr>
            <a:xfrm>
              <a:off x="675791" y="2177276"/>
              <a:ext cx="35687" cy="35966"/>
            </a:xfrm>
            <a:custGeom>
              <a:avLst/>
              <a:gdLst/>
              <a:ahLst/>
              <a:cxnLst/>
              <a:rect l="l" t="t" r="r" b="b"/>
              <a:pathLst>
                <a:path w="1021" h="1029" extrusionOk="0">
                  <a:moveTo>
                    <a:pt x="506" y="1"/>
                  </a:moveTo>
                  <a:cubicBezTo>
                    <a:pt x="230" y="1"/>
                    <a:pt x="0" y="230"/>
                    <a:pt x="0" y="515"/>
                  </a:cubicBezTo>
                  <a:cubicBezTo>
                    <a:pt x="0" y="799"/>
                    <a:pt x="230" y="1028"/>
                    <a:pt x="506" y="1028"/>
                  </a:cubicBezTo>
                  <a:cubicBezTo>
                    <a:pt x="791" y="1028"/>
                    <a:pt x="1020" y="799"/>
                    <a:pt x="1020" y="515"/>
                  </a:cubicBezTo>
                  <a:cubicBezTo>
                    <a:pt x="1020" y="230"/>
                    <a:pt x="791" y="1"/>
                    <a:pt x="506" y="1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845;p28"/>
            <p:cNvSpPr/>
            <p:nvPr/>
          </p:nvSpPr>
          <p:spPr>
            <a:xfrm>
              <a:off x="550310" y="2348056"/>
              <a:ext cx="240753" cy="35"/>
            </a:xfrm>
            <a:custGeom>
              <a:avLst/>
              <a:gdLst/>
              <a:ahLst/>
              <a:cxnLst/>
              <a:rect l="l" t="t" r="r" b="b"/>
              <a:pathLst>
                <a:path w="6888" h="1" fill="none" extrusionOk="0">
                  <a:moveTo>
                    <a:pt x="1" y="1"/>
                  </a:moveTo>
                  <a:lnTo>
                    <a:pt x="6887" y="1"/>
                  </a:lnTo>
                </a:path>
              </a:pathLst>
            </a:custGeom>
            <a:noFill/>
            <a:ln w="2575" cap="flat" cmpd="sng">
              <a:solidFill>
                <a:srgbClr val="FFFFFF"/>
              </a:solidFill>
              <a:prstDash val="solid"/>
              <a:miter lim="7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56712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0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0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0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10" grpId="0" animBg="1"/>
      <p:bldP spid="12" grpId="0" animBg="1"/>
      <p:bldP spid="14" grpId="0" animBg="1"/>
      <p:bldP spid="16" grpId="0" animBg="1"/>
      <p:bldP spid="18" grpId="0" animBg="1"/>
      <p:bldP spid="20" grpId="0" animBg="1"/>
      <p:bldP spid="22" grpId="0" animBg="1"/>
      <p:bldP spid="24" grpId="0" animBg="1"/>
      <p:bldP spid="28" grpId="0" animBg="1"/>
      <p:bldP spid="30" grpId="0" animBg="1"/>
      <p:bldP spid="3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6236" y="336358"/>
            <a:ext cx="4664120" cy="969852"/>
          </a:xfrm>
        </p:spPr>
        <p:txBody>
          <a:bodyPr/>
          <a:lstStyle/>
          <a:p>
            <a:r>
              <a:rPr lang="en-US" dirty="0" err="1" smtClean="0"/>
              <a:t>Bộ</a:t>
            </a:r>
            <a:r>
              <a:rPr lang="en-US" dirty="0" smtClean="0"/>
              <a:t> </a:t>
            </a:r>
            <a:r>
              <a:rPr lang="en-US" dirty="0" err="1" smtClean="0"/>
              <a:t>phận</a:t>
            </a:r>
            <a:r>
              <a:rPr lang="en-US" dirty="0" smtClean="0"/>
              <a:t> </a:t>
            </a:r>
            <a:r>
              <a:rPr lang="en-US" dirty="0" err="1" smtClean="0"/>
              <a:t>nào</a:t>
            </a:r>
            <a:r>
              <a:rPr lang="en-US" dirty="0" smtClean="0"/>
              <a:t> </a:t>
            </a:r>
            <a:r>
              <a:rPr lang="en-US" dirty="0" err="1" smtClean="0"/>
              <a:t>của</a:t>
            </a:r>
            <a:r>
              <a:rPr lang="en-US" dirty="0" smtClean="0"/>
              <a:t> </a:t>
            </a:r>
            <a:r>
              <a:rPr lang="en-US" dirty="0" err="1"/>
              <a:t>kính</a:t>
            </a:r>
            <a:r>
              <a:rPr lang="en-US" dirty="0"/>
              <a:t> </a:t>
            </a:r>
            <a:r>
              <a:rPr lang="en-US" dirty="0" err="1"/>
              <a:t>hiển</a:t>
            </a:r>
            <a:r>
              <a:rPr lang="en-US" dirty="0"/>
              <a:t> vi</a:t>
            </a:r>
            <a:r>
              <a:rPr lang="en-US" dirty="0" smtClean="0"/>
              <a:t> </a:t>
            </a:r>
            <a:r>
              <a:rPr lang="en-US" dirty="0" err="1" smtClean="0"/>
              <a:t>là</a:t>
            </a:r>
            <a:r>
              <a:rPr lang="en-US" dirty="0" smtClean="0"/>
              <a:t> </a:t>
            </a:r>
            <a:r>
              <a:rPr lang="en-US" dirty="0" err="1" smtClean="0"/>
              <a:t>quan</a:t>
            </a:r>
            <a:r>
              <a:rPr lang="en-US" dirty="0" smtClean="0"/>
              <a:t> </a:t>
            </a:r>
            <a:r>
              <a:rPr lang="en-US" dirty="0" err="1" smtClean="0"/>
              <a:t>trọng</a:t>
            </a:r>
            <a:r>
              <a:rPr lang="en-US" dirty="0" smtClean="0"/>
              <a:t> </a:t>
            </a:r>
            <a:r>
              <a:rPr lang="en-US" dirty="0" err="1" smtClean="0"/>
              <a:t>nhất</a:t>
            </a:r>
            <a:r>
              <a:rPr lang="en-US" dirty="0" smtClean="0"/>
              <a:t>? </a:t>
            </a:r>
            <a:r>
              <a:rPr lang="en-US" dirty="0" err="1" smtClean="0"/>
              <a:t>Vì</a:t>
            </a:r>
            <a:r>
              <a:rPr lang="en-US" dirty="0" smtClean="0"/>
              <a:t> </a:t>
            </a:r>
            <a:r>
              <a:rPr lang="en-US" dirty="0" err="1" smtClean="0"/>
              <a:t>sao</a:t>
            </a:r>
            <a:r>
              <a:rPr lang="en-US" dirty="0" smtClean="0"/>
              <a:t>?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3352D61-2E5D-684C-9B06-82BE895B699B}"/>
              </a:ext>
            </a:extLst>
          </p:cNvPr>
          <p:cNvGrpSpPr/>
          <p:nvPr/>
        </p:nvGrpSpPr>
        <p:grpSpPr>
          <a:xfrm>
            <a:off x="545349" y="257966"/>
            <a:ext cx="1656333" cy="1425576"/>
            <a:chOff x="9729788" y="4324350"/>
            <a:chExt cx="806450" cy="758825"/>
          </a:xfrm>
          <a:solidFill>
            <a:schemeClr val="tx1"/>
          </a:solidFill>
        </p:grpSpPr>
        <p:sp>
          <p:nvSpPr>
            <p:cNvPr id="6" name="Freeform 210">
              <a:extLst>
                <a:ext uri="{FF2B5EF4-FFF2-40B4-BE49-F238E27FC236}">
                  <a16:creationId xmlns:a16="http://schemas.microsoft.com/office/drawing/2014/main" id="{FB7FA277-05C0-3548-8657-82E41CF442D1}"/>
                </a:ext>
              </a:extLst>
            </p:cNvPr>
            <p:cNvSpPr>
              <a:spLocks/>
            </p:cNvSpPr>
            <p:nvPr/>
          </p:nvSpPr>
          <p:spPr bwMode="auto">
            <a:xfrm>
              <a:off x="9802813" y="5029200"/>
              <a:ext cx="30163" cy="53975"/>
            </a:xfrm>
            <a:custGeom>
              <a:avLst/>
              <a:gdLst>
                <a:gd name="T0" fmla="*/ 4 w 8"/>
                <a:gd name="T1" fmla="*/ 14 h 14"/>
                <a:gd name="T2" fmla="*/ 0 w 8"/>
                <a:gd name="T3" fmla="*/ 10 h 14"/>
                <a:gd name="T4" fmla="*/ 0 w 8"/>
                <a:gd name="T5" fmla="*/ 4 h 14"/>
                <a:gd name="T6" fmla="*/ 4 w 8"/>
                <a:gd name="T7" fmla="*/ 0 h 14"/>
                <a:gd name="T8" fmla="*/ 8 w 8"/>
                <a:gd name="T9" fmla="*/ 4 h 14"/>
                <a:gd name="T10" fmla="*/ 8 w 8"/>
                <a:gd name="T11" fmla="*/ 10 h 14"/>
                <a:gd name="T12" fmla="*/ 4 w 8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4">
                  <a:moveTo>
                    <a:pt x="4" y="14"/>
                  </a:moveTo>
                  <a:cubicBezTo>
                    <a:pt x="2" y="14"/>
                    <a:pt x="0" y="12"/>
                    <a:pt x="0" y="1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8" y="2"/>
                    <a:pt x="8" y="4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12"/>
                    <a:pt x="6" y="14"/>
                    <a:pt x="4" y="14"/>
                  </a:cubicBez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211">
              <a:extLst>
                <a:ext uri="{FF2B5EF4-FFF2-40B4-BE49-F238E27FC236}">
                  <a16:creationId xmlns:a16="http://schemas.microsoft.com/office/drawing/2014/main" id="{9899AA34-DC95-DA46-8F05-EF4ED00FE49F}"/>
                </a:ext>
              </a:extLst>
            </p:cNvPr>
            <p:cNvSpPr>
              <a:spLocks/>
            </p:cNvSpPr>
            <p:nvPr/>
          </p:nvSpPr>
          <p:spPr bwMode="auto">
            <a:xfrm>
              <a:off x="9915526" y="5029200"/>
              <a:ext cx="30163" cy="53975"/>
            </a:xfrm>
            <a:custGeom>
              <a:avLst/>
              <a:gdLst>
                <a:gd name="T0" fmla="*/ 4 w 8"/>
                <a:gd name="T1" fmla="*/ 14 h 14"/>
                <a:gd name="T2" fmla="*/ 0 w 8"/>
                <a:gd name="T3" fmla="*/ 10 h 14"/>
                <a:gd name="T4" fmla="*/ 0 w 8"/>
                <a:gd name="T5" fmla="*/ 4 h 14"/>
                <a:gd name="T6" fmla="*/ 4 w 8"/>
                <a:gd name="T7" fmla="*/ 0 h 14"/>
                <a:gd name="T8" fmla="*/ 8 w 8"/>
                <a:gd name="T9" fmla="*/ 4 h 14"/>
                <a:gd name="T10" fmla="*/ 8 w 8"/>
                <a:gd name="T11" fmla="*/ 10 h 14"/>
                <a:gd name="T12" fmla="*/ 4 w 8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4">
                  <a:moveTo>
                    <a:pt x="4" y="14"/>
                  </a:moveTo>
                  <a:cubicBezTo>
                    <a:pt x="2" y="14"/>
                    <a:pt x="0" y="12"/>
                    <a:pt x="0" y="1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8" y="2"/>
                    <a:pt x="8" y="4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12"/>
                    <a:pt x="6" y="14"/>
                    <a:pt x="4" y="14"/>
                  </a:cubicBez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212">
              <a:extLst>
                <a:ext uri="{FF2B5EF4-FFF2-40B4-BE49-F238E27FC236}">
                  <a16:creationId xmlns:a16="http://schemas.microsoft.com/office/drawing/2014/main" id="{5FAC3055-D512-5A49-AE1B-5A6FC4B62AD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809163" y="4803775"/>
              <a:ext cx="128588" cy="134937"/>
            </a:xfrm>
            <a:custGeom>
              <a:avLst/>
              <a:gdLst>
                <a:gd name="T0" fmla="*/ 17 w 34"/>
                <a:gd name="T1" fmla="*/ 36 h 36"/>
                <a:gd name="T2" fmla="*/ 0 w 34"/>
                <a:gd name="T3" fmla="*/ 18 h 36"/>
                <a:gd name="T4" fmla="*/ 17 w 34"/>
                <a:gd name="T5" fmla="*/ 0 h 36"/>
                <a:gd name="T6" fmla="*/ 34 w 34"/>
                <a:gd name="T7" fmla="*/ 18 h 36"/>
                <a:gd name="T8" fmla="*/ 17 w 34"/>
                <a:gd name="T9" fmla="*/ 36 h 36"/>
                <a:gd name="T10" fmla="*/ 17 w 34"/>
                <a:gd name="T11" fmla="*/ 7 h 36"/>
                <a:gd name="T12" fmla="*/ 7 w 34"/>
                <a:gd name="T13" fmla="*/ 18 h 36"/>
                <a:gd name="T14" fmla="*/ 17 w 34"/>
                <a:gd name="T15" fmla="*/ 29 h 36"/>
                <a:gd name="T16" fmla="*/ 27 w 34"/>
                <a:gd name="T17" fmla="*/ 18 h 36"/>
                <a:gd name="T18" fmla="*/ 17 w 34"/>
                <a:gd name="T19" fmla="*/ 7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6">
                  <a:moveTo>
                    <a:pt x="17" y="36"/>
                  </a:moveTo>
                  <a:cubicBezTo>
                    <a:pt x="7" y="36"/>
                    <a:pt x="0" y="28"/>
                    <a:pt x="0" y="18"/>
                  </a:cubicBezTo>
                  <a:cubicBezTo>
                    <a:pt x="0" y="8"/>
                    <a:pt x="7" y="0"/>
                    <a:pt x="17" y="0"/>
                  </a:cubicBezTo>
                  <a:cubicBezTo>
                    <a:pt x="27" y="0"/>
                    <a:pt x="34" y="8"/>
                    <a:pt x="34" y="18"/>
                  </a:cubicBezTo>
                  <a:cubicBezTo>
                    <a:pt x="34" y="28"/>
                    <a:pt x="27" y="36"/>
                    <a:pt x="17" y="36"/>
                  </a:cubicBezTo>
                  <a:close/>
                  <a:moveTo>
                    <a:pt x="17" y="7"/>
                  </a:moveTo>
                  <a:cubicBezTo>
                    <a:pt x="11" y="7"/>
                    <a:pt x="7" y="12"/>
                    <a:pt x="7" y="18"/>
                  </a:cubicBezTo>
                  <a:cubicBezTo>
                    <a:pt x="7" y="24"/>
                    <a:pt x="11" y="29"/>
                    <a:pt x="17" y="29"/>
                  </a:cubicBezTo>
                  <a:cubicBezTo>
                    <a:pt x="23" y="29"/>
                    <a:pt x="27" y="24"/>
                    <a:pt x="27" y="18"/>
                  </a:cubicBezTo>
                  <a:cubicBezTo>
                    <a:pt x="27" y="12"/>
                    <a:pt x="23" y="7"/>
                    <a:pt x="17" y="7"/>
                  </a:cubicBez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13">
              <a:extLst>
                <a:ext uri="{FF2B5EF4-FFF2-40B4-BE49-F238E27FC236}">
                  <a16:creationId xmlns:a16="http://schemas.microsoft.com/office/drawing/2014/main" id="{17FEDC76-F00F-2C4A-88CA-3C710DB41CF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753601" y="4943475"/>
              <a:ext cx="241300" cy="139700"/>
            </a:xfrm>
            <a:custGeom>
              <a:avLst/>
              <a:gdLst>
                <a:gd name="T0" fmla="*/ 61 w 64"/>
                <a:gd name="T1" fmla="*/ 37 h 37"/>
                <a:gd name="T2" fmla="*/ 3 w 64"/>
                <a:gd name="T3" fmla="*/ 37 h 37"/>
                <a:gd name="T4" fmla="*/ 0 w 64"/>
                <a:gd name="T5" fmla="*/ 33 h 37"/>
                <a:gd name="T6" fmla="*/ 0 w 64"/>
                <a:gd name="T7" fmla="*/ 16 h 37"/>
                <a:gd name="T8" fmla="*/ 16 w 64"/>
                <a:gd name="T9" fmla="*/ 0 h 37"/>
                <a:gd name="T10" fmla="*/ 48 w 64"/>
                <a:gd name="T11" fmla="*/ 0 h 37"/>
                <a:gd name="T12" fmla="*/ 64 w 64"/>
                <a:gd name="T13" fmla="*/ 16 h 37"/>
                <a:gd name="T14" fmla="*/ 64 w 64"/>
                <a:gd name="T15" fmla="*/ 33 h 37"/>
                <a:gd name="T16" fmla="*/ 61 w 64"/>
                <a:gd name="T17" fmla="*/ 37 h 37"/>
                <a:gd name="T18" fmla="*/ 7 w 64"/>
                <a:gd name="T19" fmla="*/ 30 h 37"/>
                <a:gd name="T20" fmla="*/ 57 w 64"/>
                <a:gd name="T21" fmla="*/ 30 h 37"/>
                <a:gd name="T22" fmla="*/ 57 w 64"/>
                <a:gd name="T23" fmla="*/ 16 h 37"/>
                <a:gd name="T24" fmla="*/ 48 w 64"/>
                <a:gd name="T25" fmla="*/ 7 h 37"/>
                <a:gd name="T26" fmla="*/ 16 w 64"/>
                <a:gd name="T27" fmla="*/ 7 h 37"/>
                <a:gd name="T28" fmla="*/ 7 w 64"/>
                <a:gd name="T29" fmla="*/ 16 h 37"/>
                <a:gd name="T30" fmla="*/ 7 w 64"/>
                <a:gd name="T31" fmla="*/ 3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4" h="37">
                  <a:moveTo>
                    <a:pt x="61" y="37"/>
                  </a:moveTo>
                  <a:cubicBezTo>
                    <a:pt x="3" y="37"/>
                    <a:pt x="3" y="37"/>
                    <a:pt x="3" y="37"/>
                  </a:cubicBezTo>
                  <a:cubicBezTo>
                    <a:pt x="1" y="37"/>
                    <a:pt x="0" y="35"/>
                    <a:pt x="0" y="33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7" y="0"/>
                    <a:pt x="64" y="7"/>
                    <a:pt x="64" y="16"/>
                  </a:cubicBezTo>
                  <a:cubicBezTo>
                    <a:pt x="64" y="33"/>
                    <a:pt x="64" y="33"/>
                    <a:pt x="64" y="33"/>
                  </a:cubicBezTo>
                  <a:cubicBezTo>
                    <a:pt x="64" y="35"/>
                    <a:pt x="63" y="37"/>
                    <a:pt x="61" y="37"/>
                  </a:cubicBezTo>
                  <a:close/>
                  <a:moveTo>
                    <a:pt x="7" y="30"/>
                  </a:moveTo>
                  <a:cubicBezTo>
                    <a:pt x="57" y="30"/>
                    <a:pt x="57" y="30"/>
                    <a:pt x="57" y="30"/>
                  </a:cubicBezTo>
                  <a:cubicBezTo>
                    <a:pt x="57" y="16"/>
                    <a:pt x="57" y="16"/>
                    <a:pt x="57" y="16"/>
                  </a:cubicBezTo>
                  <a:cubicBezTo>
                    <a:pt x="57" y="11"/>
                    <a:pt x="53" y="7"/>
                    <a:pt x="48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1" y="7"/>
                    <a:pt x="7" y="11"/>
                    <a:pt x="7" y="16"/>
                  </a:cubicBezTo>
                  <a:lnTo>
                    <a:pt x="7" y="30"/>
                  </a:ln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14">
              <a:extLst>
                <a:ext uri="{FF2B5EF4-FFF2-40B4-BE49-F238E27FC236}">
                  <a16:creationId xmlns:a16="http://schemas.microsoft.com/office/drawing/2014/main" id="{C6E26E5C-C653-8B42-9559-37102E6DADAD}"/>
                </a:ext>
              </a:extLst>
            </p:cNvPr>
            <p:cNvSpPr>
              <a:spLocks/>
            </p:cNvSpPr>
            <p:nvPr/>
          </p:nvSpPr>
          <p:spPr bwMode="auto">
            <a:xfrm>
              <a:off x="9729788" y="5056188"/>
              <a:ext cx="392113" cy="26987"/>
            </a:xfrm>
            <a:custGeom>
              <a:avLst/>
              <a:gdLst>
                <a:gd name="T0" fmla="*/ 100 w 104"/>
                <a:gd name="T1" fmla="*/ 7 h 7"/>
                <a:gd name="T2" fmla="*/ 3 w 104"/>
                <a:gd name="T3" fmla="*/ 7 h 7"/>
                <a:gd name="T4" fmla="*/ 0 w 104"/>
                <a:gd name="T5" fmla="*/ 3 h 7"/>
                <a:gd name="T6" fmla="*/ 3 w 104"/>
                <a:gd name="T7" fmla="*/ 0 h 7"/>
                <a:gd name="T8" fmla="*/ 100 w 104"/>
                <a:gd name="T9" fmla="*/ 0 h 7"/>
                <a:gd name="T10" fmla="*/ 104 w 104"/>
                <a:gd name="T11" fmla="*/ 3 h 7"/>
                <a:gd name="T12" fmla="*/ 100 w 104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4" h="7">
                  <a:moveTo>
                    <a:pt x="100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5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102" y="0"/>
                    <a:pt x="104" y="1"/>
                    <a:pt x="104" y="3"/>
                  </a:cubicBezTo>
                  <a:cubicBezTo>
                    <a:pt x="104" y="5"/>
                    <a:pt x="102" y="7"/>
                    <a:pt x="100" y="7"/>
                  </a:cubicBez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215">
              <a:extLst>
                <a:ext uri="{FF2B5EF4-FFF2-40B4-BE49-F238E27FC236}">
                  <a16:creationId xmlns:a16="http://schemas.microsoft.com/office/drawing/2014/main" id="{20A23F4D-84B1-8342-8B30-DF6F6346B2A5}"/>
                </a:ext>
              </a:extLst>
            </p:cNvPr>
            <p:cNvSpPr>
              <a:spLocks/>
            </p:cNvSpPr>
            <p:nvPr/>
          </p:nvSpPr>
          <p:spPr bwMode="auto">
            <a:xfrm>
              <a:off x="9923463" y="4324350"/>
              <a:ext cx="612775" cy="614362"/>
            </a:xfrm>
            <a:custGeom>
              <a:avLst/>
              <a:gdLst>
                <a:gd name="T0" fmla="*/ 82 w 163"/>
                <a:gd name="T1" fmla="*/ 163 h 163"/>
                <a:gd name="T2" fmla="*/ 27 w 163"/>
                <a:gd name="T3" fmla="*/ 142 h 163"/>
                <a:gd name="T4" fmla="*/ 9 w 163"/>
                <a:gd name="T5" fmla="*/ 139 h 163"/>
                <a:gd name="T6" fmla="*/ 6 w 163"/>
                <a:gd name="T7" fmla="*/ 137 h 163"/>
                <a:gd name="T8" fmla="*/ 7 w 163"/>
                <a:gd name="T9" fmla="*/ 133 h 163"/>
                <a:gd name="T10" fmla="*/ 14 w 163"/>
                <a:gd name="T11" fmla="*/ 127 h 163"/>
                <a:gd name="T12" fmla="*/ 0 w 163"/>
                <a:gd name="T13" fmla="*/ 82 h 163"/>
                <a:gd name="T14" fmla="*/ 82 w 163"/>
                <a:gd name="T15" fmla="*/ 0 h 163"/>
                <a:gd name="T16" fmla="*/ 163 w 163"/>
                <a:gd name="T17" fmla="*/ 82 h 163"/>
                <a:gd name="T18" fmla="*/ 139 w 163"/>
                <a:gd name="T19" fmla="*/ 139 h 163"/>
                <a:gd name="T20" fmla="*/ 134 w 163"/>
                <a:gd name="T21" fmla="*/ 139 h 163"/>
                <a:gd name="T22" fmla="*/ 134 w 163"/>
                <a:gd name="T23" fmla="*/ 134 h 163"/>
                <a:gd name="T24" fmla="*/ 156 w 163"/>
                <a:gd name="T25" fmla="*/ 82 h 163"/>
                <a:gd name="T26" fmla="*/ 82 w 163"/>
                <a:gd name="T27" fmla="*/ 8 h 163"/>
                <a:gd name="T28" fmla="*/ 8 w 163"/>
                <a:gd name="T29" fmla="*/ 82 h 163"/>
                <a:gd name="T30" fmla="*/ 21 w 163"/>
                <a:gd name="T31" fmla="*/ 125 h 163"/>
                <a:gd name="T32" fmla="*/ 21 w 163"/>
                <a:gd name="T33" fmla="*/ 129 h 163"/>
                <a:gd name="T34" fmla="*/ 17 w 163"/>
                <a:gd name="T35" fmla="*/ 133 h 163"/>
                <a:gd name="T36" fmla="*/ 29 w 163"/>
                <a:gd name="T37" fmla="*/ 135 h 163"/>
                <a:gd name="T38" fmla="*/ 31 w 163"/>
                <a:gd name="T39" fmla="*/ 136 h 163"/>
                <a:gd name="T40" fmla="*/ 82 w 163"/>
                <a:gd name="T41" fmla="*/ 156 h 163"/>
                <a:gd name="T42" fmla="*/ 88 w 163"/>
                <a:gd name="T43" fmla="*/ 156 h 163"/>
                <a:gd name="T44" fmla="*/ 92 w 163"/>
                <a:gd name="T45" fmla="*/ 159 h 163"/>
                <a:gd name="T46" fmla="*/ 89 w 163"/>
                <a:gd name="T47" fmla="*/ 163 h 163"/>
                <a:gd name="T48" fmla="*/ 82 w 163"/>
                <a:gd name="T49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63" h="163">
                  <a:moveTo>
                    <a:pt x="82" y="163"/>
                  </a:moveTo>
                  <a:cubicBezTo>
                    <a:pt x="61" y="163"/>
                    <a:pt x="42" y="156"/>
                    <a:pt x="27" y="142"/>
                  </a:cubicBezTo>
                  <a:cubicBezTo>
                    <a:pt x="9" y="139"/>
                    <a:pt x="9" y="139"/>
                    <a:pt x="9" y="139"/>
                  </a:cubicBezTo>
                  <a:cubicBezTo>
                    <a:pt x="8" y="139"/>
                    <a:pt x="7" y="138"/>
                    <a:pt x="6" y="137"/>
                  </a:cubicBezTo>
                  <a:cubicBezTo>
                    <a:pt x="6" y="136"/>
                    <a:pt x="6" y="134"/>
                    <a:pt x="7" y="133"/>
                  </a:cubicBezTo>
                  <a:cubicBezTo>
                    <a:pt x="14" y="127"/>
                    <a:pt x="14" y="127"/>
                    <a:pt x="14" y="127"/>
                  </a:cubicBezTo>
                  <a:cubicBezTo>
                    <a:pt x="5" y="113"/>
                    <a:pt x="0" y="98"/>
                    <a:pt x="0" y="82"/>
                  </a:cubicBezTo>
                  <a:cubicBezTo>
                    <a:pt x="0" y="37"/>
                    <a:pt x="37" y="0"/>
                    <a:pt x="82" y="0"/>
                  </a:cubicBezTo>
                  <a:cubicBezTo>
                    <a:pt x="127" y="0"/>
                    <a:pt x="163" y="37"/>
                    <a:pt x="163" y="82"/>
                  </a:cubicBezTo>
                  <a:cubicBezTo>
                    <a:pt x="163" y="103"/>
                    <a:pt x="155" y="124"/>
                    <a:pt x="139" y="139"/>
                  </a:cubicBezTo>
                  <a:cubicBezTo>
                    <a:pt x="138" y="140"/>
                    <a:pt x="136" y="140"/>
                    <a:pt x="134" y="139"/>
                  </a:cubicBezTo>
                  <a:cubicBezTo>
                    <a:pt x="133" y="138"/>
                    <a:pt x="133" y="135"/>
                    <a:pt x="134" y="134"/>
                  </a:cubicBezTo>
                  <a:cubicBezTo>
                    <a:pt x="148" y="120"/>
                    <a:pt x="156" y="101"/>
                    <a:pt x="156" y="82"/>
                  </a:cubicBezTo>
                  <a:cubicBezTo>
                    <a:pt x="156" y="41"/>
                    <a:pt x="123" y="8"/>
                    <a:pt x="82" y="8"/>
                  </a:cubicBezTo>
                  <a:cubicBezTo>
                    <a:pt x="41" y="8"/>
                    <a:pt x="8" y="41"/>
                    <a:pt x="8" y="82"/>
                  </a:cubicBezTo>
                  <a:cubicBezTo>
                    <a:pt x="8" y="97"/>
                    <a:pt x="12" y="112"/>
                    <a:pt x="21" y="125"/>
                  </a:cubicBezTo>
                  <a:cubicBezTo>
                    <a:pt x="23" y="126"/>
                    <a:pt x="22" y="128"/>
                    <a:pt x="21" y="129"/>
                  </a:cubicBezTo>
                  <a:cubicBezTo>
                    <a:pt x="17" y="133"/>
                    <a:pt x="17" y="133"/>
                    <a:pt x="17" y="133"/>
                  </a:cubicBezTo>
                  <a:cubicBezTo>
                    <a:pt x="29" y="135"/>
                    <a:pt x="29" y="135"/>
                    <a:pt x="29" y="135"/>
                  </a:cubicBezTo>
                  <a:cubicBezTo>
                    <a:pt x="30" y="135"/>
                    <a:pt x="30" y="135"/>
                    <a:pt x="31" y="136"/>
                  </a:cubicBezTo>
                  <a:cubicBezTo>
                    <a:pt x="45" y="149"/>
                    <a:pt x="63" y="156"/>
                    <a:pt x="82" y="156"/>
                  </a:cubicBezTo>
                  <a:cubicBezTo>
                    <a:pt x="84" y="156"/>
                    <a:pt x="86" y="156"/>
                    <a:pt x="88" y="156"/>
                  </a:cubicBezTo>
                  <a:cubicBezTo>
                    <a:pt x="90" y="155"/>
                    <a:pt x="92" y="157"/>
                    <a:pt x="92" y="159"/>
                  </a:cubicBezTo>
                  <a:cubicBezTo>
                    <a:pt x="93" y="161"/>
                    <a:pt x="91" y="163"/>
                    <a:pt x="89" y="163"/>
                  </a:cubicBezTo>
                  <a:cubicBezTo>
                    <a:pt x="87" y="163"/>
                    <a:pt x="84" y="163"/>
                    <a:pt x="82" y="163"/>
                  </a:cubicBez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16">
              <a:extLst>
                <a:ext uri="{FF2B5EF4-FFF2-40B4-BE49-F238E27FC236}">
                  <a16:creationId xmlns:a16="http://schemas.microsoft.com/office/drawing/2014/main" id="{BC3CBBE2-AF70-4447-8B83-8951FCA5428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42551" y="4905375"/>
              <a:ext cx="52388" cy="33337"/>
            </a:xfrm>
            <a:custGeom>
              <a:avLst/>
              <a:gdLst>
                <a:gd name="T0" fmla="*/ 4 w 14"/>
                <a:gd name="T1" fmla="*/ 9 h 9"/>
                <a:gd name="T2" fmla="*/ 0 w 14"/>
                <a:gd name="T3" fmla="*/ 5 h 9"/>
                <a:gd name="T4" fmla="*/ 3 w 14"/>
                <a:gd name="T5" fmla="*/ 2 h 9"/>
                <a:gd name="T6" fmla="*/ 9 w 14"/>
                <a:gd name="T7" fmla="*/ 1 h 9"/>
                <a:gd name="T8" fmla="*/ 13 w 14"/>
                <a:gd name="T9" fmla="*/ 4 h 9"/>
                <a:gd name="T10" fmla="*/ 10 w 14"/>
                <a:gd name="T11" fmla="*/ 8 h 9"/>
                <a:gd name="T12" fmla="*/ 4 w 14"/>
                <a:gd name="T13" fmla="*/ 9 h 9"/>
                <a:gd name="T14" fmla="*/ 4 w 14"/>
                <a:gd name="T1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9">
                  <a:moveTo>
                    <a:pt x="4" y="9"/>
                  </a:moveTo>
                  <a:cubicBezTo>
                    <a:pt x="2" y="9"/>
                    <a:pt x="0" y="7"/>
                    <a:pt x="0" y="5"/>
                  </a:cubicBezTo>
                  <a:cubicBezTo>
                    <a:pt x="0" y="3"/>
                    <a:pt x="1" y="2"/>
                    <a:pt x="3" y="2"/>
                  </a:cubicBezTo>
                  <a:cubicBezTo>
                    <a:pt x="5" y="1"/>
                    <a:pt x="7" y="1"/>
                    <a:pt x="9" y="1"/>
                  </a:cubicBezTo>
                  <a:cubicBezTo>
                    <a:pt x="11" y="0"/>
                    <a:pt x="13" y="2"/>
                    <a:pt x="13" y="4"/>
                  </a:cubicBezTo>
                  <a:cubicBezTo>
                    <a:pt x="14" y="6"/>
                    <a:pt x="12" y="8"/>
                    <a:pt x="10" y="8"/>
                  </a:cubicBezTo>
                  <a:cubicBezTo>
                    <a:pt x="8" y="8"/>
                    <a:pt x="6" y="9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17">
              <a:extLst>
                <a:ext uri="{FF2B5EF4-FFF2-40B4-BE49-F238E27FC236}">
                  <a16:creationId xmlns:a16="http://schemas.microsoft.com/office/drawing/2014/main" id="{C57546C9-45EA-6A44-90B8-1A2D38CCBC4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25101" y="4875213"/>
              <a:ext cx="60325" cy="41275"/>
            </a:xfrm>
            <a:custGeom>
              <a:avLst/>
              <a:gdLst>
                <a:gd name="T0" fmla="*/ 4 w 16"/>
                <a:gd name="T1" fmla="*/ 11 h 11"/>
                <a:gd name="T2" fmla="*/ 1 w 16"/>
                <a:gd name="T3" fmla="*/ 9 h 11"/>
                <a:gd name="T4" fmla="*/ 3 w 16"/>
                <a:gd name="T5" fmla="*/ 4 h 11"/>
                <a:gd name="T6" fmla="*/ 10 w 16"/>
                <a:gd name="T7" fmla="*/ 1 h 11"/>
                <a:gd name="T8" fmla="*/ 15 w 16"/>
                <a:gd name="T9" fmla="*/ 2 h 11"/>
                <a:gd name="T10" fmla="*/ 13 w 16"/>
                <a:gd name="T11" fmla="*/ 7 h 11"/>
                <a:gd name="T12" fmla="*/ 5 w 16"/>
                <a:gd name="T13" fmla="*/ 11 h 11"/>
                <a:gd name="T14" fmla="*/ 4 w 16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11">
                  <a:moveTo>
                    <a:pt x="4" y="11"/>
                  </a:moveTo>
                  <a:cubicBezTo>
                    <a:pt x="3" y="11"/>
                    <a:pt x="1" y="11"/>
                    <a:pt x="1" y="9"/>
                  </a:cubicBezTo>
                  <a:cubicBezTo>
                    <a:pt x="0" y="7"/>
                    <a:pt x="1" y="5"/>
                    <a:pt x="3" y="4"/>
                  </a:cubicBezTo>
                  <a:cubicBezTo>
                    <a:pt x="5" y="3"/>
                    <a:pt x="8" y="2"/>
                    <a:pt x="10" y="1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4"/>
                    <a:pt x="15" y="6"/>
                    <a:pt x="13" y="7"/>
                  </a:cubicBezTo>
                  <a:cubicBezTo>
                    <a:pt x="11" y="9"/>
                    <a:pt x="8" y="10"/>
                    <a:pt x="5" y="11"/>
                  </a:cubicBezTo>
                  <a:cubicBezTo>
                    <a:pt x="5" y="11"/>
                    <a:pt x="4" y="11"/>
                    <a:pt x="4" y="11"/>
                  </a:cubicBez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18">
              <a:extLst>
                <a:ext uri="{FF2B5EF4-FFF2-40B4-BE49-F238E27FC236}">
                  <a16:creationId xmlns:a16="http://schemas.microsoft.com/office/drawing/2014/main" id="{ED253C1E-DE14-2A46-9616-C427DF1F942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09238" y="4822825"/>
              <a:ext cx="44450" cy="44450"/>
            </a:xfrm>
            <a:custGeom>
              <a:avLst/>
              <a:gdLst>
                <a:gd name="T0" fmla="*/ 4 w 12"/>
                <a:gd name="T1" fmla="*/ 12 h 12"/>
                <a:gd name="T2" fmla="*/ 1 w 12"/>
                <a:gd name="T3" fmla="*/ 11 h 12"/>
                <a:gd name="T4" fmla="*/ 1 w 12"/>
                <a:gd name="T5" fmla="*/ 6 h 12"/>
                <a:gd name="T6" fmla="*/ 5 w 12"/>
                <a:gd name="T7" fmla="*/ 2 h 12"/>
                <a:gd name="T8" fmla="*/ 10 w 12"/>
                <a:gd name="T9" fmla="*/ 2 h 12"/>
                <a:gd name="T10" fmla="*/ 10 w 12"/>
                <a:gd name="T11" fmla="*/ 7 h 12"/>
                <a:gd name="T12" fmla="*/ 6 w 12"/>
                <a:gd name="T13" fmla="*/ 11 h 12"/>
                <a:gd name="T14" fmla="*/ 4 w 12"/>
                <a:gd name="T1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2">
                  <a:moveTo>
                    <a:pt x="4" y="12"/>
                  </a:moveTo>
                  <a:cubicBezTo>
                    <a:pt x="3" y="12"/>
                    <a:pt x="2" y="12"/>
                    <a:pt x="1" y="11"/>
                  </a:cubicBezTo>
                  <a:cubicBezTo>
                    <a:pt x="0" y="9"/>
                    <a:pt x="0" y="7"/>
                    <a:pt x="1" y="6"/>
                  </a:cubicBezTo>
                  <a:cubicBezTo>
                    <a:pt x="3" y="4"/>
                    <a:pt x="4" y="3"/>
                    <a:pt x="5" y="2"/>
                  </a:cubicBezTo>
                  <a:cubicBezTo>
                    <a:pt x="7" y="0"/>
                    <a:pt x="9" y="0"/>
                    <a:pt x="10" y="2"/>
                  </a:cubicBezTo>
                  <a:cubicBezTo>
                    <a:pt x="12" y="3"/>
                    <a:pt x="12" y="6"/>
                    <a:pt x="10" y="7"/>
                  </a:cubicBezTo>
                  <a:cubicBezTo>
                    <a:pt x="9" y="8"/>
                    <a:pt x="8" y="10"/>
                    <a:pt x="6" y="11"/>
                  </a:cubicBezTo>
                  <a:cubicBezTo>
                    <a:pt x="5" y="12"/>
                    <a:pt x="4" y="12"/>
                    <a:pt x="4" y="12"/>
                  </a:cubicBez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219">
              <a:extLst>
                <a:ext uri="{FF2B5EF4-FFF2-40B4-BE49-F238E27FC236}">
                  <a16:creationId xmlns:a16="http://schemas.microsoft.com/office/drawing/2014/main" id="{F5E87F14-D416-824C-9477-A665970614FA}"/>
                </a:ext>
              </a:extLst>
            </p:cNvPr>
            <p:cNvSpPr>
              <a:spLocks/>
            </p:cNvSpPr>
            <p:nvPr/>
          </p:nvSpPr>
          <p:spPr bwMode="auto">
            <a:xfrm>
              <a:off x="9998076" y="4814888"/>
              <a:ext cx="60325" cy="57150"/>
            </a:xfrm>
            <a:custGeom>
              <a:avLst/>
              <a:gdLst>
                <a:gd name="T0" fmla="*/ 12 w 16"/>
                <a:gd name="T1" fmla="*/ 15 h 15"/>
                <a:gd name="T2" fmla="*/ 9 w 16"/>
                <a:gd name="T3" fmla="*/ 14 h 15"/>
                <a:gd name="T4" fmla="*/ 2 w 16"/>
                <a:gd name="T5" fmla="*/ 6 h 15"/>
                <a:gd name="T6" fmla="*/ 2 w 16"/>
                <a:gd name="T7" fmla="*/ 1 h 15"/>
                <a:gd name="T8" fmla="*/ 7 w 16"/>
                <a:gd name="T9" fmla="*/ 2 h 15"/>
                <a:gd name="T10" fmla="*/ 14 w 16"/>
                <a:gd name="T11" fmla="*/ 8 h 15"/>
                <a:gd name="T12" fmla="*/ 15 w 16"/>
                <a:gd name="T13" fmla="*/ 14 h 15"/>
                <a:gd name="T14" fmla="*/ 12 w 16"/>
                <a:gd name="T1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15">
                  <a:moveTo>
                    <a:pt x="12" y="15"/>
                  </a:moveTo>
                  <a:cubicBezTo>
                    <a:pt x="11" y="15"/>
                    <a:pt x="10" y="15"/>
                    <a:pt x="9" y="14"/>
                  </a:cubicBezTo>
                  <a:cubicBezTo>
                    <a:pt x="7" y="12"/>
                    <a:pt x="4" y="9"/>
                    <a:pt x="2" y="6"/>
                  </a:cubicBezTo>
                  <a:cubicBezTo>
                    <a:pt x="0" y="5"/>
                    <a:pt x="0" y="3"/>
                    <a:pt x="2" y="1"/>
                  </a:cubicBezTo>
                  <a:cubicBezTo>
                    <a:pt x="3" y="0"/>
                    <a:pt x="6" y="0"/>
                    <a:pt x="7" y="2"/>
                  </a:cubicBezTo>
                  <a:cubicBezTo>
                    <a:pt x="9" y="4"/>
                    <a:pt x="12" y="6"/>
                    <a:pt x="14" y="8"/>
                  </a:cubicBezTo>
                  <a:cubicBezTo>
                    <a:pt x="16" y="10"/>
                    <a:pt x="16" y="12"/>
                    <a:pt x="15" y="14"/>
                  </a:cubicBezTo>
                  <a:cubicBezTo>
                    <a:pt x="14" y="14"/>
                    <a:pt x="13" y="15"/>
                    <a:pt x="12" y="15"/>
                  </a:cubicBez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220">
              <a:extLst>
                <a:ext uri="{FF2B5EF4-FFF2-40B4-BE49-F238E27FC236}">
                  <a16:creationId xmlns:a16="http://schemas.microsoft.com/office/drawing/2014/main" id="{4ACAC03C-FA6C-684E-BFB4-FE48423F2A5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29838" y="4441825"/>
              <a:ext cx="200025" cy="293687"/>
            </a:xfrm>
            <a:custGeom>
              <a:avLst/>
              <a:gdLst>
                <a:gd name="T0" fmla="*/ 27 w 53"/>
                <a:gd name="T1" fmla="*/ 78 h 78"/>
                <a:gd name="T2" fmla="*/ 23 w 53"/>
                <a:gd name="T3" fmla="*/ 74 h 78"/>
                <a:gd name="T4" fmla="*/ 23 w 53"/>
                <a:gd name="T5" fmla="*/ 74 h 78"/>
                <a:gd name="T6" fmla="*/ 39 w 53"/>
                <a:gd name="T7" fmla="*/ 41 h 78"/>
                <a:gd name="T8" fmla="*/ 46 w 53"/>
                <a:gd name="T9" fmla="*/ 26 h 78"/>
                <a:gd name="T10" fmla="*/ 27 w 53"/>
                <a:gd name="T11" fmla="*/ 7 h 78"/>
                <a:gd name="T12" fmla="*/ 13 w 53"/>
                <a:gd name="T13" fmla="*/ 13 h 78"/>
                <a:gd name="T14" fmla="*/ 8 w 53"/>
                <a:gd name="T15" fmla="*/ 26 h 78"/>
                <a:gd name="T16" fmla="*/ 4 w 53"/>
                <a:gd name="T17" fmla="*/ 30 h 78"/>
                <a:gd name="T18" fmla="*/ 0 w 53"/>
                <a:gd name="T19" fmla="*/ 26 h 78"/>
                <a:gd name="T20" fmla="*/ 8 w 53"/>
                <a:gd name="T21" fmla="*/ 7 h 78"/>
                <a:gd name="T22" fmla="*/ 28 w 53"/>
                <a:gd name="T23" fmla="*/ 0 h 78"/>
                <a:gd name="T24" fmla="*/ 53 w 53"/>
                <a:gd name="T25" fmla="*/ 25 h 78"/>
                <a:gd name="T26" fmla="*/ 44 w 53"/>
                <a:gd name="T27" fmla="*/ 46 h 78"/>
                <a:gd name="T28" fmla="*/ 30 w 53"/>
                <a:gd name="T29" fmla="*/ 74 h 78"/>
                <a:gd name="T30" fmla="*/ 30 w 53"/>
                <a:gd name="T31" fmla="*/ 74 h 78"/>
                <a:gd name="T32" fmla="*/ 27 w 53"/>
                <a:gd name="T33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3" h="78">
                  <a:moveTo>
                    <a:pt x="27" y="78"/>
                  </a:moveTo>
                  <a:cubicBezTo>
                    <a:pt x="25" y="78"/>
                    <a:pt x="23" y="76"/>
                    <a:pt x="23" y="74"/>
                  </a:cubicBezTo>
                  <a:cubicBezTo>
                    <a:pt x="23" y="74"/>
                    <a:pt x="23" y="74"/>
                    <a:pt x="23" y="74"/>
                  </a:cubicBezTo>
                  <a:cubicBezTo>
                    <a:pt x="23" y="62"/>
                    <a:pt x="29" y="49"/>
                    <a:pt x="39" y="41"/>
                  </a:cubicBezTo>
                  <a:cubicBezTo>
                    <a:pt x="44" y="37"/>
                    <a:pt x="46" y="32"/>
                    <a:pt x="46" y="26"/>
                  </a:cubicBezTo>
                  <a:cubicBezTo>
                    <a:pt x="45" y="16"/>
                    <a:pt x="37" y="8"/>
                    <a:pt x="27" y="7"/>
                  </a:cubicBezTo>
                  <a:cubicBezTo>
                    <a:pt x="22" y="7"/>
                    <a:pt x="17" y="9"/>
                    <a:pt x="13" y="13"/>
                  </a:cubicBezTo>
                  <a:cubicBezTo>
                    <a:pt x="10" y="16"/>
                    <a:pt x="8" y="21"/>
                    <a:pt x="8" y="26"/>
                  </a:cubicBezTo>
                  <a:cubicBezTo>
                    <a:pt x="8" y="28"/>
                    <a:pt x="6" y="30"/>
                    <a:pt x="4" y="30"/>
                  </a:cubicBezTo>
                  <a:cubicBezTo>
                    <a:pt x="2" y="30"/>
                    <a:pt x="0" y="28"/>
                    <a:pt x="0" y="26"/>
                  </a:cubicBezTo>
                  <a:cubicBezTo>
                    <a:pt x="0" y="19"/>
                    <a:pt x="3" y="12"/>
                    <a:pt x="8" y="7"/>
                  </a:cubicBezTo>
                  <a:cubicBezTo>
                    <a:pt x="14" y="2"/>
                    <a:pt x="20" y="0"/>
                    <a:pt x="28" y="0"/>
                  </a:cubicBezTo>
                  <a:cubicBezTo>
                    <a:pt x="41" y="1"/>
                    <a:pt x="53" y="12"/>
                    <a:pt x="53" y="25"/>
                  </a:cubicBezTo>
                  <a:cubicBezTo>
                    <a:pt x="53" y="34"/>
                    <a:pt x="50" y="41"/>
                    <a:pt x="44" y="46"/>
                  </a:cubicBezTo>
                  <a:cubicBezTo>
                    <a:pt x="35" y="54"/>
                    <a:pt x="30" y="64"/>
                    <a:pt x="30" y="74"/>
                  </a:cubicBezTo>
                  <a:cubicBezTo>
                    <a:pt x="30" y="74"/>
                    <a:pt x="30" y="74"/>
                    <a:pt x="30" y="74"/>
                  </a:cubicBezTo>
                  <a:cubicBezTo>
                    <a:pt x="30" y="76"/>
                    <a:pt x="29" y="78"/>
                    <a:pt x="27" y="78"/>
                  </a:cubicBez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221">
              <a:extLst>
                <a:ext uri="{FF2B5EF4-FFF2-40B4-BE49-F238E27FC236}">
                  <a16:creationId xmlns:a16="http://schemas.microsoft.com/office/drawing/2014/main" id="{03408E46-DFB6-0046-82A8-F62F5A9334D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90163" y="4743450"/>
              <a:ext cx="79375" cy="82550"/>
            </a:xfrm>
            <a:custGeom>
              <a:avLst/>
              <a:gdLst>
                <a:gd name="T0" fmla="*/ 11 w 21"/>
                <a:gd name="T1" fmla="*/ 22 h 22"/>
                <a:gd name="T2" fmla="*/ 0 w 21"/>
                <a:gd name="T3" fmla="*/ 11 h 22"/>
                <a:gd name="T4" fmla="*/ 11 w 21"/>
                <a:gd name="T5" fmla="*/ 0 h 22"/>
                <a:gd name="T6" fmla="*/ 21 w 21"/>
                <a:gd name="T7" fmla="*/ 11 h 22"/>
                <a:gd name="T8" fmla="*/ 11 w 21"/>
                <a:gd name="T9" fmla="*/ 22 h 22"/>
                <a:gd name="T10" fmla="*/ 11 w 21"/>
                <a:gd name="T11" fmla="*/ 7 h 22"/>
                <a:gd name="T12" fmla="*/ 7 w 21"/>
                <a:gd name="T13" fmla="*/ 11 h 22"/>
                <a:gd name="T14" fmla="*/ 11 w 21"/>
                <a:gd name="T15" fmla="*/ 14 h 22"/>
                <a:gd name="T16" fmla="*/ 14 w 21"/>
                <a:gd name="T17" fmla="*/ 11 h 22"/>
                <a:gd name="T18" fmla="*/ 11 w 21"/>
                <a:gd name="T19" fmla="*/ 7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22">
                  <a:moveTo>
                    <a:pt x="11" y="22"/>
                  </a:moveTo>
                  <a:cubicBezTo>
                    <a:pt x="5" y="22"/>
                    <a:pt x="0" y="17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1" y="5"/>
                    <a:pt x="21" y="11"/>
                  </a:cubicBezTo>
                  <a:cubicBezTo>
                    <a:pt x="21" y="17"/>
                    <a:pt x="17" y="22"/>
                    <a:pt x="11" y="22"/>
                  </a:cubicBezTo>
                  <a:close/>
                  <a:moveTo>
                    <a:pt x="11" y="7"/>
                  </a:moveTo>
                  <a:cubicBezTo>
                    <a:pt x="9" y="7"/>
                    <a:pt x="7" y="9"/>
                    <a:pt x="7" y="11"/>
                  </a:cubicBezTo>
                  <a:cubicBezTo>
                    <a:pt x="7" y="13"/>
                    <a:pt x="9" y="14"/>
                    <a:pt x="11" y="14"/>
                  </a:cubicBezTo>
                  <a:cubicBezTo>
                    <a:pt x="13" y="14"/>
                    <a:pt x="14" y="13"/>
                    <a:pt x="14" y="11"/>
                  </a:cubicBezTo>
                  <a:cubicBezTo>
                    <a:pt x="14" y="9"/>
                    <a:pt x="13" y="7"/>
                    <a:pt x="11" y="7"/>
                  </a:cubicBez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8" name="Picture 2" descr="Bài 4. Sử dụng kính hiển vi quang học - Hoc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344" y="1412145"/>
            <a:ext cx="5100365" cy="3953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Oval 18"/>
          <p:cNvSpPr/>
          <p:nvPr/>
        </p:nvSpPr>
        <p:spPr>
          <a:xfrm>
            <a:off x="1069599" y="2272991"/>
            <a:ext cx="1577662" cy="128590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Straight Connector 20"/>
          <p:cNvCxnSpPr>
            <a:stCxn id="19" idx="6"/>
            <a:endCxn id="26" idx="2"/>
          </p:cNvCxnSpPr>
          <p:nvPr/>
        </p:nvCxnSpPr>
        <p:spPr>
          <a:xfrm flipV="1">
            <a:off x="2647261" y="1529336"/>
            <a:ext cx="2470987" cy="138660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19" idx="6"/>
            <a:endCxn id="27" idx="2"/>
          </p:cNvCxnSpPr>
          <p:nvPr/>
        </p:nvCxnSpPr>
        <p:spPr>
          <a:xfrm flipV="1">
            <a:off x="2647261" y="2840806"/>
            <a:ext cx="1235493" cy="7513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19" idx="6"/>
            <a:endCxn id="28" idx="2"/>
          </p:cNvCxnSpPr>
          <p:nvPr/>
        </p:nvCxnSpPr>
        <p:spPr>
          <a:xfrm flipV="1">
            <a:off x="2647261" y="1699481"/>
            <a:ext cx="4009941" cy="121646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/>
          <p:cNvSpPr/>
          <p:nvPr/>
        </p:nvSpPr>
        <p:spPr>
          <a:xfrm>
            <a:off x="5118248" y="1334491"/>
            <a:ext cx="1104969" cy="3896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3882754" y="2595524"/>
            <a:ext cx="943770" cy="4905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6657202" y="1306210"/>
            <a:ext cx="1506410" cy="78654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8889476" y="1421093"/>
            <a:ext cx="254524" cy="37224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858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6" grpId="0" animBg="1"/>
      <p:bldP spid="27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4324" y="2020507"/>
            <a:ext cx="1679200" cy="16286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7323" y="2001188"/>
            <a:ext cx="1828399" cy="1647937"/>
          </a:xfrm>
          <a:prstGeom prst="roundRect">
            <a:avLst>
              <a:gd name="adj" fmla="val 16667"/>
            </a:avLst>
          </a:prstGeom>
          <a:ln>
            <a:solidFill>
              <a:schemeClr val="tx1"/>
            </a:solidFill>
          </a:ln>
          <a:effectLst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1628" y="2023756"/>
            <a:ext cx="1681438" cy="1625369"/>
          </a:xfrm>
          <a:prstGeom prst="roundRect">
            <a:avLst>
              <a:gd name="adj" fmla="val 16667"/>
            </a:avLst>
          </a:prstGeom>
          <a:ln>
            <a:solidFill>
              <a:schemeClr val="tx1"/>
            </a:solidFill>
          </a:ln>
          <a:effectLst/>
        </p:spPr>
      </p:pic>
      <p:grpSp>
        <p:nvGrpSpPr>
          <p:cNvPr id="1020" name="Google Shape;1020;p41"/>
          <p:cNvGrpSpPr/>
          <p:nvPr/>
        </p:nvGrpSpPr>
        <p:grpSpPr>
          <a:xfrm rot="10800000">
            <a:off x="7393213" y="640506"/>
            <a:ext cx="1032914" cy="874792"/>
            <a:chOff x="5130338" y="3221575"/>
            <a:chExt cx="343275" cy="290725"/>
          </a:xfrm>
        </p:grpSpPr>
        <p:sp>
          <p:nvSpPr>
            <p:cNvPr id="1021" name="Google Shape;1021;p41"/>
            <p:cNvSpPr/>
            <p:nvPr/>
          </p:nvSpPr>
          <p:spPr>
            <a:xfrm>
              <a:off x="5130338" y="3221575"/>
              <a:ext cx="343275" cy="290725"/>
            </a:xfrm>
            <a:custGeom>
              <a:avLst/>
              <a:gdLst/>
              <a:ahLst/>
              <a:cxnLst/>
              <a:rect l="l" t="t" r="r" b="b"/>
              <a:pathLst>
                <a:path w="13731" h="11629" extrusionOk="0">
                  <a:moveTo>
                    <a:pt x="6799" y="4944"/>
                  </a:moveTo>
                  <a:cubicBezTo>
                    <a:pt x="6833" y="4944"/>
                    <a:pt x="6868" y="4956"/>
                    <a:pt x="6904" y="4980"/>
                  </a:cubicBezTo>
                  <a:cubicBezTo>
                    <a:pt x="6966" y="5019"/>
                    <a:pt x="7015" y="5049"/>
                    <a:pt x="7020" y="5049"/>
                  </a:cubicBezTo>
                  <a:cubicBezTo>
                    <a:pt x="7020" y="5049"/>
                    <a:pt x="7021" y="5049"/>
                    <a:pt x="7021" y="5049"/>
                  </a:cubicBezTo>
                  <a:cubicBezTo>
                    <a:pt x="7021" y="5049"/>
                    <a:pt x="7021" y="5049"/>
                    <a:pt x="7021" y="5049"/>
                  </a:cubicBezTo>
                  <a:cubicBezTo>
                    <a:pt x="7022" y="5049"/>
                    <a:pt x="7085" y="5165"/>
                    <a:pt x="7158" y="5306"/>
                  </a:cubicBezTo>
                  <a:cubicBezTo>
                    <a:pt x="7233" y="5449"/>
                    <a:pt x="7416" y="5707"/>
                    <a:pt x="7567" y="5881"/>
                  </a:cubicBezTo>
                  <a:lnTo>
                    <a:pt x="7840" y="6199"/>
                  </a:lnTo>
                  <a:lnTo>
                    <a:pt x="7683" y="6263"/>
                  </a:lnTo>
                  <a:cubicBezTo>
                    <a:pt x="7581" y="6305"/>
                    <a:pt x="7506" y="6329"/>
                    <a:pt x="7440" y="6329"/>
                  </a:cubicBezTo>
                  <a:cubicBezTo>
                    <a:pt x="7321" y="6329"/>
                    <a:pt x="7230" y="6252"/>
                    <a:pt x="7054" y="6063"/>
                  </a:cubicBezTo>
                  <a:cubicBezTo>
                    <a:pt x="6919" y="5918"/>
                    <a:pt x="6732" y="5704"/>
                    <a:pt x="6637" y="5585"/>
                  </a:cubicBezTo>
                  <a:cubicBezTo>
                    <a:pt x="6464" y="5369"/>
                    <a:pt x="6464" y="5369"/>
                    <a:pt x="6544" y="5204"/>
                  </a:cubicBezTo>
                  <a:cubicBezTo>
                    <a:pt x="6629" y="5028"/>
                    <a:pt x="6711" y="4944"/>
                    <a:pt x="6799" y="4944"/>
                  </a:cubicBezTo>
                  <a:close/>
                  <a:moveTo>
                    <a:pt x="10174" y="295"/>
                  </a:moveTo>
                  <a:cubicBezTo>
                    <a:pt x="10473" y="295"/>
                    <a:pt x="11110" y="422"/>
                    <a:pt x="11426" y="556"/>
                  </a:cubicBezTo>
                  <a:cubicBezTo>
                    <a:pt x="12134" y="855"/>
                    <a:pt x="12480" y="1110"/>
                    <a:pt x="12817" y="1584"/>
                  </a:cubicBezTo>
                  <a:cubicBezTo>
                    <a:pt x="13086" y="1960"/>
                    <a:pt x="13343" y="2662"/>
                    <a:pt x="13401" y="3180"/>
                  </a:cubicBezTo>
                  <a:cubicBezTo>
                    <a:pt x="13429" y="3424"/>
                    <a:pt x="13432" y="3689"/>
                    <a:pt x="13408" y="3763"/>
                  </a:cubicBezTo>
                  <a:cubicBezTo>
                    <a:pt x="13383" y="3839"/>
                    <a:pt x="13344" y="3997"/>
                    <a:pt x="13319" y="4118"/>
                  </a:cubicBezTo>
                  <a:cubicBezTo>
                    <a:pt x="13221" y="4600"/>
                    <a:pt x="12497" y="5623"/>
                    <a:pt x="12018" y="5952"/>
                  </a:cubicBezTo>
                  <a:cubicBezTo>
                    <a:pt x="11576" y="6256"/>
                    <a:pt x="10508" y="6450"/>
                    <a:pt x="9610" y="6450"/>
                  </a:cubicBezTo>
                  <a:cubicBezTo>
                    <a:pt x="9196" y="6450"/>
                    <a:pt x="8819" y="6409"/>
                    <a:pt x="8555" y="6318"/>
                  </a:cubicBezTo>
                  <a:cubicBezTo>
                    <a:pt x="8353" y="6249"/>
                    <a:pt x="8284" y="6199"/>
                    <a:pt x="7991" y="5905"/>
                  </a:cubicBezTo>
                  <a:cubicBezTo>
                    <a:pt x="7793" y="5707"/>
                    <a:pt x="7590" y="5463"/>
                    <a:pt x="7494" y="5307"/>
                  </a:cubicBezTo>
                  <a:cubicBezTo>
                    <a:pt x="7405" y="5161"/>
                    <a:pt x="7225" y="4900"/>
                    <a:pt x="7095" y="4727"/>
                  </a:cubicBezTo>
                  <a:cubicBezTo>
                    <a:pt x="6657" y="4142"/>
                    <a:pt x="6588" y="3491"/>
                    <a:pt x="6875" y="2678"/>
                  </a:cubicBezTo>
                  <a:cubicBezTo>
                    <a:pt x="7088" y="2075"/>
                    <a:pt x="7201" y="1869"/>
                    <a:pt x="7533" y="1479"/>
                  </a:cubicBezTo>
                  <a:cubicBezTo>
                    <a:pt x="7836" y="1124"/>
                    <a:pt x="7953" y="1023"/>
                    <a:pt x="8283" y="828"/>
                  </a:cubicBezTo>
                  <a:cubicBezTo>
                    <a:pt x="8761" y="546"/>
                    <a:pt x="9187" y="402"/>
                    <a:pt x="9655" y="363"/>
                  </a:cubicBezTo>
                  <a:cubicBezTo>
                    <a:pt x="9789" y="352"/>
                    <a:pt x="9970" y="325"/>
                    <a:pt x="10064" y="304"/>
                  </a:cubicBezTo>
                  <a:cubicBezTo>
                    <a:pt x="10092" y="297"/>
                    <a:pt x="10129" y="295"/>
                    <a:pt x="10174" y="295"/>
                  </a:cubicBezTo>
                  <a:close/>
                  <a:moveTo>
                    <a:pt x="6271" y="5577"/>
                  </a:moveTo>
                  <a:lnTo>
                    <a:pt x="6342" y="5675"/>
                  </a:lnTo>
                  <a:cubicBezTo>
                    <a:pt x="6381" y="5729"/>
                    <a:pt x="6536" y="5914"/>
                    <a:pt x="6687" y="6088"/>
                  </a:cubicBezTo>
                  <a:lnTo>
                    <a:pt x="6962" y="6403"/>
                  </a:lnTo>
                  <a:lnTo>
                    <a:pt x="6774" y="6561"/>
                  </a:lnTo>
                  <a:cubicBezTo>
                    <a:pt x="6669" y="6647"/>
                    <a:pt x="6530" y="6758"/>
                    <a:pt x="6461" y="6809"/>
                  </a:cubicBezTo>
                  <a:cubicBezTo>
                    <a:pt x="6395" y="6858"/>
                    <a:pt x="6297" y="6929"/>
                    <a:pt x="6251" y="6965"/>
                  </a:cubicBezTo>
                  <a:cubicBezTo>
                    <a:pt x="6203" y="7000"/>
                    <a:pt x="5930" y="7206"/>
                    <a:pt x="5641" y="7423"/>
                  </a:cubicBezTo>
                  <a:cubicBezTo>
                    <a:pt x="4886" y="7991"/>
                    <a:pt x="4546" y="8262"/>
                    <a:pt x="4183" y="8584"/>
                  </a:cubicBezTo>
                  <a:cubicBezTo>
                    <a:pt x="4005" y="8743"/>
                    <a:pt x="3743" y="8960"/>
                    <a:pt x="3599" y="9069"/>
                  </a:cubicBezTo>
                  <a:cubicBezTo>
                    <a:pt x="2693" y="9754"/>
                    <a:pt x="2270" y="10082"/>
                    <a:pt x="2053" y="10270"/>
                  </a:cubicBezTo>
                  <a:cubicBezTo>
                    <a:pt x="1918" y="10385"/>
                    <a:pt x="1732" y="10544"/>
                    <a:pt x="1642" y="10619"/>
                  </a:cubicBezTo>
                  <a:cubicBezTo>
                    <a:pt x="1551" y="10694"/>
                    <a:pt x="1350" y="10865"/>
                    <a:pt x="1196" y="10996"/>
                  </a:cubicBezTo>
                  <a:cubicBezTo>
                    <a:pt x="1043" y="11128"/>
                    <a:pt x="844" y="11260"/>
                    <a:pt x="757" y="11289"/>
                  </a:cubicBezTo>
                  <a:cubicBezTo>
                    <a:pt x="704" y="11307"/>
                    <a:pt x="666" y="11317"/>
                    <a:pt x="635" y="11317"/>
                  </a:cubicBezTo>
                  <a:cubicBezTo>
                    <a:pt x="588" y="11317"/>
                    <a:pt x="558" y="11294"/>
                    <a:pt x="516" y="11244"/>
                  </a:cubicBezTo>
                  <a:cubicBezTo>
                    <a:pt x="355" y="11055"/>
                    <a:pt x="377" y="11019"/>
                    <a:pt x="1057" y="10345"/>
                  </a:cubicBezTo>
                  <a:cubicBezTo>
                    <a:pt x="1697" y="9711"/>
                    <a:pt x="2386" y="9085"/>
                    <a:pt x="2916" y="8654"/>
                  </a:cubicBezTo>
                  <a:cubicBezTo>
                    <a:pt x="3083" y="8519"/>
                    <a:pt x="3508" y="8139"/>
                    <a:pt x="3866" y="7805"/>
                  </a:cubicBezTo>
                  <a:cubicBezTo>
                    <a:pt x="4224" y="7472"/>
                    <a:pt x="4665" y="7067"/>
                    <a:pt x="4853" y="6902"/>
                  </a:cubicBezTo>
                  <a:cubicBezTo>
                    <a:pt x="5177" y="6616"/>
                    <a:pt x="5430" y="6380"/>
                    <a:pt x="6015" y="5822"/>
                  </a:cubicBezTo>
                  <a:lnTo>
                    <a:pt x="6271" y="5577"/>
                  </a:lnTo>
                  <a:close/>
                  <a:moveTo>
                    <a:pt x="10296" y="1"/>
                  </a:moveTo>
                  <a:cubicBezTo>
                    <a:pt x="10231" y="1"/>
                    <a:pt x="10169" y="4"/>
                    <a:pt x="10109" y="10"/>
                  </a:cubicBezTo>
                  <a:cubicBezTo>
                    <a:pt x="9984" y="23"/>
                    <a:pt x="9786" y="41"/>
                    <a:pt x="9675" y="50"/>
                  </a:cubicBezTo>
                  <a:cubicBezTo>
                    <a:pt x="8785" y="119"/>
                    <a:pt x="7857" y="603"/>
                    <a:pt x="7288" y="1294"/>
                  </a:cubicBezTo>
                  <a:cubicBezTo>
                    <a:pt x="7151" y="1461"/>
                    <a:pt x="6977" y="1701"/>
                    <a:pt x="6902" y="1827"/>
                  </a:cubicBezTo>
                  <a:cubicBezTo>
                    <a:pt x="6719" y="2134"/>
                    <a:pt x="6452" y="2907"/>
                    <a:pt x="6423" y="3214"/>
                  </a:cubicBezTo>
                  <a:cubicBezTo>
                    <a:pt x="6389" y="3563"/>
                    <a:pt x="6433" y="4051"/>
                    <a:pt x="6526" y="4354"/>
                  </a:cubicBezTo>
                  <a:cubicBezTo>
                    <a:pt x="6600" y="4598"/>
                    <a:pt x="6598" y="4620"/>
                    <a:pt x="6485" y="4769"/>
                  </a:cubicBezTo>
                  <a:cubicBezTo>
                    <a:pt x="6419" y="4857"/>
                    <a:pt x="6316" y="5032"/>
                    <a:pt x="6249" y="5165"/>
                  </a:cubicBezTo>
                  <a:cubicBezTo>
                    <a:pt x="6172" y="5321"/>
                    <a:pt x="6075" y="5450"/>
                    <a:pt x="5967" y="5542"/>
                  </a:cubicBezTo>
                  <a:cubicBezTo>
                    <a:pt x="5876" y="5620"/>
                    <a:pt x="5603" y="5866"/>
                    <a:pt x="5358" y="6093"/>
                  </a:cubicBezTo>
                  <a:cubicBezTo>
                    <a:pt x="5115" y="6318"/>
                    <a:pt x="4755" y="6644"/>
                    <a:pt x="4559" y="6818"/>
                  </a:cubicBezTo>
                  <a:cubicBezTo>
                    <a:pt x="4364" y="6990"/>
                    <a:pt x="3899" y="7407"/>
                    <a:pt x="3529" y="7741"/>
                  </a:cubicBezTo>
                  <a:cubicBezTo>
                    <a:pt x="3161" y="8075"/>
                    <a:pt x="2691" y="8487"/>
                    <a:pt x="2489" y="8655"/>
                  </a:cubicBezTo>
                  <a:cubicBezTo>
                    <a:pt x="2009" y="9055"/>
                    <a:pt x="1567" y="9446"/>
                    <a:pt x="900" y="10064"/>
                  </a:cubicBezTo>
                  <a:cubicBezTo>
                    <a:pt x="113" y="10792"/>
                    <a:pt x="1" y="11024"/>
                    <a:pt x="259" y="11395"/>
                  </a:cubicBezTo>
                  <a:cubicBezTo>
                    <a:pt x="378" y="11566"/>
                    <a:pt x="461" y="11628"/>
                    <a:pt x="601" y="11628"/>
                  </a:cubicBezTo>
                  <a:cubicBezTo>
                    <a:pt x="628" y="11628"/>
                    <a:pt x="658" y="11626"/>
                    <a:pt x="690" y="11621"/>
                  </a:cubicBezTo>
                  <a:cubicBezTo>
                    <a:pt x="883" y="11596"/>
                    <a:pt x="1254" y="11337"/>
                    <a:pt x="1915" y="10768"/>
                  </a:cubicBezTo>
                  <a:cubicBezTo>
                    <a:pt x="2193" y="10528"/>
                    <a:pt x="2662" y="10151"/>
                    <a:pt x="2894" y="9980"/>
                  </a:cubicBezTo>
                  <a:cubicBezTo>
                    <a:pt x="3352" y="9644"/>
                    <a:pt x="3808" y="9288"/>
                    <a:pt x="4043" y="9085"/>
                  </a:cubicBezTo>
                  <a:cubicBezTo>
                    <a:pt x="4476" y="8710"/>
                    <a:pt x="5455" y="7920"/>
                    <a:pt x="5761" y="7696"/>
                  </a:cubicBezTo>
                  <a:cubicBezTo>
                    <a:pt x="5829" y="7646"/>
                    <a:pt x="6042" y="7492"/>
                    <a:pt x="6233" y="7352"/>
                  </a:cubicBezTo>
                  <a:cubicBezTo>
                    <a:pt x="6423" y="7212"/>
                    <a:pt x="6579" y="7084"/>
                    <a:pt x="6580" y="7066"/>
                  </a:cubicBezTo>
                  <a:cubicBezTo>
                    <a:pt x="6580" y="7048"/>
                    <a:pt x="6614" y="7024"/>
                    <a:pt x="6658" y="7012"/>
                  </a:cubicBezTo>
                  <a:cubicBezTo>
                    <a:pt x="6702" y="6999"/>
                    <a:pt x="6833" y="6901"/>
                    <a:pt x="6950" y="6793"/>
                  </a:cubicBezTo>
                  <a:cubicBezTo>
                    <a:pt x="7102" y="6652"/>
                    <a:pt x="7154" y="6613"/>
                    <a:pt x="7235" y="6613"/>
                  </a:cubicBezTo>
                  <a:cubicBezTo>
                    <a:pt x="7259" y="6613"/>
                    <a:pt x="7286" y="6616"/>
                    <a:pt x="7319" y="6622"/>
                  </a:cubicBezTo>
                  <a:cubicBezTo>
                    <a:pt x="7332" y="6624"/>
                    <a:pt x="7348" y="6625"/>
                    <a:pt x="7365" y="6625"/>
                  </a:cubicBezTo>
                  <a:cubicBezTo>
                    <a:pt x="7539" y="6625"/>
                    <a:pt x="7892" y="6520"/>
                    <a:pt x="7980" y="6434"/>
                  </a:cubicBezTo>
                  <a:cubicBezTo>
                    <a:pt x="7989" y="6426"/>
                    <a:pt x="8002" y="6422"/>
                    <a:pt x="8020" y="6422"/>
                  </a:cubicBezTo>
                  <a:cubicBezTo>
                    <a:pt x="8066" y="6422"/>
                    <a:pt x="8142" y="6449"/>
                    <a:pt x="8241" y="6501"/>
                  </a:cubicBezTo>
                  <a:cubicBezTo>
                    <a:pt x="8533" y="6656"/>
                    <a:pt x="8944" y="6732"/>
                    <a:pt x="9534" y="6732"/>
                  </a:cubicBezTo>
                  <a:cubicBezTo>
                    <a:pt x="9911" y="6732"/>
                    <a:pt x="10362" y="6701"/>
                    <a:pt x="10902" y="6640"/>
                  </a:cubicBezTo>
                  <a:cubicBezTo>
                    <a:pt x="11213" y="6605"/>
                    <a:pt x="11921" y="6356"/>
                    <a:pt x="12146" y="6204"/>
                  </a:cubicBezTo>
                  <a:cubicBezTo>
                    <a:pt x="12351" y="6064"/>
                    <a:pt x="12826" y="5576"/>
                    <a:pt x="13030" y="5292"/>
                  </a:cubicBezTo>
                  <a:cubicBezTo>
                    <a:pt x="13552" y="4568"/>
                    <a:pt x="13730" y="4034"/>
                    <a:pt x="13698" y="3291"/>
                  </a:cubicBezTo>
                  <a:cubicBezTo>
                    <a:pt x="13653" y="2236"/>
                    <a:pt x="13053" y="1136"/>
                    <a:pt x="12259" y="650"/>
                  </a:cubicBezTo>
                  <a:cubicBezTo>
                    <a:pt x="11589" y="240"/>
                    <a:pt x="10859" y="1"/>
                    <a:pt x="10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41"/>
            <p:cNvSpPr/>
            <p:nvPr/>
          </p:nvSpPr>
          <p:spPr>
            <a:xfrm>
              <a:off x="5308463" y="3242500"/>
              <a:ext cx="142475" cy="129950"/>
            </a:xfrm>
            <a:custGeom>
              <a:avLst/>
              <a:gdLst/>
              <a:ahLst/>
              <a:cxnLst/>
              <a:rect l="l" t="t" r="r" b="b"/>
              <a:pathLst>
                <a:path w="5699" h="5198" extrusionOk="0">
                  <a:moveTo>
                    <a:pt x="3125" y="286"/>
                  </a:moveTo>
                  <a:cubicBezTo>
                    <a:pt x="3281" y="286"/>
                    <a:pt x="3452" y="309"/>
                    <a:pt x="3732" y="351"/>
                  </a:cubicBezTo>
                  <a:cubicBezTo>
                    <a:pt x="4156" y="415"/>
                    <a:pt x="4271" y="466"/>
                    <a:pt x="4565" y="712"/>
                  </a:cubicBezTo>
                  <a:cubicBezTo>
                    <a:pt x="4904" y="997"/>
                    <a:pt x="5048" y="1178"/>
                    <a:pt x="5150" y="1451"/>
                  </a:cubicBezTo>
                  <a:cubicBezTo>
                    <a:pt x="5216" y="1626"/>
                    <a:pt x="5229" y="1719"/>
                    <a:pt x="5189" y="1719"/>
                  </a:cubicBezTo>
                  <a:cubicBezTo>
                    <a:pt x="5175" y="1719"/>
                    <a:pt x="5155" y="1708"/>
                    <a:pt x="5129" y="1686"/>
                  </a:cubicBezTo>
                  <a:cubicBezTo>
                    <a:pt x="5062" y="1628"/>
                    <a:pt x="4228" y="1315"/>
                    <a:pt x="4143" y="1315"/>
                  </a:cubicBezTo>
                  <a:cubicBezTo>
                    <a:pt x="4141" y="1315"/>
                    <a:pt x="4140" y="1315"/>
                    <a:pt x="4139" y="1315"/>
                  </a:cubicBezTo>
                  <a:cubicBezTo>
                    <a:pt x="4137" y="1315"/>
                    <a:pt x="4135" y="1315"/>
                    <a:pt x="4133" y="1315"/>
                  </a:cubicBezTo>
                  <a:cubicBezTo>
                    <a:pt x="4108" y="1315"/>
                    <a:pt x="4049" y="1291"/>
                    <a:pt x="3996" y="1258"/>
                  </a:cubicBezTo>
                  <a:cubicBezTo>
                    <a:pt x="3939" y="1223"/>
                    <a:pt x="3728" y="1137"/>
                    <a:pt x="3529" y="1067"/>
                  </a:cubicBezTo>
                  <a:cubicBezTo>
                    <a:pt x="3330" y="998"/>
                    <a:pt x="3126" y="919"/>
                    <a:pt x="3077" y="893"/>
                  </a:cubicBezTo>
                  <a:cubicBezTo>
                    <a:pt x="3027" y="867"/>
                    <a:pt x="2877" y="804"/>
                    <a:pt x="2743" y="752"/>
                  </a:cubicBezTo>
                  <a:cubicBezTo>
                    <a:pt x="2410" y="624"/>
                    <a:pt x="2344" y="596"/>
                    <a:pt x="2237" y="536"/>
                  </a:cubicBezTo>
                  <a:lnTo>
                    <a:pt x="2140" y="482"/>
                  </a:lnTo>
                  <a:lnTo>
                    <a:pt x="2375" y="421"/>
                  </a:lnTo>
                  <a:cubicBezTo>
                    <a:pt x="2741" y="327"/>
                    <a:pt x="2919" y="286"/>
                    <a:pt x="3125" y="286"/>
                  </a:cubicBezTo>
                  <a:close/>
                  <a:moveTo>
                    <a:pt x="1758" y="609"/>
                  </a:moveTo>
                  <a:cubicBezTo>
                    <a:pt x="1800" y="609"/>
                    <a:pt x="1837" y="617"/>
                    <a:pt x="1871" y="633"/>
                  </a:cubicBezTo>
                  <a:cubicBezTo>
                    <a:pt x="1935" y="663"/>
                    <a:pt x="2075" y="731"/>
                    <a:pt x="2189" y="786"/>
                  </a:cubicBezTo>
                  <a:cubicBezTo>
                    <a:pt x="2658" y="1015"/>
                    <a:pt x="4163" y="1596"/>
                    <a:pt x="4281" y="1596"/>
                  </a:cubicBezTo>
                  <a:cubicBezTo>
                    <a:pt x="4282" y="1596"/>
                    <a:pt x="4283" y="1596"/>
                    <a:pt x="4284" y="1596"/>
                  </a:cubicBezTo>
                  <a:cubicBezTo>
                    <a:pt x="4286" y="1596"/>
                    <a:pt x="4288" y="1595"/>
                    <a:pt x="4290" y="1595"/>
                  </a:cubicBezTo>
                  <a:cubicBezTo>
                    <a:pt x="4310" y="1595"/>
                    <a:pt x="4336" y="1607"/>
                    <a:pt x="4351" y="1623"/>
                  </a:cubicBezTo>
                  <a:cubicBezTo>
                    <a:pt x="4389" y="1661"/>
                    <a:pt x="4833" y="1851"/>
                    <a:pt x="5102" y="1944"/>
                  </a:cubicBezTo>
                  <a:cubicBezTo>
                    <a:pt x="5215" y="1983"/>
                    <a:pt x="5316" y="2022"/>
                    <a:pt x="5329" y="2032"/>
                  </a:cubicBezTo>
                  <a:cubicBezTo>
                    <a:pt x="5342" y="2041"/>
                    <a:pt x="5360" y="2169"/>
                    <a:pt x="5369" y="2316"/>
                  </a:cubicBezTo>
                  <a:cubicBezTo>
                    <a:pt x="5387" y="2570"/>
                    <a:pt x="5320" y="3289"/>
                    <a:pt x="5274" y="3350"/>
                  </a:cubicBezTo>
                  <a:cubicBezTo>
                    <a:pt x="5271" y="3355"/>
                    <a:pt x="5260" y="3357"/>
                    <a:pt x="5244" y="3357"/>
                  </a:cubicBezTo>
                  <a:cubicBezTo>
                    <a:pt x="5061" y="3357"/>
                    <a:pt x="4114" y="3047"/>
                    <a:pt x="3399" y="2745"/>
                  </a:cubicBezTo>
                  <a:cubicBezTo>
                    <a:pt x="3185" y="2657"/>
                    <a:pt x="2865" y="2525"/>
                    <a:pt x="2684" y="2453"/>
                  </a:cubicBezTo>
                  <a:cubicBezTo>
                    <a:pt x="2504" y="2381"/>
                    <a:pt x="2276" y="2276"/>
                    <a:pt x="2181" y="2222"/>
                  </a:cubicBezTo>
                  <a:cubicBezTo>
                    <a:pt x="2085" y="2167"/>
                    <a:pt x="1961" y="2114"/>
                    <a:pt x="1904" y="2103"/>
                  </a:cubicBezTo>
                  <a:cubicBezTo>
                    <a:pt x="1845" y="2092"/>
                    <a:pt x="1779" y="2061"/>
                    <a:pt x="1749" y="2031"/>
                  </a:cubicBezTo>
                  <a:cubicBezTo>
                    <a:pt x="1701" y="1983"/>
                    <a:pt x="972" y="1661"/>
                    <a:pt x="772" y="1599"/>
                  </a:cubicBezTo>
                  <a:cubicBezTo>
                    <a:pt x="596" y="1546"/>
                    <a:pt x="601" y="1496"/>
                    <a:pt x="793" y="1264"/>
                  </a:cubicBezTo>
                  <a:cubicBezTo>
                    <a:pt x="897" y="1141"/>
                    <a:pt x="1014" y="1017"/>
                    <a:pt x="1054" y="990"/>
                  </a:cubicBezTo>
                  <a:cubicBezTo>
                    <a:pt x="1095" y="962"/>
                    <a:pt x="1200" y="887"/>
                    <a:pt x="1294" y="818"/>
                  </a:cubicBezTo>
                  <a:cubicBezTo>
                    <a:pt x="1484" y="679"/>
                    <a:pt x="1637" y="609"/>
                    <a:pt x="1758" y="609"/>
                  </a:cubicBezTo>
                  <a:close/>
                  <a:moveTo>
                    <a:pt x="508" y="1738"/>
                  </a:moveTo>
                  <a:cubicBezTo>
                    <a:pt x="533" y="1738"/>
                    <a:pt x="564" y="1752"/>
                    <a:pt x="586" y="1773"/>
                  </a:cubicBezTo>
                  <a:cubicBezTo>
                    <a:pt x="611" y="1799"/>
                    <a:pt x="750" y="1868"/>
                    <a:pt x="899" y="1929"/>
                  </a:cubicBezTo>
                  <a:cubicBezTo>
                    <a:pt x="1045" y="1989"/>
                    <a:pt x="1310" y="2107"/>
                    <a:pt x="1480" y="2187"/>
                  </a:cubicBezTo>
                  <a:cubicBezTo>
                    <a:pt x="3069" y="2935"/>
                    <a:pt x="4531" y="3511"/>
                    <a:pt x="4819" y="3511"/>
                  </a:cubicBezTo>
                  <a:cubicBezTo>
                    <a:pt x="4838" y="3511"/>
                    <a:pt x="4851" y="3509"/>
                    <a:pt x="4860" y="3504"/>
                  </a:cubicBezTo>
                  <a:cubicBezTo>
                    <a:pt x="4873" y="3496"/>
                    <a:pt x="4887" y="3492"/>
                    <a:pt x="4903" y="3492"/>
                  </a:cubicBezTo>
                  <a:cubicBezTo>
                    <a:pt x="4957" y="3492"/>
                    <a:pt x="5032" y="3539"/>
                    <a:pt x="5161" y="3648"/>
                  </a:cubicBezTo>
                  <a:cubicBezTo>
                    <a:pt x="5200" y="3680"/>
                    <a:pt x="5187" y="3733"/>
                    <a:pt x="5118" y="3827"/>
                  </a:cubicBezTo>
                  <a:cubicBezTo>
                    <a:pt x="5065" y="3900"/>
                    <a:pt x="4954" y="4027"/>
                    <a:pt x="4868" y="4112"/>
                  </a:cubicBezTo>
                  <a:cubicBezTo>
                    <a:pt x="4779" y="4200"/>
                    <a:pt x="4740" y="4236"/>
                    <a:pt x="4687" y="4236"/>
                  </a:cubicBezTo>
                  <a:cubicBezTo>
                    <a:pt x="4652" y="4236"/>
                    <a:pt x="4611" y="4220"/>
                    <a:pt x="4545" y="4193"/>
                  </a:cubicBezTo>
                  <a:cubicBezTo>
                    <a:pt x="4451" y="4153"/>
                    <a:pt x="4106" y="4052"/>
                    <a:pt x="3777" y="3966"/>
                  </a:cubicBezTo>
                  <a:lnTo>
                    <a:pt x="3181" y="3810"/>
                  </a:lnTo>
                  <a:lnTo>
                    <a:pt x="3296" y="3982"/>
                  </a:lnTo>
                  <a:cubicBezTo>
                    <a:pt x="3394" y="4129"/>
                    <a:pt x="3434" y="4159"/>
                    <a:pt x="3556" y="4180"/>
                  </a:cubicBezTo>
                  <a:cubicBezTo>
                    <a:pt x="3753" y="4215"/>
                    <a:pt x="4407" y="4402"/>
                    <a:pt x="4407" y="4425"/>
                  </a:cubicBezTo>
                  <a:cubicBezTo>
                    <a:pt x="4407" y="4465"/>
                    <a:pt x="3695" y="4774"/>
                    <a:pt x="3469" y="4832"/>
                  </a:cubicBezTo>
                  <a:cubicBezTo>
                    <a:pt x="3280" y="4880"/>
                    <a:pt x="3161" y="4903"/>
                    <a:pt x="3047" y="4903"/>
                  </a:cubicBezTo>
                  <a:cubicBezTo>
                    <a:pt x="2959" y="4903"/>
                    <a:pt x="2874" y="4889"/>
                    <a:pt x="2761" y="4863"/>
                  </a:cubicBezTo>
                  <a:cubicBezTo>
                    <a:pt x="2652" y="4837"/>
                    <a:pt x="2548" y="4818"/>
                    <a:pt x="2511" y="4818"/>
                  </a:cubicBezTo>
                  <a:cubicBezTo>
                    <a:pt x="2507" y="4818"/>
                    <a:pt x="2503" y="4818"/>
                    <a:pt x="2501" y="4819"/>
                  </a:cubicBezTo>
                  <a:cubicBezTo>
                    <a:pt x="2500" y="4819"/>
                    <a:pt x="2499" y="4819"/>
                    <a:pt x="2497" y="4819"/>
                  </a:cubicBezTo>
                  <a:cubicBezTo>
                    <a:pt x="2465" y="4819"/>
                    <a:pt x="2308" y="4780"/>
                    <a:pt x="2137" y="4729"/>
                  </a:cubicBezTo>
                  <a:cubicBezTo>
                    <a:pt x="1767" y="4617"/>
                    <a:pt x="1431" y="4399"/>
                    <a:pt x="1058" y="4027"/>
                  </a:cubicBezTo>
                  <a:cubicBezTo>
                    <a:pt x="771" y="3740"/>
                    <a:pt x="633" y="3510"/>
                    <a:pt x="494" y="3088"/>
                  </a:cubicBezTo>
                  <a:lnTo>
                    <a:pt x="393" y="2783"/>
                  </a:lnTo>
                  <a:lnTo>
                    <a:pt x="725" y="2982"/>
                  </a:lnTo>
                  <a:cubicBezTo>
                    <a:pt x="1058" y="3183"/>
                    <a:pt x="1518" y="3420"/>
                    <a:pt x="1790" y="3528"/>
                  </a:cubicBezTo>
                  <a:cubicBezTo>
                    <a:pt x="1870" y="3561"/>
                    <a:pt x="2171" y="3683"/>
                    <a:pt x="2456" y="3800"/>
                  </a:cubicBezTo>
                  <a:cubicBezTo>
                    <a:pt x="2763" y="3926"/>
                    <a:pt x="2909" y="3976"/>
                    <a:pt x="2989" y="3976"/>
                  </a:cubicBezTo>
                  <a:cubicBezTo>
                    <a:pt x="3018" y="3976"/>
                    <a:pt x="3038" y="3969"/>
                    <a:pt x="3055" y="3958"/>
                  </a:cubicBezTo>
                  <a:cubicBezTo>
                    <a:pt x="3190" y="3861"/>
                    <a:pt x="3143" y="3796"/>
                    <a:pt x="2849" y="3677"/>
                  </a:cubicBezTo>
                  <a:cubicBezTo>
                    <a:pt x="2707" y="3619"/>
                    <a:pt x="2577" y="3576"/>
                    <a:pt x="2544" y="3576"/>
                  </a:cubicBezTo>
                  <a:cubicBezTo>
                    <a:pt x="2542" y="3576"/>
                    <a:pt x="2540" y="3576"/>
                    <a:pt x="2539" y="3577"/>
                  </a:cubicBezTo>
                  <a:cubicBezTo>
                    <a:pt x="2535" y="3578"/>
                    <a:pt x="2531" y="3579"/>
                    <a:pt x="2527" y="3579"/>
                  </a:cubicBezTo>
                  <a:cubicBezTo>
                    <a:pt x="2507" y="3579"/>
                    <a:pt x="2481" y="3565"/>
                    <a:pt x="2459" y="3544"/>
                  </a:cubicBezTo>
                  <a:cubicBezTo>
                    <a:pt x="2435" y="3519"/>
                    <a:pt x="2370" y="3486"/>
                    <a:pt x="2311" y="3470"/>
                  </a:cubicBezTo>
                  <a:cubicBezTo>
                    <a:pt x="2251" y="3453"/>
                    <a:pt x="2176" y="3418"/>
                    <a:pt x="2137" y="3390"/>
                  </a:cubicBezTo>
                  <a:cubicBezTo>
                    <a:pt x="2099" y="3363"/>
                    <a:pt x="2040" y="3339"/>
                    <a:pt x="2008" y="3338"/>
                  </a:cubicBezTo>
                  <a:cubicBezTo>
                    <a:pt x="1976" y="3337"/>
                    <a:pt x="1931" y="3319"/>
                    <a:pt x="1910" y="3299"/>
                  </a:cubicBezTo>
                  <a:cubicBezTo>
                    <a:pt x="1889" y="3277"/>
                    <a:pt x="1770" y="3221"/>
                    <a:pt x="1641" y="3170"/>
                  </a:cubicBezTo>
                  <a:cubicBezTo>
                    <a:pt x="1513" y="3119"/>
                    <a:pt x="1235" y="2978"/>
                    <a:pt x="1021" y="2855"/>
                  </a:cubicBezTo>
                  <a:cubicBezTo>
                    <a:pt x="807" y="2733"/>
                    <a:pt x="560" y="2597"/>
                    <a:pt x="470" y="2553"/>
                  </a:cubicBezTo>
                  <a:cubicBezTo>
                    <a:pt x="314" y="2477"/>
                    <a:pt x="308" y="2468"/>
                    <a:pt x="306" y="2308"/>
                  </a:cubicBezTo>
                  <a:cubicBezTo>
                    <a:pt x="303" y="2122"/>
                    <a:pt x="423" y="1756"/>
                    <a:pt x="495" y="1739"/>
                  </a:cubicBezTo>
                  <a:cubicBezTo>
                    <a:pt x="499" y="1738"/>
                    <a:pt x="504" y="1738"/>
                    <a:pt x="508" y="1738"/>
                  </a:cubicBezTo>
                  <a:close/>
                  <a:moveTo>
                    <a:pt x="3170" y="0"/>
                  </a:moveTo>
                  <a:cubicBezTo>
                    <a:pt x="2983" y="0"/>
                    <a:pt x="2801" y="31"/>
                    <a:pt x="2471" y="104"/>
                  </a:cubicBezTo>
                  <a:cubicBezTo>
                    <a:pt x="1637" y="288"/>
                    <a:pt x="1417" y="375"/>
                    <a:pt x="1045" y="667"/>
                  </a:cubicBezTo>
                  <a:cubicBezTo>
                    <a:pt x="329" y="1227"/>
                    <a:pt x="0" y="1794"/>
                    <a:pt x="15" y="2441"/>
                  </a:cubicBezTo>
                  <a:cubicBezTo>
                    <a:pt x="22" y="2752"/>
                    <a:pt x="137" y="3303"/>
                    <a:pt x="242" y="3523"/>
                  </a:cubicBezTo>
                  <a:cubicBezTo>
                    <a:pt x="299" y="3646"/>
                    <a:pt x="455" y="3901"/>
                    <a:pt x="592" y="4096"/>
                  </a:cubicBezTo>
                  <a:cubicBezTo>
                    <a:pt x="845" y="4458"/>
                    <a:pt x="860" y="4472"/>
                    <a:pt x="1437" y="4872"/>
                  </a:cubicBezTo>
                  <a:cubicBezTo>
                    <a:pt x="1678" y="5040"/>
                    <a:pt x="2234" y="5176"/>
                    <a:pt x="2763" y="5196"/>
                  </a:cubicBezTo>
                  <a:cubicBezTo>
                    <a:pt x="2795" y="5197"/>
                    <a:pt x="2827" y="5198"/>
                    <a:pt x="2859" y="5198"/>
                  </a:cubicBezTo>
                  <a:cubicBezTo>
                    <a:pt x="3300" y="5198"/>
                    <a:pt x="3726" y="5087"/>
                    <a:pt x="4250" y="4838"/>
                  </a:cubicBezTo>
                  <a:cubicBezTo>
                    <a:pt x="4606" y="4670"/>
                    <a:pt x="4719" y="4594"/>
                    <a:pt x="5016" y="4321"/>
                  </a:cubicBezTo>
                  <a:cubicBezTo>
                    <a:pt x="5501" y="3877"/>
                    <a:pt x="5543" y="3789"/>
                    <a:pt x="5619" y="3068"/>
                  </a:cubicBezTo>
                  <a:cubicBezTo>
                    <a:pt x="5699" y="2330"/>
                    <a:pt x="5681" y="2116"/>
                    <a:pt x="5503" y="1553"/>
                  </a:cubicBezTo>
                  <a:cubicBezTo>
                    <a:pt x="5366" y="1127"/>
                    <a:pt x="5362" y="1119"/>
                    <a:pt x="5050" y="787"/>
                  </a:cubicBezTo>
                  <a:cubicBezTo>
                    <a:pt x="4873" y="598"/>
                    <a:pt x="4638" y="388"/>
                    <a:pt x="4514" y="307"/>
                  </a:cubicBezTo>
                  <a:cubicBezTo>
                    <a:pt x="4267" y="146"/>
                    <a:pt x="4083" y="96"/>
                    <a:pt x="3481" y="22"/>
                  </a:cubicBezTo>
                  <a:cubicBezTo>
                    <a:pt x="3362" y="8"/>
                    <a:pt x="3266" y="0"/>
                    <a:pt x="31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41"/>
            <p:cNvSpPr/>
            <p:nvPr/>
          </p:nvSpPr>
          <p:spPr>
            <a:xfrm>
              <a:off x="5386088" y="3342225"/>
              <a:ext cx="3100" cy="2225"/>
            </a:xfrm>
            <a:custGeom>
              <a:avLst/>
              <a:gdLst/>
              <a:ahLst/>
              <a:cxnLst/>
              <a:rect l="l" t="t" r="r" b="b"/>
              <a:pathLst>
                <a:path w="124" h="89" extrusionOk="0">
                  <a:moveTo>
                    <a:pt x="82" y="1"/>
                  </a:moveTo>
                  <a:cubicBezTo>
                    <a:pt x="64" y="1"/>
                    <a:pt x="44" y="10"/>
                    <a:pt x="26" y="27"/>
                  </a:cubicBezTo>
                  <a:cubicBezTo>
                    <a:pt x="1" y="52"/>
                    <a:pt x="1" y="80"/>
                    <a:pt x="29" y="86"/>
                  </a:cubicBezTo>
                  <a:cubicBezTo>
                    <a:pt x="35" y="88"/>
                    <a:pt x="42" y="89"/>
                    <a:pt x="49" y="89"/>
                  </a:cubicBezTo>
                  <a:cubicBezTo>
                    <a:pt x="71" y="89"/>
                    <a:pt x="94" y="81"/>
                    <a:pt x="107" y="69"/>
                  </a:cubicBezTo>
                  <a:cubicBezTo>
                    <a:pt x="124" y="52"/>
                    <a:pt x="123" y="27"/>
                    <a:pt x="105" y="10"/>
                  </a:cubicBezTo>
                  <a:cubicBezTo>
                    <a:pt x="99" y="3"/>
                    <a:pt x="91" y="1"/>
                    <a:pt x="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0" name="Google Shape;1030;p41"/>
          <p:cNvGrpSpPr/>
          <p:nvPr/>
        </p:nvGrpSpPr>
        <p:grpSpPr>
          <a:xfrm>
            <a:off x="1831367" y="930174"/>
            <a:ext cx="1196554" cy="697172"/>
            <a:chOff x="5132688" y="4641800"/>
            <a:chExt cx="341200" cy="198800"/>
          </a:xfrm>
        </p:grpSpPr>
        <p:sp>
          <p:nvSpPr>
            <p:cNvPr id="1031" name="Google Shape;1031;p41"/>
            <p:cNvSpPr/>
            <p:nvPr/>
          </p:nvSpPr>
          <p:spPr>
            <a:xfrm>
              <a:off x="5132688" y="4641800"/>
              <a:ext cx="341200" cy="198800"/>
            </a:xfrm>
            <a:custGeom>
              <a:avLst/>
              <a:gdLst/>
              <a:ahLst/>
              <a:cxnLst/>
              <a:rect l="l" t="t" r="r" b="b"/>
              <a:pathLst>
                <a:path w="13648" h="7952" extrusionOk="0">
                  <a:moveTo>
                    <a:pt x="5178" y="615"/>
                  </a:moveTo>
                  <a:cubicBezTo>
                    <a:pt x="5313" y="615"/>
                    <a:pt x="5338" y="648"/>
                    <a:pt x="5397" y="744"/>
                  </a:cubicBezTo>
                  <a:cubicBezTo>
                    <a:pt x="5445" y="822"/>
                    <a:pt x="5519" y="929"/>
                    <a:pt x="5563" y="986"/>
                  </a:cubicBezTo>
                  <a:cubicBezTo>
                    <a:pt x="5764" y="1240"/>
                    <a:pt x="5834" y="1344"/>
                    <a:pt x="6093" y="1780"/>
                  </a:cubicBezTo>
                  <a:cubicBezTo>
                    <a:pt x="6245" y="2034"/>
                    <a:pt x="6446" y="2335"/>
                    <a:pt x="6539" y="2445"/>
                  </a:cubicBezTo>
                  <a:cubicBezTo>
                    <a:pt x="6632" y="2556"/>
                    <a:pt x="6728" y="2685"/>
                    <a:pt x="6754" y="2732"/>
                  </a:cubicBezTo>
                  <a:cubicBezTo>
                    <a:pt x="6835" y="2885"/>
                    <a:pt x="7315" y="3557"/>
                    <a:pt x="7381" y="3612"/>
                  </a:cubicBezTo>
                  <a:cubicBezTo>
                    <a:pt x="7436" y="3657"/>
                    <a:pt x="7438" y="3698"/>
                    <a:pt x="7396" y="3871"/>
                  </a:cubicBezTo>
                  <a:cubicBezTo>
                    <a:pt x="7326" y="4146"/>
                    <a:pt x="6907" y="5322"/>
                    <a:pt x="6713" y="5781"/>
                  </a:cubicBezTo>
                  <a:cubicBezTo>
                    <a:pt x="6629" y="5983"/>
                    <a:pt x="6483" y="6340"/>
                    <a:pt x="6388" y="6579"/>
                  </a:cubicBezTo>
                  <a:cubicBezTo>
                    <a:pt x="6294" y="6818"/>
                    <a:pt x="6193" y="7037"/>
                    <a:pt x="6161" y="7070"/>
                  </a:cubicBezTo>
                  <a:cubicBezTo>
                    <a:pt x="6122" y="7109"/>
                    <a:pt x="5967" y="7136"/>
                    <a:pt x="5700" y="7148"/>
                  </a:cubicBezTo>
                  <a:cubicBezTo>
                    <a:pt x="5222" y="7168"/>
                    <a:pt x="4805" y="7220"/>
                    <a:pt x="3876" y="7376"/>
                  </a:cubicBezTo>
                  <a:cubicBezTo>
                    <a:pt x="3755" y="7397"/>
                    <a:pt x="3446" y="7444"/>
                    <a:pt x="3183" y="7483"/>
                  </a:cubicBezTo>
                  <a:cubicBezTo>
                    <a:pt x="2921" y="7522"/>
                    <a:pt x="2598" y="7572"/>
                    <a:pt x="2460" y="7595"/>
                  </a:cubicBezTo>
                  <a:cubicBezTo>
                    <a:pt x="2364" y="7612"/>
                    <a:pt x="2271" y="7622"/>
                    <a:pt x="2217" y="7622"/>
                  </a:cubicBezTo>
                  <a:cubicBezTo>
                    <a:pt x="2196" y="7622"/>
                    <a:pt x="2181" y="7620"/>
                    <a:pt x="2175" y="7617"/>
                  </a:cubicBezTo>
                  <a:cubicBezTo>
                    <a:pt x="2052" y="7541"/>
                    <a:pt x="1303" y="6316"/>
                    <a:pt x="973" y="5650"/>
                  </a:cubicBezTo>
                  <a:cubicBezTo>
                    <a:pt x="827" y="5354"/>
                    <a:pt x="652" y="5086"/>
                    <a:pt x="467" y="4873"/>
                  </a:cubicBezTo>
                  <a:cubicBezTo>
                    <a:pt x="192" y="4557"/>
                    <a:pt x="146" y="4473"/>
                    <a:pt x="223" y="4426"/>
                  </a:cubicBezTo>
                  <a:cubicBezTo>
                    <a:pt x="246" y="4412"/>
                    <a:pt x="277" y="4343"/>
                    <a:pt x="293" y="4270"/>
                  </a:cubicBezTo>
                  <a:cubicBezTo>
                    <a:pt x="309" y="4198"/>
                    <a:pt x="419" y="3900"/>
                    <a:pt x="535" y="3612"/>
                  </a:cubicBezTo>
                  <a:cubicBezTo>
                    <a:pt x="653" y="3324"/>
                    <a:pt x="818" y="2880"/>
                    <a:pt x="901" y="2632"/>
                  </a:cubicBezTo>
                  <a:cubicBezTo>
                    <a:pt x="985" y="2381"/>
                    <a:pt x="1080" y="2130"/>
                    <a:pt x="1113" y="2071"/>
                  </a:cubicBezTo>
                  <a:cubicBezTo>
                    <a:pt x="1145" y="2014"/>
                    <a:pt x="1173" y="1949"/>
                    <a:pt x="1174" y="1931"/>
                  </a:cubicBezTo>
                  <a:cubicBezTo>
                    <a:pt x="1176" y="1913"/>
                    <a:pt x="1203" y="1855"/>
                    <a:pt x="1236" y="1802"/>
                  </a:cubicBezTo>
                  <a:cubicBezTo>
                    <a:pt x="1269" y="1750"/>
                    <a:pt x="1368" y="1574"/>
                    <a:pt x="1456" y="1414"/>
                  </a:cubicBezTo>
                  <a:cubicBezTo>
                    <a:pt x="1544" y="1254"/>
                    <a:pt x="1629" y="1121"/>
                    <a:pt x="1645" y="1121"/>
                  </a:cubicBezTo>
                  <a:cubicBezTo>
                    <a:pt x="1718" y="1119"/>
                    <a:pt x="2840" y="943"/>
                    <a:pt x="3292" y="863"/>
                  </a:cubicBezTo>
                  <a:cubicBezTo>
                    <a:pt x="3786" y="775"/>
                    <a:pt x="4538" y="667"/>
                    <a:pt x="4866" y="636"/>
                  </a:cubicBezTo>
                  <a:cubicBezTo>
                    <a:pt x="5011" y="623"/>
                    <a:pt x="5109" y="615"/>
                    <a:pt x="5178" y="615"/>
                  </a:cubicBezTo>
                  <a:close/>
                  <a:moveTo>
                    <a:pt x="13512" y="1"/>
                  </a:moveTo>
                  <a:cubicBezTo>
                    <a:pt x="13493" y="1"/>
                    <a:pt x="13319" y="145"/>
                    <a:pt x="13122" y="325"/>
                  </a:cubicBezTo>
                  <a:cubicBezTo>
                    <a:pt x="12403" y="975"/>
                    <a:pt x="10790" y="2637"/>
                    <a:pt x="10531" y="2992"/>
                  </a:cubicBezTo>
                  <a:cubicBezTo>
                    <a:pt x="10485" y="3055"/>
                    <a:pt x="10360" y="3081"/>
                    <a:pt x="9871" y="3130"/>
                  </a:cubicBezTo>
                  <a:cubicBezTo>
                    <a:pt x="9181" y="3199"/>
                    <a:pt x="8930" y="3239"/>
                    <a:pt x="8449" y="3358"/>
                  </a:cubicBezTo>
                  <a:cubicBezTo>
                    <a:pt x="8260" y="3405"/>
                    <a:pt x="7996" y="3455"/>
                    <a:pt x="7866" y="3469"/>
                  </a:cubicBezTo>
                  <a:lnTo>
                    <a:pt x="7627" y="3493"/>
                  </a:lnTo>
                  <a:lnTo>
                    <a:pt x="7421" y="3204"/>
                  </a:lnTo>
                  <a:cubicBezTo>
                    <a:pt x="7310" y="3045"/>
                    <a:pt x="7109" y="2766"/>
                    <a:pt x="6982" y="2589"/>
                  </a:cubicBezTo>
                  <a:cubicBezTo>
                    <a:pt x="6624" y="2091"/>
                    <a:pt x="6473" y="1866"/>
                    <a:pt x="6198" y="1422"/>
                  </a:cubicBezTo>
                  <a:cubicBezTo>
                    <a:pt x="6060" y="1201"/>
                    <a:pt x="5864" y="912"/>
                    <a:pt x="5763" y="789"/>
                  </a:cubicBezTo>
                  <a:cubicBezTo>
                    <a:pt x="5664" y="666"/>
                    <a:pt x="5581" y="545"/>
                    <a:pt x="5581" y="522"/>
                  </a:cubicBezTo>
                  <a:cubicBezTo>
                    <a:pt x="5581" y="500"/>
                    <a:pt x="5527" y="440"/>
                    <a:pt x="5462" y="389"/>
                  </a:cubicBezTo>
                  <a:cubicBezTo>
                    <a:pt x="5388" y="332"/>
                    <a:pt x="5344" y="311"/>
                    <a:pt x="5229" y="311"/>
                  </a:cubicBezTo>
                  <a:cubicBezTo>
                    <a:pt x="5177" y="311"/>
                    <a:pt x="5109" y="315"/>
                    <a:pt x="5018" y="322"/>
                  </a:cubicBezTo>
                  <a:cubicBezTo>
                    <a:pt x="4604" y="356"/>
                    <a:pt x="4274" y="404"/>
                    <a:pt x="3050" y="609"/>
                  </a:cubicBezTo>
                  <a:cubicBezTo>
                    <a:pt x="2499" y="702"/>
                    <a:pt x="1994" y="777"/>
                    <a:pt x="1924" y="777"/>
                  </a:cubicBezTo>
                  <a:cubicBezTo>
                    <a:pt x="1854" y="777"/>
                    <a:pt x="1706" y="808"/>
                    <a:pt x="1599" y="845"/>
                  </a:cubicBezTo>
                  <a:lnTo>
                    <a:pt x="1401" y="913"/>
                  </a:lnTo>
                  <a:lnTo>
                    <a:pt x="1076" y="1568"/>
                  </a:lnTo>
                  <a:cubicBezTo>
                    <a:pt x="895" y="1929"/>
                    <a:pt x="721" y="2330"/>
                    <a:pt x="687" y="2460"/>
                  </a:cubicBezTo>
                  <a:cubicBezTo>
                    <a:pt x="654" y="2589"/>
                    <a:pt x="494" y="3019"/>
                    <a:pt x="335" y="3409"/>
                  </a:cubicBezTo>
                  <a:cubicBezTo>
                    <a:pt x="100" y="3989"/>
                    <a:pt x="42" y="4180"/>
                    <a:pt x="23" y="4430"/>
                  </a:cubicBezTo>
                  <a:lnTo>
                    <a:pt x="1" y="4739"/>
                  </a:lnTo>
                  <a:lnTo>
                    <a:pt x="190" y="4968"/>
                  </a:lnTo>
                  <a:cubicBezTo>
                    <a:pt x="295" y="5096"/>
                    <a:pt x="390" y="5208"/>
                    <a:pt x="404" y="5218"/>
                  </a:cubicBezTo>
                  <a:cubicBezTo>
                    <a:pt x="440" y="5249"/>
                    <a:pt x="876" y="6026"/>
                    <a:pt x="876" y="6061"/>
                  </a:cubicBezTo>
                  <a:cubicBezTo>
                    <a:pt x="876" y="6186"/>
                    <a:pt x="1792" y="7638"/>
                    <a:pt x="1990" y="7826"/>
                  </a:cubicBezTo>
                  <a:lnTo>
                    <a:pt x="2121" y="7951"/>
                  </a:lnTo>
                  <a:lnTo>
                    <a:pt x="2480" y="7897"/>
                  </a:lnTo>
                  <a:cubicBezTo>
                    <a:pt x="2679" y="7866"/>
                    <a:pt x="3119" y="7794"/>
                    <a:pt x="3465" y="7736"/>
                  </a:cubicBezTo>
                  <a:cubicBezTo>
                    <a:pt x="3810" y="7678"/>
                    <a:pt x="4158" y="7624"/>
                    <a:pt x="4242" y="7615"/>
                  </a:cubicBezTo>
                  <a:cubicBezTo>
                    <a:pt x="4325" y="7606"/>
                    <a:pt x="4587" y="7569"/>
                    <a:pt x="4825" y="7532"/>
                  </a:cubicBezTo>
                  <a:cubicBezTo>
                    <a:pt x="5062" y="7496"/>
                    <a:pt x="5468" y="7458"/>
                    <a:pt x="5727" y="7446"/>
                  </a:cubicBezTo>
                  <a:cubicBezTo>
                    <a:pt x="6154" y="7428"/>
                    <a:pt x="6208" y="7416"/>
                    <a:pt x="6308" y="7316"/>
                  </a:cubicBezTo>
                  <a:cubicBezTo>
                    <a:pt x="6370" y="7256"/>
                    <a:pt x="6456" y="7118"/>
                    <a:pt x="6501" y="7002"/>
                  </a:cubicBezTo>
                  <a:cubicBezTo>
                    <a:pt x="6546" y="6889"/>
                    <a:pt x="6695" y="6535"/>
                    <a:pt x="6832" y="6214"/>
                  </a:cubicBezTo>
                  <a:cubicBezTo>
                    <a:pt x="7190" y="5367"/>
                    <a:pt x="7665" y="4088"/>
                    <a:pt x="7703" y="3863"/>
                  </a:cubicBezTo>
                  <a:cubicBezTo>
                    <a:pt x="7715" y="3795"/>
                    <a:pt x="7773" y="3765"/>
                    <a:pt x="7975" y="3726"/>
                  </a:cubicBezTo>
                  <a:cubicBezTo>
                    <a:pt x="8115" y="3697"/>
                    <a:pt x="8280" y="3662"/>
                    <a:pt x="8338" y="3647"/>
                  </a:cubicBezTo>
                  <a:cubicBezTo>
                    <a:pt x="8611" y="3579"/>
                    <a:pt x="9406" y="3454"/>
                    <a:pt x="9833" y="3411"/>
                  </a:cubicBezTo>
                  <a:cubicBezTo>
                    <a:pt x="10709" y="3323"/>
                    <a:pt x="10631" y="3354"/>
                    <a:pt x="10942" y="2963"/>
                  </a:cubicBezTo>
                  <a:cubicBezTo>
                    <a:pt x="11096" y="2769"/>
                    <a:pt x="11490" y="2347"/>
                    <a:pt x="11814" y="2028"/>
                  </a:cubicBezTo>
                  <a:cubicBezTo>
                    <a:pt x="12139" y="1709"/>
                    <a:pt x="12574" y="1281"/>
                    <a:pt x="12778" y="1079"/>
                  </a:cubicBezTo>
                  <a:cubicBezTo>
                    <a:pt x="12984" y="876"/>
                    <a:pt x="13262" y="612"/>
                    <a:pt x="13398" y="489"/>
                  </a:cubicBezTo>
                  <a:cubicBezTo>
                    <a:pt x="13534" y="368"/>
                    <a:pt x="13647" y="231"/>
                    <a:pt x="13647" y="186"/>
                  </a:cubicBezTo>
                  <a:cubicBezTo>
                    <a:pt x="13647" y="103"/>
                    <a:pt x="13572" y="1"/>
                    <a:pt x="13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41"/>
            <p:cNvSpPr/>
            <p:nvPr/>
          </p:nvSpPr>
          <p:spPr>
            <a:xfrm>
              <a:off x="5415463" y="4668700"/>
              <a:ext cx="57600" cy="63725"/>
            </a:xfrm>
            <a:custGeom>
              <a:avLst/>
              <a:gdLst/>
              <a:ahLst/>
              <a:cxnLst/>
              <a:rect l="l" t="t" r="r" b="b"/>
              <a:pathLst>
                <a:path w="2304" h="2549" extrusionOk="0">
                  <a:moveTo>
                    <a:pt x="2151" y="1"/>
                  </a:moveTo>
                  <a:cubicBezTo>
                    <a:pt x="2127" y="1"/>
                    <a:pt x="1979" y="132"/>
                    <a:pt x="1824" y="292"/>
                  </a:cubicBezTo>
                  <a:cubicBezTo>
                    <a:pt x="1503" y="626"/>
                    <a:pt x="1336" y="810"/>
                    <a:pt x="1159" y="1033"/>
                  </a:cubicBezTo>
                  <a:cubicBezTo>
                    <a:pt x="1089" y="1119"/>
                    <a:pt x="925" y="1304"/>
                    <a:pt x="789" y="1447"/>
                  </a:cubicBezTo>
                  <a:cubicBezTo>
                    <a:pt x="408" y="1850"/>
                    <a:pt x="59" y="2301"/>
                    <a:pt x="28" y="2430"/>
                  </a:cubicBezTo>
                  <a:cubicBezTo>
                    <a:pt x="1" y="2537"/>
                    <a:pt x="9" y="2548"/>
                    <a:pt x="106" y="2548"/>
                  </a:cubicBezTo>
                  <a:cubicBezTo>
                    <a:pt x="187" y="2548"/>
                    <a:pt x="256" y="2489"/>
                    <a:pt x="402" y="2296"/>
                  </a:cubicBezTo>
                  <a:cubicBezTo>
                    <a:pt x="504" y="2159"/>
                    <a:pt x="739" y="1879"/>
                    <a:pt x="919" y="1682"/>
                  </a:cubicBezTo>
                  <a:cubicBezTo>
                    <a:pt x="1098" y="1484"/>
                    <a:pt x="1314" y="1243"/>
                    <a:pt x="1393" y="1149"/>
                  </a:cubicBezTo>
                  <a:cubicBezTo>
                    <a:pt x="1474" y="1055"/>
                    <a:pt x="1693" y="817"/>
                    <a:pt x="1884" y="615"/>
                  </a:cubicBezTo>
                  <a:cubicBezTo>
                    <a:pt x="2076" y="414"/>
                    <a:pt x="2245" y="224"/>
                    <a:pt x="2265" y="190"/>
                  </a:cubicBezTo>
                  <a:cubicBezTo>
                    <a:pt x="2303" y="123"/>
                    <a:pt x="2229" y="1"/>
                    <a:pt x="2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41"/>
            <p:cNvSpPr/>
            <p:nvPr/>
          </p:nvSpPr>
          <p:spPr>
            <a:xfrm>
              <a:off x="5250013" y="4674050"/>
              <a:ext cx="39775" cy="57100"/>
            </a:xfrm>
            <a:custGeom>
              <a:avLst/>
              <a:gdLst/>
              <a:ahLst/>
              <a:cxnLst/>
              <a:rect l="l" t="t" r="r" b="b"/>
              <a:pathLst>
                <a:path w="1591" h="2284" extrusionOk="0">
                  <a:moveTo>
                    <a:pt x="121" y="0"/>
                  </a:moveTo>
                  <a:cubicBezTo>
                    <a:pt x="97" y="0"/>
                    <a:pt x="75" y="11"/>
                    <a:pt x="54" y="31"/>
                  </a:cubicBezTo>
                  <a:cubicBezTo>
                    <a:pt x="1" y="84"/>
                    <a:pt x="21" y="251"/>
                    <a:pt x="87" y="306"/>
                  </a:cubicBezTo>
                  <a:cubicBezTo>
                    <a:pt x="164" y="371"/>
                    <a:pt x="574" y="983"/>
                    <a:pt x="737" y="1279"/>
                  </a:cubicBezTo>
                  <a:cubicBezTo>
                    <a:pt x="802" y="1397"/>
                    <a:pt x="945" y="1629"/>
                    <a:pt x="1055" y="1798"/>
                  </a:cubicBezTo>
                  <a:cubicBezTo>
                    <a:pt x="1164" y="1967"/>
                    <a:pt x="1275" y="2141"/>
                    <a:pt x="1301" y="2187"/>
                  </a:cubicBezTo>
                  <a:cubicBezTo>
                    <a:pt x="1336" y="2249"/>
                    <a:pt x="1406" y="2284"/>
                    <a:pt x="1465" y="2284"/>
                  </a:cubicBezTo>
                  <a:cubicBezTo>
                    <a:pt x="1508" y="2284"/>
                    <a:pt x="1545" y="2266"/>
                    <a:pt x="1560" y="2228"/>
                  </a:cubicBezTo>
                  <a:cubicBezTo>
                    <a:pt x="1591" y="2149"/>
                    <a:pt x="1416" y="1796"/>
                    <a:pt x="1224" y="1550"/>
                  </a:cubicBezTo>
                  <a:cubicBezTo>
                    <a:pt x="1157" y="1464"/>
                    <a:pt x="1102" y="1385"/>
                    <a:pt x="1102" y="1373"/>
                  </a:cubicBezTo>
                  <a:cubicBezTo>
                    <a:pt x="1102" y="1336"/>
                    <a:pt x="752" y="769"/>
                    <a:pt x="485" y="375"/>
                  </a:cubicBezTo>
                  <a:cubicBezTo>
                    <a:pt x="308" y="114"/>
                    <a:pt x="201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41"/>
            <p:cNvSpPr/>
            <p:nvPr/>
          </p:nvSpPr>
          <p:spPr>
            <a:xfrm>
              <a:off x="5157088" y="4683925"/>
              <a:ext cx="37500" cy="70800"/>
            </a:xfrm>
            <a:custGeom>
              <a:avLst/>
              <a:gdLst/>
              <a:ahLst/>
              <a:cxnLst/>
              <a:rect l="l" t="t" r="r" b="b"/>
              <a:pathLst>
                <a:path w="1500" h="2832" extrusionOk="0">
                  <a:moveTo>
                    <a:pt x="1385" y="1"/>
                  </a:moveTo>
                  <a:cubicBezTo>
                    <a:pt x="1330" y="1"/>
                    <a:pt x="1268" y="33"/>
                    <a:pt x="1228" y="95"/>
                  </a:cubicBezTo>
                  <a:cubicBezTo>
                    <a:pt x="1191" y="149"/>
                    <a:pt x="1118" y="298"/>
                    <a:pt x="1063" y="430"/>
                  </a:cubicBezTo>
                  <a:cubicBezTo>
                    <a:pt x="1009" y="561"/>
                    <a:pt x="941" y="695"/>
                    <a:pt x="912" y="731"/>
                  </a:cubicBezTo>
                  <a:cubicBezTo>
                    <a:pt x="828" y="834"/>
                    <a:pt x="622" y="1241"/>
                    <a:pt x="484" y="1574"/>
                  </a:cubicBezTo>
                  <a:cubicBezTo>
                    <a:pt x="417" y="1738"/>
                    <a:pt x="286" y="2055"/>
                    <a:pt x="196" y="2273"/>
                  </a:cubicBezTo>
                  <a:cubicBezTo>
                    <a:pt x="14" y="2712"/>
                    <a:pt x="0" y="2783"/>
                    <a:pt x="93" y="2819"/>
                  </a:cubicBezTo>
                  <a:cubicBezTo>
                    <a:pt x="116" y="2827"/>
                    <a:pt x="136" y="2832"/>
                    <a:pt x="155" y="2832"/>
                  </a:cubicBezTo>
                  <a:cubicBezTo>
                    <a:pt x="239" y="2832"/>
                    <a:pt x="298" y="2741"/>
                    <a:pt x="394" y="2486"/>
                  </a:cubicBezTo>
                  <a:cubicBezTo>
                    <a:pt x="460" y="2318"/>
                    <a:pt x="570" y="2055"/>
                    <a:pt x="638" y="1906"/>
                  </a:cubicBezTo>
                  <a:cubicBezTo>
                    <a:pt x="706" y="1759"/>
                    <a:pt x="763" y="1621"/>
                    <a:pt x="763" y="1605"/>
                  </a:cubicBezTo>
                  <a:cubicBezTo>
                    <a:pt x="763" y="1588"/>
                    <a:pt x="890" y="1329"/>
                    <a:pt x="1045" y="1034"/>
                  </a:cubicBezTo>
                  <a:cubicBezTo>
                    <a:pt x="1199" y="738"/>
                    <a:pt x="1368" y="412"/>
                    <a:pt x="1419" y="315"/>
                  </a:cubicBezTo>
                  <a:cubicBezTo>
                    <a:pt x="1469" y="216"/>
                    <a:pt x="1499" y="104"/>
                    <a:pt x="1484" y="66"/>
                  </a:cubicBezTo>
                  <a:cubicBezTo>
                    <a:pt x="1467" y="22"/>
                    <a:pt x="1428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41"/>
            <p:cNvSpPr/>
            <p:nvPr/>
          </p:nvSpPr>
          <p:spPr>
            <a:xfrm>
              <a:off x="5197163" y="4799650"/>
              <a:ext cx="67975" cy="17800"/>
            </a:xfrm>
            <a:custGeom>
              <a:avLst/>
              <a:gdLst/>
              <a:ahLst/>
              <a:cxnLst/>
              <a:rect l="l" t="t" r="r" b="b"/>
              <a:pathLst>
                <a:path w="2719" h="712" extrusionOk="0">
                  <a:moveTo>
                    <a:pt x="2588" y="0"/>
                  </a:moveTo>
                  <a:cubicBezTo>
                    <a:pt x="2512" y="0"/>
                    <a:pt x="2401" y="24"/>
                    <a:pt x="2246" y="72"/>
                  </a:cubicBezTo>
                  <a:cubicBezTo>
                    <a:pt x="2102" y="115"/>
                    <a:pt x="1922" y="152"/>
                    <a:pt x="1839" y="154"/>
                  </a:cubicBezTo>
                  <a:cubicBezTo>
                    <a:pt x="1759" y="156"/>
                    <a:pt x="1572" y="185"/>
                    <a:pt x="1429" y="218"/>
                  </a:cubicBezTo>
                  <a:cubicBezTo>
                    <a:pt x="1285" y="250"/>
                    <a:pt x="1030" y="302"/>
                    <a:pt x="866" y="331"/>
                  </a:cubicBezTo>
                  <a:cubicBezTo>
                    <a:pt x="175" y="453"/>
                    <a:pt x="1" y="526"/>
                    <a:pt x="55" y="668"/>
                  </a:cubicBezTo>
                  <a:cubicBezTo>
                    <a:pt x="66" y="696"/>
                    <a:pt x="93" y="711"/>
                    <a:pt x="161" y="711"/>
                  </a:cubicBezTo>
                  <a:cubicBezTo>
                    <a:pt x="274" y="711"/>
                    <a:pt x="501" y="669"/>
                    <a:pt x="952" y="571"/>
                  </a:cubicBezTo>
                  <a:cubicBezTo>
                    <a:pt x="1236" y="509"/>
                    <a:pt x="1578" y="448"/>
                    <a:pt x="1708" y="435"/>
                  </a:cubicBezTo>
                  <a:cubicBezTo>
                    <a:pt x="1988" y="409"/>
                    <a:pt x="2561" y="294"/>
                    <a:pt x="2653" y="246"/>
                  </a:cubicBezTo>
                  <a:cubicBezTo>
                    <a:pt x="2690" y="227"/>
                    <a:pt x="2718" y="166"/>
                    <a:pt x="2718" y="109"/>
                  </a:cubicBezTo>
                  <a:cubicBezTo>
                    <a:pt x="2718" y="36"/>
                    <a:pt x="2680" y="0"/>
                    <a:pt x="25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0" name="Google Shape;1040;p41"/>
          <p:cNvGrpSpPr/>
          <p:nvPr/>
        </p:nvGrpSpPr>
        <p:grpSpPr>
          <a:xfrm rot="-989018">
            <a:off x="92143" y="4222870"/>
            <a:ext cx="432689" cy="306506"/>
            <a:chOff x="6072450" y="2896632"/>
            <a:chExt cx="277325" cy="196450"/>
          </a:xfrm>
        </p:grpSpPr>
        <p:sp>
          <p:nvSpPr>
            <p:cNvPr id="1041" name="Google Shape;1041;p41"/>
            <p:cNvSpPr/>
            <p:nvPr/>
          </p:nvSpPr>
          <p:spPr>
            <a:xfrm>
              <a:off x="6178600" y="2974507"/>
              <a:ext cx="68175" cy="52475"/>
            </a:xfrm>
            <a:custGeom>
              <a:avLst/>
              <a:gdLst/>
              <a:ahLst/>
              <a:cxnLst/>
              <a:rect l="l" t="t" r="r" b="b"/>
              <a:pathLst>
                <a:path w="2727" h="2099" extrusionOk="0">
                  <a:moveTo>
                    <a:pt x="896" y="0"/>
                  </a:moveTo>
                  <a:cubicBezTo>
                    <a:pt x="343" y="263"/>
                    <a:pt x="1" y="884"/>
                    <a:pt x="246" y="1480"/>
                  </a:cubicBezTo>
                  <a:cubicBezTo>
                    <a:pt x="407" y="1878"/>
                    <a:pt x="763" y="2099"/>
                    <a:pt x="1150" y="2099"/>
                  </a:cubicBezTo>
                  <a:cubicBezTo>
                    <a:pt x="1278" y="2099"/>
                    <a:pt x="1409" y="2075"/>
                    <a:pt x="1538" y="2025"/>
                  </a:cubicBezTo>
                  <a:cubicBezTo>
                    <a:pt x="2726" y="1565"/>
                    <a:pt x="2195" y="9"/>
                    <a:pt x="1059" y="9"/>
                  </a:cubicBezTo>
                  <a:cubicBezTo>
                    <a:pt x="1031" y="9"/>
                    <a:pt x="1004" y="10"/>
                    <a:pt x="975" y="12"/>
                  </a:cubicBezTo>
                  <a:cubicBezTo>
                    <a:pt x="971" y="13"/>
                    <a:pt x="966" y="13"/>
                    <a:pt x="962" y="13"/>
                  </a:cubicBezTo>
                  <a:cubicBezTo>
                    <a:pt x="938" y="13"/>
                    <a:pt x="916" y="8"/>
                    <a:pt x="896" y="0"/>
                  </a:cubicBezTo>
                  <a:close/>
                </a:path>
              </a:pathLst>
            </a:custGeom>
            <a:solidFill>
              <a:srgbClr val="FAF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042" name="Google Shape;1042;p41"/>
            <p:cNvSpPr/>
            <p:nvPr/>
          </p:nvSpPr>
          <p:spPr>
            <a:xfrm>
              <a:off x="6151025" y="2952457"/>
              <a:ext cx="120075" cy="100100"/>
            </a:xfrm>
            <a:custGeom>
              <a:avLst/>
              <a:gdLst/>
              <a:ahLst/>
              <a:cxnLst/>
              <a:rect l="l" t="t" r="r" b="b"/>
              <a:pathLst>
                <a:path w="4803" h="4004" extrusionOk="0">
                  <a:moveTo>
                    <a:pt x="2227" y="509"/>
                  </a:moveTo>
                  <a:cubicBezTo>
                    <a:pt x="2966" y="509"/>
                    <a:pt x="3650" y="1121"/>
                    <a:pt x="3717" y="1868"/>
                  </a:cubicBezTo>
                  <a:cubicBezTo>
                    <a:pt x="3780" y="2582"/>
                    <a:pt x="3219" y="3191"/>
                    <a:pt x="2542" y="3338"/>
                  </a:cubicBezTo>
                  <a:cubicBezTo>
                    <a:pt x="2443" y="3360"/>
                    <a:pt x="2345" y="3371"/>
                    <a:pt x="2248" y="3371"/>
                  </a:cubicBezTo>
                  <a:cubicBezTo>
                    <a:pt x="1597" y="3371"/>
                    <a:pt x="1027" y="2896"/>
                    <a:pt x="901" y="2228"/>
                  </a:cubicBezTo>
                  <a:cubicBezTo>
                    <a:pt x="762" y="1499"/>
                    <a:pt x="1224" y="875"/>
                    <a:pt x="1898" y="716"/>
                  </a:cubicBezTo>
                  <a:cubicBezTo>
                    <a:pt x="1903" y="624"/>
                    <a:pt x="1963" y="529"/>
                    <a:pt x="2078" y="517"/>
                  </a:cubicBezTo>
                  <a:cubicBezTo>
                    <a:pt x="2128" y="511"/>
                    <a:pt x="2178" y="509"/>
                    <a:pt x="2227" y="509"/>
                  </a:cubicBezTo>
                  <a:close/>
                  <a:moveTo>
                    <a:pt x="2687" y="1"/>
                  </a:moveTo>
                  <a:cubicBezTo>
                    <a:pt x="2374" y="1"/>
                    <a:pt x="2059" y="78"/>
                    <a:pt x="1780" y="240"/>
                  </a:cubicBezTo>
                  <a:cubicBezTo>
                    <a:pt x="1744" y="261"/>
                    <a:pt x="1708" y="270"/>
                    <a:pt x="1675" y="270"/>
                  </a:cubicBezTo>
                  <a:cubicBezTo>
                    <a:pt x="1628" y="270"/>
                    <a:pt x="1585" y="252"/>
                    <a:pt x="1552" y="224"/>
                  </a:cubicBezTo>
                  <a:cubicBezTo>
                    <a:pt x="598" y="718"/>
                    <a:pt x="0" y="1845"/>
                    <a:pt x="517" y="2881"/>
                  </a:cubicBezTo>
                  <a:cubicBezTo>
                    <a:pt x="882" y="3609"/>
                    <a:pt x="1580" y="4003"/>
                    <a:pt x="2313" y="4003"/>
                  </a:cubicBezTo>
                  <a:cubicBezTo>
                    <a:pt x="2701" y="4003"/>
                    <a:pt x="3098" y="3893"/>
                    <a:pt x="3461" y="3664"/>
                  </a:cubicBezTo>
                  <a:cubicBezTo>
                    <a:pt x="4319" y="3119"/>
                    <a:pt x="4802" y="1855"/>
                    <a:pt x="4295" y="924"/>
                  </a:cubicBezTo>
                  <a:cubicBezTo>
                    <a:pt x="3969" y="328"/>
                    <a:pt x="3330" y="1"/>
                    <a:pt x="2687" y="1"/>
                  </a:cubicBezTo>
                  <a:close/>
                </a:path>
              </a:pathLst>
            </a:custGeom>
            <a:solidFill>
              <a:srgbClr val="FAF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043" name="Google Shape;1043;p41"/>
            <p:cNvSpPr/>
            <p:nvPr/>
          </p:nvSpPr>
          <p:spPr>
            <a:xfrm>
              <a:off x="6123750" y="2903807"/>
              <a:ext cx="38075" cy="16550"/>
            </a:xfrm>
            <a:custGeom>
              <a:avLst/>
              <a:gdLst/>
              <a:ahLst/>
              <a:cxnLst/>
              <a:rect l="l" t="t" r="r" b="b"/>
              <a:pathLst>
                <a:path w="1523" h="662" extrusionOk="0">
                  <a:moveTo>
                    <a:pt x="935" y="1"/>
                  </a:moveTo>
                  <a:cubicBezTo>
                    <a:pt x="882" y="1"/>
                    <a:pt x="829" y="4"/>
                    <a:pt x="777" y="9"/>
                  </a:cubicBezTo>
                  <a:cubicBezTo>
                    <a:pt x="579" y="30"/>
                    <a:pt x="102" y="164"/>
                    <a:pt x="1" y="413"/>
                  </a:cubicBezTo>
                  <a:cubicBezTo>
                    <a:pt x="50" y="407"/>
                    <a:pt x="99" y="403"/>
                    <a:pt x="149" y="403"/>
                  </a:cubicBezTo>
                  <a:cubicBezTo>
                    <a:pt x="388" y="403"/>
                    <a:pt x="630" y="481"/>
                    <a:pt x="855" y="662"/>
                  </a:cubicBezTo>
                  <a:cubicBezTo>
                    <a:pt x="1068" y="651"/>
                    <a:pt x="1283" y="642"/>
                    <a:pt x="1497" y="632"/>
                  </a:cubicBezTo>
                  <a:cubicBezTo>
                    <a:pt x="1495" y="630"/>
                    <a:pt x="1495" y="630"/>
                    <a:pt x="1495" y="628"/>
                  </a:cubicBezTo>
                  <a:cubicBezTo>
                    <a:pt x="1477" y="427"/>
                    <a:pt x="1523" y="258"/>
                    <a:pt x="1340" y="115"/>
                  </a:cubicBezTo>
                  <a:cubicBezTo>
                    <a:pt x="1226" y="26"/>
                    <a:pt x="1080" y="1"/>
                    <a:pt x="935" y="1"/>
                  </a:cubicBezTo>
                  <a:close/>
                </a:path>
              </a:pathLst>
            </a:custGeom>
            <a:solidFill>
              <a:srgbClr val="FAF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044" name="Google Shape;1044;p41"/>
            <p:cNvSpPr/>
            <p:nvPr/>
          </p:nvSpPr>
          <p:spPr>
            <a:xfrm>
              <a:off x="6211850" y="2930582"/>
              <a:ext cx="114775" cy="147100"/>
            </a:xfrm>
            <a:custGeom>
              <a:avLst/>
              <a:gdLst/>
              <a:ahLst/>
              <a:cxnLst/>
              <a:rect l="l" t="t" r="r" b="b"/>
              <a:pathLst>
                <a:path w="4591" h="5884" extrusionOk="0">
                  <a:moveTo>
                    <a:pt x="264" y="0"/>
                  </a:moveTo>
                  <a:lnTo>
                    <a:pt x="252" y="441"/>
                  </a:lnTo>
                  <a:cubicBezTo>
                    <a:pt x="1116" y="441"/>
                    <a:pt x="1975" y="940"/>
                    <a:pt x="2333" y="1776"/>
                  </a:cubicBezTo>
                  <a:cubicBezTo>
                    <a:pt x="2866" y="3030"/>
                    <a:pt x="2123" y="4547"/>
                    <a:pt x="926" y="5092"/>
                  </a:cubicBezTo>
                  <a:cubicBezTo>
                    <a:pt x="626" y="5227"/>
                    <a:pt x="312" y="5301"/>
                    <a:pt x="1" y="5318"/>
                  </a:cubicBezTo>
                  <a:lnTo>
                    <a:pt x="29" y="5883"/>
                  </a:lnTo>
                  <a:cubicBezTo>
                    <a:pt x="1141" y="5825"/>
                    <a:pt x="2252" y="5730"/>
                    <a:pt x="3355" y="5597"/>
                  </a:cubicBezTo>
                  <a:cubicBezTo>
                    <a:pt x="3651" y="5565"/>
                    <a:pt x="3944" y="5523"/>
                    <a:pt x="4238" y="5472"/>
                  </a:cubicBezTo>
                  <a:cubicBezTo>
                    <a:pt x="4482" y="5076"/>
                    <a:pt x="4584" y="4652"/>
                    <a:pt x="4540" y="4203"/>
                  </a:cubicBezTo>
                  <a:cubicBezTo>
                    <a:pt x="4590" y="3627"/>
                    <a:pt x="4542" y="3020"/>
                    <a:pt x="4530" y="2443"/>
                  </a:cubicBezTo>
                  <a:cubicBezTo>
                    <a:pt x="4524" y="2034"/>
                    <a:pt x="4586" y="1523"/>
                    <a:pt x="4494" y="1122"/>
                  </a:cubicBezTo>
                  <a:cubicBezTo>
                    <a:pt x="4584" y="665"/>
                    <a:pt x="4385" y="339"/>
                    <a:pt x="3898" y="145"/>
                  </a:cubicBezTo>
                  <a:cubicBezTo>
                    <a:pt x="3607" y="127"/>
                    <a:pt x="3318" y="113"/>
                    <a:pt x="3030" y="97"/>
                  </a:cubicBezTo>
                  <a:cubicBezTo>
                    <a:pt x="2109" y="54"/>
                    <a:pt x="1185" y="20"/>
                    <a:pt x="264" y="0"/>
                  </a:cubicBezTo>
                  <a:close/>
                </a:path>
              </a:pathLst>
            </a:custGeom>
            <a:solidFill>
              <a:srgbClr val="FCFB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045" name="Google Shape;1045;p41"/>
            <p:cNvSpPr/>
            <p:nvPr/>
          </p:nvSpPr>
          <p:spPr>
            <a:xfrm>
              <a:off x="6095250" y="2926982"/>
              <a:ext cx="123200" cy="152525"/>
            </a:xfrm>
            <a:custGeom>
              <a:avLst/>
              <a:gdLst/>
              <a:ahLst/>
              <a:cxnLst/>
              <a:rect l="l" t="t" r="r" b="b"/>
              <a:pathLst>
                <a:path w="4928" h="6101" extrusionOk="0">
                  <a:moveTo>
                    <a:pt x="1023" y="1"/>
                  </a:moveTo>
                  <a:cubicBezTo>
                    <a:pt x="206" y="202"/>
                    <a:pt x="93" y="1641"/>
                    <a:pt x="47" y="2238"/>
                  </a:cubicBezTo>
                  <a:cubicBezTo>
                    <a:pt x="3" y="2788"/>
                    <a:pt x="1" y="3339"/>
                    <a:pt x="23" y="3890"/>
                  </a:cubicBezTo>
                  <a:cubicBezTo>
                    <a:pt x="45" y="4377"/>
                    <a:pt x="29" y="4991"/>
                    <a:pt x="176" y="5460"/>
                  </a:cubicBezTo>
                  <a:cubicBezTo>
                    <a:pt x="360" y="6041"/>
                    <a:pt x="553" y="6100"/>
                    <a:pt x="991" y="6100"/>
                  </a:cubicBezTo>
                  <a:cubicBezTo>
                    <a:pt x="1104" y="6100"/>
                    <a:pt x="1233" y="6096"/>
                    <a:pt x="1383" y="6096"/>
                  </a:cubicBezTo>
                  <a:cubicBezTo>
                    <a:pt x="1398" y="6096"/>
                    <a:pt x="1413" y="6097"/>
                    <a:pt x="1428" y="6097"/>
                  </a:cubicBezTo>
                  <a:cubicBezTo>
                    <a:pt x="1595" y="6098"/>
                    <a:pt x="1761" y="6099"/>
                    <a:pt x="1928" y="6099"/>
                  </a:cubicBezTo>
                  <a:cubicBezTo>
                    <a:pt x="2849" y="6099"/>
                    <a:pt x="3772" y="6076"/>
                    <a:pt x="4693" y="6027"/>
                  </a:cubicBezTo>
                  <a:lnTo>
                    <a:pt x="4665" y="5462"/>
                  </a:lnTo>
                  <a:cubicBezTo>
                    <a:pt x="4619" y="5465"/>
                    <a:pt x="4574" y="5466"/>
                    <a:pt x="4528" y="5466"/>
                  </a:cubicBezTo>
                  <a:cubicBezTo>
                    <a:pt x="3522" y="5466"/>
                    <a:pt x="2571" y="4860"/>
                    <a:pt x="2222" y="3820"/>
                  </a:cubicBezTo>
                  <a:cubicBezTo>
                    <a:pt x="1797" y="2546"/>
                    <a:pt x="2564" y="1331"/>
                    <a:pt x="3743" y="953"/>
                  </a:cubicBezTo>
                  <a:cubicBezTo>
                    <a:pt x="3757" y="931"/>
                    <a:pt x="3776" y="913"/>
                    <a:pt x="3801" y="899"/>
                  </a:cubicBezTo>
                  <a:cubicBezTo>
                    <a:pt x="4143" y="685"/>
                    <a:pt x="4530" y="585"/>
                    <a:pt x="4916" y="585"/>
                  </a:cubicBezTo>
                  <a:lnTo>
                    <a:pt x="4928" y="144"/>
                  </a:lnTo>
                  <a:cubicBezTo>
                    <a:pt x="3991" y="126"/>
                    <a:pt x="3051" y="116"/>
                    <a:pt x="2113" y="112"/>
                  </a:cubicBezTo>
                  <a:cubicBezTo>
                    <a:pt x="2073" y="153"/>
                    <a:pt x="2018" y="180"/>
                    <a:pt x="1958" y="180"/>
                  </a:cubicBezTo>
                  <a:cubicBezTo>
                    <a:pt x="1928" y="180"/>
                    <a:pt x="1896" y="173"/>
                    <a:pt x="1864" y="158"/>
                  </a:cubicBezTo>
                  <a:cubicBezTo>
                    <a:pt x="1830" y="140"/>
                    <a:pt x="1797" y="126"/>
                    <a:pt x="1762" y="110"/>
                  </a:cubicBezTo>
                  <a:lnTo>
                    <a:pt x="1174" y="110"/>
                  </a:lnTo>
                  <a:cubicBezTo>
                    <a:pt x="1090" y="110"/>
                    <a:pt x="1042" y="61"/>
                    <a:pt x="1023" y="1"/>
                  </a:cubicBezTo>
                  <a:close/>
                </a:path>
              </a:pathLst>
            </a:custGeom>
            <a:solidFill>
              <a:srgbClr val="FCFB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046" name="Google Shape;1046;p41"/>
            <p:cNvSpPr/>
            <p:nvPr/>
          </p:nvSpPr>
          <p:spPr>
            <a:xfrm>
              <a:off x="6072450" y="2896632"/>
              <a:ext cx="277325" cy="196450"/>
            </a:xfrm>
            <a:custGeom>
              <a:avLst/>
              <a:gdLst/>
              <a:ahLst/>
              <a:cxnLst/>
              <a:rect l="l" t="t" r="r" b="b"/>
              <a:pathLst>
                <a:path w="11093" h="7858" extrusionOk="0">
                  <a:moveTo>
                    <a:pt x="2988" y="287"/>
                  </a:moveTo>
                  <a:cubicBezTo>
                    <a:pt x="3133" y="287"/>
                    <a:pt x="3278" y="313"/>
                    <a:pt x="3392" y="402"/>
                  </a:cubicBezTo>
                  <a:cubicBezTo>
                    <a:pt x="3575" y="545"/>
                    <a:pt x="3529" y="714"/>
                    <a:pt x="3547" y="915"/>
                  </a:cubicBezTo>
                  <a:cubicBezTo>
                    <a:pt x="3547" y="917"/>
                    <a:pt x="3547" y="917"/>
                    <a:pt x="3549" y="919"/>
                  </a:cubicBezTo>
                  <a:cubicBezTo>
                    <a:pt x="3335" y="929"/>
                    <a:pt x="3120" y="938"/>
                    <a:pt x="2907" y="949"/>
                  </a:cubicBezTo>
                  <a:cubicBezTo>
                    <a:pt x="2682" y="768"/>
                    <a:pt x="2441" y="690"/>
                    <a:pt x="2202" y="690"/>
                  </a:cubicBezTo>
                  <a:cubicBezTo>
                    <a:pt x="2152" y="690"/>
                    <a:pt x="2103" y="694"/>
                    <a:pt x="2054" y="700"/>
                  </a:cubicBezTo>
                  <a:cubicBezTo>
                    <a:pt x="2155" y="451"/>
                    <a:pt x="2631" y="317"/>
                    <a:pt x="2829" y="296"/>
                  </a:cubicBezTo>
                  <a:cubicBezTo>
                    <a:pt x="2881" y="291"/>
                    <a:pt x="2935" y="287"/>
                    <a:pt x="2988" y="287"/>
                  </a:cubicBezTo>
                  <a:close/>
                  <a:moveTo>
                    <a:pt x="1935" y="1215"/>
                  </a:moveTo>
                  <a:cubicBezTo>
                    <a:pt x="1954" y="1275"/>
                    <a:pt x="2002" y="1324"/>
                    <a:pt x="2086" y="1324"/>
                  </a:cubicBezTo>
                  <a:lnTo>
                    <a:pt x="2674" y="1324"/>
                  </a:lnTo>
                  <a:cubicBezTo>
                    <a:pt x="2709" y="1340"/>
                    <a:pt x="2742" y="1354"/>
                    <a:pt x="2776" y="1372"/>
                  </a:cubicBezTo>
                  <a:cubicBezTo>
                    <a:pt x="2808" y="1387"/>
                    <a:pt x="2840" y="1394"/>
                    <a:pt x="2870" y="1394"/>
                  </a:cubicBezTo>
                  <a:cubicBezTo>
                    <a:pt x="2930" y="1394"/>
                    <a:pt x="2985" y="1367"/>
                    <a:pt x="3025" y="1326"/>
                  </a:cubicBezTo>
                  <a:cubicBezTo>
                    <a:pt x="3963" y="1330"/>
                    <a:pt x="4903" y="1340"/>
                    <a:pt x="5840" y="1358"/>
                  </a:cubicBezTo>
                  <a:cubicBezTo>
                    <a:pt x="6761" y="1378"/>
                    <a:pt x="7685" y="1412"/>
                    <a:pt x="8606" y="1455"/>
                  </a:cubicBezTo>
                  <a:cubicBezTo>
                    <a:pt x="8894" y="1471"/>
                    <a:pt x="9183" y="1485"/>
                    <a:pt x="9474" y="1503"/>
                  </a:cubicBezTo>
                  <a:cubicBezTo>
                    <a:pt x="9961" y="1698"/>
                    <a:pt x="10160" y="2023"/>
                    <a:pt x="10070" y="2480"/>
                  </a:cubicBezTo>
                  <a:cubicBezTo>
                    <a:pt x="10162" y="2881"/>
                    <a:pt x="10100" y="3392"/>
                    <a:pt x="10106" y="3801"/>
                  </a:cubicBezTo>
                  <a:cubicBezTo>
                    <a:pt x="10118" y="4378"/>
                    <a:pt x="10166" y="4985"/>
                    <a:pt x="10116" y="5561"/>
                  </a:cubicBezTo>
                  <a:cubicBezTo>
                    <a:pt x="10160" y="6010"/>
                    <a:pt x="10058" y="6434"/>
                    <a:pt x="9814" y="6830"/>
                  </a:cubicBezTo>
                  <a:cubicBezTo>
                    <a:pt x="9520" y="6881"/>
                    <a:pt x="9227" y="6923"/>
                    <a:pt x="8931" y="6955"/>
                  </a:cubicBezTo>
                  <a:cubicBezTo>
                    <a:pt x="7828" y="7089"/>
                    <a:pt x="6717" y="7183"/>
                    <a:pt x="5605" y="7241"/>
                  </a:cubicBezTo>
                  <a:cubicBezTo>
                    <a:pt x="4684" y="7290"/>
                    <a:pt x="3761" y="7313"/>
                    <a:pt x="2840" y="7313"/>
                  </a:cubicBezTo>
                  <a:cubicBezTo>
                    <a:pt x="2673" y="7313"/>
                    <a:pt x="2507" y="7312"/>
                    <a:pt x="2340" y="7311"/>
                  </a:cubicBezTo>
                  <a:cubicBezTo>
                    <a:pt x="2325" y="7311"/>
                    <a:pt x="2310" y="7310"/>
                    <a:pt x="2295" y="7310"/>
                  </a:cubicBezTo>
                  <a:cubicBezTo>
                    <a:pt x="2145" y="7310"/>
                    <a:pt x="2016" y="7314"/>
                    <a:pt x="1903" y="7314"/>
                  </a:cubicBezTo>
                  <a:cubicBezTo>
                    <a:pt x="1465" y="7314"/>
                    <a:pt x="1272" y="7255"/>
                    <a:pt x="1088" y="6674"/>
                  </a:cubicBezTo>
                  <a:cubicBezTo>
                    <a:pt x="941" y="6205"/>
                    <a:pt x="957" y="5591"/>
                    <a:pt x="935" y="5104"/>
                  </a:cubicBezTo>
                  <a:cubicBezTo>
                    <a:pt x="913" y="4553"/>
                    <a:pt x="915" y="4002"/>
                    <a:pt x="959" y="3452"/>
                  </a:cubicBezTo>
                  <a:cubicBezTo>
                    <a:pt x="1005" y="2855"/>
                    <a:pt x="1118" y="1416"/>
                    <a:pt x="1935" y="1215"/>
                  </a:cubicBezTo>
                  <a:close/>
                  <a:moveTo>
                    <a:pt x="2998" y="1"/>
                  </a:moveTo>
                  <a:cubicBezTo>
                    <a:pt x="2936" y="1"/>
                    <a:pt x="2873" y="5"/>
                    <a:pt x="2811" y="12"/>
                  </a:cubicBezTo>
                  <a:cubicBezTo>
                    <a:pt x="2434" y="54"/>
                    <a:pt x="1813" y="336"/>
                    <a:pt x="1806" y="758"/>
                  </a:cubicBezTo>
                  <a:cubicBezTo>
                    <a:pt x="1310" y="924"/>
                    <a:pt x="869" y="1384"/>
                    <a:pt x="666" y="1905"/>
                  </a:cubicBezTo>
                  <a:cubicBezTo>
                    <a:pt x="0" y="3603"/>
                    <a:pt x="364" y="5897"/>
                    <a:pt x="708" y="7631"/>
                  </a:cubicBezTo>
                  <a:cubicBezTo>
                    <a:pt x="730" y="7752"/>
                    <a:pt x="857" y="7830"/>
                    <a:pt x="973" y="7832"/>
                  </a:cubicBezTo>
                  <a:cubicBezTo>
                    <a:pt x="1552" y="7849"/>
                    <a:pt x="2132" y="7858"/>
                    <a:pt x="2711" y="7858"/>
                  </a:cubicBezTo>
                  <a:cubicBezTo>
                    <a:pt x="4638" y="7858"/>
                    <a:pt x="6562" y="7761"/>
                    <a:pt x="8479" y="7555"/>
                  </a:cubicBezTo>
                  <a:cubicBezTo>
                    <a:pt x="9063" y="7493"/>
                    <a:pt x="10122" y="7571"/>
                    <a:pt x="10508" y="6997"/>
                  </a:cubicBezTo>
                  <a:cubicBezTo>
                    <a:pt x="10906" y="6408"/>
                    <a:pt x="10669" y="5112"/>
                    <a:pt x="10661" y="4461"/>
                  </a:cubicBezTo>
                  <a:cubicBezTo>
                    <a:pt x="10645" y="3219"/>
                    <a:pt x="11092" y="1215"/>
                    <a:pt x="9474" y="1024"/>
                  </a:cubicBezTo>
                  <a:cubicBezTo>
                    <a:pt x="8405" y="897"/>
                    <a:pt x="7309" y="853"/>
                    <a:pt x="6209" y="853"/>
                  </a:cubicBezTo>
                  <a:cubicBezTo>
                    <a:pt x="5418" y="853"/>
                    <a:pt x="4624" y="876"/>
                    <a:pt x="3838" y="907"/>
                  </a:cubicBezTo>
                  <a:cubicBezTo>
                    <a:pt x="3945" y="726"/>
                    <a:pt x="3852" y="464"/>
                    <a:pt x="3722" y="305"/>
                  </a:cubicBezTo>
                  <a:cubicBezTo>
                    <a:pt x="3540" y="79"/>
                    <a:pt x="3272" y="1"/>
                    <a:pt x="299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047" name="Google Shape;1047;p41"/>
            <p:cNvSpPr/>
            <p:nvPr/>
          </p:nvSpPr>
          <p:spPr>
            <a:xfrm>
              <a:off x="6140150" y="2941607"/>
              <a:ext cx="143375" cy="122025"/>
            </a:xfrm>
            <a:custGeom>
              <a:avLst/>
              <a:gdLst/>
              <a:ahLst/>
              <a:cxnLst/>
              <a:rect l="l" t="t" r="r" b="b"/>
              <a:pathLst>
                <a:path w="5735" h="4881" extrusionOk="0">
                  <a:moveTo>
                    <a:pt x="3122" y="435"/>
                  </a:moveTo>
                  <a:cubicBezTo>
                    <a:pt x="3765" y="435"/>
                    <a:pt x="4404" y="762"/>
                    <a:pt x="4730" y="1358"/>
                  </a:cubicBezTo>
                  <a:cubicBezTo>
                    <a:pt x="5237" y="2289"/>
                    <a:pt x="4754" y="3553"/>
                    <a:pt x="3896" y="4098"/>
                  </a:cubicBezTo>
                  <a:cubicBezTo>
                    <a:pt x="3533" y="4327"/>
                    <a:pt x="3136" y="4437"/>
                    <a:pt x="2748" y="4437"/>
                  </a:cubicBezTo>
                  <a:cubicBezTo>
                    <a:pt x="2015" y="4437"/>
                    <a:pt x="1317" y="4044"/>
                    <a:pt x="952" y="3316"/>
                  </a:cubicBezTo>
                  <a:cubicBezTo>
                    <a:pt x="435" y="2279"/>
                    <a:pt x="1033" y="1152"/>
                    <a:pt x="1987" y="658"/>
                  </a:cubicBezTo>
                  <a:cubicBezTo>
                    <a:pt x="2020" y="686"/>
                    <a:pt x="2063" y="704"/>
                    <a:pt x="2110" y="704"/>
                  </a:cubicBezTo>
                  <a:cubicBezTo>
                    <a:pt x="2143" y="704"/>
                    <a:pt x="2179" y="695"/>
                    <a:pt x="2215" y="674"/>
                  </a:cubicBezTo>
                  <a:cubicBezTo>
                    <a:pt x="2494" y="512"/>
                    <a:pt x="2809" y="435"/>
                    <a:pt x="3122" y="435"/>
                  </a:cubicBezTo>
                  <a:close/>
                  <a:moveTo>
                    <a:pt x="3120" y="0"/>
                  </a:moveTo>
                  <a:cubicBezTo>
                    <a:pt x="2734" y="0"/>
                    <a:pt x="2347" y="100"/>
                    <a:pt x="2005" y="314"/>
                  </a:cubicBezTo>
                  <a:cubicBezTo>
                    <a:pt x="1979" y="328"/>
                    <a:pt x="1961" y="346"/>
                    <a:pt x="1947" y="367"/>
                  </a:cubicBezTo>
                  <a:cubicBezTo>
                    <a:pt x="768" y="746"/>
                    <a:pt x="1" y="1961"/>
                    <a:pt x="426" y="3235"/>
                  </a:cubicBezTo>
                  <a:cubicBezTo>
                    <a:pt x="774" y="4275"/>
                    <a:pt x="1726" y="4881"/>
                    <a:pt x="2732" y="4881"/>
                  </a:cubicBezTo>
                  <a:cubicBezTo>
                    <a:pt x="2778" y="4881"/>
                    <a:pt x="2823" y="4880"/>
                    <a:pt x="2869" y="4877"/>
                  </a:cubicBezTo>
                  <a:cubicBezTo>
                    <a:pt x="3180" y="4860"/>
                    <a:pt x="3494" y="4786"/>
                    <a:pt x="3794" y="4651"/>
                  </a:cubicBezTo>
                  <a:cubicBezTo>
                    <a:pt x="4991" y="4106"/>
                    <a:pt x="5734" y="2589"/>
                    <a:pt x="5201" y="1335"/>
                  </a:cubicBezTo>
                  <a:cubicBezTo>
                    <a:pt x="4843" y="499"/>
                    <a:pt x="3984" y="0"/>
                    <a:pt x="312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048" name="Google Shape;1048;p41"/>
            <p:cNvSpPr/>
            <p:nvPr/>
          </p:nvSpPr>
          <p:spPr>
            <a:xfrm>
              <a:off x="6170075" y="2965157"/>
              <a:ext cx="76700" cy="71575"/>
            </a:xfrm>
            <a:custGeom>
              <a:avLst/>
              <a:gdLst/>
              <a:ahLst/>
              <a:cxnLst/>
              <a:rect l="l" t="t" r="r" b="b"/>
              <a:pathLst>
                <a:path w="3068" h="2863" extrusionOk="0">
                  <a:moveTo>
                    <a:pt x="1237" y="374"/>
                  </a:moveTo>
                  <a:cubicBezTo>
                    <a:pt x="1256" y="381"/>
                    <a:pt x="1276" y="386"/>
                    <a:pt x="1299" y="386"/>
                  </a:cubicBezTo>
                  <a:cubicBezTo>
                    <a:pt x="1304" y="386"/>
                    <a:pt x="1310" y="386"/>
                    <a:pt x="1316" y="385"/>
                  </a:cubicBezTo>
                  <a:cubicBezTo>
                    <a:pt x="1344" y="383"/>
                    <a:pt x="1372" y="382"/>
                    <a:pt x="1399" y="382"/>
                  </a:cubicBezTo>
                  <a:cubicBezTo>
                    <a:pt x="2536" y="382"/>
                    <a:pt x="3067" y="1939"/>
                    <a:pt x="1879" y="2399"/>
                  </a:cubicBezTo>
                  <a:cubicBezTo>
                    <a:pt x="1750" y="2449"/>
                    <a:pt x="1619" y="2473"/>
                    <a:pt x="1491" y="2473"/>
                  </a:cubicBezTo>
                  <a:cubicBezTo>
                    <a:pt x="1104" y="2473"/>
                    <a:pt x="748" y="2252"/>
                    <a:pt x="587" y="1854"/>
                  </a:cubicBezTo>
                  <a:cubicBezTo>
                    <a:pt x="342" y="1258"/>
                    <a:pt x="684" y="637"/>
                    <a:pt x="1237" y="374"/>
                  </a:cubicBezTo>
                  <a:close/>
                  <a:moveTo>
                    <a:pt x="1465" y="1"/>
                  </a:moveTo>
                  <a:cubicBezTo>
                    <a:pt x="1416" y="1"/>
                    <a:pt x="1366" y="3"/>
                    <a:pt x="1316" y="9"/>
                  </a:cubicBezTo>
                  <a:cubicBezTo>
                    <a:pt x="1201" y="21"/>
                    <a:pt x="1141" y="116"/>
                    <a:pt x="1136" y="208"/>
                  </a:cubicBezTo>
                  <a:cubicBezTo>
                    <a:pt x="462" y="367"/>
                    <a:pt x="0" y="991"/>
                    <a:pt x="138" y="1720"/>
                  </a:cubicBezTo>
                  <a:cubicBezTo>
                    <a:pt x="265" y="2388"/>
                    <a:pt x="835" y="2863"/>
                    <a:pt x="1486" y="2863"/>
                  </a:cubicBezTo>
                  <a:cubicBezTo>
                    <a:pt x="1583" y="2863"/>
                    <a:pt x="1681" y="2852"/>
                    <a:pt x="1780" y="2830"/>
                  </a:cubicBezTo>
                  <a:cubicBezTo>
                    <a:pt x="2456" y="2683"/>
                    <a:pt x="3018" y="2073"/>
                    <a:pt x="2955" y="1360"/>
                  </a:cubicBezTo>
                  <a:cubicBezTo>
                    <a:pt x="2888" y="613"/>
                    <a:pt x="2204" y="1"/>
                    <a:pt x="1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</p:grpSp>
      <p:pic>
        <p:nvPicPr>
          <p:cNvPr id="80" name="Picture 2" descr="Côn trùng – Wikipedia tiếng Việt">
            <a:extLst>
              <a:ext uri="{FF2B5EF4-FFF2-40B4-BE49-F238E27FC236}">
                <a16:creationId xmlns:a16="http://schemas.microsoft.com/office/drawing/2014/main" id="{BA750A92-34F4-D841-B46E-E0B9324AEA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87" y="2007274"/>
            <a:ext cx="1687458" cy="1641851"/>
          </a:xfrm>
          <a:prstGeom prst="round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1F096352-208F-E14B-8C4F-6DC8F2CB7D0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34" r="6586"/>
          <a:stretch/>
        </p:blipFill>
        <p:spPr>
          <a:xfrm>
            <a:off x="7309522" y="2001188"/>
            <a:ext cx="1687459" cy="1654023"/>
          </a:xfrm>
          <a:prstGeom prst="roundRect">
            <a:avLst/>
          </a:prstGeom>
          <a:ln>
            <a:solidFill>
              <a:schemeClr val="tx1"/>
            </a:solidFill>
          </a:ln>
        </p:spPr>
      </p:pic>
      <p:sp>
        <p:nvSpPr>
          <p:cNvPr id="85" name="TextBox 84">
            <a:extLst>
              <a:ext uri="{FF2B5EF4-FFF2-40B4-BE49-F238E27FC236}">
                <a16:creationId xmlns:a16="http://schemas.microsoft.com/office/drawing/2014/main" id="{BF1FF693-E54D-424B-AED2-F0FAFAE86460}"/>
              </a:ext>
            </a:extLst>
          </p:cNvPr>
          <p:cNvSpPr txBox="1"/>
          <p:nvPr/>
        </p:nvSpPr>
        <p:spPr>
          <a:xfrm>
            <a:off x="1831369" y="334248"/>
            <a:ext cx="64887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400" dirty="0"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Mẫu vật nào </a:t>
            </a:r>
            <a:r>
              <a:rPr lang="en-US" sz="2400" dirty="0" err="1" smtClean="0"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không</a:t>
            </a:r>
            <a:r>
              <a:rPr lang="en-VN" sz="2400" dirty="0" smtClean="0"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 </a:t>
            </a:r>
            <a:r>
              <a:rPr lang="en-VN" sz="2400" dirty="0"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thể quan sát trực tiếp bằng </a:t>
            </a:r>
            <a:r>
              <a:rPr lang="en-VN" sz="2400" dirty="0" smtClean="0"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kính lúp</a:t>
            </a:r>
            <a:r>
              <a:rPr lang="en-US" sz="2400" dirty="0" smtClean="0"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mà</a:t>
            </a:r>
            <a:r>
              <a:rPr lang="en-US" sz="2400" dirty="0" smtClean="0"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phải</a:t>
            </a:r>
            <a:r>
              <a:rPr lang="en-US" sz="2400" dirty="0" smtClean="0"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dùng</a:t>
            </a:r>
            <a:r>
              <a:rPr lang="en-US" sz="2400" dirty="0" smtClean="0"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kính</a:t>
            </a:r>
            <a:r>
              <a:rPr lang="en-US" sz="2400" dirty="0" smtClean="0"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hiển</a:t>
            </a:r>
            <a:r>
              <a:rPr lang="en-US" sz="2400" dirty="0" smtClean="0"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 vi</a:t>
            </a:r>
            <a:r>
              <a:rPr lang="en-VN" sz="2400" dirty="0" smtClean="0"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?</a:t>
            </a:r>
            <a:endParaRPr lang="en-VN" sz="2400" dirty="0">
              <a:latin typeface="Times New Roman" panose="02020603050405020304" pitchFamily="18" charset="0"/>
              <a:ea typeface="Hiragino Kaku Gothic StdN W8" panose="020B0800000000000000" pitchFamily="34" charset="-128"/>
              <a:cs typeface="Times New Roman" panose="02020603050405020304" pitchFamily="18" charset="0"/>
            </a:endParaRP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D3352D61-2E5D-684C-9B06-82BE895B699B}"/>
              </a:ext>
            </a:extLst>
          </p:cNvPr>
          <p:cNvGrpSpPr/>
          <p:nvPr/>
        </p:nvGrpSpPr>
        <p:grpSpPr>
          <a:xfrm>
            <a:off x="366591" y="165194"/>
            <a:ext cx="1242250" cy="1069182"/>
            <a:chOff x="9729788" y="4324350"/>
            <a:chExt cx="806450" cy="758825"/>
          </a:xfrm>
          <a:solidFill>
            <a:schemeClr val="tx1"/>
          </a:solidFill>
        </p:grpSpPr>
        <p:sp>
          <p:nvSpPr>
            <p:cNvPr id="87" name="Freeform 210">
              <a:extLst>
                <a:ext uri="{FF2B5EF4-FFF2-40B4-BE49-F238E27FC236}">
                  <a16:creationId xmlns:a16="http://schemas.microsoft.com/office/drawing/2014/main" id="{FB7FA277-05C0-3548-8657-82E41CF442D1}"/>
                </a:ext>
              </a:extLst>
            </p:cNvPr>
            <p:cNvSpPr>
              <a:spLocks/>
            </p:cNvSpPr>
            <p:nvPr/>
          </p:nvSpPr>
          <p:spPr bwMode="auto">
            <a:xfrm>
              <a:off x="9802813" y="5029200"/>
              <a:ext cx="30163" cy="53975"/>
            </a:xfrm>
            <a:custGeom>
              <a:avLst/>
              <a:gdLst>
                <a:gd name="T0" fmla="*/ 4 w 8"/>
                <a:gd name="T1" fmla="*/ 14 h 14"/>
                <a:gd name="T2" fmla="*/ 0 w 8"/>
                <a:gd name="T3" fmla="*/ 10 h 14"/>
                <a:gd name="T4" fmla="*/ 0 w 8"/>
                <a:gd name="T5" fmla="*/ 4 h 14"/>
                <a:gd name="T6" fmla="*/ 4 w 8"/>
                <a:gd name="T7" fmla="*/ 0 h 14"/>
                <a:gd name="T8" fmla="*/ 8 w 8"/>
                <a:gd name="T9" fmla="*/ 4 h 14"/>
                <a:gd name="T10" fmla="*/ 8 w 8"/>
                <a:gd name="T11" fmla="*/ 10 h 14"/>
                <a:gd name="T12" fmla="*/ 4 w 8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4">
                  <a:moveTo>
                    <a:pt x="4" y="14"/>
                  </a:moveTo>
                  <a:cubicBezTo>
                    <a:pt x="2" y="14"/>
                    <a:pt x="0" y="12"/>
                    <a:pt x="0" y="1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8" y="2"/>
                    <a:pt x="8" y="4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12"/>
                    <a:pt x="6" y="14"/>
                    <a:pt x="4" y="14"/>
                  </a:cubicBez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50"/>
            </a:p>
          </p:txBody>
        </p:sp>
        <p:sp>
          <p:nvSpPr>
            <p:cNvPr id="88" name="Freeform 211">
              <a:extLst>
                <a:ext uri="{FF2B5EF4-FFF2-40B4-BE49-F238E27FC236}">
                  <a16:creationId xmlns:a16="http://schemas.microsoft.com/office/drawing/2014/main" id="{9899AA34-DC95-DA46-8F05-EF4ED00FE49F}"/>
                </a:ext>
              </a:extLst>
            </p:cNvPr>
            <p:cNvSpPr>
              <a:spLocks/>
            </p:cNvSpPr>
            <p:nvPr/>
          </p:nvSpPr>
          <p:spPr bwMode="auto">
            <a:xfrm>
              <a:off x="9915526" y="5029200"/>
              <a:ext cx="30163" cy="53975"/>
            </a:xfrm>
            <a:custGeom>
              <a:avLst/>
              <a:gdLst>
                <a:gd name="T0" fmla="*/ 4 w 8"/>
                <a:gd name="T1" fmla="*/ 14 h 14"/>
                <a:gd name="T2" fmla="*/ 0 w 8"/>
                <a:gd name="T3" fmla="*/ 10 h 14"/>
                <a:gd name="T4" fmla="*/ 0 w 8"/>
                <a:gd name="T5" fmla="*/ 4 h 14"/>
                <a:gd name="T6" fmla="*/ 4 w 8"/>
                <a:gd name="T7" fmla="*/ 0 h 14"/>
                <a:gd name="T8" fmla="*/ 8 w 8"/>
                <a:gd name="T9" fmla="*/ 4 h 14"/>
                <a:gd name="T10" fmla="*/ 8 w 8"/>
                <a:gd name="T11" fmla="*/ 10 h 14"/>
                <a:gd name="T12" fmla="*/ 4 w 8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4">
                  <a:moveTo>
                    <a:pt x="4" y="14"/>
                  </a:moveTo>
                  <a:cubicBezTo>
                    <a:pt x="2" y="14"/>
                    <a:pt x="0" y="12"/>
                    <a:pt x="0" y="1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8" y="2"/>
                    <a:pt x="8" y="4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12"/>
                    <a:pt x="6" y="14"/>
                    <a:pt x="4" y="14"/>
                  </a:cubicBez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50"/>
            </a:p>
          </p:txBody>
        </p:sp>
        <p:sp>
          <p:nvSpPr>
            <p:cNvPr id="89" name="Freeform 212">
              <a:extLst>
                <a:ext uri="{FF2B5EF4-FFF2-40B4-BE49-F238E27FC236}">
                  <a16:creationId xmlns:a16="http://schemas.microsoft.com/office/drawing/2014/main" id="{5FAC3055-D512-5A49-AE1B-5A6FC4B62AD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809163" y="4803775"/>
              <a:ext cx="128588" cy="134937"/>
            </a:xfrm>
            <a:custGeom>
              <a:avLst/>
              <a:gdLst>
                <a:gd name="T0" fmla="*/ 17 w 34"/>
                <a:gd name="T1" fmla="*/ 36 h 36"/>
                <a:gd name="T2" fmla="*/ 0 w 34"/>
                <a:gd name="T3" fmla="*/ 18 h 36"/>
                <a:gd name="T4" fmla="*/ 17 w 34"/>
                <a:gd name="T5" fmla="*/ 0 h 36"/>
                <a:gd name="T6" fmla="*/ 34 w 34"/>
                <a:gd name="T7" fmla="*/ 18 h 36"/>
                <a:gd name="T8" fmla="*/ 17 w 34"/>
                <a:gd name="T9" fmla="*/ 36 h 36"/>
                <a:gd name="T10" fmla="*/ 17 w 34"/>
                <a:gd name="T11" fmla="*/ 7 h 36"/>
                <a:gd name="T12" fmla="*/ 7 w 34"/>
                <a:gd name="T13" fmla="*/ 18 h 36"/>
                <a:gd name="T14" fmla="*/ 17 w 34"/>
                <a:gd name="T15" fmla="*/ 29 h 36"/>
                <a:gd name="T16" fmla="*/ 27 w 34"/>
                <a:gd name="T17" fmla="*/ 18 h 36"/>
                <a:gd name="T18" fmla="*/ 17 w 34"/>
                <a:gd name="T19" fmla="*/ 7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6">
                  <a:moveTo>
                    <a:pt x="17" y="36"/>
                  </a:moveTo>
                  <a:cubicBezTo>
                    <a:pt x="7" y="36"/>
                    <a:pt x="0" y="28"/>
                    <a:pt x="0" y="18"/>
                  </a:cubicBezTo>
                  <a:cubicBezTo>
                    <a:pt x="0" y="8"/>
                    <a:pt x="7" y="0"/>
                    <a:pt x="17" y="0"/>
                  </a:cubicBezTo>
                  <a:cubicBezTo>
                    <a:pt x="27" y="0"/>
                    <a:pt x="34" y="8"/>
                    <a:pt x="34" y="18"/>
                  </a:cubicBezTo>
                  <a:cubicBezTo>
                    <a:pt x="34" y="28"/>
                    <a:pt x="27" y="36"/>
                    <a:pt x="17" y="36"/>
                  </a:cubicBezTo>
                  <a:close/>
                  <a:moveTo>
                    <a:pt x="17" y="7"/>
                  </a:moveTo>
                  <a:cubicBezTo>
                    <a:pt x="11" y="7"/>
                    <a:pt x="7" y="12"/>
                    <a:pt x="7" y="18"/>
                  </a:cubicBezTo>
                  <a:cubicBezTo>
                    <a:pt x="7" y="24"/>
                    <a:pt x="11" y="29"/>
                    <a:pt x="17" y="29"/>
                  </a:cubicBezTo>
                  <a:cubicBezTo>
                    <a:pt x="23" y="29"/>
                    <a:pt x="27" y="24"/>
                    <a:pt x="27" y="18"/>
                  </a:cubicBezTo>
                  <a:cubicBezTo>
                    <a:pt x="27" y="12"/>
                    <a:pt x="23" y="7"/>
                    <a:pt x="17" y="7"/>
                  </a:cubicBez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50"/>
            </a:p>
          </p:txBody>
        </p:sp>
        <p:sp>
          <p:nvSpPr>
            <p:cNvPr id="90" name="Freeform 213">
              <a:extLst>
                <a:ext uri="{FF2B5EF4-FFF2-40B4-BE49-F238E27FC236}">
                  <a16:creationId xmlns:a16="http://schemas.microsoft.com/office/drawing/2014/main" id="{17FEDC76-F00F-2C4A-88CA-3C710DB41CF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753601" y="4943475"/>
              <a:ext cx="241300" cy="139700"/>
            </a:xfrm>
            <a:custGeom>
              <a:avLst/>
              <a:gdLst>
                <a:gd name="T0" fmla="*/ 61 w 64"/>
                <a:gd name="T1" fmla="*/ 37 h 37"/>
                <a:gd name="T2" fmla="*/ 3 w 64"/>
                <a:gd name="T3" fmla="*/ 37 h 37"/>
                <a:gd name="T4" fmla="*/ 0 w 64"/>
                <a:gd name="T5" fmla="*/ 33 h 37"/>
                <a:gd name="T6" fmla="*/ 0 w 64"/>
                <a:gd name="T7" fmla="*/ 16 h 37"/>
                <a:gd name="T8" fmla="*/ 16 w 64"/>
                <a:gd name="T9" fmla="*/ 0 h 37"/>
                <a:gd name="T10" fmla="*/ 48 w 64"/>
                <a:gd name="T11" fmla="*/ 0 h 37"/>
                <a:gd name="T12" fmla="*/ 64 w 64"/>
                <a:gd name="T13" fmla="*/ 16 h 37"/>
                <a:gd name="T14" fmla="*/ 64 w 64"/>
                <a:gd name="T15" fmla="*/ 33 h 37"/>
                <a:gd name="T16" fmla="*/ 61 w 64"/>
                <a:gd name="T17" fmla="*/ 37 h 37"/>
                <a:gd name="T18" fmla="*/ 7 w 64"/>
                <a:gd name="T19" fmla="*/ 30 h 37"/>
                <a:gd name="T20" fmla="*/ 57 w 64"/>
                <a:gd name="T21" fmla="*/ 30 h 37"/>
                <a:gd name="T22" fmla="*/ 57 w 64"/>
                <a:gd name="T23" fmla="*/ 16 h 37"/>
                <a:gd name="T24" fmla="*/ 48 w 64"/>
                <a:gd name="T25" fmla="*/ 7 h 37"/>
                <a:gd name="T26" fmla="*/ 16 w 64"/>
                <a:gd name="T27" fmla="*/ 7 h 37"/>
                <a:gd name="T28" fmla="*/ 7 w 64"/>
                <a:gd name="T29" fmla="*/ 16 h 37"/>
                <a:gd name="T30" fmla="*/ 7 w 64"/>
                <a:gd name="T31" fmla="*/ 3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4" h="37">
                  <a:moveTo>
                    <a:pt x="61" y="37"/>
                  </a:moveTo>
                  <a:cubicBezTo>
                    <a:pt x="3" y="37"/>
                    <a:pt x="3" y="37"/>
                    <a:pt x="3" y="37"/>
                  </a:cubicBezTo>
                  <a:cubicBezTo>
                    <a:pt x="1" y="37"/>
                    <a:pt x="0" y="35"/>
                    <a:pt x="0" y="33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7" y="0"/>
                    <a:pt x="64" y="7"/>
                    <a:pt x="64" y="16"/>
                  </a:cubicBezTo>
                  <a:cubicBezTo>
                    <a:pt x="64" y="33"/>
                    <a:pt x="64" y="33"/>
                    <a:pt x="64" y="33"/>
                  </a:cubicBezTo>
                  <a:cubicBezTo>
                    <a:pt x="64" y="35"/>
                    <a:pt x="63" y="37"/>
                    <a:pt x="61" y="37"/>
                  </a:cubicBezTo>
                  <a:close/>
                  <a:moveTo>
                    <a:pt x="7" y="30"/>
                  </a:moveTo>
                  <a:cubicBezTo>
                    <a:pt x="57" y="30"/>
                    <a:pt x="57" y="30"/>
                    <a:pt x="57" y="30"/>
                  </a:cubicBezTo>
                  <a:cubicBezTo>
                    <a:pt x="57" y="16"/>
                    <a:pt x="57" y="16"/>
                    <a:pt x="57" y="16"/>
                  </a:cubicBezTo>
                  <a:cubicBezTo>
                    <a:pt x="57" y="11"/>
                    <a:pt x="53" y="7"/>
                    <a:pt x="48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1" y="7"/>
                    <a:pt x="7" y="11"/>
                    <a:pt x="7" y="16"/>
                  </a:cubicBezTo>
                  <a:lnTo>
                    <a:pt x="7" y="30"/>
                  </a:ln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50"/>
            </a:p>
          </p:txBody>
        </p:sp>
        <p:sp>
          <p:nvSpPr>
            <p:cNvPr id="91" name="Freeform 214">
              <a:extLst>
                <a:ext uri="{FF2B5EF4-FFF2-40B4-BE49-F238E27FC236}">
                  <a16:creationId xmlns:a16="http://schemas.microsoft.com/office/drawing/2014/main" id="{C6E26E5C-C653-8B42-9559-37102E6DADAD}"/>
                </a:ext>
              </a:extLst>
            </p:cNvPr>
            <p:cNvSpPr>
              <a:spLocks/>
            </p:cNvSpPr>
            <p:nvPr/>
          </p:nvSpPr>
          <p:spPr bwMode="auto">
            <a:xfrm>
              <a:off x="9729788" y="5056188"/>
              <a:ext cx="392113" cy="26987"/>
            </a:xfrm>
            <a:custGeom>
              <a:avLst/>
              <a:gdLst>
                <a:gd name="T0" fmla="*/ 100 w 104"/>
                <a:gd name="T1" fmla="*/ 7 h 7"/>
                <a:gd name="T2" fmla="*/ 3 w 104"/>
                <a:gd name="T3" fmla="*/ 7 h 7"/>
                <a:gd name="T4" fmla="*/ 0 w 104"/>
                <a:gd name="T5" fmla="*/ 3 h 7"/>
                <a:gd name="T6" fmla="*/ 3 w 104"/>
                <a:gd name="T7" fmla="*/ 0 h 7"/>
                <a:gd name="T8" fmla="*/ 100 w 104"/>
                <a:gd name="T9" fmla="*/ 0 h 7"/>
                <a:gd name="T10" fmla="*/ 104 w 104"/>
                <a:gd name="T11" fmla="*/ 3 h 7"/>
                <a:gd name="T12" fmla="*/ 100 w 104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4" h="7">
                  <a:moveTo>
                    <a:pt x="100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5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102" y="0"/>
                    <a:pt x="104" y="1"/>
                    <a:pt x="104" y="3"/>
                  </a:cubicBezTo>
                  <a:cubicBezTo>
                    <a:pt x="104" y="5"/>
                    <a:pt x="102" y="7"/>
                    <a:pt x="100" y="7"/>
                  </a:cubicBez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50"/>
            </a:p>
          </p:txBody>
        </p:sp>
        <p:sp>
          <p:nvSpPr>
            <p:cNvPr id="92" name="Freeform 215">
              <a:extLst>
                <a:ext uri="{FF2B5EF4-FFF2-40B4-BE49-F238E27FC236}">
                  <a16:creationId xmlns:a16="http://schemas.microsoft.com/office/drawing/2014/main" id="{20A23F4D-84B1-8342-8B30-DF6F6346B2A5}"/>
                </a:ext>
              </a:extLst>
            </p:cNvPr>
            <p:cNvSpPr>
              <a:spLocks/>
            </p:cNvSpPr>
            <p:nvPr/>
          </p:nvSpPr>
          <p:spPr bwMode="auto">
            <a:xfrm>
              <a:off x="9923463" y="4324350"/>
              <a:ext cx="612775" cy="614362"/>
            </a:xfrm>
            <a:custGeom>
              <a:avLst/>
              <a:gdLst>
                <a:gd name="T0" fmla="*/ 82 w 163"/>
                <a:gd name="T1" fmla="*/ 163 h 163"/>
                <a:gd name="T2" fmla="*/ 27 w 163"/>
                <a:gd name="T3" fmla="*/ 142 h 163"/>
                <a:gd name="T4" fmla="*/ 9 w 163"/>
                <a:gd name="T5" fmla="*/ 139 h 163"/>
                <a:gd name="T6" fmla="*/ 6 w 163"/>
                <a:gd name="T7" fmla="*/ 137 h 163"/>
                <a:gd name="T8" fmla="*/ 7 w 163"/>
                <a:gd name="T9" fmla="*/ 133 h 163"/>
                <a:gd name="T10" fmla="*/ 14 w 163"/>
                <a:gd name="T11" fmla="*/ 127 h 163"/>
                <a:gd name="T12" fmla="*/ 0 w 163"/>
                <a:gd name="T13" fmla="*/ 82 h 163"/>
                <a:gd name="T14" fmla="*/ 82 w 163"/>
                <a:gd name="T15" fmla="*/ 0 h 163"/>
                <a:gd name="T16" fmla="*/ 163 w 163"/>
                <a:gd name="T17" fmla="*/ 82 h 163"/>
                <a:gd name="T18" fmla="*/ 139 w 163"/>
                <a:gd name="T19" fmla="*/ 139 h 163"/>
                <a:gd name="T20" fmla="*/ 134 w 163"/>
                <a:gd name="T21" fmla="*/ 139 h 163"/>
                <a:gd name="T22" fmla="*/ 134 w 163"/>
                <a:gd name="T23" fmla="*/ 134 h 163"/>
                <a:gd name="T24" fmla="*/ 156 w 163"/>
                <a:gd name="T25" fmla="*/ 82 h 163"/>
                <a:gd name="T26" fmla="*/ 82 w 163"/>
                <a:gd name="T27" fmla="*/ 8 h 163"/>
                <a:gd name="T28" fmla="*/ 8 w 163"/>
                <a:gd name="T29" fmla="*/ 82 h 163"/>
                <a:gd name="T30" fmla="*/ 21 w 163"/>
                <a:gd name="T31" fmla="*/ 125 h 163"/>
                <a:gd name="T32" fmla="*/ 21 w 163"/>
                <a:gd name="T33" fmla="*/ 129 h 163"/>
                <a:gd name="T34" fmla="*/ 17 w 163"/>
                <a:gd name="T35" fmla="*/ 133 h 163"/>
                <a:gd name="T36" fmla="*/ 29 w 163"/>
                <a:gd name="T37" fmla="*/ 135 h 163"/>
                <a:gd name="T38" fmla="*/ 31 w 163"/>
                <a:gd name="T39" fmla="*/ 136 h 163"/>
                <a:gd name="T40" fmla="*/ 82 w 163"/>
                <a:gd name="T41" fmla="*/ 156 h 163"/>
                <a:gd name="T42" fmla="*/ 88 w 163"/>
                <a:gd name="T43" fmla="*/ 156 h 163"/>
                <a:gd name="T44" fmla="*/ 92 w 163"/>
                <a:gd name="T45" fmla="*/ 159 h 163"/>
                <a:gd name="T46" fmla="*/ 89 w 163"/>
                <a:gd name="T47" fmla="*/ 163 h 163"/>
                <a:gd name="T48" fmla="*/ 82 w 163"/>
                <a:gd name="T49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63" h="163">
                  <a:moveTo>
                    <a:pt x="82" y="163"/>
                  </a:moveTo>
                  <a:cubicBezTo>
                    <a:pt x="61" y="163"/>
                    <a:pt x="42" y="156"/>
                    <a:pt x="27" y="142"/>
                  </a:cubicBezTo>
                  <a:cubicBezTo>
                    <a:pt x="9" y="139"/>
                    <a:pt x="9" y="139"/>
                    <a:pt x="9" y="139"/>
                  </a:cubicBezTo>
                  <a:cubicBezTo>
                    <a:pt x="8" y="139"/>
                    <a:pt x="7" y="138"/>
                    <a:pt x="6" y="137"/>
                  </a:cubicBezTo>
                  <a:cubicBezTo>
                    <a:pt x="6" y="136"/>
                    <a:pt x="6" y="134"/>
                    <a:pt x="7" y="133"/>
                  </a:cubicBezTo>
                  <a:cubicBezTo>
                    <a:pt x="14" y="127"/>
                    <a:pt x="14" y="127"/>
                    <a:pt x="14" y="127"/>
                  </a:cubicBezTo>
                  <a:cubicBezTo>
                    <a:pt x="5" y="113"/>
                    <a:pt x="0" y="98"/>
                    <a:pt x="0" y="82"/>
                  </a:cubicBezTo>
                  <a:cubicBezTo>
                    <a:pt x="0" y="37"/>
                    <a:pt x="37" y="0"/>
                    <a:pt x="82" y="0"/>
                  </a:cubicBezTo>
                  <a:cubicBezTo>
                    <a:pt x="127" y="0"/>
                    <a:pt x="163" y="37"/>
                    <a:pt x="163" y="82"/>
                  </a:cubicBezTo>
                  <a:cubicBezTo>
                    <a:pt x="163" y="103"/>
                    <a:pt x="155" y="124"/>
                    <a:pt x="139" y="139"/>
                  </a:cubicBezTo>
                  <a:cubicBezTo>
                    <a:pt x="138" y="140"/>
                    <a:pt x="136" y="140"/>
                    <a:pt x="134" y="139"/>
                  </a:cubicBezTo>
                  <a:cubicBezTo>
                    <a:pt x="133" y="138"/>
                    <a:pt x="133" y="135"/>
                    <a:pt x="134" y="134"/>
                  </a:cubicBezTo>
                  <a:cubicBezTo>
                    <a:pt x="148" y="120"/>
                    <a:pt x="156" y="101"/>
                    <a:pt x="156" y="82"/>
                  </a:cubicBezTo>
                  <a:cubicBezTo>
                    <a:pt x="156" y="41"/>
                    <a:pt x="123" y="8"/>
                    <a:pt x="82" y="8"/>
                  </a:cubicBezTo>
                  <a:cubicBezTo>
                    <a:pt x="41" y="8"/>
                    <a:pt x="8" y="41"/>
                    <a:pt x="8" y="82"/>
                  </a:cubicBezTo>
                  <a:cubicBezTo>
                    <a:pt x="8" y="97"/>
                    <a:pt x="12" y="112"/>
                    <a:pt x="21" y="125"/>
                  </a:cubicBezTo>
                  <a:cubicBezTo>
                    <a:pt x="23" y="126"/>
                    <a:pt x="22" y="128"/>
                    <a:pt x="21" y="129"/>
                  </a:cubicBezTo>
                  <a:cubicBezTo>
                    <a:pt x="17" y="133"/>
                    <a:pt x="17" y="133"/>
                    <a:pt x="17" y="133"/>
                  </a:cubicBezTo>
                  <a:cubicBezTo>
                    <a:pt x="29" y="135"/>
                    <a:pt x="29" y="135"/>
                    <a:pt x="29" y="135"/>
                  </a:cubicBezTo>
                  <a:cubicBezTo>
                    <a:pt x="30" y="135"/>
                    <a:pt x="30" y="135"/>
                    <a:pt x="31" y="136"/>
                  </a:cubicBezTo>
                  <a:cubicBezTo>
                    <a:pt x="45" y="149"/>
                    <a:pt x="63" y="156"/>
                    <a:pt x="82" y="156"/>
                  </a:cubicBezTo>
                  <a:cubicBezTo>
                    <a:pt x="84" y="156"/>
                    <a:pt x="86" y="156"/>
                    <a:pt x="88" y="156"/>
                  </a:cubicBezTo>
                  <a:cubicBezTo>
                    <a:pt x="90" y="155"/>
                    <a:pt x="92" y="157"/>
                    <a:pt x="92" y="159"/>
                  </a:cubicBezTo>
                  <a:cubicBezTo>
                    <a:pt x="93" y="161"/>
                    <a:pt x="91" y="163"/>
                    <a:pt x="89" y="163"/>
                  </a:cubicBezTo>
                  <a:cubicBezTo>
                    <a:pt x="87" y="163"/>
                    <a:pt x="84" y="163"/>
                    <a:pt x="82" y="163"/>
                  </a:cubicBez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50"/>
            </a:p>
          </p:txBody>
        </p:sp>
        <p:sp>
          <p:nvSpPr>
            <p:cNvPr id="93" name="Freeform 216">
              <a:extLst>
                <a:ext uri="{FF2B5EF4-FFF2-40B4-BE49-F238E27FC236}">
                  <a16:creationId xmlns:a16="http://schemas.microsoft.com/office/drawing/2014/main" id="{BC3CBBE2-AF70-4447-8B83-8951FCA5428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42551" y="4905375"/>
              <a:ext cx="52388" cy="33337"/>
            </a:xfrm>
            <a:custGeom>
              <a:avLst/>
              <a:gdLst>
                <a:gd name="T0" fmla="*/ 4 w 14"/>
                <a:gd name="T1" fmla="*/ 9 h 9"/>
                <a:gd name="T2" fmla="*/ 0 w 14"/>
                <a:gd name="T3" fmla="*/ 5 h 9"/>
                <a:gd name="T4" fmla="*/ 3 w 14"/>
                <a:gd name="T5" fmla="*/ 2 h 9"/>
                <a:gd name="T6" fmla="*/ 9 w 14"/>
                <a:gd name="T7" fmla="*/ 1 h 9"/>
                <a:gd name="T8" fmla="*/ 13 w 14"/>
                <a:gd name="T9" fmla="*/ 4 h 9"/>
                <a:gd name="T10" fmla="*/ 10 w 14"/>
                <a:gd name="T11" fmla="*/ 8 h 9"/>
                <a:gd name="T12" fmla="*/ 4 w 14"/>
                <a:gd name="T13" fmla="*/ 9 h 9"/>
                <a:gd name="T14" fmla="*/ 4 w 14"/>
                <a:gd name="T1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9">
                  <a:moveTo>
                    <a:pt x="4" y="9"/>
                  </a:moveTo>
                  <a:cubicBezTo>
                    <a:pt x="2" y="9"/>
                    <a:pt x="0" y="7"/>
                    <a:pt x="0" y="5"/>
                  </a:cubicBezTo>
                  <a:cubicBezTo>
                    <a:pt x="0" y="3"/>
                    <a:pt x="1" y="2"/>
                    <a:pt x="3" y="2"/>
                  </a:cubicBezTo>
                  <a:cubicBezTo>
                    <a:pt x="5" y="1"/>
                    <a:pt x="7" y="1"/>
                    <a:pt x="9" y="1"/>
                  </a:cubicBezTo>
                  <a:cubicBezTo>
                    <a:pt x="11" y="0"/>
                    <a:pt x="13" y="2"/>
                    <a:pt x="13" y="4"/>
                  </a:cubicBezTo>
                  <a:cubicBezTo>
                    <a:pt x="14" y="6"/>
                    <a:pt x="12" y="8"/>
                    <a:pt x="10" y="8"/>
                  </a:cubicBezTo>
                  <a:cubicBezTo>
                    <a:pt x="8" y="8"/>
                    <a:pt x="6" y="9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50"/>
            </a:p>
          </p:txBody>
        </p:sp>
        <p:sp>
          <p:nvSpPr>
            <p:cNvPr id="94" name="Freeform 217">
              <a:extLst>
                <a:ext uri="{FF2B5EF4-FFF2-40B4-BE49-F238E27FC236}">
                  <a16:creationId xmlns:a16="http://schemas.microsoft.com/office/drawing/2014/main" id="{C57546C9-45EA-6A44-90B8-1A2D38CCBC4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25101" y="4875213"/>
              <a:ext cx="60325" cy="41275"/>
            </a:xfrm>
            <a:custGeom>
              <a:avLst/>
              <a:gdLst>
                <a:gd name="T0" fmla="*/ 4 w 16"/>
                <a:gd name="T1" fmla="*/ 11 h 11"/>
                <a:gd name="T2" fmla="*/ 1 w 16"/>
                <a:gd name="T3" fmla="*/ 9 h 11"/>
                <a:gd name="T4" fmla="*/ 3 w 16"/>
                <a:gd name="T5" fmla="*/ 4 h 11"/>
                <a:gd name="T6" fmla="*/ 10 w 16"/>
                <a:gd name="T7" fmla="*/ 1 h 11"/>
                <a:gd name="T8" fmla="*/ 15 w 16"/>
                <a:gd name="T9" fmla="*/ 2 h 11"/>
                <a:gd name="T10" fmla="*/ 13 w 16"/>
                <a:gd name="T11" fmla="*/ 7 h 11"/>
                <a:gd name="T12" fmla="*/ 5 w 16"/>
                <a:gd name="T13" fmla="*/ 11 h 11"/>
                <a:gd name="T14" fmla="*/ 4 w 16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11">
                  <a:moveTo>
                    <a:pt x="4" y="11"/>
                  </a:moveTo>
                  <a:cubicBezTo>
                    <a:pt x="3" y="11"/>
                    <a:pt x="1" y="11"/>
                    <a:pt x="1" y="9"/>
                  </a:cubicBezTo>
                  <a:cubicBezTo>
                    <a:pt x="0" y="7"/>
                    <a:pt x="1" y="5"/>
                    <a:pt x="3" y="4"/>
                  </a:cubicBezTo>
                  <a:cubicBezTo>
                    <a:pt x="5" y="3"/>
                    <a:pt x="8" y="2"/>
                    <a:pt x="10" y="1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4"/>
                    <a:pt x="15" y="6"/>
                    <a:pt x="13" y="7"/>
                  </a:cubicBezTo>
                  <a:cubicBezTo>
                    <a:pt x="11" y="9"/>
                    <a:pt x="8" y="10"/>
                    <a:pt x="5" y="11"/>
                  </a:cubicBezTo>
                  <a:cubicBezTo>
                    <a:pt x="5" y="11"/>
                    <a:pt x="4" y="11"/>
                    <a:pt x="4" y="11"/>
                  </a:cubicBez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50"/>
            </a:p>
          </p:txBody>
        </p:sp>
        <p:sp>
          <p:nvSpPr>
            <p:cNvPr id="95" name="Freeform 218">
              <a:extLst>
                <a:ext uri="{FF2B5EF4-FFF2-40B4-BE49-F238E27FC236}">
                  <a16:creationId xmlns:a16="http://schemas.microsoft.com/office/drawing/2014/main" id="{ED253C1E-DE14-2A46-9616-C427DF1F942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09238" y="4822825"/>
              <a:ext cx="44450" cy="44450"/>
            </a:xfrm>
            <a:custGeom>
              <a:avLst/>
              <a:gdLst>
                <a:gd name="T0" fmla="*/ 4 w 12"/>
                <a:gd name="T1" fmla="*/ 12 h 12"/>
                <a:gd name="T2" fmla="*/ 1 w 12"/>
                <a:gd name="T3" fmla="*/ 11 h 12"/>
                <a:gd name="T4" fmla="*/ 1 w 12"/>
                <a:gd name="T5" fmla="*/ 6 h 12"/>
                <a:gd name="T6" fmla="*/ 5 w 12"/>
                <a:gd name="T7" fmla="*/ 2 h 12"/>
                <a:gd name="T8" fmla="*/ 10 w 12"/>
                <a:gd name="T9" fmla="*/ 2 h 12"/>
                <a:gd name="T10" fmla="*/ 10 w 12"/>
                <a:gd name="T11" fmla="*/ 7 h 12"/>
                <a:gd name="T12" fmla="*/ 6 w 12"/>
                <a:gd name="T13" fmla="*/ 11 h 12"/>
                <a:gd name="T14" fmla="*/ 4 w 12"/>
                <a:gd name="T1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2">
                  <a:moveTo>
                    <a:pt x="4" y="12"/>
                  </a:moveTo>
                  <a:cubicBezTo>
                    <a:pt x="3" y="12"/>
                    <a:pt x="2" y="12"/>
                    <a:pt x="1" y="11"/>
                  </a:cubicBezTo>
                  <a:cubicBezTo>
                    <a:pt x="0" y="9"/>
                    <a:pt x="0" y="7"/>
                    <a:pt x="1" y="6"/>
                  </a:cubicBezTo>
                  <a:cubicBezTo>
                    <a:pt x="3" y="4"/>
                    <a:pt x="4" y="3"/>
                    <a:pt x="5" y="2"/>
                  </a:cubicBezTo>
                  <a:cubicBezTo>
                    <a:pt x="7" y="0"/>
                    <a:pt x="9" y="0"/>
                    <a:pt x="10" y="2"/>
                  </a:cubicBezTo>
                  <a:cubicBezTo>
                    <a:pt x="12" y="3"/>
                    <a:pt x="12" y="6"/>
                    <a:pt x="10" y="7"/>
                  </a:cubicBezTo>
                  <a:cubicBezTo>
                    <a:pt x="9" y="8"/>
                    <a:pt x="8" y="10"/>
                    <a:pt x="6" y="11"/>
                  </a:cubicBezTo>
                  <a:cubicBezTo>
                    <a:pt x="5" y="12"/>
                    <a:pt x="4" y="12"/>
                    <a:pt x="4" y="12"/>
                  </a:cubicBez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50"/>
            </a:p>
          </p:txBody>
        </p:sp>
        <p:sp>
          <p:nvSpPr>
            <p:cNvPr id="96" name="Freeform 219">
              <a:extLst>
                <a:ext uri="{FF2B5EF4-FFF2-40B4-BE49-F238E27FC236}">
                  <a16:creationId xmlns:a16="http://schemas.microsoft.com/office/drawing/2014/main" id="{F5E87F14-D416-824C-9477-A665970614FA}"/>
                </a:ext>
              </a:extLst>
            </p:cNvPr>
            <p:cNvSpPr>
              <a:spLocks/>
            </p:cNvSpPr>
            <p:nvPr/>
          </p:nvSpPr>
          <p:spPr bwMode="auto">
            <a:xfrm>
              <a:off x="9998076" y="4814888"/>
              <a:ext cx="60325" cy="57150"/>
            </a:xfrm>
            <a:custGeom>
              <a:avLst/>
              <a:gdLst>
                <a:gd name="T0" fmla="*/ 12 w 16"/>
                <a:gd name="T1" fmla="*/ 15 h 15"/>
                <a:gd name="T2" fmla="*/ 9 w 16"/>
                <a:gd name="T3" fmla="*/ 14 h 15"/>
                <a:gd name="T4" fmla="*/ 2 w 16"/>
                <a:gd name="T5" fmla="*/ 6 h 15"/>
                <a:gd name="T6" fmla="*/ 2 w 16"/>
                <a:gd name="T7" fmla="*/ 1 h 15"/>
                <a:gd name="T8" fmla="*/ 7 w 16"/>
                <a:gd name="T9" fmla="*/ 2 h 15"/>
                <a:gd name="T10" fmla="*/ 14 w 16"/>
                <a:gd name="T11" fmla="*/ 8 h 15"/>
                <a:gd name="T12" fmla="*/ 15 w 16"/>
                <a:gd name="T13" fmla="*/ 14 h 15"/>
                <a:gd name="T14" fmla="*/ 12 w 16"/>
                <a:gd name="T1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15">
                  <a:moveTo>
                    <a:pt x="12" y="15"/>
                  </a:moveTo>
                  <a:cubicBezTo>
                    <a:pt x="11" y="15"/>
                    <a:pt x="10" y="15"/>
                    <a:pt x="9" y="14"/>
                  </a:cubicBezTo>
                  <a:cubicBezTo>
                    <a:pt x="7" y="12"/>
                    <a:pt x="4" y="9"/>
                    <a:pt x="2" y="6"/>
                  </a:cubicBezTo>
                  <a:cubicBezTo>
                    <a:pt x="0" y="5"/>
                    <a:pt x="0" y="3"/>
                    <a:pt x="2" y="1"/>
                  </a:cubicBezTo>
                  <a:cubicBezTo>
                    <a:pt x="3" y="0"/>
                    <a:pt x="6" y="0"/>
                    <a:pt x="7" y="2"/>
                  </a:cubicBezTo>
                  <a:cubicBezTo>
                    <a:pt x="9" y="4"/>
                    <a:pt x="12" y="6"/>
                    <a:pt x="14" y="8"/>
                  </a:cubicBezTo>
                  <a:cubicBezTo>
                    <a:pt x="16" y="10"/>
                    <a:pt x="16" y="12"/>
                    <a:pt x="15" y="14"/>
                  </a:cubicBezTo>
                  <a:cubicBezTo>
                    <a:pt x="14" y="14"/>
                    <a:pt x="13" y="15"/>
                    <a:pt x="12" y="15"/>
                  </a:cubicBez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50"/>
            </a:p>
          </p:txBody>
        </p:sp>
        <p:sp>
          <p:nvSpPr>
            <p:cNvPr id="97" name="Freeform 220">
              <a:extLst>
                <a:ext uri="{FF2B5EF4-FFF2-40B4-BE49-F238E27FC236}">
                  <a16:creationId xmlns:a16="http://schemas.microsoft.com/office/drawing/2014/main" id="{4ACAC03C-FA6C-684E-BFB4-FE48423F2A5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29838" y="4441825"/>
              <a:ext cx="200025" cy="293687"/>
            </a:xfrm>
            <a:custGeom>
              <a:avLst/>
              <a:gdLst>
                <a:gd name="T0" fmla="*/ 27 w 53"/>
                <a:gd name="T1" fmla="*/ 78 h 78"/>
                <a:gd name="T2" fmla="*/ 23 w 53"/>
                <a:gd name="T3" fmla="*/ 74 h 78"/>
                <a:gd name="T4" fmla="*/ 23 w 53"/>
                <a:gd name="T5" fmla="*/ 74 h 78"/>
                <a:gd name="T6" fmla="*/ 39 w 53"/>
                <a:gd name="T7" fmla="*/ 41 h 78"/>
                <a:gd name="T8" fmla="*/ 46 w 53"/>
                <a:gd name="T9" fmla="*/ 26 h 78"/>
                <a:gd name="T10" fmla="*/ 27 w 53"/>
                <a:gd name="T11" fmla="*/ 7 h 78"/>
                <a:gd name="T12" fmla="*/ 13 w 53"/>
                <a:gd name="T13" fmla="*/ 13 h 78"/>
                <a:gd name="T14" fmla="*/ 8 w 53"/>
                <a:gd name="T15" fmla="*/ 26 h 78"/>
                <a:gd name="T16" fmla="*/ 4 w 53"/>
                <a:gd name="T17" fmla="*/ 30 h 78"/>
                <a:gd name="T18" fmla="*/ 0 w 53"/>
                <a:gd name="T19" fmla="*/ 26 h 78"/>
                <a:gd name="T20" fmla="*/ 8 w 53"/>
                <a:gd name="T21" fmla="*/ 7 h 78"/>
                <a:gd name="T22" fmla="*/ 28 w 53"/>
                <a:gd name="T23" fmla="*/ 0 h 78"/>
                <a:gd name="T24" fmla="*/ 53 w 53"/>
                <a:gd name="T25" fmla="*/ 25 h 78"/>
                <a:gd name="T26" fmla="*/ 44 w 53"/>
                <a:gd name="T27" fmla="*/ 46 h 78"/>
                <a:gd name="T28" fmla="*/ 30 w 53"/>
                <a:gd name="T29" fmla="*/ 74 h 78"/>
                <a:gd name="T30" fmla="*/ 30 w 53"/>
                <a:gd name="T31" fmla="*/ 74 h 78"/>
                <a:gd name="T32" fmla="*/ 27 w 53"/>
                <a:gd name="T33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3" h="78">
                  <a:moveTo>
                    <a:pt x="27" y="78"/>
                  </a:moveTo>
                  <a:cubicBezTo>
                    <a:pt x="25" y="78"/>
                    <a:pt x="23" y="76"/>
                    <a:pt x="23" y="74"/>
                  </a:cubicBezTo>
                  <a:cubicBezTo>
                    <a:pt x="23" y="74"/>
                    <a:pt x="23" y="74"/>
                    <a:pt x="23" y="74"/>
                  </a:cubicBezTo>
                  <a:cubicBezTo>
                    <a:pt x="23" y="62"/>
                    <a:pt x="29" y="49"/>
                    <a:pt x="39" y="41"/>
                  </a:cubicBezTo>
                  <a:cubicBezTo>
                    <a:pt x="44" y="37"/>
                    <a:pt x="46" y="32"/>
                    <a:pt x="46" y="26"/>
                  </a:cubicBezTo>
                  <a:cubicBezTo>
                    <a:pt x="45" y="16"/>
                    <a:pt x="37" y="8"/>
                    <a:pt x="27" y="7"/>
                  </a:cubicBezTo>
                  <a:cubicBezTo>
                    <a:pt x="22" y="7"/>
                    <a:pt x="17" y="9"/>
                    <a:pt x="13" y="13"/>
                  </a:cubicBezTo>
                  <a:cubicBezTo>
                    <a:pt x="10" y="16"/>
                    <a:pt x="8" y="21"/>
                    <a:pt x="8" y="26"/>
                  </a:cubicBezTo>
                  <a:cubicBezTo>
                    <a:pt x="8" y="28"/>
                    <a:pt x="6" y="30"/>
                    <a:pt x="4" y="30"/>
                  </a:cubicBezTo>
                  <a:cubicBezTo>
                    <a:pt x="2" y="30"/>
                    <a:pt x="0" y="28"/>
                    <a:pt x="0" y="26"/>
                  </a:cubicBezTo>
                  <a:cubicBezTo>
                    <a:pt x="0" y="19"/>
                    <a:pt x="3" y="12"/>
                    <a:pt x="8" y="7"/>
                  </a:cubicBezTo>
                  <a:cubicBezTo>
                    <a:pt x="14" y="2"/>
                    <a:pt x="20" y="0"/>
                    <a:pt x="28" y="0"/>
                  </a:cubicBezTo>
                  <a:cubicBezTo>
                    <a:pt x="41" y="1"/>
                    <a:pt x="53" y="12"/>
                    <a:pt x="53" y="25"/>
                  </a:cubicBezTo>
                  <a:cubicBezTo>
                    <a:pt x="53" y="34"/>
                    <a:pt x="50" y="41"/>
                    <a:pt x="44" y="46"/>
                  </a:cubicBezTo>
                  <a:cubicBezTo>
                    <a:pt x="35" y="54"/>
                    <a:pt x="30" y="64"/>
                    <a:pt x="30" y="74"/>
                  </a:cubicBezTo>
                  <a:cubicBezTo>
                    <a:pt x="30" y="74"/>
                    <a:pt x="30" y="74"/>
                    <a:pt x="30" y="74"/>
                  </a:cubicBezTo>
                  <a:cubicBezTo>
                    <a:pt x="30" y="76"/>
                    <a:pt x="29" y="78"/>
                    <a:pt x="27" y="78"/>
                  </a:cubicBez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50"/>
            </a:p>
          </p:txBody>
        </p:sp>
        <p:sp>
          <p:nvSpPr>
            <p:cNvPr id="98" name="Freeform 221">
              <a:extLst>
                <a:ext uri="{FF2B5EF4-FFF2-40B4-BE49-F238E27FC236}">
                  <a16:creationId xmlns:a16="http://schemas.microsoft.com/office/drawing/2014/main" id="{03408E46-DFB6-0046-82A8-F62F5A9334D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90163" y="4743450"/>
              <a:ext cx="79375" cy="82550"/>
            </a:xfrm>
            <a:custGeom>
              <a:avLst/>
              <a:gdLst>
                <a:gd name="T0" fmla="*/ 11 w 21"/>
                <a:gd name="T1" fmla="*/ 22 h 22"/>
                <a:gd name="T2" fmla="*/ 0 w 21"/>
                <a:gd name="T3" fmla="*/ 11 h 22"/>
                <a:gd name="T4" fmla="*/ 11 w 21"/>
                <a:gd name="T5" fmla="*/ 0 h 22"/>
                <a:gd name="T6" fmla="*/ 21 w 21"/>
                <a:gd name="T7" fmla="*/ 11 h 22"/>
                <a:gd name="T8" fmla="*/ 11 w 21"/>
                <a:gd name="T9" fmla="*/ 22 h 22"/>
                <a:gd name="T10" fmla="*/ 11 w 21"/>
                <a:gd name="T11" fmla="*/ 7 h 22"/>
                <a:gd name="T12" fmla="*/ 7 w 21"/>
                <a:gd name="T13" fmla="*/ 11 h 22"/>
                <a:gd name="T14" fmla="*/ 11 w 21"/>
                <a:gd name="T15" fmla="*/ 14 h 22"/>
                <a:gd name="T16" fmla="*/ 14 w 21"/>
                <a:gd name="T17" fmla="*/ 11 h 22"/>
                <a:gd name="T18" fmla="*/ 11 w 21"/>
                <a:gd name="T19" fmla="*/ 7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22">
                  <a:moveTo>
                    <a:pt x="11" y="22"/>
                  </a:moveTo>
                  <a:cubicBezTo>
                    <a:pt x="5" y="22"/>
                    <a:pt x="0" y="17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1" y="5"/>
                    <a:pt x="21" y="11"/>
                  </a:cubicBezTo>
                  <a:cubicBezTo>
                    <a:pt x="21" y="17"/>
                    <a:pt x="17" y="22"/>
                    <a:pt x="11" y="22"/>
                  </a:cubicBezTo>
                  <a:close/>
                  <a:moveTo>
                    <a:pt x="11" y="7"/>
                  </a:moveTo>
                  <a:cubicBezTo>
                    <a:pt x="9" y="7"/>
                    <a:pt x="7" y="9"/>
                    <a:pt x="7" y="11"/>
                  </a:cubicBezTo>
                  <a:cubicBezTo>
                    <a:pt x="7" y="13"/>
                    <a:pt x="9" y="14"/>
                    <a:pt x="11" y="14"/>
                  </a:cubicBezTo>
                  <a:cubicBezTo>
                    <a:pt x="13" y="14"/>
                    <a:pt x="14" y="13"/>
                    <a:pt x="14" y="11"/>
                  </a:cubicBezTo>
                  <a:cubicBezTo>
                    <a:pt x="14" y="9"/>
                    <a:pt x="13" y="7"/>
                    <a:pt x="11" y="7"/>
                  </a:cubicBez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50"/>
            </a:p>
          </p:txBody>
        </p:sp>
      </p:grpSp>
      <p:sp>
        <p:nvSpPr>
          <p:cNvPr id="99" name="TextBox 98">
            <a:extLst>
              <a:ext uri="{FF2B5EF4-FFF2-40B4-BE49-F238E27FC236}">
                <a16:creationId xmlns:a16="http://schemas.microsoft.com/office/drawing/2014/main" id="{59DD0641-778D-6246-8189-3871EA421F7F}"/>
              </a:ext>
            </a:extLst>
          </p:cNvPr>
          <p:cNvSpPr txBox="1"/>
          <p:nvPr/>
        </p:nvSpPr>
        <p:spPr>
          <a:xfrm>
            <a:off x="261074" y="4006524"/>
            <a:ext cx="14365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400" b="1" dirty="0"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Côn trùng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F926FA18-AAE6-7348-9397-BA9E15397215}"/>
              </a:ext>
            </a:extLst>
          </p:cNvPr>
          <p:cNvSpPr txBox="1"/>
          <p:nvPr/>
        </p:nvSpPr>
        <p:spPr>
          <a:xfrm>
            <a:off x="2048168" y="3983441"/>
            <a:ext cx="1436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Giun</a:t>
            </a:r>
            <a:endParaRPr lang="en-VN" sz="2400" b="1" dirty="0">
              <a:latin typeface="Times New Roman" panose="02020603050405020304" pitchFamily="18" charset="0"/>
              <a:ea typeface="Hiragino Kaku Gothic StdN W8" panose="020B08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E51EA1F5-A7E8-5A46-9048-768549506376}"/>
              </a:ext>
            </a:extLst>
          </p:cNvPr>
          <p:cNvSpPr txBox="1"/>
          <p:nvPr/>
        </p:nvSpPr>
        <p:spPr>
          <a:xfrm>
            <a:off x="3755670" y="4006524"/>
            <a:ext cx="14365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Tế</a:t>
            </a:r>
            <a:r>
              <a:rPr lang="en-US" sz="2400" b="1" dirty="0" smtClean="0"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bào</a:t>
            </a:r>
            <a:r>
              <a:rPr lang="en-US" sz="2400" b="1" dirty="0" smtClean="0"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vảy</a:t>
            </a:r>
            <a:r>
              <a:rPr lang="en-US" sz="2400" b="1" dirty="0" smtClean="0"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hành</a:t>
            </a:r>
            <a:endParaRPr lang="en-VN" sz="2400" b="1" dirty="0">
              <a:latin typeface="Times New Roman" panose="02020603050405020304" pitchFamily="18" charset="0"/>
              <a:ea typeface="Hiragino Kaku Gothic StdN W8" panose="020B08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E0F1ABAB-EA83-7E4F-819A-C3FE8C292EE9}"/>
              </a:ext>
            </a:extLst>
          </p:cNvPr>
          <p:cNvSpPr txBox="1"/>
          <p:nvPr/>
        </p:nvSpPr>
        <p:spPr>
          <a:xfrm>
            <a:off x="5624181" y="4006524"/>
            <a:ext cx="1436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Tép</a:t>
            </a:r>
            <a:r>
              <a:rPr lang="en-US" sz="2400" b="1" dirty="0" smtClean="0"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bưởi</a:t>
            </a:r>
            <a:endParaRPr lang="en-VN" sz="2400" b="1" dirty="0">
              <a:latin typeface="Times New Roman" panose="02020603050405020304" pitchFamily="18" charset="0"/>
              <a:ea typeface="Hiragino Kaku Gothic StdN W8" panose="020B08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4BCE7B6A-C66B-5048-ACB1-2856A5AB224A}"/>
              </a:ext>
            </a:extLst>
          </p:cNvPr>
          <p:cNvSpPr txBox="1"/>
          <p:nvPr/>
        </p:nvSpPr>
        <p:spPr>
          <a:xfrm>
            <a:off x="7442974" y="3821858"/>
            <a:ext cx="14365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T</a:t>
            </a:r>
            <a:r>
              <a:rPr lang="en-VN" sz="2400" b="1" dirty="0"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ế bào thịt quả cà chua</a:t>
            </a:r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94224B7D-A2E8-E24D-9ABF-21CCF84C22AA}"/>
              </a:ext>
            </a:extLst>
          </p:cNvPr>
          <p:cNvSpPr/>
          <p:nvPr/>
        </p:nvSpPr>
        <p:spPr>
          <a:xfrm>
            <a:off x="1237145" y="1488616"/>
            <a:ext cx="630221" cy="630221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 sz="1050"/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CCBB1EBC-81A5-F841-BF24-77B590EA7CD9}"/>
              </a:ext>
            </a:extLst>
          </p:cNvPr>
          <p:cNvSpPr/>
          <p:nvPr/>
        </p:nvSpPr>
        <p:spPr>
          <a:xfrm>
            <a:off x="3031875" y="1488616"/>
            <a:ext cx="630221" cy="630221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 sz="1050"/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6D6A8A28-ADBB-764F-9AAA-10D61E7E0B96}"/>
              </a:ext>
            </a:extLst>
          </p:cNvPr>
          <p:cNvSpPr/>
          <p:nvPr/>
        </p:nvSpPr>
        <p:spPr>
          <a:xfrm>
            <a:off x="4829959" y="1490707"/>
            <a:ext cx="630221" cy="630221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 sz="1050"/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39039130-A0C3-D64B-8C15-ABCCA2316D2F}"/>
              </a:ext>
            </a:extLst>
          </p:cNvPr>
          <p:cNvSpPr/>
          <p:nvPr/>
        </p:nvSpPr>
        <p:spPr>
          <a:xfrm>
            <a:off x="6628044" y="1487678"/>
            <a:ext cx="630221" cy="630221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 sz="1050"/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636C67FB-DEEA-A04E-B1BE-AAAB0056DD93}"/>
              </a:ext>
            </a:extLst>
          </p:cNvPr>
          <p:cNvSpPr/>
          <p:nvPr/>
        </p:nvSpPr>
        <p:spPr>
          <a:xfrm>
            <a:off x="8426128" y="1487678"/>
            <a:ext cx="630221" cy="630221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 sz="1050"/>
          </a:p>
        </p:txBody>
      </p:sp>
      <p:pic>
        <p:nvPicPr>
          <p:cNvPr id="110" name="Graphic 38">
            <a:extLst>
              <a:ext uri="{FF2B5EF4-FFF2-40B4-BE49-F238E27FC236}">
                <a16:creationId xmlns:a16="http://schemas.microsoft.com/office/drawing/2014/main" id="{73A88B26-4AB5-E64B-AE2F-DF8A3DC99E0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095374" y="1544584"/>
            <a:ext cx="462101" cy="462101"/>
          </a:xfrm>
          <a:prstGeom prst="rect">
            <a:avLst/>
          </a:prstGeom>
        </p:spPr>
      </p:pic>
      <p:pic>
        <p:nvPicPr>
          <p:cNvPr id="111" name="Graphic 48">
            <a:extLst>
              <a:ext uri="{FF2B5EF4-FFF2-40B4-BE49-F238E27FC236}">
                <a16:creationId xmlns:a16="http://schemas.microsoft.com/office/drawing/2014/main" id="{C42A2BBD-93A2-3648-A9C0-F59EEDC5CD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290943" y="1558407"/>
            <a:ext cx="462101" cy="462101"/>
          </a:xfrm>
          <a:prstGeom prst="rect">
            <a:avLst/>
          </a:prstGeom>
        </p:spPr>
      </p:pic>
      <p:pic>
        <p:nvPicPr>
          <p:cNvPr id="58" name="Graphic 38">
            <a:extLst>
              <a:ext uri="{FF2B5EF4-FFF2-40B4-BE49-F238E27FC236}">
                <a16:creationId xmlns:a16="http://schemas.microsoft.com/office/drawing/2014/main" id="{73A88B26-4AB5-E64B-AE2F-DF8A3DC99E0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712103" y="1568542"/>
            <a:ext cx="462101" cy="462101"/>
          </a:xfrm>
          <a:prstGeom prst="rect">
            <a:avLst/>
          </a:prstGeom>
        </p:spPr>
      </p:pic>
      <p:grpSp>
        <p:nvGrpSpPr>
          <p:cNvPr id="153" name="Google Shape;1865;p43"/>
          <p:cNvGrpSpPr/>
          <p:nvPr/>
        </p:nvGrpSpPr>
        <p:grpSpPr>
          <a:xfrm flipH="1">
            <a:off x="4921145" y="1539410"/>
            <a:ext cx="391288" cy="500093"/>
            <a:chOff x="2627696" y="1869406"/>
            <a:chExt cx="1223773" cy="1795226"/>
          </a:xfrm>
        </p:grpSpPr>
        <p:sp>
          <p:nvSpPr>
            <p:cNvPr id="154" name="Google Shape;1866;p43"/>
            <p:cNvSpPr/>
            <p:nvPr/>
          </p:nvSpPr>
          <p:spPr>
            <a:xfrm>
              <a:off x="3039389" y="1869406"/>
              <a:ext cx="103737" cy="292448"/>
            </a:xfrm>
            <a:custGeom>
              <a:avLst/>
              <a:gdLst/>
              <a:ahLst/>
              <a:cxnLst/>
              <a:rect l="l" t="t" r="r" b="b"/>
              <a:pathLst>
                <a:path w="990" h="2791" extrusionOk="0">
                  <a:moveTo>
                    <a:pt x="1" y="0"/>
                  </a:moveTo>
                  <a:lnTo>
                    <a:pt x="1" y="2791"/>
                  </a:lnTo>
                  <a:lnTo>
                    <a:pt x="989" y="2791"/>
                  </a:lnTo>
                  <a:lnTo>
                    <a:pt x="989" y="0"/>
                  </a:lnTo>
                  <a:close/>
                </a:path>
              </a:pathLst>
            </a:custGeom>
            <a:solidFill>
              <a:srgbClr val="B7B7B7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867;p43"/>
            <p:cNvSpPr/>
            <p:nvPr/>
          </p:nvSpPr>
          <p:spPr>
            <a:xfrm>
              <a:off x="3199287" y="2313366"/>
              <a:ext cx="652182" cy="1304123"/>
            </a:xfrm>
            <a:custGeom>
              <a:avLst/>
              <a:gdLst/>
              <a:ahLst/>
              <a:cxnLst/>
              <a:rect l="l" t="t" r="r" b="b"/>
              <a:pathLst>
                <a:path w="6224" h="12446" extrusionOk="0">
                  <a:moveTo>
                    <a:pt x="1" y="1"/>
                  </a:moveTo>
                  <a:lnTo>
                    <a:pt x="1" y="1535"/>
                  </a:lnTo>
                  <a:cubicBezTo>
                    <a:pt x="2586" y="1535"/>
                    <a:pt x="4689" y="3630"/>
                    <a:pt x="4689" y="6223"/>
                  </a:cubicBezTo>
                  <a:cubicBezTo>
                    <a:pt x="4689" y="8808"/>
                    <a:pt x="2586" y="10912"/>
                    <a:pt x="1" y="10912"/>
                  </a:cubicBezTo>
                  <a:lnTo>
                    <a:pt x="1" y="12445"/>
                  </a:lnTo>
                  <a:cubicBezTo>
                    <a:pt x="3432" y="12445"/>
                    <a:pt x="6223" y="9654"/>
                    <a:pt x="6223" y="6223"/>
                  </a:cubicBezTo>
                  <a:cubicBezTo>
                    <a:pt x="6223" y="2784"/>
                    <a:pt x="3432" y="1"/>
                    <a:pt x="1" y="1"/>
                  </a:cubicBezTo>
                  <a:close/>
                </a:path>
              </a:pathLst>
            </a:custGeom>
            <a:solidFill>
              <a:srgbClr val="666666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868;p43"/>
            <p:cNvSpPr/>
            <p:nvPr/>
          </p:nvSpPr>
          <p:spPr>
            <a:xfrm>
              <a:off x="2910191" y="2136913"/>
              <a:ext cx="362137" cy="608158"/>
            </a:xfrm>
            <a:custGeom>
              <a:avLst/>
              <a:gdLst/>
              <a:ahLst/>
              <a:cxnLst/>
              <a:rect l="l" t="t" r="r" b="b"/>
              <a:pathLst>
                <a:path w="3456" h="5804" extrusionOk="0">
                  <a:moveTo>
                    <a:pt x="1" y="1"/>
                  </a:moveTo>
                  <a:lnTo>
                    <a:pt x="1" y="5804"/>
                  </a:lnTo>
                  <a:lnTo>
                    <a:pt x="3456" y="5804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rgbClr val="B7B7B7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869;p43"/>
            <p:cNvSpPr/>
            <p:nvPr/>
          </p:nvSpPr>
          <p:spPr>
            <a:xfrm>
              <a:off x="3098277" y="2260765"/>
              <a:ext cx="349668" cy="325664"/>
            </a:xfrm>
            <a:custGeom>
              <a:avLst/>
              <a:gdLst/>
              <a:ahLst/>
              <a:cxnLst/>
              <a:rect l="l" t="t" r="r" b="b"/>
              <a:pathLst>
                <a:path w="3337" h="3108" extrusionOk="0">
                  <a:moveTo>
                    <a:pt x="1663" y="1"/>
                  </a:moveTo>
                  <a:cubicBezTo>
                    <a:pt x="1582" y="1"/>
                    <a:pt x="1499" y="7"/>
                    <a:pt x="1416" y="21"/>
                  </a:cubicBezTo>
                  <a:cubicBezTo>
                    <a:pt x="570" y="163"/>
                    <a:pt x="0" y="961"/>
                    <a:pt x="135" y="1807"/>
                  </a:cubicBezTo>
                  <a:cubicBezTo>
                    <a:pt x="256" y="2570"/>
                    <a:pt x="917" y="3108"/>
                    <a:pt x="1666" y="3108"/>
                  </a:cubicBezTo>
                  <a:cubicBezTo>
                    <a:pt x="1748" y="3108"/>
                    <a:pt x="1830" y="3101"/>
                    <a:pt x="1914" y="3088"/>
                  </a:cubicBezTo>
                  <a:cubicBezTo>
                    <a:pt x="2760" y="2946"/>
                    <a:pt x="3337" y="2147"/>
                    <a:pt x="3194" y="1301"/>
                  </a:cubicBezTo>
                  <a:cubicBezTo>
                    <a:pt x="3073" y="539"/>
                    <a:pt x="2412" y="1"/>
                    <a:pt x="1663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870;p43"/>
            <p:cNvSpPr/>
            <p:nvPr/>
          </p:nvSpPr>
          <p:spPr>
            <a:xfrm>
              <a:off x="3016231" y="2744961"/>
              <a:ext cx="150052" cy="88751"/>
            </a:xfrm>
            <a:custGeom>
              <a:avLst/>
              <a:gdLst/>
              <a:ahLst/>
              <a:cxnLst/>
              <a:rect l="l" t="t" r="r" b="b"/>
              <a:pathLst>
                <a:path w="1432" h="847" extrusionOk="0">
                  <a:moveTo>
                    <a:pt x="1" y="1"/>
                  </a:moveTo>
                  <a:lnTo>
                    <a:pt x="1" y="847"/>
                  </a:lnTo>
                  <a:lnTo>
                    <a:pt x="1432" y="847"/>
                  </a:lnTo>
                  <a:lnTo>
                    <a:pt x="1432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871;p43"/>
            <p:cNvSpPr/>
            <p:nvPr/>
          </p:nvSpPr>
          <p:spPr>
            <a:xfrm>
              <a:off x="3147944" y="2313156"/>
              <a:ext cx="249493" cy="220567"/>
            </a:xfrm>
            <a:custGeom>
              <a:avLst/>
              <a:gdLst/>
              <a:ahLst/>
              <a:cxnLst/>
              <a:rect l="l" t="t" r="r" b="b"/>
              <a:pathLst>
                <a:path w="2381" h="2105" extrusionOk="0">
                  <a:moveTo>
                    <a:pt x="1193" y="1"/>
                  </a:moveTo>
                  <a:cubicBezTo>
                    <a:pt x="1065" y="1"/>
                    <a:pt x="934" y="24"/>
                    <a:pt x="807" y="74"/>
                  </a:cubicBezTo>
                  <a:cubicBezTo>
                    <a:pt x="269" y="287"/>
                    <a:pt x="1" y="896"/>
                    <a:pt x="214" y="1434"/>
                  </a:cubicBezTo>
                  <a:cubicBezTo>
                    <a:pt x="378" y="1854"/>
                    <a:pt x="777" y="2105"/>
                    <a:pt x="1196" y="2105"/>
                  </a:cubicBezTo>
                  <a:cubicBezTo>
                    <a:pt x="1322" y="2105"/>
                    <a:pt x="1450" y="2082"/>
                    <a:pt x="1574" y="2035"/>
                  </a:cubicBezTo>
                  <a:cubicBezTo>
                    <a:pt x="2112" y="1821"/>
                    <a:pt x="2380" y="1212"/>
                    <a:pt x="2167" y="675"/>
                  </a:cubicBezTo>
                  <a:cubicBezTo>
                    <a:pt x="2009" y="256"/>
                    <a:pt x="1614" y="1"/>
                    <a:pt x="1193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872;p43"/>
            <p:cNvSpPr/>
            <p:nvPr/>
          </p:nvSpPr>
          <p:spPr>
            <a:xfrm>
              <a:off x="2688994" y="3430967"/>
              <a:ext cx="661193" cy="233665"/>
            </a:xfrm>
            <a:custGeom>
              <a:avLst/>
              <a:gdLst/>
              <a:ahLst/>
              <a:cxnLst/>
              <a:rect l="l" t="t" r="r" b="b"/>
              <a:pathLst>
                <a:path w="6310" h="2230" extrusionOk="0">
                  <a:moveTo>
                    <a:pt x="1" y="0"/>
                  </a:moveTo>
                  <a:lnTo>
                    <a:pt x="1" y="2230"/>
                  </a:lnTo>
                  <a:lnTo>
                    <a:pt x="6310" y="2230"/>
                  </a:lnTo>
                  <a:lnTo>
                    <a:pt x="6310" y="0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873;p43"/>
            <p:cNvSpPr/>
            <p:nvPr/>
          </p:nvSpPr>
          <p:spPr>
            <a:xfrm>
              <a:off x="2627696" y="3357200"/>
              <a:ext cx="783792" cy="73872"/>
            </a:xfrm>
            <a:custGeom>
              <a:avLst/>
              <a:gdLst/>
              <a:ahLst/>
              <a:cxnLst/>
              <a:rect l="l" t="t" r="r" b="b"/>
              <a:pathLst>
                <a:path w="7480" h="705" extrusionOk="0">
                  <a:moveTo>
                    <a:pt x="1" y="1"/>
                  </a:moveTo>
                  <a:lnTo>
                    <a:pt x="1" y="704"/>
                  </a:lnTo>
                  <a:lnTo>
                    <a:pt x="7480" y="704"/>
                  </a:lnTo>
                  <a:lnTo>
                    <a:pt x="7480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2" name="Google Shape;1865;p43"/>
          <p:cNvGrpSpPr/>
          <p:nvPr/>
        </p:nvGrpSpPr>
        <p:grpSpPr>
          <a:xfrm flipH="1">
            <a:off x="8522359" y="1549072"/>
            <a:ext cx="391288" cy="500093"/>
            <a:chOff x="2627696" y="1869406"/>
            <a:chExt cx="1223773" cy="1795226"/>
          </a:xfrm>
        </p:grpSpPr>
        <p:sp>
          <p:nvSpPr>
            <p:cNvPr id="163" name="Google Shape;1866;p43"/>
            <p:cNvSpPr/>
            <p:nvPr/>
          </p:nvSpPr>
          <p:spPr>
            <a:xfrm>
              <a:off x="3039389" y="1869406"/>
              <a:ext cx="103737" cy="292448"/>
            </a:xfrm>
            <a:custGeom>
              <a:avLst/>
              <a:gdLst/>
              <a:ahLst/>
              <a:cxnLst/>
              <a:rect l="l" t="t" r="r" b="b"/>
              <a:pathLst>
                <a:path w="990" h="2791" extrusionOk="0">
                  <a:moveTo>
                    <a:pt x="1" y="0"/>
                  </a:moveTo>
                  <a:lnTo>
                    <a:pt x="1" y="2791"/>
                  </a:lnTo>
                  <a:lnTo>
                    <a:pt x="989" y="2791"/>
                  </a:lnTo>
                  <a:lnTo>
                    <a:pt x="989" y="0"/>
                  </a:lnTo>
                  <a:close/>
                </a:path>
              </a:pathLst>
            </a:custGeom>
            <a:solidFill>
              <a:srgbClr val="B7B7B7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867;p43"/>
            <p:cNvSpPr/>
            <p:nvPr/>
          </p:nvSpPr>
          <p:spPr>
            <a:xfrm>
              <a:off x="3199287" y="2313366"/>
              <a:ext cx="652182" cy="1304123"/>
            </a:xfrm>
            <a:custGeom>
              <a:avLst/>
              <a:gdLst/>
              <a:ahLst/>
              <a:cxnLst/>
              <a:rect l="l" t="t" r="r" b="b"/>
              <a:pathLst>
                <a:path w="6224" h="12446" extrusionOk="0">
                  <a:moveTo>
                    <a:pt x="1" y="1"/>
                  </a:moveTo>
                  <a:lnTo>
                    <a:pt x="1" y="1535"/>
                  </a:lnTo>
                  <a:cubicBezTo>
                    <a:pt x="2586" y="1535"/>
                    <a:pt x="4689" y="3630"/>
                    <a:pt x="4689" y="6223"/>
                  </a:cubicBezTo>
                  <a:cubicBezTo>
                    <a:pt x="4689" y="8808"/>
                    <a:pt x="2586" y="10912"/>
                    <a:pt x="1" y="10912"/>
                  </a:cubicBezTo>
                  <a:lnTo>
                    <a:pt x="1" y="12445"/>
                  </a:lnTo>
                  <a:cubicBezTo>
                    <a:pt x="3432" y="12445"/>
                    <a:pt x="6223" y="9654"/>
                    <a:pt x="6223" y="6223"/>
                  </a:cubicBezTo>
                  <a:cubicBezTo>
                    <a:pt x="6223" y="2784"/>
                    <a:pt x="3432" y="1"/>
                    <a:pt x="1" y="1"/>
                  </a:cubicBezTo>
                  <a:close/>
                </a:path>
              </a:pathLst>
            </a:custGeom>
            <a:solidFill>
              <a:srgbClr val="666666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868;p43"/>
            <p:cNvSpPr/>
            <p:nvPr/>
          </p:nvSpPr>
          <p:spPr>
            <a:xfrm>
              <a:off x="2910191" y="2136913"/>
              <a:ext cx="362137" cy="608158"/>
            </a:xfrm>
            <a:custGeom>
              <a:avLst/>
              <a:gdLst/>
              <a:ahLst/>
              <a:cxnLst/>
              <a:rect l="l" t="t" r="r" b="b"/>
              <a:pathLst>
                <a:path w="3456" h="5804" extrusionOk="0">
                  <a:moveTo>
                    <a:pt x="1" y="1"/>
                  </a:moveTo>
                  <a:lnTo>
                    <a:pt x="1" y="5804"/>
                  </a:lnTo>
                  <a:lnTo>
                    <a:pt x="3456" y="5804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rgbClr val="B7B7B7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869;p43"/>
            <p:cNvSpPr/>
            <p:nvPr/>
          </p:nvSpPr>
          <p:spPr>
            <a:xfrm>
              <a:off x="3098277" y="2260765"/>
              <a:ext cx="349668" cy="325664"/>
            </a:xfrm>
            <a:custGeom>
              <a:avLst/>
              <a:gdLst/>
              <a:ahLst/>
              <a:cxnLst/>
              <a:rect l="l" t="t" r="r" b="b"/>
              <a:pathLst>
                <a:path w="3337" h="3108" extrusionOk="0">
                  <a:moveTo>
                    <a:pt x="1663" y="1"/>
                  </a:moveTo>
                  <a:cubicBezTo>
                    <a:pt x="1582" y="1"/>
                    <a:pt x="1499" y="7"/>
                    <a:pt x="1416" y="21"/>
                  </a:cubicBezTo>
                  <a:cubicBezTo>
                    <a:pt x="570" y="163"/>
                    <a:pt x="0" y="961"/>
                    <a:pt x="135" y="1807"/>
                  </a:cubicBezTo>
                  <a:cubicBezTo>
                    <a:pt x="256" y="2570"/>
                    <a:pt x="917" y="3108"/>
                    <a:pt x="1666" y="3108"/>
                  </a:cubicBezTo>
                  <a:cubicBezTo>
                    <a:pt x="1748" y="3108"/>
                    <a:pt x="1830" y="3101"/>
                    <a:pt x="1914" y="3088"/>
                  </a:cubicBezTo>
                  <a:cubicBezTo>
                    <a:pt x="2760" y="2946"/>
                    <a:pt x="3337" y="2147"/>
                    <a:pt x="3194" y="1301"/>
                  </a:cubicBezTo>
                  <a:cubicBezTo>
                    <a:pt x="3073" y="539"/>
                    <a:pt x="2412" y="1"/>
                    <a:pt x="1663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870;p43"/>
            <p:cNvSpPr/>
            <p:nvPr/>
          </p:nvSpPr>
          <p:spPr>
            <a:xfrm>
              <a:off x="3016231" y="2744961"/>
              <a:ext cx="150052" cy="88751"/>
            </a:xfrm>
            <a:custGeom>
              <a:avLst/>
              <a:gdLst/>
              <a:ahLst/>
              <a:cxnLst/>
              <a:rect l="l" t="t" r="r" b="b"/>
              <a:pathLst>
                <a:path w="1432" h="847" extrusionOk="0">
                  <a:moveTo>
                    <a:pt x="1" y="1"/>
                  </a:moveTo>
                  <a:lnTo>
                    <a:pt x="1" y="847"/>
                  </a:lnTo>
                  <a:lnTo>
                    <a:pt x="1432" y="847"/>
                  </a:lnTo>
                  <a:lnTo>
                    <a:pt x="1432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871;p43"/>
            <p:cNvSpPr/>
            <p:nvPr/>
          </p:nvSpPr>
          <p:spPr>
            <a:xfrm>
              <a:off x="3147944" y="2313156"/>
              <a:ext cx="249493" cy="220567"/>
            </a:xfrm>
            <a:custGeom>
              <a:avLst/>
              <a:gdLst/>
              <a:ahLst/>
              <a:cxnLst/>
              <a:rect l="l" t="t" r="r" b="b"/>
              <a:pathLst>
                <a:path w="2381" h="2105" extrusionOk="0">
                  <a:moveTo>
                    <a:pt x="1193" y="1"/>
                  </a:moveTo>
                  <a:cubicBezTo>
                    <a:pt x="1065" y="1"/>
                    <a:pt x="934" y="24"/>
                    <a:pt x="807" y="74"/>
                  </a:cubicBezTo>
                  <a:cubicBezTo>
                    <a:pt x="269" y="287"/>
                    <a:pt x="1" y="896"/>
                    <a:pt x="214" y="1434"/>
                  </a:cubicBezTo>
                  <a:cubicBezTo>
                    <a:pt x="378" y="1854"/>
                    <a:pt x="777" y="2105"/>
                    <a:pt x="1196" y="2105"/>
                  </a:cubicBezTo>
                  <a:cubicBezTo>
                    <a:pt x="1322" y="2105"/>
                    <a:pt x="1450" y="2082"/>
                    <a:pt x="1574" y="2035"/>
                  </a:cubicBezTo>
                  <a:cubicBezTo>
                    <a:pt x="2112" y="1821"/>
                    <a:pt x="2380" y="1212"/>
                    <a:pt x="2167" y="675"/>
                  </a:cubicBezTo>
                  <a:cubicBezTo>
                    <a:pt x="2009" y="256"/>
                    <a:pt x="1614" y="1"/>
                    <a:pt x="1193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872;p43"/>
            <p:cNvSpPr/>
            <p:nvPr/>
          </p:nvSpPr>
          <p:spPr>
            <a:xfrm>
              <a:off x="2688994" y="3430967"/>
              <a:ext cx="661193" cy="233665"/>
            </a:xfrm>
            <a:custGeom>
              <a:avLst/>
              <a:gdLst/>
              <a:ahLst/>
              <a:cxnLst/>
              <a:rect l="l" t="t" r="r" b="b"/>
              <a:pathLst>
                <a:path w="6310" h="2230" extrusionOk="0">
                  <a:moveTo>
                    <a:pt x="1" y="0"/>
                  </a:moveTo>
                  <a:lnTo>
                    <a:pt x="1" y="2230"/>
                  </a:lnTo>
                  <a:lnTo>
                    <a:pt x="6310" y="2230"/>
                  </a:lnTo>
                  <a:lnTo>
                    <a:pt x="6310" y="0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873;p43"/>
            <p:cNvSpPr/>
            <p:nvPr/>
          </p:nvSpPr>
          <p:spPr>
            <a:xfrm>
              <a:off x="2627696" y="3357200"/>
              <a:ext cx="783792" cy="73872"/>
            </a:xfrm>
            <a:custGeom>
              <a:avLst/>
              <a:gdLst/>
              <a:ahLst/>
              <a:cxnLst/>
              <a:rect l="l" t="t" r="r" b="b"/>
              <a:pathLst>
                <a:path w="7480" h="705" extrusionOk="0">
                  <a:moveTo>
                    <a:pt x="1" y="1"/>
                  </a:moveTo>
                  <a:lnTo>
                    <a:pt x="1" y="704"/>
                  </a:lnTo>
                  <a:lnTo>
                    <a:pt x="7480" y="704"/>
                  </a:lnTo>
                  <a:lnTo>
                    <a:pt x="7480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31600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D2F6EB5-29CC-504E-AD90-BA83B526120C}"/>
              </a:ext>
            </a:extLst>
          </p:cNvPr>
          <p:cNvSpPr txBox="1"/>
          <p:nvPr/>
        </p:nvSpPr>
        <p:spPr>
          <a:xfrm>
            <a:off x="3373141" y="206885"/>
            <a:ext cx="27687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2. CÔNG DỤNG</a:t>
            </a:r>
            <a:endParaRPr lang="en-VN" sz="2800" b="1" dirty="0">
              <a:solidFill>
                <a:srgbClr val="C00000"/>
              </a:solidFill>
              <a:latin typeface="Times New Roman" panose="02020603050405020304" pitchFamily="18" charset="0"/>
              <a:ea typeface="Hiragino Kaku Gothic StdN W8" panose="020B0800000000000000" pitchFamily="34" charset="-128"/>
              <a:cs typeface="Times New Roman" panose="02020603050405020304" pitchFamily="18" charset="0"/>
            </a:endParaRPr>
          </a:p>
        </p:txBody>
      </p:sp>
      <p:grpSp>
        <p:nvGrpSpPr>
          <p:cNvPr id="19" name="Google Shape;816;p28"/>
          <p:cNvGrpSpPr/>
          <p:nvPr/>
        </p:nvGrpSpPr>
        <p:grpSpPr>
          <a:xfrm flipH="1">
            <a:off x="235670" y="252612"/>
            <a:ext cx="1121790" cy="1679883"/>
            <a:chOff x="221750" y="1224700"/>
            <a:chExt cx="768538" cy="1176449"/>
          </a:xfrm>
        </p:grpSpPr>
        <p:sp>
          <p:nvSpPr>
            <p:cNvPr id="20" name="Google Shape;817;p28"/>
            <p:cNvSpPr/>
            <p:nvPr/>
          </p:nvSpPr>
          <p:spPr>
            <a:xfrm>
              <a:off x="494210" y="2019218"/>
              <a:ext cx="74938" cy="147884"/>
            </a:xfrm>
            <a:custGeom>
              <a:avLst/>
              <a:gdLst/>
              <a:ahLst/>
              <a:cxnLst/>
              <a:rect l="l" t="t" r="r" b="b"/>
              <a:pathLst>
                <a:path w="2144" h="4231" extrusionOk="0">
                  <a:moveTo>
                    <a:pt x="1100" y="0"/>
                  </a:moveTo>
                  <a:lnTo>
                    <a:pt x="1" y="3938"/>
                  </a:lnTo>
                  <a:lnTo>
                    <a:pt x="1044" y="4230"/>
                  </a:lnTo>
                  <a:lnTo>
                    <a:pt x="2143" y="293"/>
                  </a:lnTo>
                  <a:lnTo>
                    <a:pt x="1100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818;p28"/>
            <p:cNvSpPr/>
            <p:nvPr/>
          </p:nvSpPr>
          <p:spPr>
            <a:xfrm>
              <a:off x="511092" y="1559096"/>
              <a:ext cx="415376" cy="718798"/>
            </a:xfrm>
            <a:custGeom>
              <a:avLst/>
              <a:gdLst/>
              <a:ahLst/>
              <a:cxnLst/>
              <a:rect l="l" t="t" r="r" b="b"/>
              <a:pathLst>
                <a:path w="11884" h="20565" extrusionOk="0">
                  <a:moveTo>
                    <a:pt x="3257" y="0"/>
                  </a:moveTo>
                  <a:lnTo>
                    <a:pt x="1700" y="6831"/>
                  </a:lnTo>
                  <a:lnTo>
                    <a:pt x="4198" y="7266"/>
                  </a:lnTo>
                  <a:cubicBezTo>
                    <a:pt x="4600" y="6214"/>
                    <a:pt x="5476" y="6081"/>
                    <a:pt x="5891" y="6081"/>
                  </a:cubicBezTo>
                  <a:cubicBezTo>
                    <a:pt x="6032" y="6081"/>
                    <a:pt x="6120" y="6096"/>
                    <a:pt x="6120" y="6096"/>
                  </a:cubicBezTo>
                  <a:cubicBezTo>
                    <a:pt x="8452" y="6626"/>
                    <a:pt x="7495" y="10737"/>
                    <a:pt x="7013" y="13465"/>
                  </a:cubicBezTo>
                  <a:cubicBezTo>
                    <a:pt x="6607" y="15800"/>
                    <a:pt x="5117" y="15968"/>
                    <a:pt x="4697" y="15968"/>
                  </a:cubicBezTo>
                  <a:cubicBezTo>
                    <a:pt x="4626" y="15968"/>
                    <a:pt x="4586" y="15963"/>
                    <a:pt x="4586" y="15963"/>
                  </a:cubicBezTo>
                  <a:lnTo>
                    <a:pt x="1162" y="15291"/>
                  </a:lnTo>
                  <a:lnTo>
                    <a:pt x="0" y="19426"/>
                  </a:lnTo>
                  <a:cubicBezTo>
                    <a:pt x="2072" y="20185"/>
                    <a:pt x="5606" y="20565"/>
                    <a:pt x="5606" y="20565"/>
                  </a:cubicBezTo>
                  <a:cubicBezTo>
                    <a:pt x="7859" y="19205"/>
                    <a:pt x="9946" y="16208"/>
                    <a:pt x="11069" y="14398"/>
                  </a:cubicBezTo>
                  <a:cubicBezTo>
                    <a:pt x="11654" y="13449"/>
                    <a:pt x="11883" y="12318"/>
                    <a:pt x="11686" y="11219"/>
                  </a:cubicBezTo>
                  <a:cubicBezTo>
                    <a:pt x="10713" y="5788"/>
                    <a:pt x="8365" y="941"/>
                    <a:pt x="8365" y="941"/>
                  </a:cubicBezTo>
                  <a:lnTo>
                    <a:pt x="3257" y="0"/>
                  </a:lnTo>
                  <a:close/>
                </a:path>
              </a:pathLst>
            </a:custGeom>
            <a:solidFill>
              <a:srgbClr val="84D1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819;p28"/>
            <p:cNvSpPr/>
            <p:nvPr/>
          </p:nvSpPr>
          <p:spPr>
            <a:xfrm>
              <a:off x="511092" y="1559096"/>
              <a:ext cx="415376" cy="718798"/>
            </a:xfrm>
            <a:custGeom>
              <a:avLst/>
              <a:gdLst/>
              <a:ahLst/>
              <a:cxnLst/>
              <a:rect l="l" t="t" r="r" b="b"/>
              <a:pathLst>
                <a:path w="11884" h="20565" extrusionOk="0">
                  <a:moveTo>
                    <a:pt x="3257" y="0"/>
                  </a:moveTo>
                  <a:lnTo>
                    <a:pt x="1700" y="6831"/>
                  </a:lnTo>
                  <a:lnTo>
                    <a:pt x="4198" y="7266"/>
                  </a:lnTo>
                  <a:cubicBezTo>
                    <a:pt x="4600" y="6214"/>
                    <a:pt x="5476" y="6081"/>
                    <a:pt x="5891" y="6081"/>
                  </a:cubicBezTo>
                  <a:cubicBezTo>
                    <a:pt x="6032" y="6081"/>
                    <a:pt x="6120" y="6096"/>
                    <a:pt x="6120" y="6096"/>
                  </a:cubicBezTo>
                  <a:cubicBezTo>
                    <a:pt x="8452" y="6626"/>
                    <a:pt x="7495" y="10737"/>
                    <a:pt x="7013" y="13465"/>
                  </a:cubicBezTo>
                  <a:cubicBezTo>
                    <a:pt x="6607" y="15800"/>
                    <a:pt x="5117" y="15968"/>
                    <a:pt x="4697" y="15968"/>
                  </a:cubicBezTo>
                  <a:cubicBezTo>
                    <a:pt x="4626" y="15968"/>
                    <a:pt x="4586" y="15963"/>
                    <a:pt x="4586" y="15963"/>
                  </a:cubicBezTo>
                  <a:lnTo>
                    <a:pt x="1162" y="15291"/>
                  </a:lnTo>
                  <a:lnTo>
                    <a:pt x="0" y="19426"/>
                  </a:lnTo>
                  <a:cubicBezTo>
                    <a:pt x="2072" y="20185"/>
                    <a:pt x="5606" y="20565"/>
                    <a:pt x="5606" y="20565"/>
                  </a:cubicBezTo>
                  <a:cubicBezTo>
                    <a:pt x="7859" y="19205"/>
                    <a:pt x="9946" y="16208"/>
                    <a:pt x="11069" y="14398"/>
                  </a:cubicBezTo>
                  <a:cubicBezTo>
                    <a:pt x="11654" y="13449"/>
                    <a:pt x="11883" y="12318"/>
                    <a:pt x="11686" y="11219"/>
                  </a:cubicBezTo>
                  <a:cubicBezTo>
                    <a:pt x="10713" y="5788"/>
                    <a:pt x="8365" y="941"/>
                    <a:pt x="8365" y="941"/>
                  </a:cubicBezTo>
                  <a:lnTo>
                    <a:pt x="3257" y="0"/>
                  </a:ln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820;p28"/>
            <p:cNvSpPr/>
            <p:nvPr/>
          </p:nvSpPr>
          <p:spPr>
            <a:xfrm>
              <a:off x="370685" y="1459340"/>
              <a:ext cx="250400" cy="465672"/>
            </a:xfrm>
            <a:custGeom>
              <a:avLst/>
              <a:gdLst/>
              <a:ahLst/>
              <a:cxnLst/>
              <a:rect l="l" t="t" r="r" b="b"/>
              <a:pathLst>
                <a:path w="7164" h="13323" extrusionOk="0">
                  <a:moveTo>
                    <a:pt x="2546" y="0"/>
                  </a:moveTo>
                  <a:lnTo>
                    <a:pt x="1" y="12373"/>
                  </a:lnTo>
                  <a:lnTo>
                    <a:pt x="4618" y="13322"/>
                  </a:lnTo>
                  <a:lnTo>
                    <a:pt x="7164" y="949"/>
                  </a:lnTo>
                  <a:lnTo>
                    <a:pt x="2546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821;p28"/>
            <p:cNvSpPr/>
            <p:nvPr/>
          </p:nvSpPr>
          <p:spPr>
            <a:xfrm>
              <a:off x="459676" y="1432811"/>
              <a:ext cx="161690" cy="59699"/>
            </a:xfrm>
            <a:custGeom>
              <a:avLst/>
              <a:gdLst/>
              <a:ahLst/>
              <a:cxnLst/>
              <a:rect l="l" t="t" r="r" b="b"/>
              <a:pathLst>
                <a:path w="4626" h="1708" extrusionOk="0">
                  <a:moveTo>
                    <a:pt x="522" y="0"/>
                  </a:moveTo>
                  <a:lnTo>
                    <a:pt x="0" y="759"/>
                  </a:lnTo>
                  <a:lnTo>
                    <a:pt x="4626" y="1708"/>
                  </a:lnTo>
                  <a:lnTo>
                    <a:pt x="4452" y="806"/>
                  </a:lnTo>
                  <a:lnTo>
                    <a:pt x="522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2;p28"/>
            <p:cNvSpPr/>
            <p:nvPr/>
          </p:nvSpPr>
          <p:spPr>
            <a:xfrm>
              <a:off x="477642" y="1331656"/>
              <a:ext cx="158370" cy="129639"/>
            </a:xfrm>
            <a:custGeom>
              <a:avLst/>
              <a:gdLst/>
              <a:ahLst/>
              <a:cxnLst/>
              <a:rect l="l" t="t" r="r" b="b"/>
              <a:pathLst>
                <a:path w="4531" h="3709" extrusionOk="0">
                  <a:moveTo>
                    <a:pt x="593" y="0"/>
                  </a:moveTo>
                  <a:lnTo>
                    <a:pt x="0" y="2894"/>
                  </a:lnTo>
                  <a:lnTo>
                    <a:pt x="3938" y="3708"/>
                  </a:lnTo>
                  <a:lnTo>
                    <a:pt x="4531" y="815"/>
                  </a:lnTo>
                  <a:lnTo>
                    <a:pt x="593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23;p28"/>
            <p:cNvSpPr/>
            <p:nvPr/>
          </p:nvSpPr>
          <p:spPr>
            <a:xfrm>
              <a:off x="491728" y="1264791"/>
              <a:ext cx="164731" cy="96749"/>
            </a:xfrm>
            <a:custGeom>
              <a:avLst/>
              <a:gdLst/>
              <a:ahLst/>
              <a:cxnLst/>
              <a:rect l="l" t="t" r="r" b="b"/>
              <a:pathLst>
                <a:path w="4713" h="2768" extrusionOk="0">
                  <a:moveTo>
                    <a:pt x="388" y="0"/>
                  </a:moveTo>
                  <a:lnTo>
                    <a:pt x="1" y="1874"/>
                  </a:lnTo>
                  <a:lnTo>
                    <a:pt x="4325" y="2767"/>
                  </a:lnTo>
                  <a:lnTo>
                    <a:pt x="4713" y="893"/>
                  </a:lnTo>
                  <a:lnTo>
                    <a:pt x="388" y="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24;p28"/>
            <p:cNvSpPr/>
            <p:nvPr/>
          </p:nvSpPr>
          <p:spPr>
            <a:xfrm>
              <a:off x="505290" y="1224700"/>
              <a:ext cx="151170" cy="71338"/>
            </a:xfrm>
            <a:custGeom>
              <a:avLst/>
              <a:gdLst/>
              <a:ahLst/>
              <a:cxnLst/>
              <a:rect l="l" t="t" r="r" b="b"/>
              <a:pathLst>
                <a:path w="4325" h="2041" extrusionOk="0">
                  <a:moveTo>
                    <a:pt x="743" y="1"/>
                  </a:moveTo>
                  <a:lnTo>
                    <a:pt x="0" y="1147"/>
                  </a:lnTo>
                  <a:lnTo>
                    <a:pt x="4325" y="2040"/>
                  </a:lnTo>
                  <a:lnTo>
                    <a:pt x="4095" y="696"/>
                  </a:lnTo>
                  <a:lnTo>
                    <a:pt x="743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25;p28"/>
            <p:cNvSpPr/>
            <p:nvPr/>
          </p:nvSpPr>
          <p:spPr>
            <a:xfrm>
              <a:off x="370685" y="1891814"/>
              <a:ext cx="161411" cy="69381"/>
            </a:xfrm>
            <a:custGeom>
              <a:avLst/>
              <a:gdLst/>
              <a:ahLst/>
              <a:cxnLst/>
              <a:rect l="l" t="t" r="r" b="b"/>
              <a:pathLst>
                <a:path w="4618" h="1985" extrusionOk="0">
                  <a:moveTo>
                    <a:pt x="1" y="0"/>
                  </a:moveTo>
                  <a:lnTo>
                    <a:pt x="119" y="1171"/>
                  </a:lnTo>
                  <a:lnTo>
                    <a:pt x="4049" y="1985"/>
                  </a:lnTo>
                  <a:lnTo>
                    <a:pt x="4618" y="9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26;p28"/>
            <p:cNvSpPr/>
            <p:nvPr/>
          </p:nvSpPr>
          <p:spPr>
            <a:xfrm>
              <a:off x="480403" y="1436935"/>
              <a:ext cx="140963" cy="55574"/>
            </a:xfrm>
            <a:custGeom>
              <a:avLst/>
              <a:gdLst/>
              <a:ahLst/>
              <a:cxnLst/>
              <a:rect l="l" t="t" r="r" b="b"/>
              <a:pathLst>
                <a:path w="4033" h="1590" extrusionOk="0">
                  <a:moveTo>
                    <a:pt x="506" y="1"/>
                  </a:moveTo>
                  <a:lnTo>
                    <a:pt x="0" y="760"/>
                  </a:lnTo>
                  <a:lnTo>
                    <a:pt x="4033" y="1590"/>
                  </a:lnTo>
                  <a:lnTo>
                    <a:pt x="3859" y="688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27;p28"/>
            <p:cNvSpPr/>
            <p:nvPr/>
          </p:nvSpPr>
          <p:spPr>
            <a:xfrm>
              <a:off x="498090" y="1336060"/>
              <a:ext cx="137923" cy="125235"/>
            </a:xfrm>
            <a:custGeom>
              <a:avLst/>
              <a:gdLst/>
              <a:ahLst/>
              <a:cxnLst/>
              <a:rect l="l" t="t" r="r" b="b"/>
              <a:pathLst>
                <a:path w="3946" h="3583" extrusionOk="0">
                  <a:moveTo>
                    <a:pt x="593" y="1"/>
                  </a:moveTo>
                  <a:lnTo>
                    <a:pt x="0" y="2887"/>
                  </a:lnTo>
                  <a:lnTo>
                    <a:pt x="3353" y="3582"/>
                  </a:lnTo>
                  <a:lnTo>
                    <a:pt x="3946" y="689"/>
                  </a:lnTo>
                  <a:lnTo>
                    <a:pt x="59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28;p28"/>
            <p:cNvSpPr/>
            <p:nvPr/>
          </p:nvSpPr>
          <p:spPr>
            <a:xfrm>
              <a:off x="512176" y="1269195"/>
              <a:ext cx="144284" cy="92345"/>
            </a:xfrm>
            <a:custGeom>
              <a:avLst/>
              <a:gdLst/>
              <a:ahLst/>
              <a:cxnLst/>
              <a:rect l="l" t="t" r="r" b="b"/>
              <a:pathLst>
                <a:path w="4128" h="2642" extrusionOk="0">
                  <a:moveTo>
                    <a:pt x="380" y="1"/>
                  </a:moveTo>
                  <a:lnTo>
                    <a:pt x="1" y="1866"/>
                  </a:lnTo>
                  <a:lnTo>
                    <a:pt x="3740" y="2641"/>
                  </a:lnTo>
                  <a:lnTo>
                    <a:pt x="4128" y="767"/>
                  </a:lnTo>
                  <a:lnTo>
                    <a:pt x="380" y="1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29;p28"/>
            <p:cNvSpPr/>
            <p:nvPr/>
          </p:nvSpPr>
          <p:spPr>
            <a:xfrm>
              <a:off x="525738" y="1229139"/>
              <a:ext cx="130722" cy="66899"/>
            </a:xfrm>
            <a:custGeom>
              <a:avLst/>
              <a:gdLst/>
              <a:ahLst/>
              <a:cxnLst/>
              <a:rect l="l" t="t" r="r" b="b"/>
              <a:pathLst>
                <a:path w="3740" h="1914" extrusionOk="0">
                  <a:moveTo>
                    <a:pt x="743" y="0"/>
                  </a:moveTo>
                  <a:lnTo>
                    <a:pt x="0" y="1139"/>
                  </a:lnTo>
                  <a:lnTo>
                    <a:pt x="3740" y="1913"/>
                  </a:lnTo>
                  <a:lnTo>
                    <a:pt x="3740" y="1913"/>
                  </a:lnTo>
                  <a:lnTo>
                    <a:pt x="3510" y="569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0;p28"/>
            <p:cNvSpPr/>
            <p:nvPr/>
          </p:nvSpPr>
          <p:spPr>
            <a:xfrm>
              <a:off x="391133" y="1896218"/>
              <a:ext cx="140963" cy="64977"/>
            </a:xfrm>
            <a:custGeom>
              <a:avLst/>
              <a:gdLst/>
              <a:ahLst/>
              <a:cxnLst/>
              <a:rect l="l" t="t" r="r" b="b"/>
              <a:pathLst>
                <a:path w="4033" h="1859" extrusionOk="0">
                  <a:moveTo>
                    <a:pt x="1" y="1"/>
                  </a:moveTo>
                  <a:lnTo>
                    <a:pt x="119" y="1171"/>
                  </a:lnTo>
                  <a:lnTo>
                    <a:pt x="3464" y="1859"/>
                  </a:lnTo>
                  <a:lnTo>
                    <a:pt x="4033" y="83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1;p28"/>
            <p:cNvSpPr/>
            <p:nvPr/>
          </p:nvSpPr>
          <p:spPr>
            <a:xfrm>
              <a:off x="385051" y="1475628"/>
              <a:ext cx="98426" cy="409014"/>
            </a:xfrm>
            <a:custGeom>
              <a:avLst/>
              <a:gdLst/>
              <a:ahLst/>
              <a:cxnLst/>
              <a:rect l="l" t="t" r="r" b="b"/>
              <a:pathLst>
                <a:path w="2816" h="11702" extrusionOk="0">
                  <a:moveTo>
                    <a:pt x="2396" y="1"/>
                  </a:moveTo>
                  <a:lnTo>
                    <a:pt x="1" y="11623"/>
                  </a:lnTo>
                  <a:lnTo>
                    <a:pt x="428" y="11702"/>
                  </a:lnTo>
                  <a:lnTo>
                    <a:pt x="2815" y="87"/>
                  </a:lnTo>
                  <a:lnTo>
                    <a:pt x="239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2;p28"/>
            <p:cNvSpPr/>
            <p:nvPr/>
          </p:nvSpPr>
          <p:spPr>
            <a:xfrm>
              <a:off x="541746" y="1482269"/>
              <a:ext cx="164207" cy="164172"/>
            </a:xfrm>
            <a:custGeom>
              <a:avLst/>
              <a:gdLst/>
              <a:ahLst/>
              <a:cxnLst/>
              <a:rect l="l" t="t" r="r" b="b"/>
              <a:pathLst>
                <a:path w="4698" h="4697" extrusionOk="0">
                  <a:moveTo>
                    <a:pt x="2349" y="0"/>
                  </a:moveTo>
                  <a:cubicBezTo>
                    <a:pt x="1052" y="0"/>
                    <a:pt x="1" y="1052"/>
                    <a:pt x="1" y="2348"/>
                  </a:cubicBezTo>
                  <a:cubicBezTo>
                    <a:pt x="1" y="3645"/>
                    <a:pt x="1052" y="4697"/>
                    <a:pt x="2349" y="4697"/>
                  </a:cubicBezTo>
                  <a:cubicBezTo>
                    <a:pt x="3645" y="4697"/>
                    <a:pt x="4697" y="3645"/>
                    <a:pt x="4697" y="2348"/>
                  </a:cubicBezTo>
                  <a:cubicBezTo>
                    <a:pt x="4697" y="1052"/>
                    <a:pt x="3645" y="0"/>
                    <a:pt x="2349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33;p28"/>
            <p:cNvSpPr/>
            <p:nvPr/>
          </p:nvSpPr>
          <p:spPr>
            <a:xfrm>
              <a:off x="574637" y="1518935"/>
              <a:ext cx="98426" cy="91121"/>
            </a:xfrm>
            <a:custGeom>
              <a:avLst/>
              <a:gdLst/>
              <a:ahLst/>
              <a:cxnLst/>
              <a:rect l="l" t="t" r="r" b="b"/>
              <a:pathLst>
                <a:path w="2816" h="2607" extrusionOk="0">
                  <a:moveTo>
                    <a:pt x="1405" y="0"/>
                  </a:moveTo>
                  <a:cubicBezTo>
                    <a:pt x="1333" y="0"/>
                    <a:pt x="1260" y="6"/>
                    <a:pt x="1186" y="19"/>
                  </a:cubicBezTo>
                  <a:cubicBezTo>
                    <a:pt x="475" y="137"/>
                    <a:pt x="1" y="809"/>
                    <a:pt x="119" y="1521"/>
                  </a:cubicBezTo>
                  <a:cubicBezTo>
                    <a:pt x="225" y="2159"/>
                    <a:pt x="777" y="2606"/>
                    <a:pt x="1403" y="2606"/>
                  </a:cubicBezTo>
                  <a:cubicBezTo>
                    <a:pt x="1475" y="2606"/>
                    <a:pt x="1548" y="2600"/>
                    <a:pt x="1621" y="2588"/>
                  </a:cubicBezTo>
                  <a:cubicBezTo>
                    <a:pt x="2333" y="2470"/>
                    <a:pt x="2815" y="1798"/>
                    <a:pt x="2689" y="1086"/>
                  </a:cubicBezTo>
                  <a:cubicBezTo>
                    <a:pt x="2582" y="448"/>
                    <a:pt x="2031" y="0"/>
                    <a:pt x="1405" y="0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34;p28"/>
            <p:cNvSpPr/>
            <p:nvPr/>
          </p:nvSpPr>
          <p:spPr>
            <a:xfrm>
              <a:off x="285574" y="1974094"/>
              <a:ext cx="259802" cy="91576"/>
            </a:xfrm>
            <a:custGeom>
              <a:avLst/>
              <a:gdLst/>
              <a:ahLst/>
              <a:cxnLst/>
              <a:rect l="l" t="t" r="r" b="b"/>
              <a:pathLst>
                <a:path w="7433" h="2620" extrusionOk="0">
                  <a:moveTo>
                    <a:pt x="351" y="1"/>
                  </a:moveTo>
                  <a:cubicBezTo>
                    <a:pt x="221" y="1"/>
                    <a:pt x="104" y="83"/>
                    <a:pt x="64" y="216"/>
                  </a:cubicBezTo>
                  <a:lnTo>
                    <a:pt x="40" y="303"/>
                  </a:lnTo>
                  <a:cubicBezTo>
                    <a:pt x="1" y="453"/>
                    <a:pt x="87" y="619"/>
                    <a:pt x="246" y="659"/>
                  </a:cubicBezTo>
                  <a:lnTo>
                    <a:pt x="7251" y="2619"/>
                  </a:lnTo>
                  <a:lnTo>
                    <a:pt x="7432" y="1971"/>
                  </a:lnTo>
                  <a:lnTo>
                    <a:pt x="427" y="10"/>
                  </a:lnTo>
                  <a:cubicBezTo>
                    <a:pt x="402" y="4"/>
                    <a:pt x="376" y="1"/>
                    <a:pt x="351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35;p28"/>
            <p:cNvSpPr/>
            <p:nvPr/>
          </p:nvSpPr>
          <p:spPr>
            <a:xfrm>
              <a:off x="354922" y="2015897"/>
              <a:ext cx="102026" cy="44529"/>
            </a:xfrm>
            <a:custGeom>
              <a:avLst/>
              <a:gdLst/>
              <a:ahLst/>
              <a:cxnLst/>
              <a:rect l="l" t="t" r="r" b="b"/>
              <a:pathLst>
                <a:path w="2919" h="1274" extrusionOk="0">
                  <a:moveTo>
                    <a:pt x="143" y="0"/>
                  </a:moveTo>
                  <a:lnTo>
                    <a:pt x="1" y="498"/>
                  </a:lnTo>
                  <a:lnTo>
                    <a:pt x="2776" y="1273"/>
                  </a:lnTo>
                  <a:lnTo>
                    <a:pt x="2918" y="775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36;p28"/>
            <p:cNvSpPr/>
            <p:nvPr/>
          </p:nvSpPr>
          <p:spPr>
            <a:xfrm>
              <a:off x="329511" y="2027502"/>
              <a:ext cx="138761" cy="54736"/>
            </a:xfrm>
            <a:custGeom>
              <a:avLst/>
              <a:gdLst/>
              <a:ahLst/>
              <a:cxnLst/>
              <a:rect l="l" t="t" r="r" b="b"/>
              <a:pathLst>
                <a:path w="3970" h="1566" extrusionOk="0">
                  <a:moveTo>
                    <a:pt x="135" y="0"/>
                  </a:moveTo>
                  <a:lnTo>
                    <a:pt x="1" y="499"/>
                  </a:lnTo>
                  <a:lnTo>
                    <a:pt x="3835" y="1566"/>
                  </a:lnTo>
                  <a:lnTo>
                    <a:pt x="3970" y="1076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37;p28"/>
            <p:cNvSpPr/>
            <p:nvPr/>
          </p:nvSpPr>
          <p:spPr>
            <a:xfrm>
              <a:off x="510533" y="2036904"/>
              <a:ext cx="58336" cy="56134"/>
            </a:xfrm>
            <a:custGeom>
              <a:avLst/>
              <a:gdLst/>
              <a:ahLst/>
              <a:cxnLst/>
              <a:rect l="l" t="t" r="r" b="b"/>
              <a:pathLst>
                <a:path w="1669" h="1606" extrusionOk="0">
                  <a:moveTo>
                    <a:pt x="340" y="0"/>
                  </a:moveTo>
                  <a:lnTo>
                    <a:pt x="0" y="1234"/>
                  </a:lnTo>
                  <a:lnTo>
                    <a:pt x="1321" y="1605"/>
                  </a:lnTo>
                  <a:lnTo>
                    <a:pt x="1668" y="372"/>
                  </a:lnTo>
                  <a:lnTo>
                    <a:pt x="340" y="0"/>
                  </a:ln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38;p28"/>
            <p:cNvSpPr/>
            <p:nvPr/>
          </p:nvSpPr>
          <p:spPr>
            <a:xfrm>
              <a:off x="221750" y="2083601"/>
              <a:ext cx="308980" cy="118594"/>
            </a:xfrm>
            <a:custGeom>
              <a:avLst/>
              <a:gdLst/>
              <a:ahLst/>
              <a:cxnLst/>
              <a:rect l="l" t="t" r="r" b="b"/>
              <a:pathLst>
                <a:path w="8840" h="3393" extrusionOk="0">
                  <a:moveTo>
                    <a:pt x="285" y="0"/>
                  </a:moveTo>
                  <a:lnTo>
                    <a:pt x="0" y="997"/>
                  </a:lnTo>
                  <a:lnTo>
                    <a:pt x="8563" y="3392"/>
                  </a:lnTo>
                  <a:lnTo>
                    <a:pt x="8839" y="2388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39;p28"/>
            <p:cNvSpPr/>
            <p:nvPr/>
          </p:nvSpPr>
          <p:spPr>
            <a:xfrm>
              <a:off x="508576" y="2094542"/>
              <a:ext cx="76861" cy="67284"/>
            </a:xfrm>
            <a:custGeom>
              <a:avLst/>
              <a:gdLst/>
              <a:ahLst/>
              <a:cxnLst/>
              <a:rect l="l" t="t" r="r" b="b"/>
              <a:pathLst>
                <a:path w="2199" h="1925" extrusionOk="0">
                  <a:moveTo>
                    <a:pt x="1101" y="1"/>
                  </a:moveTo>
                  <a:cubicBezTo>
                    <a:pt x="939" y="1"/>
                    <a:pt x="775" y="42"/>
                    <a:pt x="625" y="130"/>
                  </a:cubicBezTo>
                  <a:cubicBezTo>
                    <a:pt x="167" y="391"/>
                    <a:pt x="1" y="976"/>
                    <a:pt x="262" y="1443"/>
                  </a:cubicBezTo>
                  <a:cubicBezTo>
                    <a:pt x="443" y="1751"/>
                    <a:pt x="767" y="1924"/>
                    <a:pt x="1100" y="1924"/>
                  </a:cubicBezTo>
                  <a:cubicBezTo>
                    <a:pt x="1261" y="1924"/>
                    <a:pt x="1425" y="1884"/>
                    <a:pt x="1574" y="1798"/>
                  </a:cubicBezTo>
                  <a:cubicBezTo>
                    <a:pt x="2041" y="1537"/>
                    <a:pt x="2199" y="952"/>
                    <a:pt x="1938" y="486"/>
                  </a:cubicBezTo>
                  <a:cubicBezTo>
                    <a:pt x="1762" y="177"/>
                    <a:pt x="1436" y="1"/>
                    <a:pt x="110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0;p28"/>
            <p:cNvSpPr/>
            <p:nvPr/>
          </p:nvSpPr>
          <p:spPr>
            <a:xfrm>
              <a:off x="524060" y="2107719"/>
              <a:ext cx="45648" cy="40790"/>
            </a:xfrm>
            <a:custGeom>
              <a:avLst/>
              <a:gdLst/>
              <a:ahLst/>
              <a:cxnLst/>
              <a:rect l="l" t="t" r="r" b="b"/>
              <a:pathLst>
                <a:path w="1306" h="1167" extrusionOk="0">
                  <a:moveTo>
                    <a:pt x="655" y="0"/>
                  </a:moveTo>
                  <a:cubicBezTo>
                    <a:pt x="396" y="0"/>
                    <a:pt x="160" y="169"/>
                    <a:pt x="88" y="425"/>
                  </a:cubicBezTo>
                  <a:cubicBezTo>
                    <a:pt x="1" y="734"/>
                    <a:pt x="190" y="1058"/>
                    <a:pt x="499" y="1145"/>
                  </a:cubicBezTo>
                  <a:cubicBezTo>
                    <a:pt x="551" y="1159"/>
                    <a:pt x="604" y="1166"/>
                    <a:pt x="656" y="1166"/>
                  </a:cubicBezTo>
                  <a:cubicBezTo>
                    <a:pt x="910" y="1166"/>
                    <a:pt x="1146" y="998"/>
                    <a:pt x="1218" y="741"/>
                  </a:cubicBezTo>
                  <a:cubicBezTo>
                    <a:pt x="1305" y="433"/>
                    <a:pt x="1123" y="109"/>
                    <a:pt x="815" y="22"/>
                  </a:cubicBezTo>
                  <a:cubicBezTo>
                    <a:pt x="761" y="7"/>
                    <a:pt x="708" y="0"/>
                    <a:pt x="655" y="0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1;p28"/>
            <p:cNvSpPr/>
            <p:nvPr/>
          </p:nvSpPr>
          <p:spPr>
            <a:xfrm>
              <a:off x="550309" y="2139425"/>
              <a:ext cx="240753" cy="219153"/>
            </a:xfrm>
            <a:custGeom>
              <a:avLst/>
              <a:gdLst/>
              <a:ahLst/>
              <a:cxnLst/>
              <a:rect l="l" t="t" r="r" b="b"/>
              <a:pathLst>
                <a:path w="6888" h="5978" extrusionOk="0">
                  <a:moveTo>
                    <a:pt x="3970" y="0"/>
                  </a:moveTo>
                  <a:cubicBezTo>
                    <a:pt x="3234" y="0"/>
                    <a:pt x="2570" y="420"/>
                    <a:pt x="2262" y="1084"/>
                  </a:cubicBezTo>
                  <a:lnTo>
                    <a:pt x="1" y="5978"/>
                  </a:lnTo>
                  <a:lnTo>
                    <a:pt x="6887" y="5978"/>
                  </a:lnTo>
                  <a:lnTo>
                    <a:pt x="5796" y="1439"/>
                  </a:lnTo>
                  <a:cubicBezTo>
                    <a:pt x="5591" y="593"/>
                    <a:pt x="4832" y="0"/>
                    <a:pt x="3970" y="0"/>
                  </a:cubicBezTo>
                  <a:close/>
                </a:path>
              </a:pathLst>
            </a:custGeom>
            <a:solidFill>
              <a:srgbClr val="666666"/>
            </a:solidFill>
            <a:ln w="9525" cap="flat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2;p28"/>
            <p:cNvSpPr/>
            <p:nvPr/>
          </p:nvSpPr>
          <p:spPr>
            <a:xfrm>
              <a:off x="377326" y="2348336"/>
              <a:ext cx="612962" cy="52813"/>
            </a:xfrm>
            <a:custGeom>
              <a:avLst/>
              <a:gdLst/>
              <a:ahLst/>
              <a:cxnLst/>
              <a:rect l="l" t="t" r="r" b="b"/>
              <a:pathLst>
                <a:path w="17537" h="1511" extrusionOk="0">
                  <a:moveTo>
                    <a:pt x="1511" y="1"/>
                  </a:moveTo>
                  <a:cubicBezTo>
                    <a:pt x="680" y="1"/>
                    <a:pt x="0" y="673"/>
                    <a:pt x="0" y="1511"/>
                  </a:cubicBezTo>
                  <a:lnTo>
                    <a:pt x="17537" y="1511"/>
                  </a:lnTo>
                  <a:cubicBezTo>
                    <a:pt x="17537" y="673"/>
                    <a:pt x="16865" y="1"/>
                    <a:pt x="16026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43;p28"/>
            <p:cNvSpPr/>
            <p:nvPr/>
          </p:nvSpPr>
          <p:spPr>
            <a:xfrm>
              <a:off x="655624" y="2160463"/>
              <a:ext cx="75462" cy="70080"/>
            </a:xfrm>
            <a:custGeom>
              <a:avLst/>
              <a:gdLst/>
              <a:ahLst/>
              <a:cxnLst/>
              <a:rect l="l" t="t" r="r" b="b"/>
              <a:pathLst>
                <a:path w="2159" h="2005" extrusionOk="0">
                  <a:moveTo>
                    <a:pt x="1088" y="0"/>
                  </a:moveTo>
                  <a:cubicBezTo>
                    <a:pt x="1032" y="0"/>
                    <a:pt x="975" y="5"/>
                    <a:pt x="917" y="15"/>
                  </a:cubicBezTo>
                  <a:cubicBezTo>
                    <a:pt x="372" y="110"/>
                    <a:pt x="0" y="624"/>
                    <a:pt x="95" y="1169"/>
                  </a:cubicBezTo>
                  <a:cubicBezTo>
                    <a:pt x="180" y="1661"/>
                    <a:pt x="606" y="2005"/>
                    <a:pt x="1088" y="2005"/>
                  </a:cubicBezTo>
                  <a:cubicBezTo>
                    <a:pt x="1141" y="2005"/>
                    <a:pt x="1195" y="2000"/>
                    <a:pt x="1249" y="1992"/>
                  </a:cubicBezTo>
                  <a:cubicBezTo>
                    <a:pt x="1795" y="1897"/>
                    <a:pt x="2158" y="1383"/>
                    <a:pt x="2072" y="837"/>
                  </a:cubicBezTo>
                  <a:cubicBezTo>
                    <a:pt x="1987" y="349"/>
                    <a:pt x="1566" y="0"/>
                    <a:pt x="1088" y="0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44;p28"/>
            <p:cNvSpPr/>
            <p:nvPr/>
          </p:nvSpPr>
          <p:spPr>
            <a:xfrm>
              <a:off x="675791" y="2177276"/>
              <a:ext cx="35687" cy="35966"/>
            </a:xfrm>
            <a:custGeom>
              <a:avLst/>
              <a:gdLst/>
              <a:ahLst/>
              <a:cxnLst/>
              <a:rect l="l" t="t" r="r" b="b"/>
              <a:pathLst>
                <a:path w="1021" h="1029" extrusionOk="0">
                  <a:moveTo>
                    <a:pt x="506" y="1"/>
                  </a:moveTo>
                  <a:cubicBezTo>
                    <a:pt x="230" y="1"/>
                    <a:pt x="0" y="230"/>
                    <a:pt x="0" y="515"/>
                  </a:cubicBezTo>
                  <a:cubicBezTo>
                    <a:pt x="0" y="799"/>
                    <a:pt x="230" y="1028"/>
                    <a:pt x="506" y="1028"/>
                  </a:cubicBezTo>
                  <a:cubicBezTo>
                    <a:pt x="791" y="1028"/>
                    <a:pt x="1020" y="799"/>
                    <a:pt x="1020" y="515"/>
                  </a:cubicBezTo>
                  <a:cubicBezTo>
                    <a:pt x="1020" y="230"/>
                    <a:pt x="791" y="1"/>
                    <a:pt x="506" y="1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45;p28"/>
            <p:cNvSpPr/>
            <p:nvPr/>
          </p:nvSpPr>
          <p:spPr>
            <a:xfrm>
              <a:off x="550310" y="2348056"/>
              <a:ext cx="240753" cy="35"/>
            </a:xfrm>
            <a:custGeom>
              <a:avLst/>
              <a:gdLst/>
              <a:ahLst/>
              <a:cxnLst/>
              <a:rect l="l" t="t" r="r" b="b"/>
              <a:pathLst>
                <a:path w="6888" h="1" fill="none" extrusionOk="0">
                  <a:moveTo>
                    <a:pt x="1" y="1"/>
                  </a:moveTo>
                  <a:lnTo>
                    <a:pt x="6887" y="1"/>
                  </a:lnTo>
                </a:path>
              </a:pathLst>
            </a:custGeom>
            <a:noFill/>
            <a:ln w="2575" cap="flat" cmpd="sng">
              <a:solidFill>
                <a:srgbClr val="FFFFFF"/>
              </a:solidFill>
              <a:prstDash val="solid"/>
              <a:miter lim="7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" name="Google Shape;595;p24"/>
          <p:cNvGrpSpPr/>
          <p:nvPr/>
        </p:nvGrpSpPr>
        <p:grpSpPr>
          <a:xfrm>
            <a:off x="8014153" y="3016577"/>
            <a:ext cx="1016725" cy="2014685"/>
            <a:chOff x="8028714" y="2891652"/>
            <a:chExt cx="289589" cy="361403"/>
          </a:xfrm>
        </p:grpSpPr>
        <p:sp>
          <p:nvSpPr>
            <p:cNvPr id="50" name="Google Shape;596;p24"/>
            <p:cNvSpPr/>
            <p:nvPr/>
          </p:nvSpPr>
          <p:spPr>
            <a:xfrm>
              <a:off x="8096520" y="3139006"/>
              <a:ext cx="167025" cy="83421"/>
            </a:xfrm>
            <a:custGeom>
              <a:avLst/>
              <a:gdLst/>
              <a:ahLst/>
              <a:cxnLst/>
              <a:rect l="l" t="t" r="r" b="b"/>
              <a:pathLst>
                <a:path w="6375" h="3184" extrusionOk="0">
                  <a:moveTo>
                    <a:pt x="3058" y="1"/>
                  </a:moveTo>
                  <a:cubicBezTo>
                    <a:pt x="1371" y="1"/>
                    <a:pt x="1" y="1362"/>
                    <a:pt x="1" y="3059"/>
                  </a:cubicBezTo>
                  <a:lnTo>
                    <a:pt x="1" y="3183"/>
                  </a:lnTo>
                  <a:lnTo>
                    <a:pt x="6375" y="3183"/>
                  </a:lnTo>
                  <a:lnTo>
                    <a:pt x="6375" y="3059"/>
                  </a:lnTo>
                  <a:cubicBezTo>
                    <a:pt x="6375" y="1362"/>
                    <a:pt x="5004" y="1"/>
                    <a:pt x="3317" y="1"/>
                  </a:cubicBezTo>
                  <a:close/>
                </a:path>
              </a:pathLst>
            </a:custGeom>
            <a:solidFill>
              <a:srgbClr val="DEE2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97;p24"/>
            <p:cNvSpPr/>
            <p:nvPr/>
          </p:nvSpPr>
          <p:spPr>
            <a:xfrm>
              <a:off x="8168360" y="3139006"/>
              <a:ext cx="95185" cy="83421"/>
            </a:xfrm>
            <a:custGeom>
              <a:avLst/>
              <a:gdLst/>
              <a:ahLst/>
              <a:cxnLst/>
              <a:rect l="l" t="t" r="r" b="b"/>
              <a:pathLst>
                <a:path w="3633" h="3184" extrusionOk="0">
                  <a:moveTo>
                    <a:pt x="441" y="1"/>
                  </a:moveTo>
                  <a:cubicBezTo>
                    <a:pt x="297" y="1"/>
                    <a:pt x="144" y="10"/>
                    <a:pt x="0" y="30"/>
                  </a:cubicBezTo>
                  <a:cubicBezTo>
                    <a:pt x="1563" y="250"/>
                    <a:pt x="2732" y="1602"/>
                    <a:pt x="2732" y="3183"/>
                  </a:cubicBezTo>
                  <a:lnTo>
                    <a:pt x="3633" y="3183"/>
                  </a:lnTo>
                  <a:cubicBezTo>
                    <a:pt x="3633" y="1429"/>
                    <a:pt x="2205" y="1"/>
                    <a:pt x="441" y="1"/>
                  </a:cubicBezTo>
                  <a:close/>
                </a:path>
              </a:pathLst>
            </a:custGeom>
            <a:solidFill>
              <a:srgbClr val="C9D0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98;p24"/>
            <p:cNvSpPr/>
            <p:nvPr/>
          </p:nvSpPr>
          <p:spPr>
            <a:xfrm>
              <a:off x="8028714" y="3109871"/>
              <a:ext cx="104748" cy="24392"/>
            </a:xfrm>
            <a:custGeom>
              <a:avLst/>
              <a:gdLst/>
              <a:ahLst/>
              <a:cxnLst/>
              <a:rect l="l" t="t" r="r" b="b"/>
              <a:pathLst>
                <a:path w="3998" h="931" extrusionOk="0">
                  <a:moveTo>
                    <a:pt x="298" y="1"/>
                  </a:moveTo>
                  <a:cubicBezTo>
                    <a:pt x="135" y="1"/>
                    <a:pt x="1" y="126"/>
                    <a:pt x="1" y="288"/>
                  </a:cubicBezTo>
                  <a:lnTo>
                    <a:pt x="1" y="634"/>
                  </a:lnTo>
                  <a:cubicBezTo>
                    <a:pt x="1" y="806"/>
                    <a:pt x="135" y="931"/>
                    <a:pt x="298" y="931"/>
                  </a:cubicBezTo>
                  <a:lnTo>
                    <a:pt x="3701" y="931"/>
                  </a:lnTo>
                  <a:cubicBezTo>
                    <a:pt x="3864" y="931"/>
                    <a:pt x="3998" y="806"/>
                    <a:pt x="3998" y="643"/>
                  </a:cubicBezTo>
                  <a:lnTo>
                    <a:pt x="3998" y="288"/>
                  </a:lnTo>
                  <a:cubicBezTo>
                    <a:pt x="3998" y="126"/>
                    <a:pt x="3864" y="1"/>
                    <a:pt x="3701" y="1"/>
                  </a:cubicBezTo>
                  <a:close/>
                </a:path>
              </a:pathLst>
            </a:custGeom>
            <a:solidFill>
              <a:srgbClr val="DCE2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99;p24"/>
            <p:cNvSpPr/>
            <p:nvPr/>
          </p:nvSpPr>
          <p:spPr>
            <a:xfrm>
              <a:off x="8101812" y="3109871"/>
              <a:ext cx="31650" cy="24392"/>
            </a:xfrm>
            <a:custGeom>
              <a:avLst/>
              <a:gdLst/>
              <a:ahLst/>
              <a:cxnLst/>
              <a:rect l="l" t="t" r="r" b="b"/>
              <a:pathLst>
                <a:path w="1208" h="931" extrusionOk="0">
                  <a:moveTo>
                    <a:pt x="0" y="1"/>
                  </a:moveTo>
                  <a:cubicBezTo>
                    <a:pt x="173" y="1"/>
                    <a:pt x="307" y="135"/>
                    <a:pt x="307" y="308"/>
                  </a:cubicBezTo>
                  <a:lnTo>
                    <a:pt x="307" y="624"/>
                  </a:lnTo>
                  <a:cubicBezTo>
                    <a:pt x="307" y="797"/>
                    <a:pt x="173" y="931"/>
                    <a:pt x="0" y="931"/>
                  </a:cubicBezTo>
                  <a:lnTo>
                    <a:pt x="901" y="931"/>
                  </a:lnTo>
                  <a:cubicBezTo>
                    <a:pt x="1074" y="931"/>
                    <a:pt x="1208" y="797"/>
                    <a:pt x="1208" y="624"/>
                  </a:cubicBezTo>
                  <a:lnTo>
                    <a:pt x="1208" y="308"/>
                  </a:lnTo>
                  <a:cubicBezTo>
                    <a:pt x="1208" y="135"/>
                    <a:pt x="1074" y="1"/>
                    <a:pt x="901" y="1"/>
                  </a:cubicBezTo>
                  <a:close/>
                </a:path>
              </a:pathLst>
            </a:custGeom>
            <a:solidFill>
              <a:srgbClr val="BDC8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600;p24"/>
            <p:cNvSpPr/>
            <p:nvPr/>
          </p:nvSpPr>
          <p:spPr>
            <a:xfrm>
              <a:off x="8053342" y="3134237"/>
              <a:ext cx="67570" cy="53527"/>
            </a:xfrm>
            <a:custGeom>
              <a:avLst/>
              <a:gdLst/>
              <a:ahLst/>
              <a:cxnLst/>
              <a:rect l="l" t="t" r="r" b="b"/>
              <a:pathLst>
                <a:path w="2579" h="2043" extrusionOk="0">
                  <a:moveTo>
                    <a:pt x="0" y="1"/>
                  </a:moveTo>
                  <a:cubicBezTo>
                    <a:pt x="10" y="49"/>
                    <a:pt x="29" y="87"/>
                    <a:pt x="48" y="135"/>
                  </a:cubicBezTo>
                  <a:cubicBezTo>
                    <a:pt x="498" y="921"/>
                    <a:pt x="1150" y="1582"/>
                    <a:pt x="1936" y="2042"/>
                  </a:cubicBezTo>
                  <a:cubicBezTo>
                    <a:pt x="2090" y="1697"/>
                    <a:pt x="2310" y="1381"/>
                    <a:pt x="2579" y="1113"/>
                  </a:cubicBezTo>
                  <a:cubicBezTo>
                    <a:pt x="2080" y="835"/>
                    <a:pt x="1658" y="461"/>
                    <a:pt x="1313" y="1"/>
                  </a:cubicBezTo>
                  <a:close/>
                </a:path>
              </a:pathLst>
            </a:custGeom>
            <a:solidFill>
              <a:srgbClr val="B3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601;p24"/>
            <p:cNvSpPr/>
            <p:nvPr/>
          </p:nvSpPr>
          <p:spPr>
            <a:xfrm>
              <a:off x="8159321" y="3165127"/>
              <a:ext cx="36182" cy="31099"/>
            </a:xfrm>
            <a:custGeom>
              <a:avLst/>
              <a:gdLst/>
              <a:ahLst/>
              <a:cxnLst/>
              <a:rect l="l" t="t" r="r" b="b"/>
              <a:pathLst>
                <a:path w="1381" h="1187" extrusionOk="0">
                  <a:moveTo>
                    <a:pt x="786" y="1"/>
                  </a:moveTo>
                  <a:cubicBezTo>
                    <a:pt x="259" y="1"/>
                    <a:pt x="0" y="643"/>
                    <a:pt x="364" y="1017"/>
                  </a:cubicBezTo>
                  <a:cubicBezTo>
                    <a:pt x="485" y="1134"/>
                    <a:pt x="633" y="1187"/>
                    <a:pt x="778" y="1187"/>
                  </a:cubicBezTo>
                  <a:cubicBezTo>
                    <a:pt x="1085" y="1187"/>
                    <a:pt x="1380" y="953"/>
                    <a:pt x="1380" y="595"/>
                  </a:cubicBezTo>
                  <a:cubicBezTo>
                    <a:pt x="1380" y="269"/>
                    <a:pt x="1112" y="1"/>
                    <a:pt x="786" y="1"/>
                  </a:cubicBezTo>
                  <a:close/>
                </a:path>
              </a:pathLst>
            </a:custGeom>
            <a:solidFill>
              <a:srgbClr val="5C7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602;p24"/>
            <p:cNvSpPr/>
            <p:nvPr/>
          </p:nvSpPr>
          <p:spPr>
            <a:xfrm>
              <a:off x="8232655" y="2960453"/>
              <a:ext cx="74356" cy="219530"/>
            </a:xfrm>
            <a:custGeom>
              <a:avLst/>
              <a:gdLst/>
              <a:ahLst/>
              <a:cxnLst/>
              <a:rect l="l" t="t" r="r" b="b"/>
              <a:pathLst>
                <a:path w="2838" h="8379" extrusionOk="0">
                  <a:moveTo>
                    <a:pt x="566" y="1"/>
                  </a:moveTo>
                  <a:lnTo>
                    <a:pt x="86" y="998"/>
                  </a:lnTo>
                  <a:cubicBezTo>
                    <a:pt x="2300" y="2627"/>
                    <a:pt x="2253" y="5953"/>
                    <a:pt x="0" y="7525"/>
                  </a:cubicBezTo>
                  <a:cubicBezTo>
                    <a:pt x="297" y="7765"/>
                    <a:pt x="546" y="8052"/>
                    <a:pt x="738" y="8378"/>
                  </a:cubicBezTo>
                  <a:cubicBezTo>
                    <a:pt x="1984" y="7468"/>
                    <a:pt x="2751" y="6049"/>
                    <a:pt x="2837" y="4515"/>
                  </a:cubicBezTo>
                  <a:lnTo>
                    <a:pt x="2837" y="3864"/>
                  </a:lnTo>
                  <a:cubicBezTo>
                    <a:pt x="2732" y="2359"/>
                    <a:pt x="1975" y="988"/>
                    <a:pt x="767" y="87"/>
                  </a:cubicBezTo>
                  <a:cubicBezTo>
                    <a:pt x="709" y="49"/>
                    <a:pt x="642" y="20"/>
                    <a:pt x="566" y="1"/>
                  </a:cubicBezTo>
                  <a:close/>
                </a:path>
              </a:pathLst>
            </a:custGeom>
            <a:solidFill>
              <a:srgbClr val="B3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603;p24"/>
            <p:cNvSpPr/>
            <p:nvPr/>
          </p:nvSpPr>
          <p:spPr>
            <a:xfrm>
              <a:off x="8243685" y="2960453"/>
              <a:ext cx="63063" cy="219766"/>
            </a:xfrm>
            <a:custGeom>
              <a:avLst/>
              <a:gdLst/>
              <a:ahLst/>
              <a:cxnLst/>
              <a:rect l="l" t="t" r="r" b="b"/>
              <a:pathLst>
                <a:path w="2407" h="8388" extrusionOk="0">
                  <a:moveTo>
                    <a:pt x="145" y="1"/>
                  </a:moveTo>
                  <a:lnTo>
                    <a:pt x="1" y="288"/>
                  </a:lnTo>
                  <a:cubicBezTo>
                    <a:pt x="528" y="729"/>
                    <a:pt x="959" y="1275"/>
                    <a:pt x="1276" y="1879"/>
                  </a:cubicBezTo>
                  <a:cubicBezTo>
                    <a:pt x="1592" y="2493"/>
                    <a:pt x="1774" y="3173"/>
                    <a:pt x="1832" y="3864"/>
                  </a:cubicBezTo>
                  <a:lnTo>
                    <a:pt x="1832" y="4515"/>
                  </a:lnTo>
                  <a:cubicBezTo>
                    <a:pt x="1755" y="5886"/>
                    <a:pt x="1132" y="7170"/>
                    <a:pt x="106" y="8081"/>
                  </a:cubicBezTo>
                  <a:cubicBezTo>
                    <a:pt x="173" y="8177"/>
                    <a:pt x="250" y="8282"/>
                    <a:pt x="307" y="8388"/>
                  </a:cubicBezTo>
                  <a:cubicBezTo>
                    <a:pt x="1554" y="7477"/>
                    <a:pt x="2320" y="6059"/>
                    <a:pt x="2407" y="4515"/>
                  </a:cubicBezTo>
                  <a:lnTo>
                    <a:pt x="2407" y="3864"/>
                  </a:lnTo>
                  <a:cubicBezTo>
                    <a:pt x="2301" y="2359"/>
                    <a:pt x="1544" y="988"/>
                    <a:pt x="336" y="96"/>
                  </a:cubicBezTo>
                  <a:cubicBezTo>
                    <a:pt x="279" y="49"/>
                    <a:pt x="212" y="20"/>
                    <a:pt x="145" y="1"/>
                  </a:cubicBezTo>
                  <a:close/>
                </a:path>
              </a:pathLst>
            </a:custGeom>
            <a:solidFill>
              <a:srgbClr val="808F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604;p24"/>
            <p:cNvSpPr/>
            <p:nvPr/>
          </p:nvSpPr>
          <p:spPr>
            <a:xfrm>
              <a:off x="8041788" y="3222400"/>
              <a:ext cx="276515" cy="30654"/>
            </a:xfrm>
            <a:custGeom>
              <a:avLst/>
              <a:gdLst/>
              <a:ahLst/>
              <a:cxnLst/>
              <a:rect l="l" t="t" r="r" b="b"/>
              <a:pathLst>
                <a:path w="10554" h="1170" extrusionOk="0">
                  <a:moveTo>
                    <a:pt x="882" y="0"/>
                  </a:moveTo>
                  <a:cubicBezTo>
                    <a:pt x="594" y="0"/>
                    <a:pt x="336" y="182"/>
                    <a:pt x="230" y="451"/>
                  </a:cubicBezTo>
                  <a:lnTo>
                    <a:pt x="58" y="882"/>
                  </a:lnTo>
                  <a:cubicBezTo>
                    <a:pt x="0" y="1016"/>
                    <a:pt x="96" y="1170"/>
                    <a:pt x="249" y="1170"/>
                  </a:cubicBezTo>
                  <a:lnTo>
                    <a:pt x="10304" y="1170"/>
                  </a:lnTo>
                  <a:cubicBezTo>
                    <a:pt x="10458" y="1170"/>
                    <a:pt x="10554" y="1016"/>
                    <a:pt x="10506" y="882"/>
                  </a:cubicBezTo>
                  <a:lnTo>
                    <a:pt x="10333" y="451"/>
                  </a:lnTo>
                  <a:cubicBezTo>
                    <a:pt x="10228" y="182"/>
                    <a:pt x="9969" y="0"/>
                    <a:pt x="9681" y="0"/>
                  </a:cubicBezTo>
                  <a:close/>
                </a:path>
              </a:pathLst>
            </a:custGeom>
            <a:solidFill>
              <a:srgbClr val="677A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605;p24"/>
            <p:cNvSpPr/>
            <p:nvPr/>
          </p:nvSpPr>
          <p:spPr>
            <a:xfrm>
              <a:off x="8286627" y="3222400"/>
              <a:ext cx="31676" cy="30654"/>
            </a:xfrm>
            <a:custGeom>
              <a:avLst/>
              <a:gdLst/>
              <a:ahLst/>
              <a:cxnLst/>
              <a:rect l="l" t="t" r="r" b="b"/>
              <a:pathLst>
                <a:path w="1209" h="1170" extrusionOk="0">
                  <a:moveTo>
                    <a:pt x="1" y="0"/>
                  </a:moveTo>
                  <a:lnTo>
                    <a:pt x="461" y="1170"/>
                  </a:lnTo>
                  <a:lnTo>
                    <a:pt x="959" y="1170"/>
                  </a:lnTo>
                  <a:cubicBezTo>
                    <a:pt x="1103" y="1170"/>
                    <a:pt x="1209" y="1016"/>
                    <a:pt x="1151" y="882"/>
                  </a:cubicBezTo>
                  <a:lnTo>
                    <a:pt x="979" y="441"/>
                  </a:lnTo>
                  <a:cubicBezTo>
                    <a:pt x="873" y="173"/>
                    <a:pt x="614" y="0"/>
                    <a:pt x="327" y="0"/>
                  </a:cubicBezTo>
                  <a:close/>
                </a:path>
              </a:pathLst>
            </a:custGeom>
            <a:solidFill>
              <a:srgbClr val="4A60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6;p24"/>
            <p:cNvSpPr/>
            <p:nvPr/>
          </p:nvSpPr>
          <p:spPr>
            <a:xfrm>
              <a:off x="8235668" y="2891652"/>
              <a:ext cx="58531" cy="57037"/>
            </a:xfrm>
            <a:custGeom>
              <a:avLst/>
              <a:gdLst/>
              <a:ahLst/>
              <a:cxnLst/>
              <a:rect l="l" t="t" r="r" b="b"/>
              <a:pathLst>
                <a:path w="2234" h="2177" extrusionOk="0">
                  <a:moveTo>
                    <a:pt x="532" y="0"/>
                  </a:moveTo>
                  <a:cubicBezTo>
                    <a:pt x="455" y="0"/>
                    <a:pt x="379" y="29"/>
                    <a:pt x="316" y="87"/>
                  </a:cubicBezTo>
                  <a:lnTo>
                    <a:pt x="115" y="297"/>
                  </a:lnTo>
                  <a:cubicBezTo>
                    <a:pt x="0" y="412"/>
                    <a:pt x="0" y="604"/>
                    <a:pt x="115" y="719"/>
                  </a:cubicBezTo>
                  <a:lnTo>
                    <a:pt x="1495" y="2090"/>
                  </a:lnTo>
                  <a:cubicBezTo>
                    <a:pt x="1553" y="2147"/>
                    <a:pt x="1630" y="2176"/>
                    <a:pt x="1706" y="2176"/>
                  </a:cubicBezTo>
                  <a:cubicBezTo>
                    <a:pt x="1783" y="2176"/>
                    <a:pt x="1860" y="2147"/>
                    <a:pt x="1917" y="2090"/>
                  </a:cubicBezTo>
                  <a:lnTo>
                    <a:pt x="2118" y="1889"/>
                  </a:lnTo>
                  <a:cubicBezTo>
                    <a:pt x="2233" y="1764"/>
                    <a:pt x="2233" y="1572"/>
                    <a:pt x="2118" y="1457"/>
                  </a:cubicBezTo>
                  <a:lnTo>
                    <a:pt x="748" y="87"/>
                  </a:lnTo>
                  <a:cubicBezTo>
                    <a:pt x="685" y="29"/>
                    <a:pt x="609" y="0"/>
                    <a:pt x="532" y="0"/>
                  </a:cubicBezTo>
                  <a:close/>
                </a:path>
              </a:pathLst>
            </a:custGeom>
            <a:solidFill>
              <a:srgbClr val="A4B3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07;p24"/>
            <p:cNvSpPr/>
            <p:nvPr/>
          </p:nvSpPr>
          <p:spPr>
            <a:xfrm>
              <a:off x="8240698" y="2912507"/>
              <a:ext cx="53500" cy="36182"/>
            </a:xfrm>
            <a:custGeom>
              <a:avLst/>
              <a:gdLst/>
              <a:ahLst/>
              <a:cxnLst/>
              <a:rect l="l" t="t" r="r" b="b"/>
              <a:pathLst>
                <a:path w="2042" h="1381" extrusionOk="0">
                  <a:moveTo>
                    <a:pt x="1" y="1"/>
                  </a:moveTo>
                  <a:lnTo>
                    <a:pt x="73" y="73"/>
                  </a:lnTo>
                  <a:lnTo>
                    <a:pt x="1" y="1"/>
                  </a:lnTo>
                  <a:close/>
                  <a:moveTo>
                    <a:pt x="73" y="73"/>
                  </a:moveTo>
                  <a:lnTo>
                    <a:pt x="144" y="144"/>
                  </a:lnTo>
                  <a:lnTo>
                    <a:pt x="73" y="73"/>
                  </a:lnTo>
                  <a:close/>
                  <a:moveTo>
                    <a:pt x="144" y="144"/>
                  </a:moveTo>
                  <a:lnTo>
                    <a:pt x="144" y="144"/>
                  </a:lnTo>
                  <a:lnTo>
                    <a:pt x="144" y="144"/>
                  </a:lnTo>
                  <a:close/>
                  <a:moveTo>
                    <a:pt x="144" y="144"/>
                  </a:moveTo>
                  <a:lnTo>
                    <a:pt x="144" y="144"/>
                  </a:lnTo>
                  <a:lnTo>
                    <a:pt x="144" y="144"/>
                  </a:lnTo>
                  <a:close/>
                  <a:moveTo>
                    <a:pt x="144" y="144"/>
                  </a:moveTo>
                  <a:lnTo>
                    <a:pt x="144" y="144"/>
                  </a:lnTo>
                  <a:lnTo>
                    <a:pt x="144" y="144"/>
                  </a:lnTo>
                  <a:close/>
                  <a:moveTo>
                    <a:pt x="144" y="144"/>
                  </a:moveTo>
                  <a:lnTo>
                    <a:pt x="144" y="144"/>
                  </a:lnTo>
                  <a:lnTo>
                    <a:pt x="144" y="144"/>
                  </a:lnTo>
                  <a:close/>
                  <a:moveTo>
                    <a:pt x="144" y="144"/>
                  </a:moveTo>
                  <a:lnTo>
                    <a:pt x="144" y="144"/>
                  </a:lnTo>
                  <a:lnTo>
                    <a:pt x="144" y="144"/>
                  </a:lnTo>
                  <a:close/>
                  <a:moveTo>
                    <a:pt x="144" y="144"/>
                  </a:moveTo>
                  <a:lnTo>
                    <a:pt x="144" y="144"/>
                  </a:lnTo>
                  <a:lnTo>
                    <a:pt x="144" y="144"/>
                  </a:lnTo>
                  <a:close/>
                  <a:moveTo>
                    <a:pt x="144" y="144"/>
                  </a:moveTo>
                  <a:lnTo>
                    <a:pt x="144" y="144"/>
                  </a:lnTo>
                  <a:lnTo>
                    <a:pt x="144" y="144"/>
                  </a:lnTo>
                  <a:close/>
                  <a:moveTo>
                    <a:pt x="144" y="144"/>
                  </a:moveTo>
                  <a:lnTo>
                    <a:pt x="369" y="369"/>
                  </a:lnTo>
                  <a:lnTo>
                    <a:pt x="144" y="144"/>
                  </a:lnTo>
                  <a:close/>
                  <a:moveTo>
                    <a:pt x="369" y="369"/>
                  </a:moveTo>
                  <a:lnTo>
                    <a:pt x="776" y="776"/>
                  </a:lnTo>
                  <a:lnTo>
                    <a:pt x="776" y="776"/>
                  </a:lnTo>
                  <a:lnTo>
                    <a:pt x="369" y="369"/>
                  </a:lnTo>
                  <a:close/>
                  <a:moveTo>
                    <a:pt x="1409" y="144"/>
                  </a:moveTo>
                  <a:cubicBezTo>
                    <a:pt x="1533" y="268"/>
                    <a:pt x="1533" y="470"/>
                    <a:pt x="1409" y="594"/>
                  </a:cubicBezTo>
                  <a:lnTo>
                    <a:pt x="1227" y="776"/>
                  </a:lnTo>
                  <a:cubicBezTo>
                    <a:pt x="1164" y="839"/>
                    <a:pt x="1083" y="870"/>
                    <a:pt x="1001" y="870"/>
                  </a:cubicBezTo>
                  <a:cubicBezTo>
                    <a:pt x="920" y="870"/>
                    <a:pt x="839" y="839"/>
                    <a:pt x="776" y="776"/>
                  </a:cubicBezTo>
                  <a:lnTo>
                    <a:pt x="776" y="776"/>
                  </a:lnTo>
                  <a:lnTo>
                    <a:pt x="1294" y="1294"/>
                  </a:lnTo>
                  <a:cubicBezTo>
                    <a:pt x="1356" y="1351"/>
                    <a:pt x="1435" y="1380"/>
                    <a:pt x="1514" y="1380"/>
                  </a:cubicBezTo>
                  <a:cubicBezTo>
                    <a:pt x="1593" y="1380"/>
                    <a:pt x="1672" y="1351"/>
                    <a:pt x="1735" y="1294"/>
                  </a:cubicBezTo>
                  <a:lnTo>
                    <a:pt x="1926" y="1102"/>
                  </a:lnTo>
                  <a:cubicBezTo>
                    <a:pt x="2041" y="978"/>
                    <a:pt x="2041" y="776"/>
                    <a:pt x="1917" y="652"/>
                  </a:cubicBezTo>
                  <a:lnTo>
                    <a:pt x="1409" y="144"/>
                  </a:lnTo>
                  <a:close/>
                </a:path>
              </a:pathLst>
            </a:custGeom>
            <a:solidFill>
              <a:srgbClr val="95A6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08;p24"/>
            <p:cNvSpPr/>
            <p:nvPr/>
          </p:nvSpPr>
          <p:spPr>
            <a:xfrm>
              <a:off x="8094005" y="3011490"/>
              <a:ext cx="80408" cy="79281"/>
            </a:xfrm>
            <a:custGeom>
              <a:avLst/>
              <a:gdLst/>
              <a:ahLst/>
              <a:cxnLst/>
              <a:rect l="l" t="t" r="r" b="b"/>
              <a:pathLst>
                <a:path w="3069" h="3026" extrusionOk="0">
                  <a:moveTo>
                    <a:pt x="611" y="1"/>
                  </a:moveTo>
                  <a:cubicBezTo>
                    <a:pt x="552" y="1"/>
                    <a:pt x="495" y="22"/>
                    <a:pt x="451" y="66"/>
                  </a:cubicBezTo>
                  <a:lnTo>
                    <a:pt x="87" y="430"/>
                  </a:lnTo>
                  <a:cubicBezTo>
                    <a:pt x="1" y="526"/>
                    <a:pt x="1" y="669"/>
                    <a:pt x="87" y="756"/>
                  </a:cubicBezTo>
                  <a:lnTo>
                    <a:pt x="2292" y="2960"/>
                  </a:lnTo>
                  <a:cubicBezTo>
                    <a:pt x="2335" y="3003"/>
                    <a:pt x="2392" y="3025"/>
                    <a:pt x="2451" y="3025"/>
                  </a:cubicBezTo>
                  <a:cubicBezTo>
                    <a:pt x="2510" y="3025"/>
                    <a:pt x="2570" y="3003"/>
                    <a:pt x="2618" y="2960"/>
                  </a:cubicBezTo>
                  <a:lnTo>
                    <a:pt x="2982" y="2587"/>
                  </a:lnTo>
                  <a:cubicBezTo>
                    <a:pt x="3068" y="2500"/>
                    <a:pt x="3068" y="2356"/>
                    <a:pt x="2972" y="2270"/>
                  </a:cubicBezTo>
                  <a:lnTo>
                    <a:pt x="777" y="66"/>
                  </a:lnTo>
                  <a:cubicBezTo>
                    <a:pt x="729" y="22"/>
                    <a:pt x="669" y="1"/>
                    <a:pt x="611" y="1"/>
                  </a:cubicBezTo>
                  <a:close/>
                </a:path>
              </a:pathLst>
            </a:custGeom>
            <a:solidFill>
              <a:srgbClr val="A4B3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09;p24"/>
            <p:cNvSpPr/>
            <p:nvPr/>
          </p:nvSpPr>
          <p:spPr>
            <a:xfrm>
              <a:off x="8140221" y="3057157"/>
              <a:ext cx="34427" cy="33536"/>
            </a:xfrm>
            <a:custGeom>
              <a:avLst/>
              <a:gdLst/>
              <a:ahLst/>
              <a:cxnLst/>
              <a:rect l="l" t="t" r="r" b="b"/>
              <a:pathLst>
                <a:path w="1314" h="1280" extrusionOk="0">
                  <a:moveTo>
                    <a:pt x="700" y="0"/>
                  </a:moveTo>
                  <a:lnTo>
                    <a:pt x="700" y="0"/>
                  </a:lnTo>
                  <a:cubicBezTo>
                    <a:pt x="796" y="96"/>
                    <a:pt x="796" y="249"/>
                    <a:pt x="700" y="345"/>
                  </a:cubicBezTo>
                  <a:lnTo>
                    <a:pt x="346" y="700"/>
                  </a:lnTo>
                  <a:cubicBezTo>
                    <a:pt x="298" y="748"/>
                    <a:pt x="235" y="772"/>
                    <a:pt x="173" y="772"/>
                  </a:cubicBezTo>
                  <a:cubicBezTo>
                    <a:pt x="111" y="772"/>
                    <a:pt x="49" y="748"/>
                    <a:pt x="1" y="700"/>
                  </a:cubicBezTo>
                  <a:lnTo>
                    <a:pt x="1" y="700"/>
                  </a:lnTo>
                  <a:lnTo>
                    <a:pt x="509" y="1208"/>
                  </a:lnTo>
                  <a:cubicBezTo>
                    <a:pt x="557" y="1256"/>
                    <a:pt x="619" y="1280"/>
                    <a:pt x="681" y="1280"/>
                  </a:cubicBezTo>
                  <a:cubicBezTo>
                    <a:pt x="743" y="1280"/>
                    <a:pt x="806" y="1256"/>
                    <a:pt x="854" y="1208"/>
                  </a:cubicBezTo>
                  <a:lnTo>
                    <a:pt x="1218" y="853"/>
                  </a:lnTo>
                  <a:cubicBezTo>
                    <a:pt x="1314" y="757"/>
                    <a:pt x="1314" y="604"/>
                    <a:pt x="1218" y="508"/>
                  </a:cubicBezTo>
                  <a:lnTo>
                    <a:pt x="700" y="0"/>
                  </a:lnTo>
                  <a:close/>
                </a:path>
              </a:pathLst>
            </a:custGeom>
            <a:solidFill>
              <a:srgbClr val="95A6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10;p24"/>
            <p:cNvSpPr/>
            <p:nvPr/>
          </p:nvSpPr>
          <p:spPr>
            <a:xfrm>
              <a:off x="8086485" y="3036564"/>
              <a:ext cx="32907" cy="31912"/>
            </a:xfrm>
            <a:custGeom>
              <a:avLst/>
              <a:gdLst/>
              <a:ahLst/>
              <a:cxnLst/>
              <a:rect l="l" t="t" r="r" b="b"/>
              <a:pathLst>
                <a:path w="1256" h="1218" extrusionOk="0">
                  <a:moveTo>
                    <a:pt x="575" y="0"/>
                  </a:moveTo>
                  <a:lnTo>
                    <a:pt x="125" y="451"/>
                  </a:lnTo>
                  <a:cubicBezTo>
                    <a:pt x="0" y="575"/>
                    <a:pt x="0" y="767"/>
                    <a:pt x="125" y="891"/>
                  </a:cubicBezTo>
                  <a:lnTo>
                    <a:pt x="365" y="1131"/>
                  </a:lnTo>
                  <a:cubicBezTo>
                    <a:pt x="422" y="1189"/>
                    <a:pt x="501" y="1217"/>
                    <a:pt x="581" y="1217"/>
                  </a:cubicBezTo>
                  <a:cubicBezTo>
                    <a:pt x="662" y="1217"/>
                    <a:pt x="743" y="1189"/>
                    <a:pt x="805" y="1131"/>
                  </a:cubicBezTo>
                  <a:lnTo>
                    <a:pt x="1256" y="671"/>
                  </a:lnTo>
                  <a:lnTo>
                    <a:pt x="575" y="0"/>
                  </a:lnTo>
                  <a:close/>
                </a:path>
              </a:pathLst>
            </a:custGeom>
            <a:solidFill>
              <a:srgbClr val="DCE2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11;p24"/>
            <p:cNvSpPr/>
            <p:nvPr/>
          </p:nvSpPr>
          <p:spPr>
            <a:xfrm>
              <a:off x="8115855" y="3065934"/>
              <a:ext cx="32933" cy="31912"/>
            </a:xfrm>
            <a:custGeom>
              <a:avLst/>
              <a:gdLst/>
              <a:ahLst/>
              <a:cxnLst/>
              <a:rect l="l" t="t" r="r" b="b"/>
              <a:pathLst>
                <a:path w="1257" h="1218" extrusionOk="0">
                  <a:moveTo>
                    <a:pt x="576" y="0"/>
                  </a:moveTo>
                  <a:lnTo>
                    <a:pt x="116" y="451"/>
                  </a:lnTo>
                  <a:cubicBezTo>
                    <a:pt x="1" y="576"/>
                    <a:pt x="1" y="767"/>
                    <a:pt x="116" y="892"/>
                  </a:cubicBezTo>
                  <a:lnTo>
                    <a:pt x="355" y="1132"/>
                  </a:lnTo>
                  <a:cubicBezTo>
                    <a:pt x="418" y="1189"/>
                    <a:pt x="497" y="1218"/>
                    <a:pt x="576" y="1218"/>
                  </a:cubicBezTo>
                  <a:cubicBezTo>
                    <a:pt x="655" y="1218"/>
                    <a:pt x="734" y="1189"/>
                    <a:pt x="796" y="1132"/>
                  </a:cubicBezTo>
                  <a:lnTo>
                    <a:pt x="1256" y="671"/>
                  </a:lnTo>
                  <a:lnTo>
                    <a:pt x="576" y="0"/>
                  </a:lnTo>
                  <a:close/>
                </a:path>
              </a:pathLst>
            </a:custGeom>
            <a:solidFill>
              <a:srgbClr val="DCE2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12;p24"/>
            <p:cNvSpPr/>
            <p:nvPr/>
          </p:nvSpPr>
          <p:spPr>
            <a:xfrm>
              <a:off x="8212062" y="2913738"/>
              <a:ext cx="61544" cy="61570"/>
            </a:xfrm>
            <a:custGeom>
              <a:avLst/>
              <a:gdLst/>
              <a:ahLst/>
              <a:cxnLst/>
              <a:rect l="l" t="t" r="r" b="b"/>
              <a:pathLst>
                <a:path w="2349" h="2350" extrusionOk="0">
                  <a:moveTo>
                    <a:pt x="1150" y="1"/>
                  </a:moveTo>
                  <a:lnTo>
                    <a:pt x="0" y="1151"/>
                  </a:lnTo>
                  <a:lnTo>
                    <a:pt x="1198" y="2349"/>
                  </a:lnTo>
                  <a:lnTo>
                    <a:pt x="2348" y="1199"/>
                  </a:lnTo>
                  <a:lnTo>
                    <a:pt x="1150" y="1"/>
                  </a:lnTo>
                  <a:close/>
                </a:path>
              </a:pathLst>
            </a:custGeom>
            <a:solidFill>
              <a:srgbClr val="B3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13;p24"/>
            <p:cNvSpPr/>
            <p:nvPr/>
          </p:nvSpPr>
          <p:spPr>
            <a:xfrm>
              <a:off x="8212953" y="2932078"/>
              <a:ext cx="60653" cy="43466"/>
            </a:xfrm>
            <a:custGeom>
              <a:avLst/>
              <a:gdLst/>
              <a:ahLst/>
              <a:cxnLst/>
              <a:rect l="l" t="t" r="r" b="b"/>
              <a:pathLst>
                <a:path w="2315" h="1659" extrusionOk="0">
                  <a:moveTo>
                    <a:pt x="0" y="495"/>
                  </a:moveTo>
                  <a:lnTo>
                    <a:pt x="14" y="509"/>
                  </a:lnTo>
                  <a:lnTo>
                    <a:pt x="0" y="495"/>
                  </a:lnTo>
                  <a:close/>
                  <a:moveTo>
                    <a:pt x="1806" y="1"/>
                  </a:moveTo>
                  <a:lnTo>
                    <a:pt x="656" y="1151"/>
                  </a:lnTo>
                  <a:lnTo>
                    <a:pt x="14" y="509"/>
                  </a:lnTo>
                  <a:lnTo>
                    <a:pt x="1164" y="1659"/>
                  </a:lnTo>
                  <a:lnTo>
                    <a:pt x="2314" y="509"/>
                  </a:lnTo>
                  <a:lnTo>
                    <a:pt x="1806" y="1"/>
                  </a:lnTo>
                  <a:close/>
                </a:path>
              </a:pathLst>
            </a:custGeom>
            <a:solidFill>
              <a:srgbClr val="808F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14;p24"/>
            <p:cNvSpPr/>
            <p:nvPr/>
          </p:nvSpPr>
          <p:spPr>
            <a:xfrm>
              <a:off x="8119890" y="2937423"/>
              <a:ext cx="128354" cy="128039"/>
            </a:xfrm>
            <a:custGeom>
              <a:avLst/>
              <a:gdLst/>
              <a:ahLst/>
              <a:cxnLst/>
              <a:rect l="l" t="t" r="r" b="b"/>
              <a:pathLst>
                <a:path w="4899" h="4887" extrusionOk="0">
                  <a:moveTo>
                    <a:pt x="3178" y="0"/>
                  </a:moveTo>
                  <a:cubicBezTo>
                    <a:pt x="3120" y="0"/>
                    <a:pt x="3063" y="22"/>
                    <a:pt x="3020" y="65"/>
                  </a:cubicBezTo>
                  <a:lnTo>
                    <a:pt x="1831" y="1253"/>
                  </a:lnTo>
                  <a:lnTo>
                    <a:pt x="1218" y="1867"/>
                  </a:lnTo>
                  <a:lnTo>
                    <a:pt x="0" y="3084"/>
                  </a:lnTo>
                  <a:lnTo>
                    <a:pt x="1793" y="4886"/>
                  </a:lnTo>
                  <a:lnTo>
                    <a:pt x="4812" y="1867"/>
                  </a:lnTo>
                  <a:cubicBezTo>
                    <a:pt x="4898" y="1781"/>
                    <a:pt x="4898" y="1637"/>
                    <a:pt x="4812" y="1551"/>
                  </a:cubicBezTo>
                  <a:lnTo>
                    <a:pt x="3336" y="65"/>
                  </a:lnTo>
                  <a:cubicBezTo>
                    <a:pt x="3293" y="22"/>
                    <a:pt x="3235" y="0"/>
                    <a:pt x="3178" y="0"/>
                  </a:cubicBezTo>
                  <a:close/>
                </a:path>
              </a:pathLst>
            </a:custGeom>
            <a:solidFill>
              <a:srgbClr val="DEE2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15;p24"/>
            <p:cNvSpPr/>
            <p:nvPr/>
          </p:nvSpPr>
          <p:spPr>
            <a:xfrm>
              <a:off x="8153531" y="2968732"/>
              <a:ext cx="94713" cy="96730"/>
            </a:xfrm>
            <a:custGeom>
              <a:avLst/>
              <a:gdLst/>
              <a:ahLst/>
              <a:cxnLst/>
              <a:rect l="l" t="t" r="r" b="b"/>
              <a:pathLst>
                <a:path w="3615" h="3692" extrusionOk="0">
                  <a:moveTo>
                    <a:pt x="3173" y="1"/>
                  </a:moveTo>
                  <a:lnTo>
                    <a:pt x="1" y="3183"/>
                  </a:lnTo>
                  <a:lnTo>
                    <a:pt x="509" y="3691"/>
                  </a:lnTo>
                  <a:lnTo>
                    <a:pt x="3528" y="682"/>
                  </a:lnTo>
                  <a:cubicBezTo>
                    <a:pt x="3614" y="586"/>
                    <a:pt x="3614" y="451"/>
                    <a:pt x="3528" y="365"/>
                  </a:cubicBezTo>
                  <a:lnTo>
                    <a:pt x="3173" y="1"/>
                  </a:lnTo>
                  <a:close/>
                </a:path>
              </a:pathLst>
            </a:custGeom>
            <a:solidFill>
              <a:srgbClr val="C9D0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3"/>
          <a:srcRect l="19114" r="20602" b="783"/>
          <a:stretch/>
        </p:blipFill>
        <p:spPr>
          <a:xfrm>
            <a:off x="5208270" y="1281527"/>
            <a:ext cx="2144441" cy="3681941"/>
          </a:xfrm>
          <a:prstGeom prst="rect">
            <a:avLst/>
          </a:prstGeom>
        </p:spPr>
      </p:pic>
      <p:pic>
        <p:nvPicPr>
          <p:cNvPr id="2052" name="Picture 4" descr="Kính hiển vi cho sinh viên XSP-06 phóng đại 1600 lầ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7" r="21753" b="480"/>
          <a:stretch/>
        </p:blipFill>
        <p:spPr bwMode="auto">
          <a:xfrm>
            <a:off x="2392920" y="1119853"/>
            <a:ext cx="2335770" cy="3911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TextBox 69"/>
          <p:cNvSpPr txBox="1"/>
          <p:nvPr/>
        </p:nvSpPr>
        <p:spPr>
          <a:xfrm>
            <a:off x="2344232" y="689301"/>
            <a:ext cx="48265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Text Box 7"/>
          <p:cNvSpPr txBox="1">
            <a:spLocks noChangeArrowheads="1"/>
          </p:cNvSpPr>
          <p:nvPr/>
        </p:nvSpPr>
        <p:spPr bwMode="auto">
          <a:xfrm>
            <a:off x="1826007" y="1252943"/>
            <a:ext cx="6435658" cy="831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just"/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hiển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76" name="Text Box 11"/>
          <p:cNvSpPr txBox="1">
            <a:spLocks noChangeArrowheads="1"/>
          </p:cNvSpPr>
          <p:nvPr/>
        </p:nvSpPr>
        <p:spPr bwMode="auto">
          <a:xfrm>
            <a:off x="1842722" y="2054462"/>
            <a:ext cx="6544435" cy="1570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just"/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hiển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40 – 3000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FontTx/>
              <a:buChar char="-"/>
            </a:pPr>
            <a:r>
              <a:rPr lang="en-US" alt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hiển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4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alt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10.000 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40.000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7" name="Picture 76" descr="n">
            <a:extLst>
              <a:ext uri="{FF2B5EF4-FFF2-40B4-BE49-F238E27FC236}">
                <a16:creationId xmlns:a16="http://schemas.microsoft.com/office/drawing/2014/main" id="{2EC082A7-2C36-4CD4-B0C4-2186DE317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094" y="290490"/>
            <a:ext cx="1386205" cy="879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9861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4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75" grpId="0"/>
      <p:bldP spid="76" grpId="0"/>
    </p:bldLst>
  </p:timing>
</p:sld>
</file>

<file path=ppt/theme/theme1.xml><?xml version="1.0" encoding="utf-8"?>
<a:theme xmlns:a="http://schemas.openxmlformats.org/drawingml/2006/main" name="Microscope Infographics">
  <a:themeElements>
    <a:clrScheme name="Simple Light">
      <a:dk1>
        <a:srgbClr val="000000"/>
      </a:dk1>
      <a:lt1>
        <a:srgbClr val="FFFFFF"/>
      </a:lt1>
      <a:dk2>
        <a:srgbClr val="929292"/>
      </a:dk2>
      <a:lt2>
        <a:srgbClr val="E0E0E0"/>
      </a:lt2>
      <a:accent1>
        <a:srgbClr val="94C9C1"/>
      </a:accent1>
      <a:accent2>
        <a:srgbClr val="CCBB5A"/>
      </a:accent2>
      <a:accent3>
        <a:srgbClr val="33A089"/>
      </a:accent3>
      <a:accent4>
        <a:srgbClr val="35685C"/>
      </a:accent4>
      <a:accent5>
        <a:srgbClr val="B291CA"/>
      </a:accent5>
      <a:accent6>
        <a:srgbClr val="5D486B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823</Words>
  <Application>Microsoft Office PowerPoint</Application>
  <PresentationFormat>On-screen Show (16:9)</PresentationFormat>
  <Paragraphs>226</Paragraphs>
  <Slides>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20" baseType="lpstr">
      <vt:lpstr>Hiragino Kaku Gothic StdN W8</vt:lpstr>
      <vt:lpstr>Times New Roman</vt:lpstr>
      <vt:lpstr>Calibri</vt:lpstr>
      <vt:lpstr>Raleway Thin</vt:lpstr>
      <vt:lpstr>Arial</vt:lpstr>
      <vt:lpstr>.VnArial</vt:lpstr>
      <vt:lpstr>Roboto</vt:lpstr>
      <vt:lpstr>.VnTimeH</vt:lpstr>
      <vt:lpstr>Fira Sans Extra Condensed Medium</vt:lpstr>
      <vt:lpstr>Gloria Hallelujah</vt:lpstr>
      <vt:lpstr>Microscope Infographics</vt:lpstr>
      <vt:lpstr>Tiết 6 + 7 – Bài 4:  SỬ DỤNG KÍNH HIỂN VI QUANG HỌC</vt:lpstr>
      <vt:lpstr>PowerPoint Presentation</vt:lpstr>
      <vt:lpstr>I. TÌM HIỂU VỀ KÍNH HIỂN VI QUANG HỌC</vt:lpstr>
      <vt:lpstr>PowerPoint Presentation</vt:lpstr>
      <vt:lpstr>PowerPoint Presentation</vt:lpstr>
      <vt:lpstr>PowerPoint Presentation</vt:lpstr>
      <vt:lpstr>Bộ phận nào của kính hiển vi là quan trọng nhất? Vì sao?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Tiết 6 + 7 – Bài 4:  SỬ DỤNG KÍNH HIỂN VI QUANG HỌC</dc:title>
  <dc:creator>NT</dc:creator>
  <cp:lastModifiedBy>Windows User</cp:lastModifiedBy>
  <cp:revision>16</cp:revision>
  <dcterms:modified xsi:type="dcterms:W3CDTF">2021-09-13T14:11:10Z</dcterms:modified>
</cp:coreProperties>
</file>