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9"/>
  </p:notesMasterIdLst>
  <p:sldIdLst>
    <p:sldId id="358" r:id="rId2"/>
    <p:sldId id="366" r:id="rId3"/>
    <p:sldId id="344" r:id="rId4"/>
    <p:sldId id="259" r:id="rId5"/>
    <p:sldId id="348" r:id="rId6"/>
    <p:sldId id="350" r:id="rId7"/>
    <p:sldId id="349" r:id="rId8"/>
    <p:sldId id="346" r:id="rId9"/>
    <p:sldId id="356" r:id="rId10"/>
    <p:sldId id="359" r:id="rId11"/>
    <p:sldId id="360" r:id="rId12"/>
    <p:sldId id="362" r:id="rId13"/>
    <p:sldId id="363" r:id="rId14"/>
    <p:sldId id="364" r:id="rId15"/>
    <p:sldId id="365" r:id="rId16"/>
    <p:sldId id="357" r:id="rId17"/>
    <p:sldId id="261" r:id="rId18"/>
  </p:sldIdLst>
  <p:sldSz cx="9144000" cy="5143500" type="screen16x9"/>
  <p:notesSz cx="6858000" cy="9144000"/>
  <p:embeddedFontLst>
    <p:embeddedFont>
      <p:font typeface="Exo Thin" panose="020B0604020202020204" charset="0"/>
      <p:bold r:id="rId20"/>
      <p:boldItalic r:id="rId21"/>
    </p:embeddedFont>
    <p:embeddedFont>
      <p:font typeface="Exo" panose="020B0604020202020204" charset="0"/>
      <p:regular r:id="rId22"/>
      <p:bold r:id="rId23"/>
      <p:italic r:id="rId24"/>
      <p:boldItalic r:id="rId25"/>
    </p:embeddedFont>
    <p:embeddedFont>
      <p:font typeface="Poppins" panose="020B0604020202020204" charset="0"/>
      <p:regular r:id="rId26"/>
      <p:bold r:id="rId27"/>
      <p:italic r:id="rId28"/>
      <p:boldItalic r:id="rId29"/>
    </p:embeddedFont>
    <p:embeddedFont>
      <p:font typeface="Roboto Condensed Light"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CF2"/>
    <a:srgbClr val="FFF6DF"/>
    <a:srgbClr val="4707FD"/>
    <a:srgbClr val="3608FC"/>
    <a:srgbClr val="0AB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0EC2C4-3236-40D5-8692-46C56E4D6137}">
  <a:tblStyle styleId="{170EC2C4-3236-40D5-8692-46C56E4D61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p:cViewPr varScale="1">
        <p:scale>
          <a:sx n="114" d="100"/>
          <a:sy n="114" d="100"/>
        </p:scale>
        <p:origin x="360"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7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gb4b9e09db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5" name="Google Shape;1775;gb4b9e09db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Google Shape;1810;gb4b9e09dbc_2_1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1" name="Google Shape;1811;gb4b9e09dbc_2_1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2376" y="42976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713225" y="1152475"/>
            <a:ext cx="7717500" cy="3639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Poppins"/>
              <a:buChar char="●"/>
              <a:defRPr>
                <a:latin typeface="Poppins"/>
                <a:ea typeface="Poppins"/>
                <a:cs typeface="Poppins"/>
                <a:sym typeface="Poppins"/>
              </a:defRPr>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
        <p:nvSpPr>
          <p:cNvPr id="64" name="Google Shape;64;p4"/>
          <p:cNvSpPr/>
          <p:nvPr/>
        </p:nvSpPr>
        <p:spPr>
          <a:xfrm>
            <a:off x="8274150" y="-424124"/>
            <a:ext cx="964169" cy="964129"/>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0" y="47790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4"/>
          <p:cNvGrpSpPr/>
          <p:nvPr/>
        </p:nvGrpSpPr>
        <p:grpSpPr>
          <a:xfrm>
            <a:off x="510469" y="4755905"/>
            <a:ext cx="817859" cy="817646"/>
            <a:chOff x="813569" y="4603505"/>
            <a:chExt cx="817859" cy="817646"/>
          </a:xfrm>
        </p:grpSpPr>
        <p:sp>
          <p:nvSpPr>
            <p:cNvPr id="67" name="Google Shape;67;p4"/>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4"/>
          <p:cNvGrpSpPr/>
          <p:nvPr/>
        </p:nvGrpSpPr>
        <p:grpSpPr>
          <a:xfrm>
            <a:off x="7781153" y="-266037"/>
            <a:ext cx="742244" cy="742244"/>
            <a:chOff x="7072361" y="-871003"/>
            <a:chExt cx="1042917" cy="1042917"/>
          </a:xfrm>
        </p:grpSpPr>
        <p:sp>
          <p:nvSpPr>
            <p:cNvPr id="89" name="Google Shape;89;p4"/>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624"/>
        <p:cNvGrpSpPr/>
        <p:nvPr/>
      </p:nvGrpSpPr>
      <p:grpSpPr>
        <a:xfrm>
          <a:off x="0" y="0"/>
          <a:ext cx="0" cy="0"/>
          <a:chOff x="0" y="0"/>
          <a:chExt cx="0" cy="0"/>
        </a:xfrm>
      </p:grpSpPr>
      <p:sp>
        <p:nvSpPr>
          <p:cNvPr id="625" name="Google Shape;625;p19"/>
          <p:cNvSpPr txBox="1">
            <a:spLocks noGrp="1"/>
          </p:cNvSpPr>
          <p:nvPr>
            <p:ph type="title"/>
          </p:nvPr>
        </p:nvSpPr>
        <p:spPr>
          <a:xfrm>
            <a:off x="720000" y="29505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9"/>
          <p:cNvSpPr txBox="1">
            <a:spLocks noGrp="1"/>
          </p:cNvSpPr>
          <p:nvPr>
            <p:ph type="subTitle" idx="1"/>
          </p:nvPr>
        </p:nvSpPr>
        <p:spPr>
          <a:xfrm>
            <a:off x="720000" y="1715400"/>
            <a:ext cx="3852000" cy="123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lnSpc>
                <a:spcPct val="100000"/>
              </a:lnSpc>
              <a:spcBef>
                <a:spcPts val="160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grpSp>
        <p:nvGrpSpPr>
          <p:cNvPr id="627" name="Google Shape;627;p19"/>
          <p:cNvGrpSpPr/>
          <p:nvPr/>
        </p:nvGrpSpPr>
        <p:grpSpPr>
          <a:xfrm>
            <a:off x="6566157" y="-383980"/>
            <a:ext cx="987964" cy="898540"/>
            <a:chOff x="7089832" y="-383980"/>
            <a:chExt cx="987964" cy="898540"/>
          </a:xfrm>
        </p:grpSpPr>
        <p:sp>
          <p:nvSpPr>
            <p:cNvPr id="628" name="Google Shape;628;p19"/>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9"/>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9"/>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9"/>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9"/>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rot="-8229074">
              <a:off x="7172299" y="-220949"/>
              <a:ext cx="114078" cy="287288"/>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19"/>
          <p:cNvSpPr/>
          <p:nvPr/>
        </p:nvSpPr>
        <p:spPr>
          <a:xfrm rot="10800000" flipH="1">
            <a:off x="7107071"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rot="10800000">
            <a:off x="8928832" y="1614305"/>
            <a:ext cx="608594" cy="608594"/>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8424007" y="754891"/>
            <a:ext cx="263914" cy="262843"/>
          </a:xfrm>
          <a:custGeom>
            <a:avLst/>
            <a:gdLst/>
            <a:ahLst/>
            <a:cxnLst/>
            <a:rect l="l" t="t" r="r" b="b"/>
            <a:pathLst>
              <a:path w="3201" h="3188" extrusionOk="0">
                <a:moveTo>
                  <a:pt x="2435" y="0"/>
                </a:moveTo>
                <a:cubicBezTo>
                  <a:pt x="1092" y="0"/>
                  <a:pt x="0" y="1080"/>
                  <a:pt x="0" y="2435"/>
                </a:cubicBezTo>
                <a:lnTo>
                  <a:pt x="0" y="3188"/>
                </a:lnTo>
                <a:lnTo>
                  <a:pt x="753" y="3188"/>
                </a:lnTo>
                <a:cubicBezTo>
                  <a:pt x="2108" y="3188"/>
                  <a:pt x="3200" y="2096"/>
                  <a:pt x="3200" y="753"/>
                </a:cubicBezTo>
                <a:lnTo>
                  <a:pt x="32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1">
  <p:cSld name="CUSTOM_7">
    <p:spTree>
      <p:nvGrpSpPr>
        <p:cNvPr id="1" name="Shape 646"/>
        <p:cNvGrpSpPr/>
        <p:nvPr/>
      </p:nvGrpSpPr>
      <p:grpSpPr>
        <a:xfrm>
          <a:off x="0" y="0"/>
          <a:ext cx="0" cy="0"/>
          <a:chOff x="0" y="0"/>
          <a:chExt cx="0" cy="0"/>
        </a:xfrm>
      </p:grpSpPr>
      <p:sp>
        <p:nvSpPr>
          <p:cNvPr id="647" name="Google Shape;647;p20"/>
          <p:cNvSpPr txBox="1">
            <a:spLocks noGrp="1"/>
          </p:cNvSpPr>
          <p:nvPr>
            <p:ph type="title"/>
          </p:nvPr>
        </p:nvSpPr>
        <p:spPr>
          <a:xfrm>
            <a:off x="2798850" y="2836900"/>
            <a:ext cx="35463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8" name="Google Shape;648;p20"/>
          <p:cNvSpPr txBox="1">
            <a:spLocks noGrp="1"/>
          </p:cNvSpPr>
          <p:nvPr>
            <p:ph type="subTitle" idx="1"/>
          </p:nvPr>
        </p:nvSpPr>
        <p:spPr>
          <a:xfrm>
            <a:off x="2798850" y="1601800"/>
            <a:ext cx="3546300" cy="123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lnSpc>
                <a:spcPct val="100000"/>
              </a:lnSpc>
              <a:spcBef>
                <a:spcPts val="160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grpSp>
        <p:nvGrpSpPr>
          <p:cNvPr id="649" name="Google Shape;649;p20"/>
          <p:cNvGrpSpPr/>
          <p:nvPr/>
        </p:nvGrpSpPr>
        <p:grpSpPr>
          <a:xfrm>
            <a:off x="5836025" y="4404351"/>
            <a:ext cx="2373891" cy="1000575"/>
            <a:chOff x="4063975" y="-546774"/>
            <a:chExt cx="2373891" cy="1000575"/>
          </a:xfrm>
        </p:grpSpPr>
        <p:grpSp>
          <p:nvGrpSpPr>
            <p:cNvPr id="650" name="Google Shape;650;p20"/>
            <p:cNvGrpSpPr/>
            <p:nvPr/>
          </p:nvGrpSpPr>
          <p:grpSpPr>
            <a:xfrm flipH="1">
              <a:off x="5560019" y="-414208"/>
              <a:ext cx="877847" cy="868009"/>
              <a:chOff x="6088588" y="-408158"/>
              <a:chExt cx="877847" cy="868009"/>
            </a:xfrm>
          </p:grpSpPr>
          <p:sp>
            <p:nvSpPr>
              <p:cNvPr id="651" name="Google Shape;651;p20"/>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20"/>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67" name="Google Shape;667;p20"/>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4">
    <p:spTree>
      <p:nvGrpSpPr>
        <p:cNvPr id="1" name="Shape 752"/>
        <p:cNvGrpSpPr/>
        <p:nvPr/>
      </p:nvGrpSpPr>
      <p:grpSpPr>
        <a:xfrm>
          <a:off x="0" y="0"/>
          <a:ext cx="0" cy="0"/>
          <a:chOff x="0" y="0"/>
          <a:chExt cx="0" cy="0"/>
        </a:xfrm>
      </p:grpSpPr>
      <p:sp>
        <p:nvSpPr>
          <p:cNvPr id="753" name="Google Shape;753;p23"/>
          <p:cNvSpPr txBox="1">
            <a:spLocks noGrp="1"/>
          </p:cNvSpPr>
          <p:nvPr>
            <p:ph type="title"/>
          </p:nvPr>
        </p:nvSpPr>
        <p:spPr>
          <a:xfrm>
            <a:off x="4433100" y="1443438"/>
            <a:ext cx="3852000" cy="108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3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54" name="Google Shape;754;p23"/>
          <p:cNvSpPr txBox="1">
            <a:spLocks noGrp="1"/>
          </p:cNvSpPr>
          <p:nvPr>
            <p:ph type="subTitle" idx="1"/>
          </p:nvPr>
        </p:nvSpPr>
        <p:spPr>
          <a:xfrm>
            <a:off x="4433100" y="2621863"/>
            <a:ext cx="3852000" cy="123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755" name="Google Shape;755;p23"/>
          <p:cNvGrpSpPr/>
          <p:nvPr/>
        </p:nvGrpSpPr>
        <p:grpSpPr>
          <a:xfrm>
            <a:off x="5913175" y="3907394"/>
            <a:ext cx="3545529" cy="1688867"/>
            <a:chOff x="4063975" y="-1169456"/>
            <a:chExt cx="3545529" cy="1688867"/>
          </a:xfrm>
        </p:grpSpPr>
        <p:sp>
          <p:nvSpPr>
            <p:cNvPr id="756" name="Google Shape;756;p23"/>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23"/>
            <p:cNvGrpSpPr/>
            <p:nvPr/>
          </p:nvGrpSpPr>
          <p:grpSpPr>
            <a:xfrm flipH="1">
              <a:off x="5560019" y="-414208"/>
              <a:ext cx="877847" cy="868009"/>
              <a:chOff x="6088588" y="-408158"/>
              <a:chExt cx="877847" cy="868009"/>
            </a:xfrm>
          </p:grpSpPr>
          <p:sp>
            <p:nvSpPr>
              <p:cNvPr id="758" name="Google Shape;758;p23"/>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3"/>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3"/>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3"/>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3"/>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3"/>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3"/>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3"/>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23"/>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774" name="Google Shape;774;p23"/>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23"/>
          <p:cNvGrpSpPr/>
          <p:nvPr/>
        </p:nvGrpSpPr>
        <p:grpSpPr>
          <a:xfrm>
            <a:off x="3425844" y="-1412205"/>
            <a:ext cx="2487331" cy="2037063"/>
            <a:chOff x="7180332" y="-1497055"/>
            <a:chExt cx="2487331" cy="2037063"/>
          </a:xfrm>
        </p:grpSpPr>
        <p:sp>
          <p:nvSpPr>
            <p:cNvPr id="776" name="Google Shape;776;p23"/>
            <p:cNvSpPr/>
            <p:nvPr/>
          </p:nvSpPr>
          <p:spPr>
            <a:xfrm rot="10800000" flipH="1">
              <a:off x="7630746"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3"/>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3"/>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9">
    <p:spTree>
      <p:nvGrpSpPr>
        <p:cNvPr id="1" name="Shape 791"/>
        <p:cNvGrpSpPr/>
        <p:nvPr/>
      </p:nvGrpSpPr>
      <p:grpSpPr>
        <a:xfrm>
          <a:off x="0" y="0"/>
          <a:ext cx="0" cy="0"/>
          <a:chOff x="0" y="0"/>
          <a:chExt cx="0" cy="0"/>
        </a:xfrm>
      </p:grpSpPr>
      <p:sp>
        <p:nvSpPr>
          <p:cNvPr id="792" name="Google Shape;792;p24"/>
          <p:cNvSpPr txBox="1">
            <a:spLocks noGrp="1"/>
          </p:cNvSpPr>
          <p:nvPr>
            <p:ph type="title"/>
          </p:nvPr>
        </p:nvSpPr>
        <p:spPr>
          <a:xfrm>
            <a:off x="720000" y="504950"/>
            <a:ext cx="7704000" cy="5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93" name="Google Shape;793;p24"/>
          <p:cNvSpPr txBox="1">
            <a:spLocks noGrp="1"/>
          </p:cNvSpPr>
          <p:nvPr>
            <p:ph type="subTitle" idx="1"/>
          </p:nvPr>
        </p:nvSpPr>
        <p:spPr>
          <a:xfrm>
            <a:off x="720000" y="2385250"/>
            <a:ext cx="2597400" cy="1104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4" name="Google Shape;794;p24"/>
          <p:cNvSpPr txBox="1">
            <a:spLocks noGrp="1"/>
          </p:cNvSpPr>
          <p:nvPr>
            <p:ph type="subTitle" idx="2"/>
          </p:nvPr>
        </p:nvSpPr>
        <p:spPr>
          <a:xfrm>
            <a:off x="5826600" y="2385250"/>
            <a:ext cx="2597400" cy="1104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3">
  <p:cSld name="CUSTOM_21">
    <p:spTree>
      <p:nvGrpSpPr>
        <p:cNvPr id="1" name="Shape 795"/>
        <p:cNvGrpSpPr/>
        <p:nvPr/>
      </p:nvGrpSpPr>
      <p:grpSpPr>
        <a:xfrm>
          <a:off x="0" y="0"/>
          <a:ext cx="0" cy="0"/>
          <a:chOff x="0" y="0"/>
          <a:chExt cx="0" cy="0"/>
        </a:xfrm>
      </p:grpSpPr>
      <p:sp>
        <p:nvSpPr>
          <p:cNvPr id="796" name="Google Shape;796;p25"/>
          <p:cNvSpPr txBox="1">
            <a:spLocks noGrp="1"/>
          </p:cNvSpPr>
          <p:nvPr>
            <p:ph type="subTitle" idx="1"/>
          </p:nvPr>
        </p:nvSpPr>
        <p:spPr>
          <a:xfrm>
            <a:off x="722525" y="1597525"/>
            <a:ext cx="5536500" cy="1099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400"/>
              <a:buChar char="●"/>
              <a:defRPr/>
            </a:lvl1pPr>
            <a:lvl2pPr lvl="1" rtl="0">
              <a:spcBef>
                <a:spcPts val="0"/>
              </a:spcBef>
              <a:spcAft>
                <a:spcPts val="0"/>
              </a:spcAft>
              <a:buSzPts val="1200"/>
              <a:buChar char="○"/>
              <a:defRPr/>
            </a:lvl2pPr>
            <a:lvl3pPr lvl="2" rtl="0">
              <a:spcBef>
                <a:spcPts val="1600"/>
              </a:spcBef>
              <a:spcAft>
                <a:spcPts val="0"/>
              </a:spcAft>
              <a:buSzPts val="1200"/>
              <a:buChar char="■"/>
              <a:defRPr/>
            </a:lvl3pPr>
            <a:lvl4pPr lvl="3" rtl="0">
              <a:spcBef>
                <a:spcPts val="1600"/>
              </a:spcBef>
              <a:spcAft>
                <a:spcPts val="0"/>
              </a:spcAft>
              <a:buSzPts val="1200"/>
              <a:buChar char="●"/>
              <a:defRPr/>
            </a:lvl4pPr>
            <a:lvl5pPr lvl="4" rtl="0">
              <a:spcBef>
                <a:spcPts val="1600"/>
              </a:spcBef>
              <a:spcAft>
                <a:spcPts val="0"/>
              </a:spcAft>
              <a:buSzPts val="1200"/>
              <a:buChar char="○"/>
              <a:defRPr/>
            </a:lvl5pPr>
            <a:lvl6pPr lvl="5" rtl="0">
              <a:spcBef>
                <a:spcPts val="1600"/>
              </a:spcBef>
              <a:spcAft>
                <a:spcPts val="0"/>
              </a:spcAft>
              <a:buSzPts val="1200"/>
              <a:buChar char="■"/>
              <a:defRPr/>
            </a:lvl6pPr>
            <a:lvl7pPr lvl="6" rtl="0">
              <a:spcBef>
                <a:spcPts val="1600"/>
              </a:spcBef>
              <a:spcAft>
                <a:spcPts val="0"/>
              </a:spcAft>
              <a:buSzPts val="1200"/>
              <a:buChar char="●"/>
              <a:defRPr/>
            </a:lvl7pPr>
            <a:lvl8pPr lvl="7" rtl="0">
              <a:spcBef>
                <a:spcPts val="1600"/>
              </a:spcBef>
              <a:spcAft>
                <a:spcPts val="0"/>
              </a:spcAft>
              <a:buSzPts val="1200"/>
              <a:buChar char="○"/>
              <a:defRPr/>
            </a:lvl8pPr>
            <a:lvl9pPr lvl="8" rtl="0">
              <a:spcBef>
                <a:spcPts val="1600"/>
              </a:spcBef>
              <a:spcAft>
                <a:spcPts val="1600"/>
              </a:spcAft>
              <a:buSzPts val="1200"/>
              <a:buChar char="■"/>
              <a:defRPr/>
            </a:lvl9pPr>
          </a:lstStyle>
          <a:p>
            <a:endParaRPr/>
          </a:p>
        </p:txBody>
      </p:sp>
      <p:sp>
        <p:nvSpPr>
          <p:cNvPr id="797" name="Google Shape;797;p25"/>
          <p:cNvSpPr txBox="1">
            <a:spLocks noGrp="1"/>
          </p:cNvSpPr>
          <p:nvPr>
            <p:ph type="subTitle" idx="2"/>
          </p:nvPr>
        </p:nvSpPr>
        <p:spPr>
          <a:xfrm>
            <a:off x="713225" y="3069650"/>
            <a:ext cx="5536500" cy="1099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Char char="●"/>
              <a:defRPr/>
            </a:lvl1pPr>
            <a:lvl2pPr lvl="1" rtl="0">
              <a:spcBef>
                <a:spcPts val="0"/>
              </a:spcBef>
              <a:spcAft>
                <a:spcPts val="0"/>
              </a:spcAft>
              <a:buSzPts val="1200"/>
              <a:buChar char="○"/>
              <a:defRPr/>
            </a:lvl2pPr>
            <a:lvl3pPr lvl="2" rtl="0">
              <a:spcBef>
                <a:spcPts val="1600"/>
              </a:spcBef>
              <a:spcAft>
                <a:spcPts val="0"/>
              </a:spcAft>
              <a:buSzPts val="1200"/>
              <a:buChar char="■"/>
              <a:defRPr/>
            </a:lvl3pPr>
            <a:lvl4pPr lvl="3" rtl="0">
              <a:spcBef>
                <a:spcPts val="1600"/>
              </a:spcBef>
              <a:spcAft>
                <a:spcPts val="0"/>
              </a:spcAft>
              <a:buSzPts val="1200"/>
              <a:buChar char="●"/>
              <a:defRPr/>
            </a:lvl4pPr>
            <a:lvl5pPr lvl="4" rtl="0">
              <a:spcBef>
                <a:spcPts val="1600"/>
              </a:spcBef>
              <a:spcAft>
                <a:spcPts val="0"/>
              </a:spcAft>
              <a:buSzPts val="1200"/>
              <a:buChar char="○"/>
              <a:defRPr/>
            </a:lvl5pPr>
            <a:lvl6pPr lvl="5" rtl="0">
              <a:spcBef>
                <a:spcPts val="1600"/>
              </a:spcBef>
              <a:spcAft>
                <a:spcPts val="0"/>
              </a:spcAft>
              <a:buSzPts val="1200"/>
              <a:buChar char="■"/>
              <a:defRPr/>
            </a:lvl6pPr>
            <a:lvl7pPr lvl="6" rtl="0">
              <a:spcBef>
                <a:spcPts val="1600"/>
              </a:spcBef>
              <a:spcAft>
                <a:spcPts val="0"/>
              </a:spcAft>
              <a:buSzPts val="1200"/>
              <a:buChar char="●"/>
              <a:defRPr/>
            </a:lvl7pPr>
            <a:lvl8pPr lvl="7" rtl="0">
              <a:spcBef>
                <a:spcPts val="1600"/>
              </a:spcBef>
              <a:spcAft>
                <a:spcPts val="0"/>
              </a:spcAft>
              <a:buSzPts val="1200"/>
              <a:buChar char="○"/>
              <a:defRPr/>
            </a:lvl8pPr>
            <a:lvl9pPr lvl="8" rtl="0">
              <a:spcBef>
                <a:spcPts val="1600"/>
              </a:spcBef>
              <a:spcAft>
                <a:spcPts val="1600"/>
              </a:spcAft>
              <a:buSzPts val="1200"/>
              <a:buChar char="■"/>
              <a:defRPr/>
            </a:lvl9pPr>
          </a:lstStyle>
          <a:p>
            <a:endParaRPr/>
          </a:p>
        </p:txBody>
      </p:sp>
      <p:sp>
        <p:nvSpPr>
          <p:cNvPr id="798" name="Google Shape;798;p25"/>
          <p:cNvSpPr txBox="1">
            <a:spLocks noGrp="1"/>
          </p:cNvSpPr>
          <p:nvPr>
            <p:ph type="subTitle" idx="3"/>
          </p:nvPr>
        </p:nvSpPr>
        <p:spPr>
          <a:xfrm>
            <a:off x="722525" y="1182450"/>
            <a:ext cx="5536500" cy="419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Exo"/>
              <a:buNone/>
              <a:defRPr b="1">
                <a:solidFill>
                  <a:schemeClr val="lt1"/>
                </a:solidFill>
                <a:latin typeface="Exo"/>
                <a:ea typeface="Exo"/>
                <a:cs typeface="Exo"/>
                <a:sym typeface="Exo"/>
              </a:defRPr>
            </a:lvl1pPr>
            <a:lvl2pPr lvl="1" rtl="0">
              <a:spcBef>
                <a:spcPts val="1600"/>
              </a:spcBef>
              <a:spcAft>
                <a:spcPts val="0"/>
              </a:spcAft>
              <a:buClr>
                <a:schemeClr val="lt1"/>
              </a:buClr>
              <a:buSzPts val="1400"/>
              <a:buFont typeface="Exo"/>
              <a:buNone/>
              <a:defRPr>
                <a:solidFill>
                  <a:schemeClr val="lt1"/>
                </a:solidFill>
                <a:latin typeface="Exo"/>
                <a:ea typeface="Exo"/>
                <a:cs typeface="Exo"/>
                <a:sym typeface="Exo"/>
              </a:defRPr>
            </a:lvl2pPr>
            <a:lvl3pPr lvl="2" rtl="0">
              <a:spcBef>
                <a:spcPts val="1600"/>
              </a:spcBef>
              <a:spcAft>
                <a:spcPts val="0"/>
              </a:spcAft>
              <a:buClr>
                <a:schemeClr val="lt1"/>
              </a:buClr>
              <a:buSzPts val="1400"/>
              <a:buFont typeface="Exo"/>
              <a:buNone/>
              <a:defRPr>
                <a:solidFill>
                  <a:schemeClr val="lt1"/>
                </a:solidFill>
                <a:latin typeface="Exo"/>
                <a:ea typeface="Exo"/>
                <a:cs typeface="Exo"/>
                <a:sym typeface="Exo"/>
              </a:defRPr>
            </a:lvl3pPr>
            <a:lvl4pPr lvl="3" rtl="0">
              <a:spcBef>
                <a:spcPts val="1600"/>
              </a:spcBef>
              <a:spcAft>
                <a:spcPts val="0"/>
              </a:spcAft>
              <a:buClr>
                <a:schemeClr val="lt1"/>
              </a:buClr>
              <a:buSzPts val="1400"/>
              <a:buFont typeface="Exo"/>
              <a:buNone/>
              <a:defRPr>
                <a:solidFill>
                  <a:schemeClr val="lt1"/>
                </a:solidFill>
                <a:latin typeface="Exo"/>
                <a:ea typeface="Exo"/>
                <a:cs typeface="Exo"/>
                <a:sym typeface="Exo"/>
              </a:defRPr>
            </a:lvl4pPr>
            <a:lvl5pPr lvl="4" rtl="0">
              <a:spcBef>
                <a:spcPts val="1600"/>
              </a:spcBef>
              <a:spcAft>
                <a:spcPts val="0"/>
              </a:spcAft>
              <a:buClr>
                <a:schemeClr val="lt1"/>
              </a:buClr>
              <a:buSzPts val="1400"/>
              <a:buFont typeface="Exo"/>
              <a:buNone/>
              <a:defRPr>
                <a:solidFill>
                  <a:schemeClr val="lt1"/>
                </a:solidFill>
                <a:latin typeface="Exo"/>
                <a:ea typeface="Exo"/>
                <a:cs typeface="Exo"/>
                <a:sym typeface="Exo"/>
              </a:defRPr>
            </a:lvl5pPr>
            <a:lvl6pPr lvl="5" rtl="0">
              <a:spcBef>
                <a:spcPts val="1600"/>
              </a:spcBef>
              <a:spcAft>
                <a:spcPts val="0"/>
              </a:spcAft>
              <a:buClr>
                <a:schemeClr val="lt1"/>
              </a:buClr>
              <a:buSzPts val="1400"/>
              <a:buFont typeface="Exo"/>
              <a:buNone/>
              <a:defRPr>
                <a:solidFill>
                  <a:schemeClr val="lt1"/>
                </a:solidFill>
                <a:latin typeface="Exo"/>
                <a:ea typeface="Exo"/>
                <a:cs typeface="Exo"/>
                <a:sym typeface="Exo"/>
              </a:defRPr>
            </a:lvl6pPr>
            <a:lvl7pPr lvl="6" rtl="0">
              <a:spcBef>
                <a:spcPts val="1600"/>
              </a:spcBef>
              <a:spcAft>
                <a:spcPts val="0"/>
              </a:spcAft>
              <a:buClr>
                <a:schemeClr val="lt1"/>
              </a:buClr>
              <a:buSzPts val="1400"/>
              <a:buFont typeface="Exo"/>
              <a:buNone/>
              <a:defRPr>
                <a:solidFill>
                  <a:schemeClr val="lt1"/>
                </a:solidFill>
                <a:latin typeface="Exo"/>
                <a:ea typeface="Exo"/>
                <a:cs typeface="Exo"/>
                <a:sym typeface="Exo"/>
              </a:defRPr>
            </a:lvl7pPr>
            <a:lvl8pPr lvl="7" rtl="0">
              <a:spcBef>
                <a:spcPts val="1600"/>
              </a:spcBef>
              <a:spcAft>
                <a:spcPts val="0"/>
              </a:spcAft>
              <a:buClr>
                <a:schemeClr val="lt1"/>
              </a:buClr>
              <a:buSzPts val="1400"/>
              <a:buFont typeface="Exo"/>
              <a:buNone/>
              <a:defRPr>
                <a:solidFill>
                  <a:schemeClr val="lt1"/>
                </a:solidFill>
                <a:latin typeface="Exo"/>
                <a:ea typeface="Exo"/>
                <a:cs typeface="Exo"/>
                <a:sym typeface="Exo"/>
              </a:defRPr>
            </a:lvl8pPr>
            <a:lvl9pPr lvl="8" rtl="0">
              <a:spcBef>
                <a:spcPts val="1600"/>
              </a:spcBef>
              <a:spcAft>
                <a:spcPts val="1600"/>
              </a:spcAft>
              <a:buClr>
                <a:schemeClr val="lt1"/>
              </a:buClr>
              <a:buSzPts val="1400"/>
              <a:buFont typeface="Exo"/>
              <a:buNone/>
              <a:defRPr>
                <a:solidFill>
                  <a:schemeClr val="lt1"/>
                </a:solidFill>
                <a:latin typeface="Exo"/>
                <a:ea typeface="Exo"/>
                <a:cs typeface="Exo"/>
                <a:sym typeface="Exo"/>
              </a:defRPr>
            </a:lvl9pPr>
          </a:lstStyle>
          <a:p>
            <a:endParaRPr/>
          </a:p>
        </p:txBody>
      </p:sp>
      <p:sp>
        <p:nvSpPr>
          <p:cNvPr id="799" name="Google Shape;799;p25"/>
          <p:cNvSpPr txBox="1">
            <a:spLocks noGrp="1"/>
          </p:cNvSpPr>
          <p:nvPr>
            <p:ph type="subTitle" idx="4"/>
          </p:nvPr>
        </p:nvSpPr>
        <p:spPr>
          <a:xfrm>
            <a:off x="713225" y="2654575"/>
            <a:ext cx="5536500" cy="419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Exo"/>
              <a:buNone/>
              <a:defRPr b="1">
                <a:solidFill>
                  <a:schemeClr val="lt1"/>
                </a:solidFill>
                <a:latin typeface="Exo"/>
                <a:ea typeface="Exo"/>
                <a:cs typeface="Exo"/>
                <a:sym typeface="Exo"/>
              </a:defRPr>
            </a:lvl1pPr>
            <a:lvl2pPr lvl="1" rtl="0">
              <a:spcBef>
                <a:spcPts val="1600"/>
              </a:spcBef>
              <a:spcAft>
                <a:spcPts val="0"/>
              </a:spcAft>
              <a:buClr>
                <a:schemeClr val="lt1"/>
              </a:buClr>
              <a:buSzPts val="1400"/>
              <a:buFont typeface="Exo"/>
              <a:buNone/>
              <a:defRPr>
                <a:solidFill>
                  <a:schemeClr val="lt1"/>
                </a:solidFill>
                <a:latin typeface="Exo"/>
                <a:ea typeface="Exo"/>
                <a:cs typeface="Exo"/>
                <a:sym typeface="Exo"/>
              </a:defRPr>
            </a:lvl2pPr>
            <a:lvl3pPr lvl="2" rtl="0">
              <a:spcBef>
                <a:spcPts val="1600"/>
              </a:spcBef>
              <a:spcAft>
                <a:spcPts val="0"/>
              </a:spcAft>
              <a:buClr>
                <a:schemeClr val="lt1"/>
              </a:buClr>
              <a:buSzPts val="1400"/>
              <a:buFont typeface="Exo"/>
              <a:buNone/>
              <a:defRPr>
                <a:solidFill>
                  <a:schemeClr val="lt1"/>
                </a:solidFill>
                <a:latin typeface="Exo"/>
                <a:ea typeface="Exo"/>
                <a:cs typeface="Exo"/>
                <a:sym typeface="Exo"/>
              </a:defRPr>
            </a:lvl3pPr>
            <a:lvl4pPr lvl="3" rtl="0">
              <a:spcBef>
                <a:spcPts val="1600"/>
              </a:spcBef>
              <a:spcAft>
                <a:spcPts val="0"/>
              </a:spcAft>
              <a:buClr>
                <a:schemeClr val="lt1"/>
              </a:buClr>
              <a:buSzPts val="1400"/>
              <a:buFont typeface="Exo"/>
              <a:buNone/>
              <a:defRPr>
                <a:solidFill>
                  <a:schemeClr val="lt1"/>
                </a:solidFill>
                <a:latin typeface="Exo"/>
                <a:ea typeface="Exo"/>
                <a:cs typeface="Exo"/>
                <a:sym typeface="Exo"/>
              </a:defRPr>
            </a:lvl4pPr>
            <a:lvl5pPr lvl="4" rtl="0">
              <a:spcBef>
                <a:spcPts val="1600"/>
              </a:spcBef>
              <a:spcAft>
                <a:spcPts val="0"/>
              </a:spcAft>
              <a:buClr>
                <a:schemeClr val="lt1"/>
              </a:buClr>
              <a:buSzPts val="1400"/>
              <a:buFont typeface="Exo"/>
              <a:buNone/>
              <a:defRPr>
                <a:solidFill>
                  <a:schemeClr val="lt1"/>
                </a:solidFill>
                <a:latin typeface="Exo"/>
                <a:ea typeface="Exo"/>
                <a:cs typeface="Exo"/>
                <a:sym typeface="Exo"/>
              </a:defRPr>
            </a:lvl5pPr>
            <a:lvl6pPr lvl="5" rtl="0">
              <a:spcBef>
                <a:spcPts val="1600"/>
              </a:spcBef>
              <a:spcAft>
                <a:spcPts val="0"/>
              </a:spcAft>
              <a:buClr>
                <a:schemeClr val="lt1"/>
              </a:buClr>
              <a:buSzPts val="1400"/>
              <a:buFont typeface="Exo"/>
              <a:buNone/>
              <a:defRPr>
                <a:solidFill>
                  <a:schemeClr val="lt1"/>
                </a:solidFill>
                <a:latin typeface="Exo"/>
                <a:ea typeface="Exo"/>
                <a:cs typeface="Exo"/>
                <a:sym typeface="Exo"/>
              </a:defRPr>
            </a:lvl6pPr>
            <a:lvl7pPr lvl="6" rtl="0">
              <a:spcBef>
                <a:spcPts val="1600"/>
              </a:spcBef>
              <a:spcAft>
                <a:spcPts val="0"/>
              </a:spcAft>
              <a:buClr>
                <a:schemeClr val="lt1"/>
              </a:buClr>
              <a:buSzPts val="1400"/>
              <a:buFont typeface="Exo"/>
              <a:buNone/>
              <a:defRPr>
                <a:solidFill>
                  <a:schemeClr val="lt1"/>
                </a:solidFill>
                <a:latin typeface="Exo"/>
                <a:ea typeface="Exo"/>
                <a:cs typeface="Exo"/>
                <a:sym typeface="Exo"/>
              </a:defRPr>
            </a:lvl7pPr>
            <a:lvl8pPr lvl="7" rtl="0">
              <a:spcBef>
                <a:spcPts val="1600"/>
              </a:spcBef>
              <a:spcAft>
                <a:spcPts val="0"/>
              </a:spcAft>
              <a:buClr>
                <a:schemeClr val="lt1"/>
              </a:buClr>
              <a:buSzPts val="1400"/>
              <a:buFont typeface="Exo"/>
              <a:buNone/>
              <a:defRPr>
                <a:solidFill>
                  <a:schemeClr val="lt1"/>
                </a:solidFill>
                <a:latin typeface="Exo"/>
                <a:ea typeface="Exo"/>
                <a:cs typeface="Exo"/>
                <a:sym typeface="Exo"/>
              </a:defRPr>
            </a:lvl8pPr>
            <a:lvl9pPr lvl="8" rtl="0">
              <a:spcBef>
                <a:spcPts val="1600"/>
              </a:spcBef>
              <a:spcAft>
                <a:spcPts val="1600"/>
              </a:spcAft>
              <a:buClr>
                <a:schemeClr val="lt1"/>
              </a:buClr>
              <a:buSzPts val="1400"/>
              <a:buFont typeface="Exo"/>
              <a:buNone/>
              <a:defRPr>
                <a:solidFill>
                  <a:schemeClr val="lt1"/>
                </a:solidFill>
                <a:latin typeface="Exo"/>
                <a:ea typeface="Exo"/>
                <a:cs typeface="Exo"/>
                <a:sym typeface="Exo"/>
              </a:defRPr>
            </a:lvl9pPr>
          </a:lstStyle>
          <a:p>
            <a:endParaRPr/>
          </a:p>
        </p:txBody>
      </p:sp>
      <p:sp>
        <p:nvSpPr>
          <p:cNvPr id="800" name="Google Shape;800;p25"/>
          <p:cNvSpPr txBox="1">
            <a:spLocks noGrp="1"/>
          </p:cNvSpPr>
          <p:nvPr>
            <p:ph type="title"/>
          </p:nvPr>
        </p:nvSpPr>
        <p:spPr>
          <a:xfrm>
            <a:off x="720000" y="425300"/>
            <a:ext cx="7704000" cy="5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801" name="Google Shape;801;p25"/>
          <p:cNvGrpSpPr/>
          <p:nvPr/>
        </p:nvGrpSpPr>
        <p:grpSpPr>
          <a:xfrm rot="10800000" flipH="1">
            <a:off x="5808500" y="-539731"/>
            <a:ext cx="3545529" cy="1688867"/>
            <a:chOff x="4063975" y="-1169456"/>
            <a:chExt cx="3545529" cy="1688867"/>
          </a:xfrm>
        </p:grpSpPr>
        <p:sp>
          <p:nvSpPr>
            <p:cNvPr id="802" name="Google Shape;802;p25"/>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3" name="Google Shape;803;p25"/>
            <p:cNvGrpSpPr/>
            <p:nvPr/>
          </p:nvGrpSpPr>
          <p:grpSpPr>
            <a:xfrm flipH="1">
              <a:off x="5560019" y="-414208"/>
              <a:ext cx="877847" cy="868009"/>
              <a:chOff x="6088588" y="-408158"/>
              <a:chExt cx="877847" cy="868009"/>
            </a:xfrm>
          </p:grpSpPr>
          <p:sp>
            <p:nvSpPr>
              <p:cNvPr id="804" name="Google Shape;804;p25"/>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5"/>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5"/>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5"/>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5"/>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5"/>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5"/>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9" name="Google Shape;819;p25"/>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820" name="Google Shape;820;p25"/>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4">
  <p:cSld name="CUSTOM_27">
    <p:spTree>
      <p:nvGrpSpPr>
        <p:cNvPr id="1" name="Shape 821"/>
        <p:cNvGrpSpPr/>
        <p:nvPr/>
      </p:nvGrpSpPr>
      <p:grpSpPr>
        <a:xfrm>
          <a:off x="0" y="0"/>
          <a:ext cx="0" cy="0"/>
          <a:chOff x="0" y="0"/>
          <a:chExt cx="0" cy="0"/>
        </a:xfrm>
      </p:grpSpPr>
      <p:sp>
        <p:nvSpPr>
          <p:cNvPr id="822" name="Google Shape;822;p26"/>
          <p:cNvSpPr txBox="1">
            <a:spLocks noGrp="1"/>
          </p:cNvSpPr>
          <p:nvPr>
            <p:ph type="title"/>
          </p:nvPr>
        </p:nvSpPr>
        <p:spPr>
          <a:xfrm>
            <a:off x="720000" y="425300"/>
            <a:ext cx="7704000" cy="56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23" name="Google Shape;823;p26"/>
          <p:cNvSpPr txBox="1">
            <a:spLocks noGrp="1"/>
          </p:cNvSpPr>
          <p:nvPr>
            <p:ph type="subTitle" idx="1"/>
          </p:nvPr>
        </p:nvSpPr>
        <p:spPr>
          <a:xfrm>
            <a:off x="5172902" y="3266388"/>
            <a:ext cx="2237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24" name="Google Shape;824;p26"/>
          <p:cNvSpPr txBox="1">
            <a:spLocks noGrp="1"/>
          </p:cNvSpPr>
          <p:nvPr>
            <p:ph type="subTitle" idx="2"/>
          </p:nvPr>
        </p:nvSpPr>
        <p:spPr>
          <a:xfrm>
            <a:off x="5172875" y="2919825"/>
            <a:ext cx="2237400" cy="3387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Thin"/>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825" name="Google Shape;825;p26"/>
          <p:cNvSpPr txBox="1">
            <a:spLocks noGrp="1"/>
          </p:cNvSpPr>
          <p:nvPr>
            <p:ph type="subTitle" idx="3"/>
          </p:nvPr>
        </p:nvSpPr>
        <p:spPr>
          <a:xfrm>
            <a:off x="1733703" y="3266388"/>
            <a:ext cx="22374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26" name="Google Shape;826;p26"/>
          <p:cNvSpPr txBox="1">
            <a:spLocks noGrp="1"/>
          </p:cNvSpPr>
          <p:nvPr>
            <p:ph type="subTitle" idx="4"/>
          </p:nvPr>
        </p:nvSpPr>
        <p:spPr>
          <a:xfrm>
            <a:off x="1735575" y="2918625"/>
            <a:ext cx="2237400" cy="3411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Thin"/>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grpSp>
        <p:nvGrpSpPr>
          <p:cNvPr id="827" name="Google Shape;827;p26"/>
          <p:cNvGrpSpPr/>
          <p:nvPr/>
        </p:nvGrpSpPr>
        <p:grpSpPr>
          <a:xfrm>
            <a:off x="6655050" y="4344376"/>
            <a:ext cx="2373891" cy="1000575"/>
            <a:chOff x="4063975" y="-546774"/>
            <a:chExt cx="2373891" cy="1000575"/>
          </a:xfrm>
        </p:grpSpPr>
        <p:grpSp>
          <p:nvGrpSpPr>
            <p:cNvPr id="828" name="Google Shape;828;p26"/>
            <p:cNvGrpSpPr/>
            <p:nvPr/>
          </p:nvGrpSpPr>
          <p:grpSpPr>
            <a:xfrm flipH="1">
              <a:off x="5560019" y="-414208"/>
              <a:ext cx="877847" cy="868009"/>
              <a:chOff x="6088588" y="-408158"/>
              <a:chExt cx="877847" cy="868009"/>
            </a:xfrm>
          </p:grpSpPr>
          <p:sp>
            <p:nvSpPr>
              <p:cNvPr id="829" name="Google Shape;829;p26"/>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26"/>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5" name="Google Shape;845;p26"/>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6"/>
          <p:cNvSpPr/>
          <p:nvPr/>
        </p:nvSpPr>
        <p:spPr>
          <a:xfrm rot="10800000" flipH="1">
            <a:off x="0" y="-174947"/>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 name="Google Shape;847;p26"/>
          <p:cNvGrpSpPr/>
          <p:nvPr/>
        </p:nvGrpSpPr>
        <p:grpSpPr>
          <a:xfrm rot="10800000" flipH="1">
            <a:off x="510469" y="-306749"/>
            <a:ext cx="817859" cy="817646"/>
            <a:chOff x="813569" y="4603505"/>
            <a:chExt cx="817859" cy="817646"/>
          </a:xfrm>
        </p:grpSpPr>
        <p:sp>
          <p:nvSpPr>
            <p:cNvPr id="848" name="Google Shape;848;p26"/>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1_1">
    <p:spTree>
      <p:nvGrpSpPr>
        <p:cNvPr id="1" name="Shape 869"/>
        <p:cNvGrpSpPr/>
        <p:nvPr/>
      </p:nvGrpSpPr>
      <p:grpSpPr>
        <a:xfrm>
          <a:off x="0" y="0"/>
          <a:ext cx="0" cy="0"/>
          <a:chOff x="0" y="0"/>
          <a:chExt cx="0" cy="0"/>
        </a:xfrm>
      </p:grpSpPr>
      <p:sp>
        <p:nvSpPr>
          <p:cNvPr id="870" name="Google Shape;870;p27"/>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71" name="Google Shape;871;p27"/>
          <p:cNvSpPr txBox="1">
            <a:spLocks noGrp="1"/>
          </p:cNvSpPr>
          <p:nvPr>
            <p:ph type="subTitle" idx="1"/>
          </p:nvPr>
        </p:nvSpPr>
        <p:spPr>
          <a:xfrm>
            <a:off x="5712603" y="3447325"/>
            <a:ext cx="2711400" cy="81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2" name="Google Shape;872;p27"/>
          <p:cNvSpPr txBox="1">
            <a:spLocks noGrp="1"/>
          </p:cNvSpPr>
          <p:nvPr>
            <p:ph type="subTitle" idx="2"/>
          </p:nvPr>
        </p:nvSpPr>
        <p:spPr>
          <a:xfrm>
            <a:off x="5712592" y="3193825"/>
            <a:ext cx="2711400" cy="2526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873" name="Google Shape;873;p27"/>
          <p:cNvSpPr txBox="1">
            <a:spLocks noGrp="1"/>
          </p:cNvSpPr>
          <p:nvPr>
            <p:ph type="subTitle" idx="3"/>
          </p:nvPr>
        </p:nvSpPr>
        <p:spPr>
          <a:xfrm>
            <a:off x="5712609" y="1823863"/>
            <a:ext cx="2715900" cy="81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4" name="Google Shape;874;p27"/>
          <p:cNvSpPr txBox="1">
            <a:spLocks noGrp="1"/>
          </p:cNvSpPr>
          <p:nvPr>
            <p:ph type="subTitle" idx="4"/>
          </p:nvPr>
        </p:nvSpPr>
        <p:spPr>
          <a:xfrm>
            <a:off x="5712592" y="1567525"/>
            <a:ext cx="2711400" cy="2544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875" name="Google Shape;875;p27"/>
          <p:cNvSpPr txBox="1">
            <a:spLocks noGrp="1"/>
          </p:cNvSpPr>
          <p:nvPr>
            <p:ph type="subTitle" idx="5"/>
          </p:nvPr>
        </p:nvSpPr>
        <p:spPr>
          <a:xfrm>
            <a:off x="1592850" y="3445375"/>
            <a:ext cx="2711400" cy="81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6" name="Google Shape;876;p27"/>
          <p:cNvSpPr txBox="1">
            <a:spLocks noGrp="1"/>
          </p:cNvSpPr>
          <p:nvPr>
            <p:ph type="subTitle" idx="6"/>
          </p:nvPr>
        </p:nvSpPr>
        <p:spPr>
          <a:xfrm>
            <a:off x="1592842" y="3191875"/>
            <a:ext cx="2711400" cy="2526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877" name="Google Shape;877;p27"/>
          <p:cNvSpPr txBox="1">
            <a:spLocks noGrp="1"/>
          </p:cNvSpPr>
          <p:nvPr>
            <p:ph type="subTitle" idx="7"/>
          </p:nvPr>
        </p:nvSpPr>
        <p:spPr>
          <a:xfrm>
            <a:off x="1589959" y="1821913"/>
            <a:ext cx="2711400" cy="81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8" name="Google Shape;878;p27"/>
          <p:cNvSpPr txBox="1">
            <a:spLocks noGrp="1"/>
          </p:cNvSpPr>
          <p:nvPr>
            <p:ph type="subTitle" idx="8"/>
          </p:nvPr>
        </p:nvSpPr>
        <p:spPr>
          <a:xfrm>
            <a:off x="1592842" y="1567525"/>
            <a:ext cx="2711400" cy="2544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grpSp>
        <p:nvGrpSpPr>
          <p:cNvPr id="879" name="Google Shape;879;p27"/>
          <p:cNvGrpSpPr/>
          <p:nvPr/>
        </p:nvGrpSpPr>
        <p:grpSpPr>
          <a:xfrm rot="10800000">
            <a:off x="7629900" y="-910502"/>
            <a:ext cx="1784284" cy="1215802"/>
            <a:chOff x="-39118" y="4603512"/>
            <a:chExt cx="2128963" cy="1450665"/>
          </a:xfrm>
        </p:grpSpPr>
        <p:sp>
          <p:nvSpPr>
            <p:cNvPr id="880" name="Google Shape;880;p27"/>
            <p:cNvSpPr/>
            <p:nvPr/>
          </p:nvSpPr>
          <p:spPr>
            <a:xfrm>
              <a:off x="-39118" y="4633701"/>
              <a:ext cx="1420476" cy="1420476"/>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a:off x="1022554" y="5666254"/>
              <a:ext cx="6768" cy="4542"/>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1022554" y="5579072"/>
              <a:ext cx="142039" cy="91724"/>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1022554" y="5491980"/>
              <a:ext cx="277220" cy="178817"/>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1022554" y="5405867"/>
              <a:ext cx="412402" cy="264931"/>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1022554" y="5318774"/>
              <a:ext cx="539836" cy="350956"/>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7"/>
            <p:cNvSpPr/>
            <p:nvPr/>
          </p:nvSpPr>
          <p:spPr>
            <a:xfrm>
              <a:off x="1022554" y="5231593"/>
              <a:ext cx="640377" cy="421396"/>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7"/>
            <p:cNvSpPr/>
            <p:nvPr/>
          </p:nvSpPr>
          <p:spPr>
            <a:xfrm>
              <a:off x="1023623" y="5146638"/>
              <a:ext cx="723106" cy="477232"/>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a:off x="1032617" y="5068451"/>
              <a:ext cx="785710" cy="517484"/>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a:off x="1051585" y="4995785"/>
              <a:ext cx="829257" cy="545447"/>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a:off x="1079547" y="4928729"/>
              <a:ext cx="853835" cy="562188"/>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a:off x="1114188" y="4866125"/>
              <a:ext cx="865056" cy="568956"/>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a:off x="1156666" y="4808064"/>
              <a:ext cx="861672" cy="566641"/>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a:off x="1206891" y="4755523"/>
              <a:ext cx="841635" cy="553283"/>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7"/>
            <p:cNvSpPr/>
            <p:nvPr/>
          </p:nvSpPr>
          <p:spPr>
            <a:xfrm>
              <a:off x="1263884" y="4707436"/>
              <a:ext cx="808062" cy="53208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7"/>
            <p:cNvSpPr/>
            <p:nvPr/>
          </p:nvSpPr>
          <p:spPr>
            <a:xfrm>
              <a:off x="1330940" y="4667273"/>
              <a:ext cx="754453" cy="496201"/>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7"/>
            <p:cNvSpPr/>
            <p:nvPr/>
          </p:nvSpPr>
          <p:spPr>
            <a:xfrm>
              <a:off x="1409216" y="4632632"/>
              <a:ext cx="680628" cy="449270"/>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7"/>
            <p:cNvSpPr/>
            <p:nvPr/>
          </p:nvSpPr>
          <p:spPr>
            <a:xfrm>
              <a:off x="1500850" y="4610280"/>
              <a:ext cx="588993" cy="384440"/>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7"/>
            <p:cNvSpPr/>
            <p:nvPr/>
          </p:nvSpPr>
          <p:spPr>
            <a:xfrm>
              <a:off x="1615905" y="4603512"/>
              <a:ext cx="473937" cy="305183"/>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7"/>
            <p:cNvSpPr/>
            <p:nvPr/>
          </p:nvSpPr>
          <p:spPr>
            <a:xfrm>
              <a:off x="1750016" y="4603512"/>
              <a:ext cx="339824" cy="218001"/>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a:off x="1885286" y="4603512"/>
              <a:ext cx="204554" cy="13090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2021624" y="4603512"/>
              <a:ext cx="68214" cy="43725"/>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27"/>
          <p:cNvSpPr/>
          <p:nvPr/>
        </p:nvSpPr>
        <p:spPr>
          <a:xfrm flipH="1">
            <a:off x="-118148" y="4755900"/>
            <a:ext cx="587072" cy="586980"/>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27"/>
          <p:cNvGrpSpPr/>
          <p:nvPr/>
        </p:nvGrpSpPr>
        <p:grpSpPr>
          <a:xfrm>
            <a:off x="468925" y="4755902"/>
            <a:ext cx="659726" cy="660517"/>
            <a:chOff x="1589873" y="4651412"/>
            <a:chExt cx="897465" cy="898540"/>
          </a:xfrm>
        </p:grpSpPr>
        <p:sp>
          <p:nvSpPr>
            <p:cNvPr id="904" name="Google Shape;904;p27"/>
            <p:cNvSpPr/>
            <p:nvPr/>
          </p:nvSpPr>
          <p:spPr>
            <a:xfrm flipH="1">
              <a:off x="2305048" y="497101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flipH="1">
              <a:off x="2214570" y="4804492"/>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flipH="1">
              <a:off x="2135224" y="4651412"/>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flipH="1">
              <a:off x="2062558" y="4651412"/>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flipH="1">
              <a:off x="1993276" y="4651412"/>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flipH="1">
              <a:off x="1926220" y="4651412"/>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flipH="1">
              <a:off x="1860322" y="4651412"/>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flipH="1">
              <a:off x="1794335" y="4651412"/>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flipH="1">
              <a:off x="1728437" y="4651412"/>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flipH="1">
              <a:off x="1661381" y="4654796"/>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flipH="1">
              <a:off x="1595483" y="4668154"/>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flipH="1">
              <a:off x="1589873" y="4694958"/>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flipH="1">
              <a:off x="1589874" y="4743046"/>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flipH="1">
              <a:off x="1590944" y="4839133"/>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cSld name="CUSTOM_15">
    <p:spTree>
      <p:nvGrpSpPr>
        <p:cNvPr id="1" name="Shape 918"/>
        <p:cNvGrpSpPr/>
        <p:nvPr/>
      </p:nvGrpSpPr>
      <p:grpSpPr>
        <a:xfrm>
          <a:off x="0" y="0"/>
          <a:ext cx="0" cy="0"/>
          <a:chOff x="0" y="0"/>
          <a:chExt cx="0" cy="0"/>
        </a:xfrm>
      </p:grpSpPr>
      <p:sp>
        <p:nvSpPr>
          <p:cNvPr id="919" name="Google Shape;919;p2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0" name="Google Shape;920;p28"/>
          <p:cNvSpPr txBox="1">
            <a:spLocks noGrp="1"/>
          </p:cNvSpPr>
          <p:nvPr>
            <p:ph type="subTitle" idx="1"/>
          </p:nvPr>
        </p:nvSpPr>
        <p:spPr>
          <a:xfrm>
            <a:off x="6372345" y="3057838"/>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1" name="Google Shape;921;p28"/>
          <p:cNvSpPr txBox="1">
            <a:spLocks noGrp="1"/>
          </p:cNvSpPr>
          <p:nvPr>
            <p:ph type="subTitle" idx="2"/>
          </p:nvPr>
        </p:nvSpPr>
        <p:spPr>
          <a:xfrm>
            <a:off x="6372325" y="2703525"/>
            <a:ext cx="1795800" cy="2526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922" name="Google Shape;922;p28"/>
          <p:cNvSpPr txBox="1">
            <a:spLocks noGrp="1"/>
          </p:cNvSpPr>
          <p:nvPr>
            <p:ph type="subTitle" idx="3"/>
          </p:nvPr>
        </p:nvSpPr>
        <p:spPr>
          <a:xfrm>
            <a:off x="4604149" y="3060680"/>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3" name="Google Shape;923;p28"/>
          <p:cNvSpPr txBox="1">
            <a:spLocks noGrp="1"/>
          </p:cNvSpPr>
          <p:nvPr>
            <p:ph type="subTitle" idx="4"/>
          </p:nvPr>
        </p:nvSpPr>
        <p:spPr>
          <a:xfrm>
            <a:off x="4604125" y="2703525"/>
            <a:ext cx="1795800" cy="2544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924" name="Google Shape;924;p28"/>
          <p:cNvSpPr txBox="1">
            <a:spLocks noGrp="1"/>
          </p:cNvSpPr>
          <p:nvPr>
            <p:ph type="subTitle" idx="5"/>
          </p:nvPr>
        </p:nvSpPr>
        <p:spPr>
          <a:xfrm>
            <a:off x="2791068" y="3057838"/>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5" name="Google Shape;925;p28"/>
          <p:cNvSpPr txBox="1">
            <a:spLocks noGrp="1"/>
          </p:cNvSpPr>
          <p:nvPr>
            <p:ph type="subTitle" idx="6"/>
          </p:nvPr>
        </p:nvSpPr>
        <p:spPr>
          <a:xfrm>
            <a:off x="2791050" y="2703525"/>
            <a:ext cx="1795800" cy="2526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926" name="Google Shape;926;p28"/>
          <p:cNvSpPr txBox="1">
            <a:spLocks noGrp="1"/>
          </p:cNvSpPr>
          <p:nvPr>
            <p:ph type="subTitle" idx="7"/>
          </p:nvPr>
        </p:nvSpPr>
        <p:spPr>
          <a:xfrm>
            <a:off x="975863" y="3058730"/>
            <a:ext cx="1795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27" name="Google Shape;927;p28"/>
          <p:cNvSpPr txBox="1">
            <a:spLocks noGrp="1"/>
          </p:cNvSpPr>
          <p:nvPr>
            <p:ph type="subTitle" idx="8"/>
          </p:nvPr>
        </p:nvSpPr>
        <p:spPr>
          <a:xfrm>
            <a:off x="977759" y="2703525"/>
            <a:ext cx="1795800" cy="2544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928" name="Google Shape;928;p28"/>
          <p:cNvSpPr/>
          <p:nvPr/>
        </p:nvSpPr>
        <p:spPr>
          <a:xfrm rot="10800000" flipH="1">
            <a:off x="305875" y="16531"/>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28"/>
          <p:cNvGrpSpPr/>
          <p:nvPr/>
        </p:nvGrpSpPr>
        <p:grpSpPr>
          <a:xfrm rot="10800000" flipH="1">
            <a:off x="816344" y="-115270"/>
            <a:ext cx="817859" cy="817646"/>
            <a:chOff x="813569" y="4603505"/>
            <a:chExt cx="817859" cy="817646"/>
          </a:xfrm>
        </p:grpSpPr>
        <p:sp>
          <p:nvSpPr>
            <p:cNvPr id="930" name="Google Shape;930;p28"/>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8"/>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8"/>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8"/>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28"/>
          <p:cNvGrpSpPr/>
          <p:nvPr/>
        </p:nvGrpSpPr>
        <p:grpSpPr>
          <a:xfrm>
            <a:off x="6644375" y="4400001"/>
            <a:ext cx="2373891" cy="1000575"/>
            <a:chOff x="4063975" y="-546774"/>
            <a:chExt cx="2373891" cy="1000575"/>
          </a:xfrm>
        </p:grpSpPr>
        <p:grpSp>
          <p:nvGrpSpPr>
            <p:cNvPr id="952" name="Google Shape;952;p28"/>
            <p:cNvGrpSpPr/>
            <p:nvPr/>
          </p:nvGrpSpPr>
          <p:grpSpPr>
            <a:xfrm flipH="1">
              <a:off x="5560019" y="-414208"/>
              <a:ext cx="877847" cy="868009"/>
              <a:chOff x="6088588" y="-408158"/>
              <a:chExt cx="877847" cy="868009"/>
            </a:xfrm>
          </p:grpSpPr>
          <p:sp>
            <p:nvSpPr>
              <p:cNvPr id="953" name="Google Shape;953;p28"/>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28"/>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9" name="Google Shape;969;p28"/>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970"/>
        <p:cNvGrpSpPr/>
        <p:nvPr/>
      </p:nvGrpSpPr>
      <p:grpSpPr>
        <a:xfrm>
          <a:off x="0" y="0"/>
          <a:ext cx="0" cy="0"/>
          <a:chOff x="0" y="0"/>
          <a:chExt cx="0" cy="0"/>
        </a:xfrm>
      </p:grpSpPr>
      <p:sp>
        <p:nvSpPr>
          <p:cNvPr id="971" name="Google Shape;971;p29"/>
          <p:cNvSpPr/>
          <p:nvPr/>
        </p:nvSpPr>
        <p:spPr>
          <a:xfrm flipH="1">
            <a:off x="927213" y="538950"/>
            <a:ext cx="4579200" cy="4065600"/>
          </a:xfrm>
          <a:prstGeom prst="round2DiagRect">
            <a:avLst>
              <a:gd name="adj1" fmla="val 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txBox="1">
            <a:spLocks noGrp="1"/>
          </p:cNvSpPr>
          <p:nvPr>
            <p:ph type="subTitle" idx="1"/>
          </p:nvPr>
        </p:nvSpPr>
        <p:spPr>
          <a:xfrm>
            <a:off x="1758612" y="3190575"/>
            <a:ext cx="3470100" cy="6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solidFill>
                  <a:schemeClr val="dk1"/>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973" name="Google Shape;973;p29"/>
          <p:cNvSpPr txBox="1">
            <a:spLocks noGrp="1"/>
          </p:cNvSpPr>
          <p:nvPr>
            <p:ph type="ctrTitle"/>
          </p:nvPr>
        </p:nvSpPr>
        <p:spPr>
          <a:xfrm>
            <a:off x="1758612" y="2127375"/>
            <a:ext cx="3470100" cy="106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200"/>
              <a:buNone/>
              <a:defRPr>
                <a:solidFill>
                  <a:schemeClr val="dk1"/>
                </a:solidFill>
              </a:defRPr>
            </a:lvl1pPr>
            <a:lvl2pPr lvl="1" rtl="0">
              <a:spcBef>
                <a:spcPts val="0"/>
              </a:spcBef>
              <a:spcAft>
                <a:spcPts val="0"/>
              </a:spcAft>
              <a:buClr>
                <a:schemeClr val="accent6"/>
              </a:buClr>
              <a:buSzPts val="5200"/>
              <a:buNone/>
              <a:defRPr sz="5200" b="1">
                <a:solidFill>
                  <a:schemeClr val="accent6"/>
                </a:solidFill>
              </a:defRPr>
            </a:lvl2pPr>
            <a:lvl3pPr lvl="2" rtl="0">
              <a:spcBef>
                <a:spcPts val="0"/>
              </a:spcBef>
              <a:spcAft>
                <a:spcPts val="0"/>
              </a:spcAft>
              <a:buClr>
                <a:schemeClr val="accent6"/>
              </a:buClr>
              <a:buSzPts val="5200"/>
              <a:buNone/>
              <a:defRPr sz="5200" b="1">
                <a:solidFill>
                  <a:schemeClr val="accent6"/>
                </a:solidFill>
              </a:defRPr>
            </a:lvl3pPr>
            <a:lvl4pPr lvl="3" rtl="0">
              <a:spcBef>
                <a:spcPts val="0"/>
              </a:spcBef>
              <a:spcAft>
                <a:spcPts val="0"/>
              </a:spcAft>
              <a:buClr>
                <a:schemeClr val="accent6"/>
              </a:buClr>
              <a:buSzPts val="5200"/>
              <a:buNone/>
              <a:defRPr sz="5200" b="1">
                <a:solidFill>
                  <a:schemeClr val="accent6"/>
                </a:solidFill>
              </a:defRPr>
            </a:lvl4pPr>
            <a:lvl5pPr lvl="4" rtl="0">
              <a:spcBef>
                <a:spcPts val="0"/>
              </a:spcBef>
              <a:spcAft>
                <a:spcPts val="0"/>
              </a:spcAft>
              <a:buClr>
                <a:schemeClr val="accent6"/>
              </a:buClr>
              <a:buSzPts val="5200"/>
              <a:buNone/>
              <a:defRPr sz="5200" b="1">
                <a:solidFill>
                  <a:schemeClr val="accent6"/>
                </a:solidFill>
              </a:defRPr>
            </a:lvl5pPr>
            <a:lvl6pPr lvl="5" rtl="0">
              <a:spcBef>
                <a:spcPts val="0"/>
              </a:spcBef>
              <a:spcAft>
                <a:spcPts val="0"/>
              </a:spcAft>
              <a:buClr>
                <a:schemeClr val="accent6"/>
              </a:buClr>
              <a:buSzPts val="5200"/>
              <a:buNone/>
              <a:defRPr sz="5200" b="1">
                <a:solidFill>
                  <a:schemeClr val="accent6"/>
                </a:solidFill>
              </a:defRPr>
            </a:lvl6pPr>
            <a:lvl7pPr lvl="6" rtl="0">
              <a:spcBef>
                <a:spcPts val="0"/>
              </a:spcBef>
              <a:spcAft>
                <a:spcPts val="0"/>
              </a:spcAft>
              <a:buClr>
                <a:schemeClr val="accent6"/>
              </a:buClr>
              <a:buSzPts val="5200"/>
              <a:buNone/>
              <a:defRPr sz="5200" b="1">
                <a:solidFill>
                  <a:schemeClr val="accent6"/>
                </a:solidFill>
              </a:defRPr>
            </a:lvl7pPr>
            <a:lvl8pPr lvl="7" rtl="0">
              <a:spcBef>
                <a:spcPts val="0"/>
              </a:spcBef>
              <a:spcAft>
                <a:spcPts val="0"/>
              </a:spcAft>
              <a:buClr>
                <a:schemeClr val="accent6"/>
              </a:buClr>
              <a:buSzPts val="5200"/>
              <a:buNone/>
              <a:defRPr sz="5200" b="1">
                <a:solidFill>
                  <a:schemeClr val="accent6"/>
                </a:solidFill>
              </a:defRPr>
            </a:lvl8pPr>
            <a:lvl9pPr lvl="8" rtl="0">
              <a:spcBef>
                <a:spcPts val="0"/>
              </a:spcBef>
              <a:spcAft>
                <a:spcPts val="0"/>
              </a:spcAft>
              <a:buClr>
                <a:schemeClr val="accent6"/>
              </a:buClr>
              <a:buSzPts val="5200"/>
              <a:buNone/>
              <a:defRPr sz="5200" b="1">
                <a:solidFill>
                  <a:schemeClr val="accent6"/>
                </a:solidFill>
              </a:defRPr>
            </a:lvl9pPr>
          </a:lstStyle>
          <a:p>
            <a:endParaRPr/>
          </a:p>
        </p:txBody>
      </p:sp>
      <p:sp>
        <p:nvSpPr>
          <p:cNvPr id="974" name="Google Shape;974;p29"/>
          <p:cNvSpPr txBox="1">
            <a:spLocks noGrp="1"/>
          </p:cNvSpPr>
          <p:nvPr>
            <p:ph type="title" idx="2" hasCustomPrompt="1"/>
          </p:nvPr>
        </p:nvSpPr>
        <p:spPr>
          <a:xfrm flipH="1">
            <a:off x="1758613" y="1649775"/>
            <a:ext cx="34701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975" name="Google Shape;975;p29"/>
          <p:cNvGrpSpPr/>
          <p:nvPr/>
        </p:nvGrpSpPr>
        <p:grpSpPr>
          <a:xfrm rot="10800000" flipH="1">
            <a:off x="6655050" y="-306749"/>
            <a:ext cx="2373891" cy="1000575"/>
            <a:chOff x="4063975" y="-546774"/>
            <a:chExt cx="2373891" cy="1000575"/>
          </a:xfrm>
        </p:grpSpPr>
        <p:grpSp>
          <p:nvGrpSpPr>
            <p:cNvPr id="976" name="Google Shape;976;p29"/>
            <p:cNvGrpSpPr/>
            <p:nvPr/>
          </p:nvGrpSpPr>
          <p:grpSpPr>
            <a:xfrm flipH="1">
              <a:off x="5560019" y="-414208"/>
              <a:ext cx="877847" cy="868009"/>
              <a:chOff x="6088588" y="-408158"/>
              <a:chExt cx="877847" cy="868009"/>
            </a:xfrm>
          </p:grpSpPr>
          <p:sp>
            <p:nvSpPr>
              <p:cNvPr id="977" name="Google Shape;977;p29"/>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9"/>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9"/>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2" name="Google Shape;992;p29"/>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93" name="Google Shape;993;p29"/>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29"/>
          <p:cNvSpPr/>
          <p:nvPr/>
        </p:nvSpPr>
        <p:spPr>
          <a:xfrm>
            <a:off x="152400" y="45504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 name="Google Shape;995;p29"/>
          <p:cNvGrpSpPr/>
          <p:nvPr/>
        </p:nvGrpSpPr>
        <p:grpSpPr>
          <a:xfrm>
            <a:off x="662869" y="4527305"/>
            <a:ext cx="817859" cy="817646"/>
            <a:chOff x="813569" y="4603505"/>
            <a:chExt cx="817859" cy="817646"/>
          </a:xfrm>
        </p:grpSpPr>
        <p:sp>
          <p:nvSpPr>
            <p:cNvPr id="996" name="Google Shape;996;p29"/>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9"/>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9"/>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9"/>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9"/>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9"/>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9"/>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9"/>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9"/>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9"/>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9"/>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9"/>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9"/>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14">
    <p:spTree>
      <p:nvGrpSpPr>
        <p:cNvPr id="1" name="Shape 1073"/>
        <p:cNvGrpSpPr/>
        <p:nvPr/>
      </p:nvGrpSpPr>
      <p:grpSpPr>
        <a:xfrm>
          <a:off x="0" y="0"/>
          <a:ext cx="0" cy="0"/>
          <a:chOff x="0" y="0"/>
          <a:chExt cx="0" cy="0"/>
        </a:xfrm>
      </p:grpSpPr>
      <p:sp>
        <p:nvSpPr>
          <p:cNvPr id="1074" name="Google Shape;1074;p31"/>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5" name="Google Shape;1075;p31"/>
          <p:cNvSpPr txBox="1">
            <a:spLocks noGrp="1"/>
          </p:cNvSpPr>
          <p:nvPr>
            <p:ph type="subTitle" idx="1"/>
          </p:nvPr>
        </p:nvSpPr>
        <p:spPr>
          <a:xfrm>
            <a:off x="5713500" y="3765950"/>
            <a:ext cx="2397000" cy="62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76" name="Google Shape;1076;p31"/>
          <p:cNvSpPr txBox="1">
            <a:spLocks noGrp="1"/>
          </p:cNvSpPr>
          <p:nvPr>
            <p:ph type="subTitle" idx="2"/>
          </p:nvPr>
        </p:nvSpPr>
        <p:spPr>
          <a:xfrm>
            <a:off x="5713500" y="3416600"/>
            <a:ext cx="2397000" cy="3903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1077" name="Google Shape;1077;p31"/>
          <p:cNvSpPr txBox="1">
            <a:spLocks noGrp="1"/>
          </p:cNvSpPr>
          <p:nvPr>
            <p:ph type="subTitle" idx="3"/>
          </p:nvPr>
        </p:nvSpPr>
        <p:spPr>
          <a:xfrm>
            <a:off x="5713500" y="2709675"/>
            <a:ext cx="2397000" cy="62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78" name="Google Shape;1078;p31"/>
          <p:cNvSpPr txBox="1">
            <a:spLocks noGrp="1"/>
          </p:cNvSpPr>
          <p:nvPr>
            <p:ph type="subTitle" idx="4"/>
          </p:nvPr>
        </p:nvSpPr>
        <p:spPr>
          <a:xfrm>
            <a:off x="5713500" y="2360325"/>
            <a:ext cx="2397000" cy="3903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1079" name="Google Shape;1079;p31"/>
          <p:cNvSpPr txBox="1">
            <a:spLocks noGrp="1"/>
          </p:cNvSpPr>
          <p:nvPr>
            <p:ph type="subTitle" idx="5"/>
          </p:nvPr>
        </p:nvSpPr>
        <p:spPr>
          <a:xfrm>
            <a:off x="5713500" y="1653400"/>
            <a:ext cx="2397000" cy="629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80" name="Google Shape;1080;p31"/>
          <p:cNvSpPr txBox="1">
            <a:spLocks noGrp="1"/>
          </p:cNvSpPr>
          <p:nvPr>
            <p:ph type="subTitle" idx="6"/>
          </p:nvPr>
        </p:nvSpPr>
        <p:spPr>
          <a:xfrm>
            <a:off x="5713500" y="1304050"/>
            <a:ext cx="2397000" cy="3903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grpSp>
        <p:nvGrpSpPr>
          <p:cNvPr id="1081" name="Google Shape;1081;p31"/>
          <p:cNvGrpSpPr/>
          <p:nvPr/>
        </p:nvGrpSpPr>
        <p:grpSpPr>
          <a:xfrm flipH="1">
            <a:off x="-320175" y="3990644"/>
            <a:ext cx="3545529" cy="1688867"/>
            <a:chOff x="4063975" y="-1169456"/>
            <a:chExt cx="3545529" cy="1688867"/>
          </a:xfrm>
        </p:grpSpPr>
        <p:sp>
          <p:nvSpPr>
            <p:cNvPr id="1082" name="Google Shape;1082;p31"/>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31"/>
            <p:cNvGrpSpPr/>
            <p:nvPr/>
          </p:nvGrpSpPr>
          <p:grpSpPr>
            <a:xfrm flipH="1">
              <a:off x="5560019" y="-414208"/>
              <a:ext cx="877847" cy="868009"/>
              <a:chOff x="6088588" y="-408158"/>
              <a:chExt cx="877847" cy="868009"/>
            </a:xfrm>
          </p:grpSpPr>
          <p:sp>
            <p:nvSpPr>
              <p:cNvPr id="1084" name="Google Shape;1084;p31"/>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1"/>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1"/>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1"/>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1"/>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1"/>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1"/>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1"/>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31"/>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00" name="Google Shape;1100;p31"/>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713250" y="42915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grpSp>
        <p:nvGrpSpPr>
          <p:cNvPr id="160" name="Google Shape;160;p6"/>
          <p:cNvGrpSpPr/>
          <p:nvPr/>
        </p:nvGrpSpPr>
        <p:grpSpPr>
          <a:xfrm>
            <a:off x="7180332" y="-1497055"/>
            <a:ext cx="2487331" cy="2037063"/>
            <a:chOff x="7180332" y="-1497055"/>
            <a:chExt cx="2487331" cy="2037063"/>
          </a:xfrm>
        </p:grpSpPr>
        <p:sp>
          <p:nvSpPr>
            <p:cNvPr id="161" name="Google Shape;161;p6"/>
            <p:cNvSpPr/>
            <p:nvPr/>
          </p:nvSpPr>
          <p:spPr>
            <a:xfrm rot="10800000" flipH="1">
              <a:off x="7630746"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6"/>
          <p:cNvSpPr/>
          <p:nvPr/>
        </p:nvSpPr>
        <p:spPr>
          <a:xfrm>
            <a:off x="8589232" y="1135616"/>
            <a:ext cx="263914" cy="262843"/>
          </a:xfrm>
          <a:custGeom>
            <a:avLst/>
            <a:gdLst/>
            <a:ahLst/>
            <a:cxnLst/>
            <a:rect l="l" t="t" r="r" b="b"/>
            <a:pathLst>
              <a:path w="3201" h="3188" extrusionOk="0">
                <a:moveTo>
                  <a:pt x="2435" y="0"/>
                </a:moveTo>
                <a:cubicBezTo>
                  <a:pt x="1092" y="0"/>
                  <a:pt x="0" y="1080"/>
                  <a:pt x="0" y="2435"/>
                </a:cubicBezTo>
                <a:lnTo>
                  <a:pt x="0" y="3188"/>
                </a:lnTo>
                <a:lnTo>
                  <a:pt x="753" y="3188"/>
                </a:lnTo>
                <a:cubicBezTo>
                  <a:pt x="2108" y="3188"/>
                  <a:pt x="3200" y="2096"/>
                  <a:pt x="3200" y="753"/>
                </a:cubicBezTo>
                <a:lnTo>
                  <a:pt x="3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7720976" y="195903"/>
            <a:ext cx="344033" cy="344098"/>
          </a:xfrm>
          <a:custGeom>
            <a:avLst/>
            <a:gdLst/>
            <a:ahLst/>
            <a:cxnLst/>
            <a:rect l="l" t="t" r="r" b="b"/>
            <a:pathLst>
              <a:path w="5246" h="5247" extrusionOk="0">
                <a:moveTo>
                  <a:pt x="0" y="1"/>
                </a:moveTo>
                <a:lnTo>
                  <a:pt x="0" y="2372"/>
                </a:lnTo>
                <a:cubicBezTo>
                  <a:pt x="0" y="3966"/>
                  <a:pt x="1280" y="5246"/>
                  <a:pt x="2874" y="5246"/>
                </a:cubicBezTo>
                <a:lnTo>
                  <a:pt x="5246" y="5246"/>
                </a:lnTo>
                <a:lnTo>
                  <a:pt x="5246" y="3012"/>
                </a:lnTo>
                <a:cubicBezTo>
                  <a:pt x="5246" y="1356"/>
                  <a:pt x="3890" y="1"/>
                  <a:pt x="2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6"/>
          <p:cNvGrpSpPr/>
          <p:nvPr/>
        </p:nvGrpSpPr>
        <p:grpSpPr>
          <a:xfrm flipH="1">
            <a:off x="-323125" y="3869044"/>
            <a:ext cx="3545529" cy="1688867"/>
            <a:chOff x="4063975" y="-1169456"/>
            <a:chExt cx="3545529" cy="1688867"/>
          </a:xfrm>
        </p:grpSpPr>
        <p:sp>
          <p:nvSpPr>
            <p:cNvPr id="179" name="Google Shape;179;p6"/>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6"/>
            <p:cNvGrpSpPr/>
            <p:nvPr/>
          </p:nvGrpSpPr>
          <p:grpSpPr>
            <a:xfrm flipH="1">
              <a:off x="5560019" y="-414208"/>
              <a:ext cx="877847" cy="868009"/>
              <a:chOff x="6088588" y="-408158"/>
              <a:chExt cx="877847" cy="868009"/>
            </a:xfrm>
          </p:grpSpPr>
          <p:sp>
            <p:nvSpPr>
              <p:cNvPr id="181" name="Google Shape;181;p6"/>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6"/>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197" name="Google Shape;197;p6"/>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2">
  <p:cSld name="CUSTOM_26">
    <p:spTree>
      <p:nvGrpSpPr>
        <p:cNvPr id="1" name="Shape 1101"/>
        <p:cNvGrpSpPr/>
        <p:nvPr/>
      </p:nvGrpSpPr>
      <p:grpSpPr>
        <a:xfrm>
          <a:off x="0" y="0"/>
          <a:ext cx="0" cy="0"/>
          <a:chOff x="0" y="0"/>
          <a:chExt cx="0" cy="0"/>
        </a:xfrm>
      </p:grpSpPr>
      <p:sp>
        <p:nvSpPr>
          <p:cNvPr id="1102" name="Google Shape;1102;p32"/>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03" name="Google Shape;1103;p32"/>
          <p:cNvSpPr txBox="1">
            <a:spLocks noGrp="1"/>
          </p:cNvSpPr>
          <p:nvPr>
            <p:ph type="subTitle" idx="1"/>
          </p:nvPr>
        </p:nvSpPr>
        <p:spPr>
          <a:xfrm>
            <a:off x="1405800" y="3700000"/>
            <a:ext cx="2397000" cy="62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04" name="Google Shape;1104;p32"/>
          <p:cNvSpPr txBox="1">
            <a:spLocks noGrp="1"/>
          </p:cNvSpPr>
          <p:nvPr>
            <p:ph type="subTitle" idx="2"/>
          </p:nvPr>
        </p:nvSpPr>
        <p:spPr>
          <a:xfrm>
            <a:off x="1405800" y="3350650"/>
            <a:ext cx="2397000" cy="3903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Thin"/>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1105" name="Google Shape;1105;p32"/>
          <p:cNvSpPr txBox="1">
            <a:spLocks noGrp="1"/>
          </p:cNvSpPr>
          <p:nvPr>
            <p:ph type="subTitle" idx="3"/>
          </p:nvPr>
        </p:nvSpPr>
        <p:spPr>
          <a:xfrm>
            <a:off x="1405800" y="2643725"/>
            <a:ext cx="2397000" cy="62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06" name="Google Shape;1106;p32"/>
          <p:cNvSpPr txBox="1">
            <a:spLocks noGrp="1"/>
          </p:cNvSpPr>
          <p:nvPr>
            <p:ph type="subTitle" idx="4"/>
          </p:nvPr>
        </p:nvSpPr>
        <p:spPr>
          <a:xfrm>
            <a:off x="1405800" y="2294375"/>
            <a:ext cx="2397000" cy="3903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Thin"/>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1107" name="Google Shape;1107;p32"/>
          <p:cNvSpPr txBox="1">
            <a:spLocks noGrp="1"/>
          </p:cNvSpPr>
          <p:nvPr>
            <p:ph type="subTitle" idx="5"/>
          </p:nvPr>
        </p:nvSpPr>
        <p:spPr>
          <a:xfrm>
            <a:off x="1405800" y="1587450"/>
            <a:ext cx="2397000" cy="629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08" name="Google Shape;1108;p32"/>
          <p:cNvSpPr txBox="1">
            <a:spLocks noGrp="1"/>
          </p:cNvSpPr>
          <p:nvPr>
            <p:ph type="subTitle" idx="6"/>
          </p:nvPr>
        </p:nvSpPr>
        <p:spPr>
          <a:xfrm>
            <a:off x="1405800" y="1238100"/>
            <a:ext cx="2397000" cy="3903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1600"/>
              <a:buFont typeface="Exo Thin"/>
              <a:buNone/>
              <a:defRPr sz="1400" b="1">
                <a:solidFill>
                  <a:schemeClr val="lt1"/>
                </a:solidFill>
                <a:latin typeface="Exo"/>
                <a:ea typeface="Exo"/>
                <a:cs typeface="Exo"/>
                <a:sym typeface="Exo"/>
              </a:defRPr>
            </a:lvl1pPr>
            <a:lvl2pPr lvl="1" algn="ctr" rtl="0">
              <a:lnSpc>
                <a:spcPct val="100000"/>
              </a:lnSpc>
              <a:spcBef>
                <a:spcPts val="160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grpSp>
        <p:nvGrpSpPr>
          <p:cNvPr id="1109" name="Google Shape;1109;p32"/>
          <p:cNvGrpSpPr/>
          <p:nvPr/>
        </p:nvGrpSpPr>
        <p:grpSpPr>
          <a:xfrm rot="10800000" flipH="1">
            <a:off x="6883650" y="-306749"/>
            <a:ext cx="2373891" cy="1000575"/>
            <a:chOff x="4063975" y="-546774"/>
            <a:chExt cx="2373891" cy="1000575"/>
          </a:xfrm>
        </p:grpSpPr>
        <p:grpSp>
          <p:nvGrpSpPr>
            <p:cNvPr id="1110" name="Google Shape;1110;p32"/>
            <p:cNvGrpSpPr/>
            <p:nvPr/>
          </p:nvGrpSpPr>
          <p:grpSpPr>
            <a:xfrm flipH="1">
              <a:off x="5560019" y="-414208"/>
              <a:ext cx="877847" cy="868009"/>
              <a:chOff x="6088588" y="-408158"/>
              <a:chExt cx="877847" cy="868009"/>
            </a:xfrm>
          </p:grpSpPr>
          <p:sp>
            <p:nvSpPr>
              <p:cNvPr id="1111" name="Google Shape;1111;p32"/>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32"/>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27" name="Google Shape;1127;p32"/>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32"/>
          <p:cNvSpPr/>
          <p:nvPr/>
        </p:nvSpPr>
        <p:spPr>
          <a:xfrm>
            <a:off x="-76200" y="45504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9" name="Google Shape;1129;p32"/>
          <p:cNvGrpSpPr/>
          <p:nvPr/>
        </p:nvGrpSpPr>
        <p:grpSpPr>
          <a:xfrm>
            <a:off x="434269" y="4527305"/>
            <a:ext cx="817859" cy="817646"/>
            <a:chOff x="813569" y="4603505"/>
            <a:chExt cx="817859" cy="817646"/>
          </a:xfrm>
        </p:grpSpPr>
        <p:sp>
          <p:nvSpPr>
            <p:cNvPr id="1130" name="Google Shape;1130;p32"/>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CUSTOM_17">
    <p:spTree>
      <p:nvGrpSpPr>
        <p:cNvPr id="1" name="Shape 1178"/>
        <p:cNvGrpSpPr/>
        <p:nvPr/>
      </p:nvGrpSpPr>
      <p:grpSpPr>
        <a:xfrm>
          <a:off x="0" y="0"/>
          <a:ext cx="0" cy="0"/>
          <a:chOff x="0" y="0"/>
          <a:chExt cx="0" cy="0"/>
        </a:xfrm>
      </p:grpSpPr>
      <p:sp>
        <p:nvSpPr>
          <p:cNvPr id="1179" name="Google Shape;1179;p34"/>
          <p:cNvSpPr txBox="1">
            <a:spLocks noGrp="1"/>
          </p:cNvSpPr>
          <p:nvPr>
            <p:ph type="title" hasCustomPrompt="1"/>
          </p:nvPr>
        </p:nvSpPr>
        <p:spPr>
          <a:xfrm>
            <a:off x="3721350" y="1004731"/>
            <a:ext cx="35733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3400">
                <a:solidFill>
                  <a:schemeClr val="lt1"/>
                </a:solidFill>
              </a:defRPr>
            </a:lvl1pPr>
            <a:lvl2pPr lvl="1" algn="r" rtl="0">
              <a:spcBef>
                <a:spcPts val="0"/>
              </a:spcBef>
              <a:spcAft>
                <a:spcPts val="0"/>
              </a:spcAft>
              <a:buClr>
                <a:schemeClr val="lt1"/>
              </a:buClr>
              <a:buSzPts val="1600"/>
              <a:buNone/>
              <a:defRPr sz="1600">
                <a:solidFill>
                  <a:schemeClr val="lt1"/>
                </a:solidFill>
              </a:defRPr>
            </a:lvl2pPr>
            <a:lvl3pPr lvl="2" algn="r" rtl="0">
              <a:spcBef>
                <a:spcPts val="0"/>
              </a:spcBef>
              <a:spcAft>
                <a:spcPts val="0"/>
              </a:spcAft>
              <a:buClr>
                <a:schemeClr val="lt1"/>
              </a:buClr>
              <a:buSzPts val="1600"/>
              <a:buNone/>
              <a:defRPr sz="1600">
                <a:solidFill>
                  <a:schemeClr val="lt1"/>
                </a:solidFill>
              </a:defRPr>
            </a:lvl3pPr>
            <a:lvl4pPr lvl="3" algn="r" rtl="0">
              <a:spcBef>
                <a:spcPts val="0"/>
              </a:spcBef>
              <a:spcAft>
                <a:spcPts val="0"/>
              </a:spcAft>
              <a:buClr>
                <a:schemeClr val="lt1"/>
              </a:buClr>
              <a:buSzPts val="1600"/>
              <a:buNone/>
              <a:defRPr sz="1600">
                <a:solidFill>
                  <a:schemeClr val="lt1"/>
                </a:solidFill>
              </a:defRPr>
            </a:lvl4pPr>
            <a:lvl5pPr lvl="4" algn="r" rtl="0">
              <a:spcBef>
                <a:spcPts val="0"/>
              </a:spcBef>
              <a:spcAft>
                <a:spcPts val="0"/>
              </a:spcAft>
              <a:buClr>
                <a:schemeClr val="lt1"/>
              </a:buClr>
              <a:buSzPts val="1600"/>
              <a:buNone/>
              <a:defRPr sz="1600">
                <a:solidFill>
                  <a:schemeClr val="lt1"/>
                </a:solidFill>
              </a:defRPr>
            </a:lvl5pPr>
            <a:lvl6pPr lvl="5" algn="r" rtl="0">
              <a:spcBef>
                <a:spcPts val="0"/>
              </a:spcBef>
              <a:spcAft>
                <a:spcPts val="0"/>
              </a:spcAft>
              <a:buClr>
                <a:schemeClr val="lt1"/>
              </a:buClr>
              <a:buSzPts val="1600"/>
              <a:buNone/>
              <a:defRPr sz="1600">
                <a:solidFill>
                  <a:schemeClr val="lt1"/>
                </a:solidFill>
              </a:defRPr>
            </a:lvl6pPr>
            <a:lvl7pPr lvl="6" algn="r" rtl="0">
              <a:spcBef>
                <a:spcPts val="0"/>
              </a:spcBef>
              <a:spcAft>
                <a:spcPts val="0"/>
              </a:spcAft>
              <a:buClr>
                <a:schemeClr val="lt1"/>
              </a:buClr>
              <a:buSzPts val="1600"/>
              <a:buNone/>
              <a:defRPr sz="1600">
                <a:solidFill>
                  <a:schemeClr val="lt1"/>
                </a:solidFill>
              </a:defRPr>
            </a:lvl7pPr>
            <a:lvl8pPr lvl="7" algn="r" rtl="0">
              <a:spcBef>
                <a:spcPts val="0"/>
              </a:spcBef>
              <a:spcAft>
                <a:spcPts val="0"/>
              </a:spcAft>
              <a:buClr>
                <a:schemeClr val="lt1"/>
              </a:buClr>
              <a:buSzPts val="1600"/>
              <a:buNone/>
              <a:defRPr sz="1600">
                <a:solidFill>
                  <a:schemeClr val="lt1"/>
                </a:solidFill>
              </a:defRPr>
            </a:lvl8pPr>
            <a:lvl9pPr lvl="8" algn="r" rtl="0">
              <a:spcBef>
                <a:spcPts val="0"/>
              </a:spcBef>
              <a:spcAft>
                <a:spcPts val="0"/>
              </a:spcAft>
              <a:buClr>
                <a:schemeClr val="lt1"/>
              </a:buClr>
              <a:buSzPts val="1600"/>
              <a:buNone/>
              <a:defRPr sz="1600">
                <a:solidFill>
                  <a:schemeClr val="lt1"/>
                </a:solidFill>
              </a:defRPr>
            </a:lvl9pPr>
          </a:lstStyle>
          <a:p>
            <a:r>
              <a:t>xx%</a:t>
            </a:r>
          </a:p>
        </p:txBody>
      </p:sp>
      <p:sp>
        <p:nvSpPr>
          <p:cNvPr id="1180" name="Google Shape;1180;p34"/>
          <p:cNvSpPr txBox="1">
            <a:spLocks noGrp="1"/>
          </p:cNvSpPr>
          <p:nvPr>
            <p:ph type="title" idx="2" hasCustomPrompt="1"/>
          </p:nvPr>
        </p:nvSpPr>
        <p:spPr>
          <a:xfrm>
            <a:off x="3678150" y="3268075"/>
            <a:ext cx="36165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3400">
                <a:solidFill>
                  <a:schemeClr val="lt1"/>
                </a:solidFill>
              </a:defRPr>
            </a:lvl1pPr>
            <a:lvl2pPr lvl="1" algn="r" rtl="0">
              <a:spcBef>
                <a:spcPts val="0"/>
              </a:spcBef>
              <a:spcAft>
                <a:spcPts val="0"/>
              </a:spcAft>
              <a:buClr>
                <a:schemeClr val="lt1"/>
              </a:buClr>
              <a:buSzPts val="1600"/>
              <a:buNone/>
              <a:defRPr sz="1600">
                <a:solidFill>
                  <a:schemeClr val="lt1"/>
                </a:solidFill>
              </a:defRPr>
            </a:lvl2pPr>
            <a:lvl3pPr lvl="2" algn="r" rtl="0">
              <a:spcBef>
                <a:spcPts val="0"/>
              </a:spcBef>
              <a:spcAft>
                <a:spcPts val="0"/>
              </a:spcAft>
              <a:buClr>
                <a:schemeClr val="lt1"/>
              </a:buClr>
              <a:buSzPts val="1600"/>
              <a:buNone/>
              <a:defRPr sz="1600">
                <a:solidFill>
                  <a:schemeClr val="lt1"/>
                </a:solidFill>
              </a:defRPr>
            </a:lvl3pPr>
            <a:lvl4pPr lvl="3" algn="r" rtl="0">
              <a:spcBef>
                <a:spcPts val="0"/>
              </a:spcBef>
              <a:spcAft>
                <a:spcPts val="0"/>
              </a:spcAft>
              <a:buClr>
                <a:schemeClr val="lt1"/>
              </a:buClr>
              <a:buSzPts val="1600"/>
              <a:buNone/>
              <a:defRPr sz="1600">
                <a:solidFill>
                  <a:schemeClr val="lt1"/>
                </a:solidFill>
              </a:defRPr>
            </a:lvl4pPr>
            <a:lvl5pPr lvl="4" algn="r" rtl="0">
              <a:spcBef>
                <a:spcPts val="0"/>
              </a:spcBef>
              <a:spcAft>
                <a:spcPts val="0"/>
              </a:spcAft>
              <a:buClr>
                <a:schemeClr val="lt1"/>
              </a:buClr>
              <a:buSzPts val="1600"/>
              <a:buNone/>
              <a:defRPr sz="1600">
                <a:solidFill>
                  <a:schemeClr val="lt1"/>
                </a:solidFill>
              </a:defRPr>
            </a:lvl5pPr>
            <a:lvl6pPr lvl="5" algn="r" rtl="0">
              <a:spcBef>
                <a:spcPts val="0"/>
              </a:spcBef>
              <a:spcAft>
                <a:spcPts val="0"/>
              </a:spcAft>
              <a:buClr>
                <a:schemeClr val="lt1"/>
              </a:buClr>
              <a:buSzPts val="1600"/>
              <a:buNone/>
              <a:defRPr sz="1600">
                <a:solidFill>
                  <a:schemeClr val="lt1"/>
                </a:solidFill>
              </a:defRPr>
            </a:lvl6pPr>
            <a:lvl7pPr lvl="6" algn="r" rtl="0">
              <a:spcBef>
                <a:spcPts val="0"/>
              </a:spcBef>
              <a:spcAft>
                <a:spcPts val="0"/>
              </a:spcAft>
              <a:buClr>
                <a:schemeClr val="lt1"/>
              </a:buClr>
              <a:buSzPts val="1600"/>
              <a:buNone/>
              <a:defRPr sz="1600">
                <a:solidFill>
                  <a:schemeClr val="lt1"/>
                </a:solidFill>
              </a:defRPr>
            </a:lvl7pPr>
            <a:lvl8pPr lvl="7" algn="r" rtl="0">
              <a:spcBef>
                <a:spcPts val="0"/>
              </a:spcBef>
              <a:spcAft>
                <a:spcPts val="0"/>
              </a:spcAft>
              <a:buClr>
                <a:schemeClr val="lt1"/>
              </a:buClr>
              <a:buSzPts val="1600"/>
              <a:buNone/>
              <a:defRPr sz="1600">
                <a:solidFill>
                  <a:schemeClr val="lt1"/>
                </a:solidFill>
              </a:defRPr>
            </a:lvl8pPr>
            <a:lvl9pPr lvl="8" algn="r" rtl="0">
              <a:spcBef>
                <a:spcPts val="0"/>
              </a:spcBef>
              <a:spcAft>
                <a:spcPts val="0"/>
              </a:spcAft>
              <a:buClr>
                <a:schemeClr val="lt1"/>
              </a:buClr>
              <a:buSzPts val="1600"/>
              <a:buNone/>
              <a:defRPr sz="1600">
                <a:solidFill>
                  <a:schemeClr val="lt1"/>
                </a:solidFill>
              </a:defRPr>
            </a:lvl9pPr>
          </a:lstStyle>
          <a:p>
            <a:r>
              <a:t>xx%</a:t>
            </a:r>
          </a:p>
        </p:txBody>
      </p:sp>
      <p:sp>
        <p:nvSpPr>
          <p:cNvPr id="1181" name="Google Shape;1181;p34"/>
          <p:cNvSpPr txBox="1">
            <a:spLocks noGrp="1"/>
          </p:cNvSpPr>
          <p:nvPr>
            <p:ph type="title" idx="3" hasCustomPrompt="1"/>
          </p:nvPr>
        </p:nvSpPr>
        <p:spPr>
          <a:xfrm>
            <a:off x="5264850" y="2136388"/>
            <a:ext cx="20298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3400">
                <a:solidFill>
                  <a:schemeClr val="lt1"/>
                </a:solidFill>
              </a:defRPr>
            </a:lvl1pPr>
            <a:lvl2pPr lvl="1" algn="r" rtl="0">
              <a:spcBef>
                <a:spcPts val="0"/>
              </a:spcBef>
              <a:spcAft>
                <a:spcPts val="0"/>
              </a:spcAft>
              <a:buClr>
                <a:schemeClr val="lt1"/>
              </a:buClr>
              <a:buSzPts val="1600"/>
              <a:buNone/>
              <a:defRPr sz="1600">
                <a:solidFill>
                  <a:schemeClr val="lt1"/>
                </a:solidFill>
              </a:defRPr>
            </a:lvl2pPr>
            <a:lvl3pPr lvl="2" algn="r" rtl="0">
              <a:spcBef>
                <a:spcPts val="0"/>
              </a:spcBef>
              <a:spcAft>
                <a:spcPts val="0"/>
              </a:spcAft>
              <a:buClr>
                <a:schemeClr val="lt1"/>
              </a:buClr>
              <a:buSzPts val="1600"/>
              <a:buNone/>
              <a:defRPr sz="1600">
                <a:solidFill>
                  <a:schemeClr val="lt1"/>
                </a:solidFill>
              </a:defRPr>
            </a:lvl3pPr>
            <a:lvl4pPr lvl="3" algn="r" rtl="0">
              <a:spcBef>
                <a:spcPts val="0"/>
              </a:spcBef>
              <a:spcAft>
                <a:spcPts val="0"/>
              </a:spcAft>
              <a:buClr>
                <a:schemeClr val="lt1"/>
              </a:buClr>
              <a:buSzPts val="1600"/>
              <a:buNone/>
              <a:defRPr sz="1600">
                <a:solidFill>
                  <a:schemeClr val="lt1"/>
                </a:solidFill>
              </a:defRPr>
            </a:lvl4pPr>
            <a:lvl5pPr lvl="4" algn="r" rtl="0">
              <a:spcBef>
                <a:spcPts val="0"/>
              </a:spcBef>
              <a:spcAft>
                <a:spcPts val="0"/>
              </a:spcAft>
              <a:buClr>
                <a:schemeClr val="lt1"/>
              </a:buClr>
              <a:buSzPts val="1600"/>
              <a:buNone/>
              <a:defRPr sz="1600">
                <a:solidFill>
                  <a:schemeClr val="lt1"/>
                </a:solidFill>
              </a:defRPr>
            </a:lvl5pPr>
            <a:lvl6pPr lvl="5" algn="r" rtl="0">
              <a:spcBef>
                <a:spcPts val="0"/>
              </a:spcBef>
              <a:spcAft>
                <a:spcPts val="0"/>
              </a:spcAft>
              <a:buClr>
                <a:schemeClr val="lt1"/>
              </a:buClr>
              <a:buSzPts val="1600"/>
              <a:buNone/>
              <a:defRPr sz="1600">
                <a:solidFill>
                  <a:schemeClr val="lt1"/>
                </a:solidFill>
              </a:defRPr>
            </a:lvl6pPr>
            <a:lvl7pPr lvl="6" algn="r" rtl="0">
              <a:spcBef>
                <a:spcPts val="0"/>
              </a:spcBef>
              <a:spcAft>
                <a:spcPts val="0"/>
              </a:spcAft>
              <a:buClr>
                <a:schemeClr val="lt1"/>
              </a:buClr>
              <a:buSzPts val="1600"/>
              <a:buNone/>
              <a:defRPr sz="1600">
                <a:solidFill>
                  <a:schemeClr val="lt1"/>
                </a:solidFill>
              </a:defRPr>
            </a:lvl7pPr>
            <a:lvl8pPr lvl="7" algn="r" rtl="0">
              <a:spcBef>
                <a:spcPts val="0"/>
              </a:spcBef>
              <a:spcAft>
                <a:spcPts val="0"/>
              </a:spcAft>
              <a:buClr>
                <a:schemeClr val="lt1"/>
              </a:buClr>
              <a:buSzPts val="1600"/>
              <a:buNone/>
              <a:defRPr sz="1600">
                <a:solidFill>
                  <a:schemeClr val="lt1"/>
                </a:solidFill>
              </a:defRPr>
            </a:lvl8pPr>
            <a:lvl9pPr lvl="8" algn="r" rtl="0">
              <a:spcBef>
                <a:spcPts val="0"/>
              </a:spcBef>
              <a:spcAft>
                <a:spcPts val="0"/>
              </a:spcAft>
              <a:buClr>
                <a:schemeClr val="lt1"/>
              </a:buClr>
              <a:buSzPts val="1600"/>
              <a:buNone/>
              <a:defRPr sz="1600">
                <a:solidFill>
                  <a:schemeClr val="lt1"/>
                </a:solidFill>
              </a:defRPr>
            </a:lvl9pPr>
          </a:lstStyle>
          <a:p>
            <a:r>
              <a:t>xx%</a:t>
            </a:r>
          </a:p>
        </p:txBody>
      </p:sp>
      <p:sp>
        <p:nvSpPr>
          <p:cNvPr id="1182" name="Google Shape;1182;p34"/>
          <p:cNvSpPr txBox="1">
            <a:spLocks noGrp="1"/>
          </p:cNvSpPr>
          <p:nvPr>
            <p:ph type="subTitle" idx="1"/>
          </p:nvPr>
        </p:nvSpPr>
        <p:spPr>
          <a:xfrm>
            <a:off x="4076550" y="1482456"/>
            <a:ext cx="3218100" cy="4776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None/>
              <a:defRPr sz="1400"/>
            </a:lvl1pPr>
            <a:lvl2pPr lvl="1" algn="r" rtl="0">
              <a:lnSpc>
                <a:spcPct val="100000"/>
              </a:lnSpc>
              <a:spcBef>
                <a:spcPts val="160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183" name="Google Shape;1183;p34"/>
          <p:cNvSpPr txBox="1">
            <a:spLocks noGrp="1"/>
          </p:cNvSpPr>
          <p:nvPr>
            <p:ph type="subTitle" idx="4"/>
          </p:nvPr>
        </p:nvSpPr>
        <p:spPr>
          <a:xfrm>
            <a:off x="4076550" y="2617575"/>
            <a:ext cx="3218100" cy="5727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None/>
              <a:defRPr sz="1400"/>
            </a:lvl1pPr>
            <a:lvl2pPr lvl="1" algn="r" rtl="0">
              <a:lnSpc>
                <a:spcPct val="100000"/>
              </a:lnSpc>
              <a:spcBef>
                <a:spcPts val="160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184" name="Google Shape;1184;p34"/>
          <p:cNvSpPr txBox="1">
            <a:spLocks noGrp="1"/>
          </p:cNvSpPr>
          <p:nvPr>
            <p:ph type="subTitle" idx="5"/>
          </p:nvPr>
        </p:nvSpPr>
        <p:spPr>
          <a:xfrm>
            <a:off x="4897650" y="3745675"/>
            <a:ext cx="2397000" cy="477600"/>
          </a:xfrm>
          <a:prstGeom prst="rect">
            <a:avLst/>
          </a:prstGeom>
        </p:spPr>
        <p:txBody>
          <a:bodyPr spcFirstLastPara="1" wrap="square" lIns="91425" tIns="91425" rIns="91425" bIns="91425" anchor="t" anchorCtr="0">
            <a:noAutofit/>
          </a:bodyPr>
          <a:lstStyle>
            <a:lvl1pPr lvl="0" algn="r" rtl="0">
              <a:lnSpc>
                <a:spcPct val="110000"/>
              </a:lnSpc>
              <a:spcBef>
                <a:spcPts val="0"/>
              </a:spcBef>
              <a:spcAft>
                <a:spcPts val="0"/>
              </a:spcAft>
              <a:buSzPts val="1600"/>
              <a:buNone/>
              <a:defRPr sz="1400"/>
            </a:lvl1pPr>
            <a:lvl2pPr lvl="1" algn="r" rtl="0">
              <a:lnSpc>
                <a:spcPct val="100000"/>
              </a:lnSpc>
              <a:spcBef>
                <a:spcPts val="160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grpSp>
        <p:nvGrpSpPr>
          <p:cNvPr id="1185" name="Google Shape;1185;p34"/>
          <p:cNvGrpSpPr/>
          <p:nvPr/>
        </p:nvGrpSpPr>
        <p:grpSpPr>
          <a:xfrm>
            <a:off x="-9675" y="-1163406"/>
            <a:ext cx="3545529" cy="1688867"/>
            <a:chOff x="-9675" y="-1163406"/>
            <a:chExt cx="3545529" cy="1688867"/>
          </a:xfrm>
        </p:grpSpPr>
        <p:sp>
          <p:nvSpPr>
            <p:cNvPr id="1186" name="Google Shape;1186;p34"/>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7" name="Google Shape;1187;p34"/>
            <p:cNvGrpSpPr/>
            <p:nvPr/>
          </p:nvGrpSpPr>
          <p:grpSpPr>
            <a:xfrm>
              <a:off x="1161963" y="-408158"/>
              <a:ext cx="877847" cy="868009"/>
              <a:chOff x="6088588" y="-408158"/>
              <a:chExt cx="877847" cy="868009"/>
            </a:xfrm>
          </p:grpSpPr>
          <p:sp>
            <p:nvSpPr>
              <p:cNvPr id="1188" name="Google Shape;1188;p34"/>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34"/>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4" name="Google Shape;1204;p34"/>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5" name="Google Shape;1205;p34"/>
          <p:cNvSpPr/>
          <p:nvPr/>
        </p:nvSpPr>
        <p:spPr>
          <a:xfrm rot="10800000" flipH="1">
            <a:off x="8441062" y="4679045"/>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6" name="Google Shape;1206;p34"/>
          <p:cNvGrpSpPr/>
          <p:nvPr/>
        </p:nvGrpSpPr>
        <p:grpSpPr>
          <a:xfrm rot="10800000" flipH="1">
            <a:off x="7882828" y="4759914"/>
            <a:ext cx="541170" cy="541170"/>
            <a:chOff x="7072361" y="-871003"/>
            <a:chExt cx="1042917" cy="1042917"/>
          </a:xfrm>
        </p:grpSpPr>
        <p:sp>
          <p:nvSpPr>
            <p:cNvPr id="1207" name="Google Shape;1207;p34"/>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2">
  <p:cSld name="CUSTOM_22">
    <p:spTree>
      <p:nvGrpSpPr>
        <p:cNvPr id="1" name="Shape 1228"/>
        <p:cNvGrpSpPr/>
        <p:nvPr/>
      </p:nvGrpSpPr>
      <p:grpSpPr>
        <a:xfrm>
          <a:off x="0" y="0"/>
          <a:ext cx="0" cy="0"/>
          <a:chOff x="0" y="0"/>
          <a:chExt cx="0" cy="0"/>
        </a:xfrm>
      </p:grpSpPr>
      <p:sp>
        <p:nvSpPr>
          <p:cNvPr id="1229" name="Google Shape;1229;p35"/>
          <p:cNvSpPr txBox="1">
            <a:spLocks noGrp="1"/>
          </p:cNvSpPr>
          <p:nvPr>
            <p:ph type="subTitle" idx="1"/>
          </p:nvPr>
        </p:nvSpPr>
        <p:spPr>
          <a:xfrm>
            <a:off x="628701"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0" name="Google Shape;1230;p35"/>
          <p:cNvSpPr txBox="1">
            <a:spLocks noGrp="1"/>
          </p:cNvSpPr>
          <p:nvPr>
            <p:ph type="subTitle" idx="2"/>
          </p:nvPr>
        </p:nvSpPr>
        <p:spPr>
          <a:xfrm>
            <a:off x="34881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1" name="Google Shape;1231;p35"/>
          <p:cNvSpPr txBox="1">
            <a:spLocks noGrp="1"/>
          </p:cNvSpPr>
          <p:nvPr>
            <p:ph type="subTitle" idx="3"/>
          </p:nvPr>
        </p:nvSpPr>
        <p:spPr>
          <a:xfrm>
            <a:off x="6273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2" name="Google Shape;1232;p35"/>
          <p:cNvSpPr txBox="1">
            <a:spLocks noGrp="1"/>
          </p:cNvSpPr>
          <p:nvPr>
            <p:ph type="subTitle" idx="4"/>
          </p:nvPr>
        </p:nvSpPr>
        <p:spPr>
          <a:xfrm>
            <a:off x="34867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3" name="Google Shape;1233;p35"/>
          <p:cNvSpPr txBox="1">
            <a:spLocks noGrp="1"/>
          </p:cNvSpPr>
          <p:nvPr>
            <p:ph type="title" hasCustomPrompt="1"/>
          </p:nvPr>
        </p:nvSpPr>
        <p:spPr>
          <a:xfrm>
            <a:off x="627325"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34" name="Google Shape;1234;p35"/>
          <p:cNvSpPr txBox="1">
            <a:spLocks noGrp="1"/>
          </p:cNvSpPr>
          <p:nvPr>
            <p:ph type="title" idx="5" hasCustomPrompt="1"/>
          </p:nvPr>
        </p:nvSpPr>
        <p:spPr>
          <a:xfrm>
            <a:off x="3454838"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35" name="Google Shape;1235;p35"/>
          <p:cNvSpPr txBox="1">
            <a:spLocks noGrp="1"/>
          </p:cNvSpPr>
          <p:nvPr>
            <p:ph type="subTitle" idx="6"/>
          </p:nvPr>
        </p:nvSpPr>
        <p:spPr>
          <a:xfrm>
            <a:off x="63475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36" name="Google Shape;1236;p35"/>
          <p:cNvSpPr txBox="1">
            <a:spLocks noGrp="1"/>
          </p:cNvSpPr>
          <p:nvPr>
            <p:ph type="subTitle" idx="7"/>
          </p:nvPr>
        </p:nvSpPr>
        <p:spPr>
          <a:xfrm>
            <a:off x="6346113"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7" name="Google Shape;1237;p35"/>
          <p:cNvSpPr txBox="1">
            <a:spLocks noGrp="1"/>
          </p:cNvSpPr>
          <p:nvPr>
            <p:ph type="title" idx="8" hasCustomPrompt="1"/>
          </p:nvPr>
        </p:nvSpPr>
        <p:spPr>
          <a:xfrm>
            <a:off x="6346126"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38" name="Google Shape;1238;p35"/>
          <p:cNvSpPr txBox="1">
            <a:spLocks noGrp="1"/>
          </p:cNvSpPr>
          <p:nvPr>
            <p:ph type="title" idx="9"/>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9" name="Google Shape;1239;p35"/>
          <p:cNvSpPr/>
          <p:nvPr/>
        </p:nvSpPr>
        <p:spPr>
          <a:xfrm rot="10800000" flipH="1">
            <a:off x="8362734" y="4629069"/>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0" name="Google Shape;1240;p35"/>
          <p:cNvGrpSpPr/>
          <p:nvPr/>
        </p:nvGrpSpPr>
        <p:grpSpPr>
          <a:xfrm rot="10800000" flipH="1">
            <a:off x="7804500" y="4709938"/>
            <a:ext cx="541170" cy="541170"/>
            <a:chOff x="7072361" y="-871003"/>
            <a:chExt cx="1042917" cy="1042917"/>
          </a:xfrm>
        </p:grpSpPr>
        <p:sp>
          <p:nvSpPr>
            <p:cNvPr id="1241" name="Google Shape;1241;p35"/>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5"/>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5"/>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35"/>
          <p:cNvSpPr/>
          <p:nvPr/>
        </p:nvSpPr>
        <p:spPr>
          <a:xfrm flipH="1">
            <a:off x="83963" y="-64731"/>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35"/>
          <p:cNvGrpSpPr/>
          <p:nvPr/>
        </p:nvGrpSpPr>
        <p:grpSpPr>
          <a:xfrm flipH="1">
            <a:off x="803972" y="16136"/>
            <a:ext cx="541170" cy="541170"/>
            <a:chOff x="7072361" y="-871003"/>
            <a:chExt cx="1042917" cy="1042917"/>
          </a:xfrm>
        </p:grpSpPr>
        <p:sp>
          <p:nvSpPr>
            <p:cNvPr id="1264" name="Google Shape;1264;p35"/>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5"/>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5"/>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5"/>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5"/>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5"/>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5"/>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5"/>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5"/>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5"/>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5"/>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5"/>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5"/>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5"/>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5"/>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5"/>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5"/>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5"/>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5"/>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5"/>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3">
  <p:cSld name="CUSTOM_25">
    <p:spTree>
      <p:nvGrpSpPr>
        <p:cNvPr id="1" name="Shape 1285"/>
        <p:cNvGrpSpPr/>
        <p:nvPr/>
      </p:nvGrpSpPr>
      <p:grpSpPr>
        <a:xfrm>
          <a:off x="0" y="0"/>
          <a:ext cx="0" cy="0"/>
          <a:chOff x="0" y="0"/>
          <a:chExt cx="0" cy="0"/>
        </a:xfrm>
      </p:grpSpPr>
      <p:sp>
        <p:nvSpPr>
          <p:cNvPr id="1286" name="Google Shape;1286;p3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7" name="Google Shape;1287;p36"/>
          <p:cNvSpPr txBox="1">
            <a:spLocks noGrp="1"/>
          </p:cNvSpPr>
          <p:nvPr>
            <p:ph type="subTitle" idx="1"/>
          </p:nvPr>
        </p:nvSpPr>
        <p:spPr>
          <a:xfrm>
            <a:off x="628701"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8" name="Google Shape;1288;p36"/>
          <p:cNvSpPr txBox="1">
            <a:spLocks noGrp="1"/>
          </p:cNvSpPr>
          <p:nvPr>
            <p:ph type="subTitle" idx="2"/>
          </p:nvPr>
        </p:nvSpPr>
        <p:spPr>
          <a:xfrm>
            <a:off x="30309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9" name="Google Shape;1289;p36"/>
          <p:cNvSpPr txBox="1">
            <a:spLocks noGrp="1"/>
          </p:cNvSpPr>
          <p:nvPr>
            <p:ph type="subTitle" idx="3"/>
          </p:nvPr>
        </p:nvSpPr>
        <p:spPr>
          <a:xfrm>
            <a:off x="6273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0" name="Google Shape;1290;p36"/>
          <p:cNvSpPr txBox="1">
            <a:spLocks noGrp="1"/>
          </p:cNvSpPr>
          <p:nvPr>
            <p:ph type="subTitle" idx="4"/>
          </p:nvPr>
        </p:nvSpPr>
        <p:spPr>
          <a:xfrm>
            <a:off x="3029525"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1" name="Google Shape;1291;p36"/>
          <p:cNvSpPr txBox="1">
            <a:spLocks noGrp="1"/>
          </p:cNvSpPr>
          <p:nvPr>
            <p:ph type="title" idx="5" hasCustomPrompt="1"/>
          </p:nvPr>
        </p:nvSpPr>
        <p:spPr>
          <a:xfrm>
            <a:off x="627325"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92" name="Google Shape;1292;p36"/>
          <p:cNvSpPr txBox="1">
            <a:spLocks noGrp="1"/>
          </p:cNvSpPr>
          <p:nvPr>
            <p:ph type="title" idx="6" hasCustomPrompt="1"/>
          </p:nvPr>
        </p:nvSpPr>
        <p:spPr>
          <a:xfrm>
            <a:off x="2997638"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93" name="Google Shape;1293;p36"/>
          <p:cNvSpPr txBox="1">
            <a:spLocks noGrp="1"/>
          </p:cNvSpPr>
          <p:nvPr>
            <p:ph type="subTitle" idx="7"/>
          </p:nvPr>
        </p:nvSpPr>
        <p:spPr>
          <a:xfrm>
            <a:off x="5433100"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94" name="Google Shape;1294;p36"/>
          <p:cNvSpPr txBox="1">
            <a:spLocks noGrp="1"/>
          </p:cNvSpPr>
          <p:nvPr>
            <p:ph type="subTitle" idx="8"/>
          </p:nvPr>
        </p:nvSpPr>
        <p:spPr>
          <a:xfrm>
            <a:off x="5431713"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5" name="Google Shape;1295;p36"/>
          <p:cNvSpPr txBox="1">
            <a:spLocks noGrp="1"/>
          </p:cNvSpPr>
          <p:nvPr>
            <p:ph type="title" idx="9" hasCustomPrompt="1"/>
          </p:nvPr>
        </p:nvSpPr>
        <p:spPr>
          <a:xfrm>
            <a:off x="5431726"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296" name="Google Shape;1296;p36"/>
          <p:cNvSpPr txBox="1">
            <a:spLocks noGrp="1"/>
          </p:cNvSpPr>
          <p:nvPr>
            <p:ph type="subTitle" idx="13"/>
          </p:nvPr>
        </p:nvSpPr>
        <p:spPr>
          <a:xfrm>
            <a:off x="7602275" y="3402950"/>
            <a:ext cx="2167800" cy="45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latin typeface="Exo"/>
                <a:ea typeface="Exo"/>
                <a:cs typeface="Exo"/>
                <a:sym typeface="Ex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97" name="Google Shape;1297;p36"/>
          <p:cNvSpPr txBox="1">
            <a:spLocks noGrp="1"/>
          </p:cNvSpPr>
          <p:nvPr>
            <p:ph type="subTitle" idx="14"/>
          </p:nvPr>
        </p:nvSpPr>
        <p:spPr>
          <a:xfrm>
            <a:off x="7600888" y="3736163"/>
            <a:ext cx="21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solidFill>
                  <a:srgbClr val="000000"/>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98" name="Google Shape;1298;p36"/>
          <p:cNvSpPr txBox="1">
            <a:spLocks noGrp="1"/>
          </p:cNvSpPr>
          <p:nvPr>
            <p:ph type="title" idx="15" hasCustomPrompt="1"/>
          </p:nvPr>
        </p:nvSpPr>
        <p:spPr>
          <a:xfrm>
            <a:off x="7600901" y="1435075"/>
            <a:ext cx="21678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grpSp>
        <p:nvGrpSpPr>
          <p:cNvPr id="1299" name="Google Shape;1299;p36"/>
          <p:cNvGrpSpPr/>
          <p:nvPr/>
        </p:nvGrpSpPr>
        <p:grpSpPr>
          <a:xfrm flipH="1">
            <a:off x="5771603" y="-1146467"/>
            <a:ext cx="3545529" cy="1688867"/>
            <a:chOff x="-9675" y="-1163406"/>
            <a:chExt cx="3545529" cy="1688867"/>
          </a:xfrm>
        </p:grpSpPr>
        <p:sp>
          <p:nvSpPr>
            <p:cNvPr id="1300" name="Google Shape;1300;p36"/>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36"/>
            <p:cNvGrpSpPr/>
            <p:nvPr/>
          </p:nvGrpSpPr>
          <p:grpSpPr>
            <a:xfrm>
              <a:off x="1161963" y="-408158"/>
              <a:ext cx="877847" cy="868009"/>
              <a:chOff x="6088588" y="-408158"/>
              <a:chExt cx="877847" cy="868009"/>
            </a:xfrm>
          </p:grpSpPr>
          <p:sp>
            <p:nvSpPr>
              <p:cNvPr id="1302" name="Google Shape;1302;p36"/>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6"/>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6"/>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6"/>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7" name="Google Shape;1317;p36"/>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8" name="Google Shape;1318;p36"/>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1">
  <p:cSld name="CUSTOM_18">
    <p:spTree>
      <p:nvGrpSpPr>
        <p:cNvPr id="1" name="Shape 1379"/>
        <p:cNvGrpSpPr/>
        <p:nvPr/>
      </p:nvGrpSpPr>
      <p:grpSpPr>
        <a:xfrm>
          <a:off x="0" y="0"/>
          <a:ext cx="0" cy="0"/>
          <a:chOff x="0" y="0"/>
          <a:chExt cx="0" cy="0"/>
        </a:xfrm>
      </p:grpSpPr>
      <p:sp>
        <p:nvSpPr>
          <p:cNvPr id="1380" name="Google Shape;1380;p38"/>
          <p:cNvSpPr txBox="1">
            <a:spLocks noGrp="1"/>
          </p:cNvSpPr>
          <p:nvPr>
            <p:ph type="subTitle" idx="1"/>
          </p:nvPr>
        </p:nvSpPr>
        <p:spPr>
          <a:xfrm>
            <a:off x="5814435" y="1719675"/>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1" name="Google Shape;1381;p38"/>
          <p:cNvSpPr txBox="1">
            <a:spLocks noGrp="1"/>
          </p:cNvSpPr>
          <p:nvPr>
            <p:ph type="subTitle" idx="2"/>
          </p:nvPr>
        </p:nvSpPr>
        <p:spPr>
          <a:xfrm>
            <a:off x="1480450" y="3430400"/>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1382" name="Google Shape;1382;p38"/>
          <p:cNvSpPr txBox="1">
            <a:spLocks noGrp="1"/>
          </p:cNvSpPr>
          <p:nvPr>
            <p:ph type="subTitle" idx="3"/>
          </p:nvPr>
        </p:nvSpPr>
        <p:spPr>
          <a:xfrm>
            <a:off x="1480444" y="3667623"/>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3" name="Google Shape;1383;p38"/>
          <p:cNvSpPr txBox="1">
            <a:spLocks noGrp="1"/>
          </p:cNvSpPr>
          <p:nvPr>
            <p:ph type="subTitle" idx="4"/>
          </p:nvPr>
        </p:nvSpPr>
        <p:spPr>
          <a:xfrm>
            <a:off x="1480450" y="1482463"/>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1384" name="Google Shape;1384;p38"/>
          <p:cNvSpPr txBox="1">
            <a:spLocks noGrp="1"/>
          </p:cNvSpPr>
          <p:nvPr>
            <p:ph type="subTitle" idx="5"/>
          </p:nvPr>
        </p:nvSpPr>
        <p:spPr>
          <a:xfrm>
            <a:off x="1480450" y="1719687"/>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5" name="Google Shape;1385;p3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86" name="Google Shape;1386;p38"/>
          <p:cNvSpPr txBox="1">
            <a:spLocks noGrp="1"/>
          </p:cNvSpPr>
          <p:nvPr>
            <p:ph type="subTitle" idx="6"/>
          </p:nvPr>
        </p:nvSpPr>
        <p:spPr>
          <a:xfrm>
            <a:off x="5814425" y="1482463"/>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1387" name="Google Shape;1387;p38"/>
          <p:cNvSpPr txBox="1">
            <a:spLocks noGrp="1"/>
          </p:cNvSpPr>
          <p:nvPr>
            <p:ph type="subTitle" idx="7"/>
          </p:nvPr>
        </p:nvSpPr>
        <p:spPr>
          <a:xfrm>
            <a:off x="5814435" y="3667623"/>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8" name="Google Shape;1388;p38"/>
          <p:cNvSpPr txBox="1">
            <a:spLocks noGrp="1"/>
          </p:cNvSpPr>
          <p:nvPr>
            <p:ph type="subTitle" idx="8"/>
          </p:nvPr>
        </p:nvSpPr>
        <p:spPr>
          <a:xfrm>
            <a:off x="5814425" y="2701350"/>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89" name="Google Shape;1389;p38"/>
          <p:cNvSpPr txBox="1">
            <a:spLocks noGrp="1"/>
          </p:cNvSpPr>
          <p:nvPr>
            <p:ph type="subTitle" idx="9"/>
          </p:nvPr>
        </p:nvSpPr>
        <p:spPr>
          <a:xfrm>
            <a:off x="1480450" y="2701338"/>
            <a:ext cx="2376900" cy="54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90" name="Google Shape;1390;p38"/>
          <p:cNvSpPr txBox="1">
            <a:spLocks noGrp="1"/>
          </p:cNvSpPr>
          <p:nvPr>
            <p:ph type="subTitle" idx="13"/>
          </p:nvPr>
        </p:nvSpPr>
        <p:spPr>
          <a:xfrm>
            <a:off x="5814435" y="2448750"/>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1391" name="Google Shape;1391;p38"/>
          <p:cNvSpPr txBox="1">
            <a:spLocks noGrp="1"/>
          </p:cNvSpPr>
          <p:nvPr>
            <p:ph type="subTitle" idx="14"/>
          </p:nvPr>
        </p:nvSpPr>
        <p:spPr>
          <a:xfrm>
            <a:off x="1480460" y="2448738"/>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sp>
        <p:nvSpPr>
          <p:cNvPr id="1392" name="Google Shape;1392;p38"/>
          <p:cNvSpPr txBox="1">
            <a:spLocks noGrp="1"/>
          </p:cNvSpPr>
          <p:nvPr>
            <p:ph type="subTitle" idx="15"/>
          </p:nvPr>
        </p:nvSpPr>
        <p:spPr>
          <a:xfrm>
            <a:off x="5814425" y="3430400"/>
            <a:ext cx="2376900" cy="25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Exo Thin"/>
              <a:buNone/>
              <a:defRPr sz="1400">
                <a:solidFill>
                  <a:schemeClr val="lt1"/>
                </a:solidFill>
                <a:latin typeface="Exo Thin"/>
                <a:ea typeface="Exo Thin"/>
                <a:cs typeface="Exo Thin"/>
                <a:sym typeface="Exo Thin"/>
              </a:defRPr>
            </a:lvl1pPr>
            <a:lvl2pPr lvl="1" algn="ctr" rtl="0">
              <a:lnSpc>
                <a:spcPct val="100000"/>
              </a:lnSpc>
              <a:spcBef>
                <a:spcPts val="0"/>
              </a:spcBef>
              <a:spcAft>
                <a:spcPts val="0"/>
              </a:spcAft>
              <a:buSzPts val="1600"/>
              <a:buFont typeface="Exo Thin"/>
              <a:buNone/>
              <a:defRPr sz="1600">
                <a:latin typeface="Exo Thin"/>
                <a:ea typeface="Exo Thin"/>
                <a:cs typeface="Exo Thin"/>
                <a:sym typeface="Exo Thin"/>
              </a:defRPr>
            </a:lvl2pPr>
            <a:lvl3pPr lvl="2" algn="ctr" rtl="0">
              <a:lnSpc>
                <a:spcPct val="100000"/>
              </a:lnSpc>
              <a:spcBef>
                <a:spcPts val="0"/>
              </a:spcBef>
              <a:spcAft>
                <a:spcPts val="0"/>
              </a:spcAft>
              <a:buSzPts val="1600"/>
              <a:buFont typeface="Exo Thin"/>
              <a:buNone/>
              <a:defRPr sz="1600">
                <a:latin typeface="Exo Thin"/>
                <a:ea typeface="Exo Thin"/>
                <a:cs typeface="Exo Thin"/>
                <a:sym typeface="Exo Thin"/>
              </a:defRPr>
            </a:lvl3pPr>
            <a:lvl4pPr lvl="3" algn="ctr" rtl="0">
              <a:lnSpc>
                <a:spcPct val="100000"/>
              </a:lnSpc>
              <a:spcBef>
                <a:spcPts val="0"/>
              </a:spcBef>
              <a:spcAft>
                <a:spcPts val="0"/>
              </a:spcAft>
              <a:buSzPts val="1600"/>
              <a:buFont typeface="Exo Thin"/>
              <a:buNone/>
              <a:defRPr sz="1600">
                <a:latin typeface="Exo Thin"/>
                <a:ea typeface="Exo Thin"/>
                <a:cs typeface="Exo Thin"/>
                <a:sym typeface="Exo Thin"/>
              </a:defRPr>
            </a:lvl4pPr>
            <a:lvl5pPr lvl="4" algn="ctr" rtl="0">
              <a:lnSpc>
                <a:spcPct val="100000"/>
              </a:lnSpc>
              <a:spcBef>
                <a:spcPts val="0"/>
              </a:spcBef>
              <a:spcAft>
                <a:spcPts val="0"/>
              </a:spcAft>
              <a:buSzPts val="1600"/>
              <a:buFont typeface="Exo Thin"/>
              <a:buNone/>
              <a:defRPr sz="1600">
                <a:latin typeface="Exo Thin"/>
                <a:ea typeface="Exo Thin"/>
                <a:cs typeface="Exo Thin"/>
                <a:sym typeface="Exo Thin"/>
              </a:defRPr>
            </a:lvl5pPr>
            <a:lvl6pPr lvl="5" algn="ctr" rtl="0">
              <a:lnSpc>
                <a:spcPct val="100000"/>
              </a:lnSpc>
              <a:spcBef>
                <a:spcPts val="0"/>
              </a:spcBef>
              <a:spcAft>
                <a:spcPts val="0"/>
              </a:spcAft>
              <a:buSzPts val="1600"/>
              <a:buFont typeface="Exo Thin"/>
              <a:buNone/>
              <a:defRPr sz="1600">
                <a:latin typeface="Exo Thin"/>
                <a:ea typeface="Exo Thin"/>
                <a:cs typeface="Exo Thin"/>
                <a:sym typeface="Exo Thin"/>
              </a:defRPr>
            </a:lvl6pPr>
            <a:lvl7pPr lvl="6" algn="ctr" rtl="0">
              <a:lnSpc>
                <a:spcPct val="100000"/>
              </a:lnSpc>
              <a:spcBef>
                <a:spcPts val="0"/>
              </a:spcBef>
              <a:spcAft>
                <a:spcPts val="0"/>
              </a:spcAft>
              <a:buSzPts val="1600"/>
              <a:buFont typeface="Exo Thin"/>
              <a:buNone/>
              <a:defRPr sz="1600">
                <a:latin typeface="Exo Thin"/>
                <a:ea typeface="Exo Thin"/>
                <a:cs typeface="Exo Thin"/>
                <a:sym typeface="Exo Thin"/>
              </a:defRPr>
            </a:lvl7pPr>
            <a:lvl8pPr lvl="7" algn="ctr" rtl="0">
              <a:lnSpc>
                <a:spcPct val="100000"/>
              </a:lnSpc>
              <a:spcBef>
                <a:spcPts val="0"/>
              </a:spcBef>
              <a:spcAft>
                <a:spcPts val="0"/>
              </a:spcAft>
              <a:buSzPts val="1600"/>
              <a:buFont typeface="Exo Thin"/>
              <a:buNone/>
              <a:defRPr sz="1600">
                <a:latin typeface="Exo Thin"/>
                <a:ea typeface="Exo Thin"/>
                <a:cs typeface="Exo Thin"/>
                <a:sym typeface="Exo Thin"/>
              </a:defRPr>
            </a:lvl8pPr>
            <a:lvl9pPr lvl="8" algn="ctr" rtl="0">
              <a:lnSpc>
                <a:spcPct val="100000"/>
              </a:lnSpc>
              <a:spcBef>
                <a:spcPts val="0"/>
              </a:spcBef>
              <a:spcAft>
                <a:spcPts val="0"/>
              </a:spcAft>
              <a:buSzPts val="1600"/>
              <a:buFont typeface="Exo Thin"/>
              <a:buNone/>
              <a:defRPr sz="1600">
                <a:latin typeface="Exo Thin"/>
                <a:ea typeface="Exo Thin"/>
                <a:cs typeface="Exo Thin"/>
                <a:sym typeface="Exo Thin"/>
              </a:defRPr>
            </a:lvl9pPr>
          </a:lstStyle>
          <a:p>
            <a:endParaRPr/>
          </a:p>
        </p:txBody>
      </p:sp>
      <p:grpSp>
        <p:nvGrpSpPr>
          <p:cNvPr id="1393" name="Google Shape;1393;p38"/>
          <p:cNvGrpSpPr/>
          <p:nvPr/>
        </p:nvGrpSpPr>
        <p:grpSpPr>
          <a:xfrm rot="10800000">
            <a:off x="5958603" y="4412058"/>
            <a:ext cx="3545529" cy="1688867"/>
            <a:chOff x="-9675" y="-1163406"/>
            <a:chExt cx="3545529" cy="1688867"/>
          </a:xfrm>
        </p:grpSpPr>
        <p:sp>
          <p:nvSpPr>
            <p:cNvPr id="1394" name="Google Shape;1394;p38"/>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5" name="Google Shape;1395;p38"/>
            <p:cNvGrpSpPr/>
            <p:nvPr/>
          </p:nvGrpSpPr>
          <p:grpSpPr>
            <a:xfrm>
              <a:off x="1161963" y="-408158"/>
              <a:ext cx="877847" cy="868009"/>
              <a:chOff x="6088588" y="-408158"/>
              <a:chExt cx="877847" cy="868009"/>
            </a:xfrm>
          </p:grpSpPr>
          <p:sp>
            <p:nvSpPr>
              <p:cNvPr id="1396" name="Google Shape;1396;p38"/>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1" name="Google Shape;1411;p38"/>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12" name="Google Shape;1412;p38"/>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3" name="Google Shape;1413;p38"/>
          <p:cNvSpPr/>
          <p:nvPr/>
        </p:nvSpPr>
        <p:spPr>
          <a:xfrm flipH="1">
            <a:off x="703063" y="-341031"/>
            <a:ext cx="702945" cy="702906"/>
          </a:xfrm>
          <a:custGeom>
            <a:avLst/>
            <a:gdLst/>
            <a:ahLst/>
            <a:cxnLst/>
            <a:rect l="l" t="t" r="r" b="b"/>
            <a:pathLst>
              <a:path w="15938" h="15938" extrusionOk="0">
                <a:moveTo>
                  <a:pt x="1" y="1"/>
                </a:moveTo>
                <a:lnTo>
                  <a:pt x="1" y="3765"/>
                </a:lnTo>
                <a:cubicBezTo>
                  <a:pt x="1" y="10491"/>
                  <a:pt x="5447" y="15938"/>
                  <a:pt x="12173" y="15938"/>
                </a:cubicBezTo>
                <a:lnTo>
                  <a:pt x="15938" y="15938"/>
                </a:lnTo>
                <a:lnTo>
                  <a:pt x="15938" y="12173"/>
                </a:lnTo>
                <a:cubicBezTo>
                  <a:pt x="15938" y="5447"/>
                  <a:pt x="10492"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38"/>
          <p:cNvGrpSpPr/>
          <p:nvPr/>
        </p:nvGrpSpPr>
        <p:grpSpPr>
          <a:xfrm flipH="1">
            <a:off x="1423072" y="-260164"/>
            <a:ext cx="541170" cy="541170"/>
            <a:chOff x="7072361" y="-871003"/>
            <a:chExt cx="1042917" cy="1042917"/>
          </a:xfrm>
        </p:grpSpPr>
        <p:sp>
          <p:nvSpPr>
            <p:cNvPr id="1415" name="Google Shape;1415;p38"/>
            <p:cNvSpPr/>
            <p:nvPr/>
          </p:nvSpPr>
          <p:spPr>
            <a:xfrm>
              <a:off x="8109704" y="-871003"/>
              <a:ext cx="5575" cy="4442"/>
            </a:xfrm>
            <a:custGeom>
              <a:avLst/>
              <a:gdLst/>
              <a:ahLst/>
              <a:cxnLst/>
              <a:rect l="l" t="t" r="r" b="b"/>
              <a:pathLst>
                <a:path w="64" h="51" extrusionOk="0">
                  <a:moveTo>
                    <a:pt x="1" y="1"/>
                  </a:moveTo>
                  <a:lnTo>
                    <a:pt x="63" y="51"/>
                  </a:lnTo>
                  <a:lnTo>
                    <a:pt x="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7977477" y="-871003"/>
              <a:ext cx="137800" cy="88673"/>
            </a:xfrm>
            <a:custGeom>
              <a:avLst/>
              <a:gdLst/>
              <a:ahLst/>
              <a:cxnLst/>
              <a:rect l="l" t="t" r="r" b="b"/>
              <a:pathLst>
                <a:path w="1582" h="1018" extrusionOk="0">
                  <a:moveTo>
                    <a:pt x="0" y="1"/>
                  </a:moveTo>
                  <a:lnTo>
                    <a:pt x="1581" y="1017"/>
                  </a:lnTo>
                  <a:lnTo>
                    <a:pt x="1581" y="641"/>
                  </a:lnTo>
                  <a:lnTo>
                    <a:pt x="5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7844118" y="-871003"/>
              <a:ext cx="271158" cy="173949"/>
            </a:xfrm>
            <a:custGeom>
              <a:avLst/>
              <a:gdLst/>
              <a:ahLst/>
              <a:cxnLst/>
              <a:rect l="l" t="t" r="r" b="b"/>
              <a:pathLst>
                <a:path w="3113" h="1997" extrusionOk="0">
                  <a:moveTo>
                    <a:pt x="0" y="1"/>
                  </a:moveTo>
                  <a:lnTo>
                    <a:pt x="3112" y="1996"/>
                  </a:lnTo>
                  <a:lnTo>
                    <a:pt x="3112" y="1620"/>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7711805" y="-871003"/>
              <a:ext cx="403470" cy="259137"/>
            </a:xfrm>
            <a:custGeom>
              <a:avLst/>
              <a:gdLst/>
              <a:ahLst/>
              <a:cxnLst/>
              <a:rect l="l" t="t" r="r" b="b"/>
              <a:pathLst>
                <a:path w="4632" h="2975" extrusionOk="0">
                  <a:moveTo>
                    <a:pt x="1" y="1"/>
                  </a:moveTo>
                  <a:lnTo>
                    <a:pt x="4631" y="2975"/>
                  </a:lnTo>
                  <a:lnTo>
                    <a:pt x="4631" y="2586"/>
                  </a:lnTo>
                  <a:lnTo>
                    <a:pt x="6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7588289" y="-869871"/>
              <a:ext cx="526985" cy="343281"/>
            </a:xfrm>
            <a:custGeom>
              <a:avLst/>
              <a:gdLst/>
              <a:ahLst/>
              <a:cxnLst/>
              <a:rect l="l" t="t" r="r" b="b"/>
              <a:pathLst>
                <a:path w="6050" h="3941" extrusionOk="0">
                  <a:moveTo>
                    <a:pt x="515" y="0"/>
                  </a:moveTo>
                  <a:cubicBezTo>
                    <a:pt x="340" y="13"/>
                    <a:pt x="164" y="25"/>
                    <a:pt x="1" y="51"/>
                  </a:cubicBezTo>
                  <a:lnTo>
                    <a:pt x="6049" y="3941"/>
                  </a:lnTo>
                  <a:lnTo>
                    <a:pt x="6049" y="3552"/>
                  </a:lnTo>
                  <a:lnTo>
                    <a:pt x="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7488814" y="-854540"/>
              <a:ext cx="626459" cy="412094"/>
            </a:xfrm>
            <a:custGeom>
              <a:avLst/>
              <a:gdLst/>
              <a:ahLst/>
              <a:cxnLst/>
              <a:rect l="l" t="t" r="r" b="b"/>
              <a:pathLst>
                <a:path w="7192" h="4731" extrusionOk="0">
                  <a:moveTo>
                    <a:pt x="428" y="0"/>
                  </a:moveTo>
                  <a:cubicBezTo>
                    <a:pt x="277" y="38"/>
                    <a:pt x="139" y="75"/>
                    <a:pt x="1" y="113"/>
                  </a:cubicBezTo>
                  <a:lnTo>
                    <a:pt x="7191" y="4731"/>
                  </a:lnTo>
                  <a:lnTo>
                    <a:pt x="7191" y="4354"/>
                  </a:lnTo>
                  <a:lnTo>
                    <a:pt x="4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7406847" y="-825098"/>
              <a:ext cx="708425" cy="465750"/>
            </a:xfrm>
            <a:custGeom>
              <a:avLst/>
              <a:gdLst/>
              <a:ahLst/>
              <a:cxnLst/>
              <a:rect l="l" t="t" r="r" b="b"/>
              <a:pathLst>
                <a:path w="8133" h="5347" extrusionOk="0">
                  <a:moveTo>
                    <a:pt x="352" y="1"/>
                  </a:moveTo>
                  <a:cubicBezTo>
                    <a:pt x="239" y="51"/>
                    <a:pt x="114" y="101"/>
                    <a:pt x="1" y="151"/>
                  </a:cubicBezTo>
                  <a:lnTo>
                    <a:pt x="8095" y="5347"/>
                  </a:lnTo>
                  <a:cubicBezTo>
                    <a:pt x="8107" y="5234"/>
                    <a:pt x="8120" y="5108"/>
                    <a:pt x="8132" y="4983"/>
                  </a:cubicBezTo>
                  <a:lnTo>
                    <a:pt x="3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7336901" y="-787904"/>
              <a:ext cx="768527" cy="505122"/>
            </a:xfrm>
            <a:custGeom>
              <a:avLst/>
              <a:gdLst/>
              <a:ahLst/>
              <a:cxnLst/>
              <a:rect l="l" t="t" r="r" b="b"/>
              <a:pathLst>
                <a:path w="8823" h="5799" extrusionOk="0">
                  <a:moveTo>
                    <a:pt x="302" y="1"/>
                  </a:moveTo>
                  <a:cubicBezTo>
                    <a:pt x="201" y="63"/>
                    <a:pt x="101" y="126"/>
                    <a:pt x="1" y="189"/>
                  </a:cubicBezTo>
                  <a:lnTo>
                    <a:pt x="8747" y="5798"/>
                  </a:lnTo>
                  <a:cubicBezTo>
                    <a:pt x="8772" y="5685"/>
                    <a:pt x="8797" y="5572"/>
                    <a:pt x="8822" y="5459"/>
                  </a:cubicBezTo>
                  <a:lnTo>
                    <a:pt x="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7276798" y="-744177"/>
              <a:ext cx="810076" cy="532386"/>
            </a:xfrm>
            <a:custGeom>
              <a:avLst/>
              <a:gdLst/>
              <a:ahLst/>
              <a:cxnLst/>
              <a:rect l="l" t="t" r="r" b="b"/>
              <a:pathLst>
                <a:path w="9300" h="6112" extrusionOk="0">
                  <a:moveTo>
                    <a:pt x="264" y="0"/>
                  </a:moveTo>
                  <a:cubicBezTo>
                    <a:pt x="176" y="63"/>
                    <a:pt x="88" y="138"/>
                    <a:pt x="0" y="214"/>
                  </a:cubicBezTo>
                  <a:lnTo>
                    <a:pt x="9199" y="6112"/>
                  </a:lnTo>
                  <a:cubicBezTo>
                    <a:pt x="9236" y="6011"/>
                    <a:pt x="9261" y="5911"/>
                    <a:pt x="9299" y="5798"/>
                  </a:cubicBezTo>
                  <a:lnTo>
                    <a:pt x="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7224361" y="-694962"/>
              <a:ext cx="836208" cy="548762"/>
            </a:xfrm>
            <a:custGeom>
              <a:avLst/>
              <a:gdLst/>
              <a:ahLst/>
              <a:cxnLst/>
              <a:rect l="l" t="t" r="r" b="b"/>
              <a:pathLst>
                <a:path w="9600" h="6300" extrusionOk="0">
                  <a:moveTo>
                    <a:pt x="226" y="0"/>
                  </a:moveTo>
                  <a:cubicBezTo>
                    <a:pt x="151" y="75"/>
                    <a:pt x="75" y="163"/>
                    <a:pt x="0" y="239"/>
                  </a:cubicBezTo>
                  <a:lnTo>
                    <a:pt x="9449" y="6300"/>
                  </a:lnTo>
                  <a:cubicBezTo>
                    <a:pt x="9500" y="6212"/>
                    <a:pt x="9550" y="6111"/>
                    <a:pt x="9600" y="6011"/>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7179501" y="-640347"/>
              <a:ext cx="847183" cy="556427"/>
            </a:xfrm>
            <a:custGeom>
              <a:avLst/>
              <a:gdLst/>
              <a:ahLst/>
              <a:cxnLst/>
              <a:rect l="l" t="t" r="r" b="b"/>
              <a:pathLst>
                <a:path w="9726" h="6388" extrusionOk="0">
                  <a:moveTo>
                    <a:pt x="201" y="1"/>
                  </a:moveTo>
                  <a:cubicBezTo>
                    <a:pt x="126" y="88"/>
                    <a:pt x="63" y="176"/>
                    <a:pt x="1" y="264"/>
                  </a:cubicBezTo>
                  <a:lnTo>
                    <a:pt x="9550" y="6388"/>
                  </a:lnTo>
                  <a:cubicBezTo>
                    <a:pt x="9600" y="6288"/>
                    <a:pt x="9663" y="6200"/>
                    <a:pt x="9726" y="6112"/>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7142307" y="-581289"/>
              <a:ext cx="842915" cy="553117"/>
            </a:xfrm>
            <a:custGeom>
              <a:avLst/>
              <a:gdLst/>
              <a:ahLst/>
              <a:cxnLst/>
              <a:rect l="l" t="t" r="r" b="b"/>
              <a:pathLst>
                <a:path w="9677" h="6350" extrusionOk="0">
                  <a:moveTo>
                    <a:pt x="164" y="0"/>
                  </a:moveTo>
                  <a:cubicBezTo>
                    <a:pt x="101" y="88"/>
                    <a:pt x="51" y="188"/>
                    <a:pt x="1" y="276"/>
                  </a:cubicBezTo>
                  <a:lnTo>
                    <a:pt x="9463" y="6350"/>
                  </a:lnTo>
                  <a:cubicBezTo>
                    <a:pt x="9538" y="6275"/>
                    <a:pt x="9601" y="6187"/>
                    <a:pt x="9676" y="6099"/>
                  </a:cubicBezTo>
                  <a:lnTo>
                    <a:pt x="1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7111733" y="-517876"/>
              <a:ext cx="824275" cy="542229"/>
            </a:xfrm>
            <a:custGeom>
              <a:avLst/>
              <a:gdLst/>
              <a:ahLst/>
              <a:cxnLst/>
              <a:rect l="l" t="t" r="r" b="b"/>
              <a:pathLst>
                <a:path w="9463" h="6225" extrusionOk="0">
                  <a:moveTo>
                    <a:pt x="126" y="0"/>
                  </a:moveTo>
                  <a:cubicBezTo>
                    <a:pt x="88" y="100"/>
                    <a:pt x="51" y="201"/>
                    <a:pt x="1" y="301"/>
                  </a:cubicBezTo>
                  <a:lnTo>
                    <a:pt x="9224" y="6224"/>
                  </a:lnTo>
                  <a:cubicBezTo>
                    <a:pt x="9299" y="6149"/>
                    <a:pt x="9387" y="6074"/>
                    <a:pt x="9462" y="5998"/>
                  </a:cubicBezTo>
                  <a:lnTo>
                    <a:pt x="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7089869" y="-449063"/>
              <a:ext cx="789258" cy="519320"/>
            </a:xfrm>
            <a:custGeom>
              <a:avLst/>
              <a:gdLst/>
              <a:ahLst/>
              <a:cxnLst/>
              <a:rect l="l" t="t" r="r" b="b"/>
              <a:pathLst>
                <a:path w="9061" h="5962" extrusionOk="0">
                  <a:moveTo>
                    <a:pt x="88" y="1"/>
                  </a:moveTo>
                  <a:cubicBezTo>
                    <a:pt x="63" y="114"/>
                    <a:pt x="26" y="214"/>
                    <a:pt x="1" y="327"/>
                  </a:cubicBezTo>
                  <a:lnTo>
                    <a:pt x="8785" y="5961"/>
                  </a:lnTo>
                  <a:cubicBezTo>
                    <a:pt x="8873" y="5899"/>
                    <a:pt x="8973" y="5836"/>
                    <a:pt x="9061" y="5761"/>
                  </a:cubicBezTo>
                  <a:lnTo>
                    <a:pt x="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7075671" y="-374761"/>
              <a:ext cx="737866" cy="485436"/>
            </a:xfrm>
            <a:custGeom>
              <a:avLst/>
              <a:gdLst/>
              <a:ahLst/>
              <a:cxnLst/>
              <a:rect l="l" t="t" r="r" b="b"/>
              <a:pathLst>
                <a:path w="8471" h="5573" extrusionOk="0">
                  <a:moveTo>
                    <a:pt x="51" y="1"/>
                  </a:moveTo>
                  <a:cubicBezTo>
                    <a:pt x="38" y="114"/>
                    <a:pt x="26" y="227"/>
                    <a:pt x="0" y="352"/>
                  </a:cubicBezTo>
                  <a:lnTo>
                    <a:pt x="8145" y="5573"/>
                  </a:lnTo>
                  <a:cubicBezTo>
                    <a:pt x="8258" y="5522"/>
                    <a:pt x="8371" y="5460"/>
                    <a:pt x="8471" y="5397"/>
                  </a:cubicBezTo>
                  <a:lnTo>
                    <a:pt x="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7072361" y="-294885"/>
              <a:ext cx="665831" cy="438399"/>
            </a:xfrm>
            <a:custGeom>
              <a:avLst/>
              <a:gdLst/>
              <a:ahLst/>
              <a:cxnLst/>
              <a:rect l="l" t="t" r="r" b="b"/>
              <a:pathLst>
                <a:path w="7644" h="5033" extrusionOk="0">
                  <a:moveTo>
                    <a:pt x="1" y="0"/>
                  </a:moveTo>
                  <a:cubicBezTo>
                    <a:pt x="1" y="63"/>
                    <a:pt x="1" y="138"/>
                    <a:pt x="1" y="201"/>
                  </a:cubicBezTo>
                  <a:lnTo>
                    <a:pt x="1" y="376"/>
                  </a:lnTo>
                  <a:lnTo>
                    <a:pt x="7254" y="5032"/>
                  </a:lnTo>
                  <a:cubicBezTo>
                    <a:pt x="7392" y="4994"/>
                    <a:pt x="7518" y="4944"/>
                    <a:pt x="7643" y="489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7072361" y="-210741"/>
              <a:ext cx="575067" cy="377165"/>
            </a:xfrm>
            <a:custGeom>
              <a:avLst/>
              <a:gdLst/>
              <a:ahLst/>
              <a:cxnLst/>
              <a:rect l="l" t="t" r="r" b="b"/>
              <a:pathLst>
                <a:path w="6602" h="4330" extrusionOk="0">
                  <a:moveTo>
                    <a:pt x="1" y="0"/>
                  </a:moveTo>
                  <a:lnTo>
                    <a:pt x="1" y="389"/>
                  </a:lnTo>
                  <a:lnTo>
                    <a:pt x="6137" y="4330"/>
                  </a:lnTo>
                  <a:cubicBezTo>
                    <a:pt x="6300" y="4305"/>
                    <a:pt x="6451" y="4279"/>
                    <a:pt x="6601" y="424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7072361" y="-125465"/>
              <a:ext cx="463573" cy="297376"/>
            </a:xfrm>
            <a:custGeom>
              <a:avLst/>
              <a:gdLst/>
              <a:ahLst/>
              <a:cxnLst/>
              <a:rect l="l" t="t" r="r" b="b"/>
              <a:pathLst>
                <a:path w="5322" h="3414" extrusionOk="0">
                  <a:moveTo>
                    <a:pt x="1" y="0"/>
                  </a:moveTo>
                  <a:lnTo>
                    <a:pt x="1" y="389"/>
                  </a:lnTo>
                  <a:lnTo>
                    <a:pt x="4732" y="3413"/>
                  </a:lnTo>
                  <a:lnTo>
                    <a:pt x="5322" y="341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7072361" y="-40275"/>
              <a:ext cx="331347" cy="212188"/>
            </a:xfrm>
            <a:custGeom>
              <a:avLst/>
              <a:gdLst/>
              <a:ahLst/>
              <a:cxnLst/>
              <a:rect l="l" t="t" r="r" b="b"/>
              <a:pathLst>
                <a:path w="3804" h="2436" extrusionOk="0">
                  <a:moveTo>
                    <a:pt x="1" y="1"/>
                  </a:moveTo>
                  <a:lnTo>
                    <a:pt x="1" y="377"/>
                  </a:lnTo>
                  <a:lnTo>
                    <a:pt x="3213" y="2435"/>
                  </a:lnTo>
                  <a:lnTo>
                    <a:pt x="3803" y="243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7072361" y="45001"/>
              <a:ext cx="199035" cy="126912"/>
            </a:xfrm>
            <a:custGeom>
              <a:avLst/>
              <a:gdLst/>
              <a:ahLst/>
              <a:cxnLst/>
              <a:rect l="l" t="t" r="r" b="b"/>
              <a:pathLst>
                <a:path w="2285" h="1457" extrusionOk="0">
                  <a:moveTo>
                    <a:pt x="1" y="1"/>
                  </a:moveTo>
                  <a:lnTo>
                    <a:pt x="1" y="377"/>
                  </a:lnTo>
                  <a:lnTo>
                    <a:pt x="1695" y="1456"/>
                  </a:lnTo>
                  <a:lnTo>
                    <a:pt x="2285" y="14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7072361" y="129146"/>
              <a:ext cx="66810" cy="42769"/>
            </a:xfrm>
            <a:custGeom>
              <a:avLst/>
              <a:gdLst/>
              <a:ahLst/>
              <a:cxnLst/>
              <a:rect l="l" t="t" r="r" b="b"/>
              <a:pathLst>
                <a:path w="767" h="491" extrusionOk="0">
                  <a:moveTo>
                    <a:pt x="1" y="1"/>
                  </a:moveTo>
                  <a:lnTo>
                    <a:pt x="1" y="390"/>
                  </a:lnTo>
                  <a:lnTo>
                    <a:pt x="164" y="490"/>
                  </a:lnTo>
                  <a:lnTo>
                    <a:pt x="766" y="4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3">
  <p:cSld name="CUSTOM_23">
    <p:spTree>
      <p:nvGrpSpPr>
        <p:cNvPr id="1" name="Shape 1574"/>
        <p:cNvGrpSpPr/>
        <p:nvPr/>
      </p:nvGrpSpPr>
      <p:grpSpPr>
        <a:xfrm>
          <a:off x="0" y="0"/>
          <a:ext cx="0" cy="0"/>
          <a:chOff x="0" y="0"/>
          <a:chExt cx="0" cy="0"/>
        </a:xfrm>
      </p:grpSpPr>
      <p:sp>
        <p:nvSpPr>
          <p:cNvPr id="1575" name="Google Shape;1575;p42"/>
          <p:cNvSpPr txBox="1">
            <a:spLocks noGrp="1"/>
          </p:cNvSpPr>
          <p:nvPr>
            <p:ph type="title"/>
          </p:nvPr>
        </p:nvSpPr>
        <p:spPr>
          <a:xfrm>
            <a:off x="4618125" y="1432675"/>
            <a:ext cx="34089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76" name="Google Shape;1576;p42"/>
          <p:cNvSpPr txBox="1">
            <a:spLocks noGrp="1"/>
          </p:cNvSpPr>
          <p:nvPr>
            <p:ph type="subTitle" idx="1"/>
          </p:nvPr>
        </p:nvSpPr>
        <p:spPr>
          <a:xfrm>
            <a:off x="4632975" y="2725788"/>
            <a:ext cx="3379200" cy="122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577" name="Google Shape;1577;p42"/>
          <p:cNvGrpSpPr/>
          <p:nvPr/>
        </p:nvGrpSpPr>
        <p:grpSpPr>
          <a:xfrm>
            <a:off x="5598475" y="-1072656"/>
            <a:ext cx="3545529" cy="1688867"/>
            <a:chOff x="4063975" y="-1169456"/>
            <a:chExt cx="3545529" cy="1688867"/>
          </a:xfrm>
        </p:grpSpPr>
        <p:sp>
          <p:nvSpPr>
            <p:cNvPr id="1578" name="Google Shape;1578;p42"/>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 name="Google Shape;1579;p42"/>
            <p:cNvGrpSpPr/>
            <p:nvPr/>
          </p:nvGrpSpPr>
          <p:grpSpPr>
            <a:xfrm flipH="1">
              <a:off x="5560019" y="-414208"/>
              <a:ext cx="877847" cy="868009"/>
              <a:chOff x="6088588" y="-408158"/>
              <a:chExt cx="877847" cy="868009"/>
            </a:xfrm>
          </p:grpSpPr>
          <p:sp>
            <p:nvSpPr>
              <p:cNvPr id="1580" name="Google Shape;1580;p42"/>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2"/>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2"/>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2"/>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5" name="Google Shape;1595;p42"/>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1596" name="Google Shape;1596;p42"/>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42"/>
          <p:cNvGrpSpPr/>
          <p:nvPr/>
        </p:nvGrpSpPr>
        <p:grpSpPr>
          <a:xfrm flipH="1">
            <a:off x="-76202" y="4165697"/>
            <a:ext cx="1455073" cy="1491160"/>
            <a:chOff x="7055374" y="3809659"/>
            <a:chExt cx="1455073" cy="1491160"/>
          </a:xfrm>
        </p:grpSpPr>
        <p:sp>
          <p:nvSpPr>
            <p:cNvPr id="1598" name="Google Shape;1598;p42"/>
            <p:cNvSpPr/>
            <p:nvPr/>
          </p:nvSpPr>
          <p:spPr>
            <a:xfrm>
              <a:off x="7055374" y="4384967"/>
              <a:ext cx="35287" cy="915852"/>
            </a:xfrm>
            <a:custGeom>
              <a:avLst/>
              <a:gdLst/>
              <a:ahLst/>
              <a:cxnLst/>
              <a:rect l="l" t="t" r="r" b="b"/>
              <a:pathLst>
                <a:path w="441" h="11446" extrusionOk="0">
                  <a:moveTo>
                    <a:pt x="440" y="1"/>
                  </a:moveTo>
                  <a:cubicBezTo>
                    <a:pt x="252" y="553"/>
                    <a:pt x="101" y="1118"/>
                    <a:pt x="1" y="1708"/>
                  </a:cubicBezTo>
                  <a:lnTo>
                    <a:pt x="1" y="11445"/>
                  </a:lnTo>
                  <a:lnTo>
                    <a:pt x="440" y="11445"/>
                  </a:ln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7144751" y="4202293"/>
              <a:ext cx="34246" cy="1098526"/>
            </a:xfrm>
            <a:custGeom>
              <a:avLst/>
              <a:gdLst/>
              <a:ahLst/>
              <a:cxnLst/>
              <a:rect l="l" t="t" r="r" b="b"/>
              <a:pathLst>
                <a:path w="428" h="13729" extrusionOk="0">
                  <a:moveTo>
                    <a:pt x="427" y="0"/>
                  </a:moveTo>
                  <a:cubicBezTo>
                    <a:pt x="277" y="238"/>
                    <a:pt x="126" y="489"/>
                    <a:pt x="1" y="740"/>
                  </a:cubicBezTo>
                  <a:lnTo>
                    <a:pt x="1" y="13728"/>
                  </a:lnTo>
                  <a:lnTo>
                    <a:pt x="427" y="13728"/>
                  </a:ln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7233087" y="4087791"/>
              <a:ext cx="35287" cy="1213027"/>
            </a:xfrm>
            <a:custGeom>
              <a:avLst/>
              <a:gdLst/>
              <a:ahLst/>
              <a:cxnLst/>
              <a:rect l="l" t="t" r="r" b="b"/>
              <a:pathLst>
                <a:path w="441" h="15160" extrusionOk="0">
                  <a:moveTo>
                    <a:pt x="440" y="1"/>
                  </a:moveTo>
                  <a:cubicBezTo>
                    <a:pt x="290" y="164"/>
                    <a:pt x="139" y="327"/>
                    <a:pt x="1" y="502"/>
                  </a:cubicBezTo>
                  <a:lnTo>
                    <a:pt x="1" y="15159"/>
                  </a:lnTo>
                  <a:lnTo>
                    <a:pt x="440" y="15159"/>
                  </a:ln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7321504" y="4003456"/>
              <a:ext cx="35207" cy="1297363"/>
            </a:xfrm>
            <a:custGeom>
              <a:avLst/>
              <a:gdLst/>
              <a:ahLst/>
              <a:cxnLst/>
              <a:rect l="l" t="t" r="r" b="b"/>
              <a:pathLst>
                <a:path w="440" h="16214" extrusionOk="0">
                  <a:moveTo>
                    <a:pt x="439" y="0"/>
                  </a:moveTo>
                  <a:cubicBezTo>
                    <a:pt x="289" y="126"/>
                    <a:pt x="151" y="251"/>
                    <a:pt x="0" y="377"/>
                  </a:cubicBezTo>
                  <a:lnTo>
                    <a:pt x="0" y="16213"/>
                  </a:lnTo>
                  <a:lnTo>
                    <a:pt x="439" y="16213"/>
                  </a:ln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7410881" y="3939204"/>
              <a:ext cx="35207" cy="1361615"/>
            </a:xfrm>
            <a:custGeom>
              <a:avLst/>
              <a:gdLst/>
              <a:ahLst/>
              <a:cxnLst/>
              <a:rect l="l" t="t" r="r" b="b"/>
              <a:pathLst>
                <a:path w="440" h="17017" extrusionOk="0">
                  <a:moveTo>
                    <a:pt x="439" y="0"/>
                  </a:moveTo>
                  <a:cubicBezTo>
                    <a:pt x="289" y="101"/>
                    <a:pt x="138" y="189"/>
                    <a:pt x="0" y="289"/>
                  </a:cubicBezTo>
                  <a:lnTo>
                    <a:pt x="0" y="17016"/>
                  </a:lnTo>
                  <a:lnTo>
                    <a:pt x="439" y="17016"/>
                  </a:ln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7499217" y="3890955"/>
              <a:ext cx="35207" cy="1409864"/>
            </a:xfrm>
            <a:custGeom>
              <a:avLst/>
              <a:gdLst/>
              <a:ahLst/>
              <a:cxnLst/>
              <a:rect l="l" t="t" r="r" b="b"/>
              <a:pathLst>
                <a:path w="440" h="17620" extrusionOk="0">
                  <a:moveTo>
                    <a:pt x="440" y="1"/>
                  </a:moveTo>
                  <a:cubicBezTo>
                    <a:pt x="289" y="76"/>
                    <a:pt x="151" y="139"/>
                    <a:pt x="0" y="214"/>
                  </a:cubicBezTo>
                  <a:lnTo>
                    <a:pt x="0" y="17619"/>
                  </a:lnTo>
                  <a:lnTo>
                    <a:pt x="440" y="17619"/>
                  </a:ln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7588594" y="3854868"/>
              <a:ext cx="34166" cy="1445951"/>
            </a:xfrm>
            <a:custGeom>
              <a:avLst/>
              <a:gdLst/>
              <a:ahLst/>
              <a:cxnLst/>
              <a:rect l="l" t="t" r="r" b="b"/>
              <a:pathLst>
                <a:path w="427" h="18071" extrusionOk="0">
                  <a:moveTo>
                    <a:pt x="427" y="0"/>
                  </a:moveTo>
                  <a:cubicBezTo>
                    <a:pt x="289" y="50"/>
                    <a:pt x="138" y="101"/>
                    <a:pt x="0" y="163"/>
                  </a:cubicBezTo>
                  <a:lnTo>
                    <a:pt x="0" y="18070"/>
                  </a:lnTo>
                  <a:lnTo>
                    <a:pt x="427" y="18070"/>
                  </a:ln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7676931" y="3830783"/>
              <a:ext cx="35207" cy="1470036"/>
            </a:xfrm>
            <a:custGeom>
              <a:avLst/>
              <a:gdLst/>
              <a:ahLst/>
              <a:cxnLst/>
              <a:rect l="l" t="t" r="r" b="b"/>
              <a:pathLst>
                <a:path w="440" h="18372" extrusionOk="0">
                  <a:moveTo>
                    <a:pt x="440" y="0"/>
                  </a:moveTo>
                  <a:cubicBezTo>
                    <a:pt x="289" y="25"/>
                    <a:pt x="151" y="63"/>
                    <a:pt x="1" y="100"/>
                  </a:cubicBezTo>
                  <a:lnTo>
                    <a:pt x="1" y="18371"/>
                  </a:lnTo>
                  <a:lnTo>
                    <a:pt x="440" y="18371"/>
                  </a:ln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7765267" y="3815660"/>
              <a:ext cx="35287" cy="1483158"/>
            </a:xfrm>
            <a:custGeom>
              <a:avLst/>
              <a:gdLst/>
              <a:ahLst/>
              <a:cxnLst/>
              <a:rect l="l" t="t" r="r" b="b"/>
              <a:pathLst>
                <a:path w="441" h="18536" extrusionOk="0">
                  <a:moveTo>
                    <a:pt x="440" y="1"/>
                  </a:moveTo>
                  <a:cubicBezTo>
                    <a:pt x="302" y="13"/>
                    <a:pt x="151" y="38"/>
                    <a:pt x="1" y="51"/>
                  </a:cubicBezTo>
                  <a:lnTo>
                    <a:pt x="1" y="18535"/>
                  </a:lnTo>
                  <a:cubicBezTo>
                    <a:pt x="151" y="18535"/>
                    <a:pt x="302" y="18523"/>
                    <a:pt x="440" y="18510"/>
                  </a:cubicBezTo>
                  <a:lnTo>
                    <a:pt x="4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7854644" y="3809659"/>
              <a:ext cx="35207" cy="1479077"/>
            </a:xfrm>
            <a:custGeom>
              <a:avLst/>
              <a:gdLst/>
              <a:ahLst/>
              <a:cxnLst/>
              <a:rect l="l" t="t" r="r" b="b"/>
              <a:pathLst>
                <a:path w="440" h="18485" extrusionOk="0">
                  <a:moveTo>
                    <a:pt x="440" y="0"/>
                  </a:moveTo>
                  <a:cubicBezTo>
                    <a:pt x="289" y="0"/>
                    <a:pt x="139" y="13"/>
                    <a:pt x="1" y="13"/>
                  </a:cubicBezTo>
                  <a:lnTo>
                    <a:pt x="1" y="18485"/>
                  </a:lnTo>
                  <a:cubicBezTo>
                    <a:pt x="151" y="18460"/>
                    <a:pt x="289" y="18435"/>
                    <a:pt x="440" y="18410"/>
                  </a:cubicBez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7943061" y="3809659"/>
              <a:ext cx="35207" cy="1458994"/>
            </a:xfrm>
            <a:custGeom>
              <a:avLst/>
              <a:gdLst/>
              <a:ahLst/>
              <a:cxnLst/>
              <a:rect l="l" t="t" r="r" b="b"/>
              <a:pathLst>
                <a:path w="440" h="18234" extrusionOk="0">
                  <a:moveTo>
                    <a:pt x="0" y="0"/>
                  </a:moveTo>
                  <a:lnTo>
                    <a:pt x="0" y="18234"/>
                  </a:lnTo>
                  <a:cubicBezTo>
                    <a:pt x="151" y="18196"/>
                    <a:pt x="301" y="18146"/>
                    <a:pt x="439" y="18096"/>
                  </a:cubicBez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8032357" y="3809659"/>
              <a:ext cx="34246" cy="1427868"/>
            </a:xfrm>
            <a:custGeom>
              <a:avLst/>
              <a:gdLst/>
              <a:ahLst/>
              <a:cxnLst/>
              <a:rect l="l" t="t" r="r" b="b"/>
              <a:pathLst>
                <a:path w="428" h="17845" extrusionOk="0">
                  <a:moveTo>
                    <a:pt x="1" y="0"/>
                  </a:moveTo>
                  <a:lnTo>
                    <a:pt x="1" y="17845"/>
                  </a:lnTo>
                  <a:cubicBezTo>
                    <a:pt x="139" y="17782"/>
                    <a:pt x="290" y="17719"/>
                    <a:pt x="428" y="17657"/>
                  </a:cubicBezTo>
                  <a:lnTo>
                    <a:pt x="4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8120774" y="3809659"/>
              <a:ext cx="35207" cy="1384740"/>
            </a:xfrm>
            <a:custGeom>
              <a:avLst/>
              <a:gdLst/>
              <a:ahLst/>
              <a:cxnLst/>
              <a:rect l="l" t="t" r="r" b="b"/>
              <a:pathLst>
                <a:path w="440" h="17306" extrusionOk="0">
                  <a:moveTo>
                    <a:pt x="0" y="0"/>
                  </a:moveTo>
                  <a:lnTo>
                    <a:pt x="0" y="17305"/>
                  </a:lnTo>
                  <a:cubicBezTo>
                    <a:pt x="151" y="17217"/>
                    <a:pt x="289" y="17130"/>
                    <a:pt x="439" y="17042"/>
                  </a:cubicBezTo>
                  <a:lnTo>
                    <a:pt x="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8210151" y="3809659"/>
              <a:ext cx="34166" cy="1325448"/>
            </a:xfrm>
            <a:custGeom>
              <a:avLst/>
              <a:gdLst/>
              <a:ahLst/>
              <a:cxnLst/>
              <a:rect l="l" t="t" r="r" b="b"/>
              <a:pathLst>
                <a:path w="427" h="16565" extrusionOk="0">
                  <a:moveTo>
                    <a:pt x="0" y="0"/>
                  </a:moveTo>
                  <a:lnTo>
                    <a:pt x="0" y="16565"/>
                  </a:lnTo>
                  <a:cubicBezTo>
                    <a:pt x="138" y="16465"/>
                    <a:pt x="289" y="16339"/>
                    <a:pt x="427" y="16226"/>
                  </a:cubicBez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8298487" y="3809659"/>
              <a:ext cx="35207" cy="1248154"/>
            </a:xfrm>
            <a:custGeom>
              <a:avLst/>
              <a:gdLst/>
              <a:ahLst/>
              <a:cxnLst/>
              <a:rect l="l" t="t" r="r" b="b"/>
              <a:pathLst>
                <a:path w="440" h="15599" extrusionOk="0">
                  <a:moveTo>
                    <a:pt x="0" y="0"/>
                  </a:moveTo>
                  <a:lnTo>
                    <a:pt x="0" y="15599"/>
                  </a:lnTo>
                  <a:cubicBezTo>
                    <a:pt x="151" y="15448"/>
                    <a:pt x="289" y="15297"/>
                    <a:pt x="440" y="15134"/>
                  </a:cubicBez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8386824" y="3809659"/>
              <a:ext cx="35207" cy="1141734"/>
            </a:xfrm>
            <a:custGeom>
              <a:avLst/>
              <a:gdLst/>
              <a:ahLst/>
              <a:cxnLst/>
              <a:rect l="l" t="t" r="r" b="b"/>
              <a:pathLst>
                <a:path w="440" h="14269" extrusionOk="0">
                  <a:moveTo>
                    <a:pt x="1" y="0"/>
                  </a:moveTo>
                  <a:lnTo>
                    <a:pt x="1" y="14268"/>
                  </a:lnTo>
                  <a:cubicBezTo>
                    <a:pt x="164" y="14043"/>
                    <a:pt x="302" y="13817"/>
                    <a:pt x="440" y="13591"/>
                  </a:cubicBezTo>
                  <a:lnTo>
                    <a:pt x="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8476201" y="3809659"/>
              <a:ext cx="34246" cy="978103"/>
            </a:xfrm>
            <a:custGeom>
              <a:avLst/>
              <a:gdLst/>
              <a:ahLst/>
              <a:cxnLst/>
              <a:rect l="l" t="t" r="r" b="b"/>
              <a:pathLst>
                <a:path w="428" h="12224" extrusionOk="0">
                  <a:moveTo>
                    <a:pt x="0" y="0"/>
                  </a:moveTo>
                  <a:lnTo>
                    <a:pt x="0" y="12223"/>
                  </a:lnTo>
                  <a:cubicBezTo>
                    <a:pt x="176" y="11784"/>
                    <a:pt x="314" y="11320"/>
                    <a:pt x="427" y="10855"/>
                  </a:cubicBezTo>
                  <a:lnTo>
                    <a:pt x="4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5" name="Google Shape;1615;p42"/>
          <p:cNvSpPr/>
          <p:nvPr/>
        </p:nvSpPr>
        <p:spPr>
          <a:xfrm flipH="1">
            <a:off x="1432746" y="4509105"/>
            <a:ext cx="715976" cy="714613"/>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txBox="1">
            <a:spLocks noGrp="1"/>
          </p:cNvSpPr>
          <p:nvPr>
            <p:ph type="subTitle" idx="2"/>
          </p:nvPr>
        </p:nvSpPr>
        <p:spPr>
          <a:xfrm>
            <a:off x="6345075" y="2138900"/>
            <a:ext cx="1680600" cy="4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b="1">
                <a:solidFill>
                  <a:schemeClr val="lt1"/>
                </a:solidFill>
                <a:latin typeface="Exo"/>
                <a:ea typeface="Exo"/>
                <a:cs typeface="Exo"/>
                <a:sym typeface="Exo"/>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617" name="Google Shape;1617;p42"/>
          <p:cNvSpPr txBox="1">
            <a:spLocks noGrp="1"/>
          </p:cNvSpPr>
          <p:nvPr>
            <p:ph type="subTitle" idx="3"/>
          </p:nvPr>
        </p:nvSpPr>
        <p:spPr>
          <a:xfrm>
            <a:off x="4619475" y="2138900"/>
            <a:ext cx="16806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b="1">
                <a:solidFill>
                  <a:schemeClr val="lt1"/>
                </a:solidFill>
                <a:latin typeface="Exo"/>
                <a:ea typeface="Exo"/>
                <a:cs typeface="Exo"/>
                <a:sym typeface="Exo"/>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855999" y="-799998"/>
            <a:ext cx="1700587" cy="1700587"/>
            <a:chOff x="4155551" y="-407531"/>
            <a:chExt cx="1965088" cy="1965088"/>
          </a:xfrm>
        </p:grpSpPr>
        <p:sp>
          <p:nvSpPr>
            <p:cNvPr id="10" name="Google Shape;10;p2"/>
            <p:cNvSpPr/>
            <p:nvPr/>
          </p:nvSpPr>
          <p:spPr>
            <a:xfrm>
              <a:off x="5879634" y="1181967"/>
              <a:ext cx="241005" cy="375590"/>
            </a:xfrm>
            <a:custGeom>
              <a:avLst/>
              <a:gdLst/>
              <a:ahLst/>
              <a:cxnLst/>
              <a:rect l="l" t="t" r="r" b="b"/>
              <a:pathLst>
                <a:path w="3012" h="4694" extrusionOk="0">
                  <a:moveTo>
                    <a:pt x="3012" y="0"/>
                  </a:moveTo>
                  <a:lnTo>
                    <a:pt x="0" y="4693"/>
                  </a:lnTo>
                  <a:lnTo>
                    <a:pt x="791" y="4693"/>
                  </a:lnTo>
                  <a:lnTo>
                    <a:pt x="3012" y="1230"/>
                  </a:lnTo>
                  <a:lnTo>
                    <a:pt x="30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040224" y="1431934"/>
              <a:ext cx="80415" cy="125624"/>
            </a:xfrm>
            <a:custGeom>
              <a:avLst/>
              <a:gdLst/>
              <a:ahLst/>
              <a:cxnLst/>
              <a:rect l="l" t="t" r="r" b="b"/>
              <a:pathLst>
                <a:path w="1005" h="1570" extrusionOk="0">
                  <a:moveTo>
                    <a:pt x="1005" y="1"/>
                  </a:moveTo>
                  <a:lnTo>
                    <a:pt x="1" y="1569"/>
                  </a:lnTo>
                  <a:lnTo>
                    <a:pt x="779" y="1569"/>
                  </a:lnTo>
                  <a:lnTo>
                    <a:pt x="1005" y="1218"/>
                  </a:lnTo>
                  <a:lnTo>
                    <a:pt x="10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55551" y="-407531"/>
              <a:ext cx="167791" cy="261169"/>
            </a:xfrm>
            <a:custGeom>
              <a:avLst/>
              <a:gdLst/>
              <a:ahLst/>
              <a:cxnLst/>
              <a:rect l="l" t="t" r="r" b="b"/>
              <a:pathLst>
                <a:path w="2097" h="3264" extrusionOk="0">
                  <a:moveTo>
                    <a:pt x="1306" y="0"/>
                  </a:moveTo>
                  <a:lnTo>
                    <a:pt x="1" y="2033"/>
                  </a:lnTo>
                  <a:lnTo>
                    <a:pt x="1" y="3263"/>
                  </a:lnTo>
                  <a:lnTo>
                    <a:pt x="2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55551" y="-407531"/>
              <a:ext cx="327421" cy="510176"/>
            </a:xfrm>
            <a:custGeom>
              <a:avLst/>
              <a:gdLst/>
              <a:ahLst/>
              <a:cxnLst/>
              <a:rect l="l" t="t" r="r" b="b"/>
              <a:pathLst>
                <a:path w="4092" h="6376" extrusionOk="0">
                  <a:moveTo>
                    <a:pt x="3314" y="0"/>
                  </a:moveTo>
                  <a:lnTo>
                    <a:pt x="1" y="5158"/>
                  </a:lnTo>
                  <a:lnTo>
                    <a:pt x="1" y="6375"/>
                  </a:lnTo>
                  <a:lnTo>
                    <a:pt x="4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55551" y="-407531"/>
              <a:ext cx="488092" cy="760143"/>
            </a:xfrm>
            <a:custGeom>
              <a:avLst/>
              <a:gdLst/>
              <a:ahLst/>
              <a:cxnLst/>
              <a:rect l="l" t="t" r="r" b="b"/>
              <a:pathLst>
                <a:path w="6100" h="9500" extrusionOk="0">
                  <a:moveTo>
                    <a:pt x="5309" y="0"/>
                  </a:moveTo>
                  <a:lnTo>
                    <a:pt x="1" y="8270"/>
                  </a:lnTo>
                  <a:lnTo>
                    <a:pt x="1" y="9500"/>
                  </a:lnTo>
                  <a:lnTo>
                    <a:pt x="60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155551" y="-407531"/>
              <a:ext cx="647721" cy="1000188"/>
            </a:xfrm>
            <a:custGeom>
              <a:avLst/>
              <a:gdLst/>
              <a:ahLst/>
              <a:cxnLst/>
              <a:rect l="l" t="t" r="r" b="b"/>
              <a:pathLst>
                <a:path w="8095" h="12500" extrusionOk="0">
                  <a:moveTo>
                    <a:pt x="7304" y="0"/>
                  </a:moveTo>
                  <a:lnTo>
                    <a:pt x="1" y="11382"/>
                  </a:lnTo>
                  <a:cubicBezTo>
                    <a:pt x="13" y="11759"/>
                    <a:pt x="26" y="12135"/>
                    <a:pt x="63" y="12499"/>
                  </a:cubicBezTo>
                  <a:lnTo>
                    <a:pt x="80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180675" y="-407531"/>
              <a:ext cx="782307" cy="1190943"/>
            </a:xfrm>
            <a:custGeom>
              <a:avLst/>
              <a:gdLst/>
              <a:ahLst/>
              <a:cxnLst/>
              <a:rect l="l" t="t" r="r" b="b"/>
              <a:pathLst>
                <a:path w="9777" h="14884" extrusionOk="0">
                  <a:moveTo>
                    <a:pt x="8998" y="0"/>
                  </a:moveTo>
                  <a:lnTo>
                    <a:pt x="0" y="14017"/>
                  </a:lnTo>
                  <a:cubicBezTo>
                    <a:pt x="63" y="14306"/>
                    <a:pt x="139" y="14595"/>
                    <a:pt x="226" y="14883"/>
                  </a:cubicBezTo>
                  <a:lnTo>
                    <a:pt x="97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32925" y="-405531"/>
              <a:ext cx="885686" cy="1345532"/>
            </a:xfrm>
            <a:custGeom>
              <a:avLst/>
              <a:gdLst/>
              <a:ahLst/>
              <a:cxnLst/>
              <a:rect l="l" t="t" r="r" b="b"/>
              <a:pathLst>
                <a:path w="11069" h="16816" extrusionOk="0">
                  <a:moveTo>
                    <a:pt x="10328" y="1"/>
                  </a:moveTo>
                  <a:lnTo>
                    <a:pt x="0" y="16088"/>
                  </a:lnTo>
                  <a:cubicBezTo>
                    <a:pt x="100" y="16339"/>
                    <a:pt x="201" y="16578"/>
                    <a:pt x="314" y="16816"/>
                  </a:cubicBezTo>
                  <a:lnTo>
                    <a:pt x="11068" y="63"/>
                  </a:lnTo>
                  <a:cubicBezTo>
                    <a:pt x="10830" y="38"/>
                    <a:pt x="10579" y="13"/>
                    <a:pt x="10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02138" y="-387448"/>
              <a:ext cx="960020" cy="1460994"/>
            </a:xfrm>
            <a:custGeom>
              <a:avLst/>
              <a:gdLst/>
              <a:ahLst/>
              <a:cxnLst/>
              <a:rect l="l" t="t" r="r" b="b"/>
              <a:pathLst>
                <a:path w="11998" h="18259" extrusionOk="0">
                  <a:moveTo>
                    <a:pt x="11320" y="0"/>
                  </a:moveTo>
                  <a:lnTo>
                    <a:pt x="1" y="17631"/>
                  </a:lnTo>
                  <a:cubicBezTo>
                    <a:pt x="126" y="17845"/>
                    <a:pt x="252" y="18046"/>
                    <a:pt x="377" y="18259"/>
                  </a:cubicBezTo>
                  <a:lnTo>
                    <a:pt x="11998" y="151"/>
                  </a:lnTo>
                  <a:cubicBezTo>
                    <a:pt x="11772" y="101"/>
                    <a:pt x="11546" y="51"/>
                    <a:pt x="11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384473" y="-352321"/>
              <a:ext cx="1011230" cy="1539329"/>
            </a:xfrm>
            <a:custGeom>
              <a:avLst/>
              <a:gdLst/>
              <a:ahLst/>
              <a:cxnLst/>
              <a:rect l="l" t="t" r="r" b="b"/>
              <a:pathLst>
                <a:path w="12638" h="19238" extrusionOk="0">
                  <a:moveTo>
                    <a:pt x="11998" y="1"/>
                  </a:moveTo>
                  <a:lnTo>
                    <a:pt x="1" y="18711"/>
                  </a:lnTo>
                  <a:cubicBezTo>
                    <a:pt x="139" y="18887"/>
                    <a:pt x="290" y="19075"/>
                    <a:pt x="440" y="19238"/>
                  </a:cubicBezTo>
                  <a:lnTo>
                    <a:pt x="12638" y="226"/>
                  </a:lnTo>
                  <a:cubicBezTo>
                    <a:pt x="12424" y="151"/>
                    <a:pt x="12211" y="76"/>
                    <a:pt x="1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476891" y="-301111"/>
              <a:ext cx="1043316" cy="1586537"/>
            </a:xfrm>
            <a:custGeom>
              <a:avLst/>
              <a:gdLst/>
              <a:ahLst/>
              <a:cxnLst/>
              <a:rect l="l" t="t" r="r" b="b"/>
              <a:pathLst>
                <a:path w="13039" h="19828" extrusionOk="0">
                  <a:moveTo>
                    <a:pt x="12436" y="1"/>
                  </a:moveTo>
                  <a:lnTo>
                    <a:pt x="0" y="19376"/>
                  </a:lnTo>
                  <a:cubicBezTo>
                    <a:pt x="164" y="19527"/>
                    <a:pt x="327" y="19677"/>
                    <a:pt x="502" y="19828"/>
                  </a:cubicBezTo>
                  <a:lnTo>
                    <a:pt x="13039" y="302"/>
                  </a:lnTo>
                  <a:cubicBezTo>
                    <a:pt x="12838" y="189"/>
                    <a:pt x="12637" y="88"/>
                    <a:pt x="12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80270" y="-236859"/>
              <a:ext cx="1054438" cy="1605661"/>
            </a:xfrm>
            <a:custGeom>
              <a:avLst/>
              <a:gdLst/>
              <a:ahLst/>
              <a:cxnLst/>
              <a:rect l="l" t="t" r="r" b="b"/>
              <a:pathLst>
                <a:path w="13178" h="20067" extrusionOk="0">
                  <a:moveTo>
                    <a:pt x="12625" y="1"/>
                  </a:moveTo>
                  <a:lnTo>
                    <a:pt x="1" y="19677"/>
                  </a:lnTo>
                  <a:cubicBezTo>
                    <a:pt x="177" y="19815"/>
                    <a:pt x="352" y="19941"/>
                    <a:pt x="541" y="20066"/>
                  </a:cubicBezTo>
                  <a:lnTo>
                    <a:pt x="13177" y="365"/>
                  </a:lnTo>
                  <a:cubicBezTo>
                    <a:pt x="13002" y="239"/>
                    <a:pt x="12813" y="126"/>
                    <a:pt x="12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92771" y="-158525"/>
              <a:ext cx="1048357" cy="1596619"/>
            </a:xfrm>
            <a:custGeom>
              <a:avLst/>
              <a:gdLst/>
              <a:ahLst/>
              <a:cxnLst/>
              <a:rect l="l" t="t" r="r" b="b"/>
              <a:pathLst>
                <a:path w="13102" h="19954" extrusionOk="0">
                  <a:moveTo>
                    <a:pt x="12599" y="1"/>
                  </a:moveTo>
                  <a:lnTo>
                    <a:pt x="0" y="19639"/>
                  </a:lnTo>
                  <a:cubicBezTo>
                    <a:pt x="189" y="19752"/>
                    <a:pt x="377" y="19853"/>
                    <a:pt x="578" y="19953"/>
                  </a:cubicBezTo>
                  <a:lnTo>
                    <a:pt x="13101" y="440"/>
                  </a:lnTo>
                  <a:cubicBezTo>
                    <a:pt x="12938" y="289"/>
                    <a:pt x="12763" y="139"/>
                    <a:pt x="12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13274" y="-66107"/>
              <a:ext cx="1025232" cy="1559412"/>
            </a:xfrm>
            <a:custGeom>
              <a:avLst/>
              <a:gdLst/>
              <a:ahLst/>
              <a:cxnLst/>
              <a:rect l="l" t="t" r="r" b="b"/>
              <a:pathLst>
                <a:path w="12813" h="19489" extrusionOk="0">
                  <a:moveTo>
                    <a:pt x="12348" y="0"/>
                  </a:moveTo>
                  <a:lnTo>
                    <a:pt x="0" y="19237"/>
                  </a:lnTo>
                  <a:cubicBezTo>
                    <a:pt x="214" y="19325"/>
                    <a:pt x="414" y="19413"/>
                    <a:pt x="628" y="19488"/>
                  </a:cubicBezTo>
                  <a:lnTo>
                    <a:pt x="12813" y="502"/>
                  </a:lnTo>
                  <a:cubicBezTo>
                    <a:pt x="12662" y="326"/>
                    <a:pt x="12511" y="163"/>
                    <a:pt x="12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944819" y="40313"/>
              <a:ext cx="982024" cy="1492120"/>
            </a:xfrm>
            <a:custGeom>
              <a:avLst/>
              <a:gdLst/>
              <a:ahLst/>
              <a:cxnLst/>
              <a:rect l="l" t="t" r="r" b="b"/>
              <a:pathLst>
                <a:path w="12273" h="18648" extrusionOk="0">
                  <a:moveTo>
                    <a:pt x="11846" y="0"/>
                  </a:moveTo>
                  <a:lnTo>
                    <a:pt x="0" y="18472"/>
                  </a:lnTo>
                  <a:cubicBezTo>
                    <a:pt x="213" y="18535"/>
                    <a:pt x="439" y="18598"/>
                    <a:pt x="678" y="18648"/>
                  </a:cubicBezTo>
                  <a:lnTo>
                    <a:pt x="12273" y="577"/>
                  </a:lnTo>
                  <a:cubicBezTo>
                    <a:pt x="12135" y="389"/>
                    <a:pt x="11997" y="188"/>
                    <a:pt x="1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086365" y="163776"/>
              <a:ext cx="916812" cy="1389781"/>
            </a:xfrm>
            <a:custGeom>
              <a:avLst/>
              <a:gdLst/>
              <a:ahLst/>
              <a:cxnLst/>
              <a:rect l="l" t="t" r="r" b="b"/>
              <a:pathLst>
                <a:path w="11458" h="17369" extrusionOk="0">
                  <a:moveTo>
                    <a:pt x="11094" y="1"/>
                  </a:moveTo>
                  <a:lnTo>
                    <a:pt x="1" y="17293"/>
                  </a:lnTo>
                  <a:cubicBezTo>
                    <a:pt x="239" y="17331"/>
                    <a:pt x="477" y="17356"/>
                    <a:pt x="728" y="17368"/>
                  </a:cubicBezTo>
                  <a:lnTo>
                    <a:pt x="11458" y="666"/>
                  </a:lnTo>
                  <a:cubicBezTo>
                    <a:pt x="11345" y="440"/>
                    <a:pt x="11219" y="214"/>
                    <a:pt x="1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39994" y="306363"/>
              <a:ext cx="825435" cy="1251195"/>
            </a:xfrm>
            <a:custGeom>
              <a:avLst/>
              <a:gdLst/>
              <a:ahLst/>
              <a:cxnLst/>
              <a:rect l="l" t="t" r="r" b="b"/>
              <a:pathLst>
                <a:path w="10316" h="15637" extrusionOk="0">
                  <a:moveTo>
                    <a:pt x="10027" y="1"/>
                  </a:moveTo>
                  <a:lnTo>
                    <a:pt x="1" y="15636"/>
                  </a:lnTo>
                  <a:lnTo>
                    <a:pt x="779" y="15636"/>
                  </a:lnTo>
                  <a:lnTo>
                    <a:pt x="10316" y="791"/>
                  </a:lnTo>
                  <a:cubicBezTo>
                    <a:pt x="10228" y="528"/>
                    <a:pt x="10127" y="264"/>
                    <a:pt x="100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99624" y="476074"/>
              <a:ext cx="709013" cy="1081483"/>
            </a:xfrm>
            <a:custGeom>
              <a:avLst/>
              <a:gdLst/>
              <a:ahLst/>
              <a:cxnLst/>
              <a:rect l="l" t="t" r="r" b="b"/>
              <a:pathLst>
                <a:path w="8861" h="13516" extrusionOk="0">
                  <a:moveTo>
                    <a:pt x="8685" y="0"/>
                  </a:moveTo>
                  <a:lnTo>
                    <a:pt x="1" y="13515"/>
                  </a:lnTo>
                  <a:lnTo>
                    <a:pt x="791" y="13515"/>
                  </a:lnTo>
                  <a:lnTo>
                    <a:pt x="8860" y="942"/>
                  </a:lnTo>
                  <a:cubicBezTo>
                    <a:pt x="8810" y="628"/>
                    <a:pt x="8747" y="302"/>
                    <a:pt x="8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559334" y="684913"/>
              <a:ext cx="561305" cy="872644"/>
            </a:xfrm>
            <a:custGeom>
              <a:avLst/>
              <a:gdLst/>
              <a:ahLst/>
              <a:cxnLst/>
              <a:rect l="l" t="t" r="r" b="b"/>
              <a:pathLst>
                <a:path w="7015" h="10906" extrusionOk="0">
                  <a:moveTo>
                    <a:pt x="7002" y="1"/>
                  </a:moveTo>
                  <a:lnTo>
                    <a:pt x="0" y="10905"/>
                  </a:lnTo>
                  <a:lnTo>
                    <a:pt x="791" y="10905"/>
                  </a:lnTo>
                  <a:lnTo>
                    <a:pt x="7015" y="1205"/>
                  </a:lnTo>
                  <a:lnTo>
                    <a:pt x="7015" y="427"/>
                  </a:lnTo>
                  <a:cubicBezTo>
                    <a:pt x="7015" y="289"/>
                    <a:pt x="7015" y="139"/>
                    <a:pt x="7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19924" y="932960"/>
              <a:ext cx="400715" cy="624597"/>
            </a:xfrm>
            <a:custGeom>
              <a:avLst/>
              <a:gdLst/>
              <a:ahLst/>
              <a:cxnLst/>
              <a:rect l="l" t="t" r="r" b="b"/>
              <a:pathLst>
                <a:path w="5008" h="7806" extrusionOk="0">
                  <a:moveTo>
                    <a:pt x="5008" y="0"/>
                  </a:moveTo>
                  <a:lnTo>
                    <a:pt x="1" y="7805"/>
                  </a:lnTo>
                  <a:lnTo>
                    <a:pt x="779" y="7805"/>
                  </a:lnTo>
                  <a:lnTo>
                    <a:pt x="5008" y="1230"/>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290225" y="-70064"/>
            <a:ext cx="4674385" cy="4673649"/>
          </a:xfrm>
          <a:custGeom>
            <a:avLst/>
            <a:gdLst/>
            <a:ahLst/>
            <a:cxnLst/>
            <a:rect l="l" t="t" r="r" b="b"/>
            <a:pathLst>
              <a:path w="62870" h="62858" extrusionOk="0">
                <a:moveTo>
                  <a:pt x="36053" y="0"/>
                </a:moveTo>
                <a:cubicBezTo>
                  <a:pt x="16138" y="0"/>
                  <a:pt x="0" y="16138"/>
                  <a:pt x="0" y="36053"/>
                </a:cubicBezTo>
                <a:lnTo>
                  <a:pt x="0" y="62857"/>
                </a:lnTo>
                <a:lnTo>
                  <a:pt x="28423" y="62857"/>
                </a:lnTo>
                <a:cubicBezTo>
                  <a:pt x="47447" y="62857"/>
                  <a:pt x="62870" y="47447"/>
                  <a:pt x="62870" y="28423"/>
                </a:cubicBezTo>
                <a:lnTo>
                  <a:pt x="628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txBox="1">
            <a:spLocks noGrp="1"/>
          </p:cNvSpPr>
          <p:nvPr>
            <p:ph type="subTitle" idx="1"/>
          </p:nvPr>
        </p:nvSpPr>
        <p:spPr>
          <a:xfrm>
            <a:off x="948600" y="3065536"/>
            <a:ext cx="2488500" cy="58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2"/>
          <p:cNvSpPr txBox="1">
            <a:spLocks noGrp="1"/>
          </p:cNvSpPr>
          <p:nvPr>
            <p:ph type="ctrTitle"/>
          </p:nvPr>
        </p:nvSpPr>
        <p:spPr>
          <a:xfrm>
            <a:off x="948600" y="1002461"/>
            <a:ext cx="2488500" cy="205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5200"/>
              <a:buNone/>
              <a:defRPr sz="5200" b="1">
                <a:solidFill>
                  <a:schemeClr val="dk1"/>
                </a:solidFill>
                <a:latin typeface="Exo"/>
                <a:ea typeface="Exo"/>
                <a:cs typeface="Exo"/>
                <a:sym typeface="Exo"/>
              </a:defRPr>
            </a:lvl1pPr>
            <a:lvl2pPr lvl="1" algn="ctr" rtl="0">
              <a:spcBef>
                <a:spcPts val="0"/>
              </a:spcBef>
              <a:spcAft>
                <a:spcPts val="0"/>
              </a:spcAft>
              <a:buSzPts val="5200"/>
              <a:buNone/>
              <a:defRPr sz="5200" b="1"/>
            </a:lvl2pPr>
            <a:lvl3pPr lvl="2" algn="ctr" rtl="0">
              <a:spcBef>
                <a:spcPts val="0"/>
              </a:spcBef>
              <a:spcAft>
                <a:spcPts val="0"/>
              </a:spcAft>
              <a:buSzPts val="5200"/>
              <a:buNone/>
              <a:defRPr sz="5200" b="1"/>
            </a:lvl3pPr>
            <a:lvl4pPr lvl="3" algn="ctr" rtl="0">
              <a:spcBef>
                <a:spcPts val="0"/>
              </a:spcBef>
              <a:spcAft>
                <a:spcPts val="0"/>
              </a:spcAft>
              <a:buSzPts val="5200"/>
              <a:buNone/>
              <a:defRPr sz="5200" b="1"/>
            </a:lvl4pPr>
            <a:lvl5pPr lvl="4" algn="ctr" rtl="0">
              <a:spcBef>
                <a:spcPts val="0"/>
              </a:spcBef>
              <a:spcAft>
                <a:spcPts val="0"/>
              </a:spcAft>
              <a:buSzPts val="5200"/>
              <a:buNone/>
              <a:defRPr sz="5200" b="1"/>
            </a:lvl5pPr>
            <a:lvl6pPr lvl="5" algn="ctr" rtl="0">
              <a:spcBef>
                <a:spcPts val="0"/>
              </a:spcBef>
              <a:spcAft>
                <a:spcPts val="0"/>
              </a:spcAft>
              <a:buSzPts val="5200"/>
              <a:buNone/>
              <a:defRPr sz="5200" b="1"/>
            </a:lvl6pPr>
            <a:lvl7pPr lvl="6" algn="ctr" rtl="0">
              <a:spcBef>
                <a:spcPts val="0"/>
              </a:spcBef>
              <a:spcAft>
                <a:spcPts val="0"/>
              </a:spcAft>
              <a:buSzPts val="5200"/>
              <a:buNone/>
              <a:defRPr sz="5200" b="1"/>
            </a:lvl7pPr>
            <a:lvl8pPr lvl="7" algn="ctr" rtl="0">
              <a:spcBef>
                <a:spcPts val="0"/>
              </a:spcBef>
              <a:spcAft>
                <a:spcPts val="0"/>
              </a:spcAft>
              <a:buSzPts val="5200"/>
              <a:buNone/>
              <a:defRPr sz="5200" b="1"/>
            </a:lvl8pPr>
            <a:lvl9pPr lvl="8" algn="ctr" rtl="0">
              <a:spcBef>
                <a:spcPts val="0"/>
              </a:spcBef>
              <a:spcAft>
                <a:spcPts val="0"/>
              </a:spcAft>
              <a:buSzPts val="5200"/>
              <a:buNone/>
              <a:defRPr sz="5200" b="1"/>
            </a:lvl9pPr>
          </a:lstStyle>
          <a:p>
            <a:endParaRPr/>
          </a:p>
        </p:txBody>
      </p:sp>
      <p:sp>
        <p:nvSpPr>
          <p:cNvPr id="33" name="Google Shape;33;p2"/>
          <p:cNvSpPr/>
          <p:nvPr/>
        </p:nvSpPr>
        <p:spPr>
          <a:xfrm>
            <a:off x="1586451" y="-1319620"/>
            <a:ext cx="1491160" cy="1491160"/>
          </a:xfrm>
          <a:custGeom>
            <a:avLst/>
            <a:gdLst/>
            <a:ahLst/>
            <a:cxnLst/>
            <a:rect l="l" t="t" r="r" b="b"/>
            <a:pathLst>
              <a:path w="18636" h="18636" extrusionOk="0">
                <a:moveTo>
                  <a:pt x="10216" y="1"/>
                </a:moveTo>
                <a:cubicBezTo>
                  <a:pt x="4569" y="1"/>
                  <a:pt x="1" y="4569"/>
                  <a:pt x="1" y="10203"/>
                </a:cubicBezTo>
                <a:lnTo>
                  <a:pt x="1" y="18636"/>
                </a:lnTo>
                <a:lnTo>
                  <a:pt x="7944" y="18636"/>
                </a:lnTo>
                <a:cubicBezTo>
                  <a:pt x="13855" y="18636"/>
                  <a:pt x="18636" y="13855"/>
                  <a:pt x="18636" y="7944"/>
                </a:cubicBezTo>
                <a:lnTo>
                  <a:pt x="18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00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713225" y="1532425"/>
            <a:ext cx="35097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00" name="Google Shape;200;p7"/>
          <p:cNvSpPr txBox="1">
            <a:spLocks noGrp="1"/>
          </p:cNvSpPr>
          <p:nvPr>
            <p:ph type="body" idx="1"/>
          </p:nvPr>
        </p:nvSpPr>
        <p:spPr>
          <a:xfrm>
            <a:off x="713225" y="2339775"/>
            <a:ext cx="3509700" cy="1481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400">
                <a:latin typeface="Poppins"/>
                <a:ea typeface="Poppins"/>
                <a:cs typeface="Poppins"/>
                <a:sym typeface="Poppins"/>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01" name="Google Shape;201;p7"/>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7"/>
          <p:cNvGrpSpPr/>
          <p:nvPr/>
        </p:nvGrpSpPr>
        <p:grpSpPr>
          <a:xfrm>
            <a:off x="1161963" y="-408158"/>
            <a:ext cx="877847" cy="868009"/>
            <a:chOff x="6088588" y="-408158"/>
            <a:chExt cx="877847" cy="868009"/>
          </a:xfrm>
        </p:grpSpPr>
        <p:sp>
          <p:nvSpPr>
            <p:cNvPr id="203" name="Google Shape;203;p7"/>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7"/>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219" name="Google Shape;219;p7"/>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0" y="46266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7"/>
          <p:cNvGrpSpPr/>
          <p:nvPr/>
        </p:nvGrpSpPr>
        <p:grpSpPr>
          <a:xfrm>
            <a:off x="510469" y="4603505"/>
            <a:ext cx="817859" cy="817646"/>
            <a:chOff x="813569" y="4603505"/>
            <a:chExt cx="817859" cy="817646"/>
          </a:xfrm>
        </p:grpSpPr>
        <p:sp>
          <p:nvSpPr>
            <p:cNvPr id="222" name="Google Shape;222;p7"/>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
    <p:spTree>
      <p:nvGrpSpPr>
        <p:cNvPr id="1" name="Shape 43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39"/>
        <p:cNvGrpSpPr/>
        <p:nvPr/>
      </p:nvGrpSpPr>
      <p:grpSpPr>
        <a:xfrm>
          <a:off x="0" y="0"/>
          <a:ext cx="0" cy="0"/>
          <a:chOff x="0" y="0"/>
          <a:chExt cx="0" cy="0"/>
        </a:xfrm>
      </p:grpSpPr>
      <p:sp>
        <p:nvSpPr>
          <p:cNvPr id="440" name="Google Shape;440;p14"/>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441" name="Google Shape;441;p14"/>
          <p:cNvSpPr txBox="1">
            <a:spLocks noGrp="1"/>
          </p:cNvSpPr>
          <p:nvPr>
            <p:ph type="subTitle" idx="1"/>
          </p:nvPr>
        </p:nvSpPr>
        <p:spPr>
          <a:xfrm>
            <a:off x="771652" y="2965300"/>
            <a:ext cx="1569300" cy="5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1C241"/>
              </a:buClr>
              <a:buSzPts val="2800"/>
              <a:buNone/>
              <a:defRPr sz="1600">
                <a:solidFill>
                  <a:schemeClr val="dk1"/>
                </a:solidFill>
                <a:latin typeface="Exo Thin"/>
                <a:ea typeface="Exo Thin"/>
                <a:cs typeface="Exo Thin"/>
                <a:sym typeface="Exo Thin"/>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442" name="Google Shape;442;p14"/>
          <p:cNvSpPr txBox="1">
            <a:spLocks noGrp="1"/>
          </p:cNvSpPr>
          <p:nvPr>
            <p:ph type="subTitle" idx="2"/>
          </p:nvPr>
        </p:nvSpPr>
        <p:spPr>
          <a:xfrm>
            <a:off x="4476722" y="2965300"/>
            <a:ext cx="1569300" cy="5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1C241"/>
              </a:buClr>
              <a:buSzPts val="2800"/>
              <a:buNone/>
              <a:defRPr sz="1600">
                <a:solidFill>
                  <a:schemeClr val="dk1"/>
                </a:solidFill>
                <a:latin typeface="Exo Thin"/>
                <a:ea typeface="Exo Thin"/>
                <a:cs typeface="Exo Thin"/>
                <a:sym typeface="Exo Thin"/>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443" name="Google Shape;443;p14"/>
          <p:cNvSpPr txBox="1">
            <a:spLocks noGrp="1"/>
          </p:cNvSpPr>
          <p:nvPr>
            <p:ph type="subTitle" idx="3"/>
          </p:nvPr>
        </p:nvSpPr>
        <p:spPr>
          <a:xfrm>
            <a:off x="2637977" y="2965300"/>
            <a:ext cx="1569300" cy="5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1C241"/>
              </a:buClr>
              <a:buSzPts val="2800"/>
              <a:buNone/>
              <a:defRPr sz="1600">
                <a:solidFill>
                  <a:schemeClr val="dk1"/>
                </a:solidFill>
                <a:latin typeface="Exo Thin"/>
                <a:ea typeface="Exo Thin"/>
                <a:cs typeface="Exo Thin"/>
                <a:sym typeface="Exo Thin"/>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444" name="Google Shape;444;p14"/>
          <p:cNvSpPr txBox="1">
            <a:spLocks noGrp="1"/>
          </p:cNvSpPr>
          <p:nvPr>
            <p:ph type="subTitle" idx="4"/>
          </p:nvPr>
        </p:nvSpPr>
        <p:spPr>
          <a:xfrm>
            <a:off x="6345787" y="2965300"/>
            <a:ext cx="1569300" cy="58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1C241"/>
              </a:buClr>
              <a:buSzPts val="2800"/>
              <a:buNone/>
              <a:defRPr sz="1600">
                <a:solidFill>
                  <a:schemeClr val="dk1"/>
                </a:solidFill>
                <a:latin typeface="Exo Thin"/>
                <a:ea typeface="Exo Thin"/>
                <a:cs typeface="Exo Thin"/>
                <a:sym typeface="Exo Thin"/>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445" name="Google Shape;445;p14"/>
          <p:cNvSpPr txBox="1">
            <a:spLocks noGrp="1"/>
          </p:cNvSpPr>
          <p:nvPr>
            <p:ph type="title" idx="5" hasCustomPrompt="1"/>
          </p:nvPr>
        </p:nvSpPr>
        <p:spPr>
          <a:xfrm>
            <a:off x="1260014" y="2220050"/>
            <a:ext cx="7707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7C57"/>
              </a:buClr>
              <a:buSzPts val="1600"/>
              <a:buNone/>
              <a:defRPr sz="3400">
                <a:solidFill>
                  <a:schemeClr val="dk1"/>
                </a:solidFill>
                <a:latin typeface="Exo Thin"/>
                <a:ea typeface="Exo Thin"/>
                <a:cs typeface="Exo Thin"/>
                <a:sym typeface="Exo Thin"/>
              </a:defRPr>
            </a:lvl1pPr>
            <a:lvl2pPr lvl="1" algn="ctr" rtl="0">
              <a:spcBef>
                <a:spcPts val="0"/>
              </a:spcBef>
              <a:spcAft>
                <a:spcPts val="0"/>
              </a:spcAft>
              <a:buClr>
                <a:schemeClr val="accent4"/>
              </a:buClr>
              <a:buSzPts val="1600"/>
              <a:buNone/>
              <a:defRPr sz="1600">
                <a:solidFill>
                  <a:schemeClr val="accent4"/>
                </a:solidFill>
              </a:defRPr>
            </a:lvl2pPr>
            <a:lvl3pPr lvl="2" algn="ctr" rtl="0">
              <a:spcBef>
                <a:spcPts val="0"/>
              </a:spcBef>
              <a:spcAft>
                <a:spcPts val="0"/>
              </a:spcAft>
              <a:buClr>
                <a:schemeClr val="accent4"/>
              </a:buClr>
              <a:buSzPts val="1600"/>
              <a:buNone/>
              <a:defRPr sz="1600">
                <a:solidFill>
                  <a:schemeClr val="accent4"/>
                </a:solidFill>
              </a:defRPr>
            </a:lvl3pPr>
            <a:lvl4pPr lvl="3" algn="ctr" rtl="0">
              <a:spcBef>
                <a:spcPts val="0"/>
              </a:spcBef>
              <a:spcAft>
                <a:spcPts val="0"/>
              </a:spcAft>
              <a:buClr>
                <a:schemeClr val="accent4"/>
              </a:buClr>
              <a:buSzPts val="1600"/>
              <a:buNone/>
              <a:defRPr sz="1600">
                <a:solidFill>
                  <a:schemeClr val="accent4"/>
                </a:solidFill>
              </a:defRPr>
            </a:lvl4pPr>
            <a:lvl5pPr lvl="4" algn="ctr" rtl="0">
              <a:spcBef>
                <a:spcPts val="0"/>
              </a:spcBef>
              <a:spcAft>
                <a:spcPts val="0"/>
              </a:spcAft>
              <a:buClr>
                <a:schemeClr val="accent4"/>
              </a:buClr>
              <a:buSzPts val="1600"/>
              <a:buNone/>
              <a:defRPr sz="1600">
                <a:solidFill>
                  <a:schemeClr val="accent4"/>
                </a:solidFill>
              </a:defRPr>
            </a:lvl5pPr>
            <a:lvl6pPr lvl="5" algn="ctr" rtl="0">
              <a:spcBef>
                <a:spcPts val="0"/>
              </a:spcBef>
              <a:spcAft>
                <a:spcPts val="0"/>
              </a:spcAft>
              <a:buClr>
                <a:schemeClr val="accent4"/>
              </a:buClr>
              <a:buSzPts val="1600"/>
              <a:buNone/>
              <a:defRPr sz="1600">
                <a:solidFill>
                  <a:schemeClr val="accent4"/>
                </a:solidFill>
              </a:defRPr>
            </a:lvl6pPr>
            <a:lvl7pPr lvl="6" algn="ctr" rtl="0">
              <a:spcBef>
                <a:spcPts val="0"/>
              </a:spcBef>
              <a:spcAft>
                <a:spcPts val="0"/>
              </a:spcAft>
              <a:buClr>
                <a:schemeClr val="accent4"/>
              </a:buClr>
              <a:buSzPts val="1600"/>
              <a:buNone/>
              <a:defRPr sz="1600">
                <a:solidFill>
                  <a:schemeClr val="accent4"/>
                </a:solidFill>
              </a:defRPr>
            </a:lvl7pPr>
            <a:lvl8pPr lvl="7" algn="ctr" rtl="0">
              <a:spcBef>
                <a:spcPts val="0"/>
              </a:spcBef>
              <a:spcAft>
                <a:spcPts val="0"/>
              </a:spcAft>
              <a:buClr>
                <a:schemeClr val="accent4"/>
              </a:buClr>
              <a:buSzPts val="1600"/>
              <a:buNone/>
              <a:defRPr sz="1600">
                <a:solidFill>
                  <a:schemeClr val="accent4"/>
                </a:solidFill>
              </a:defRPr>
            </a:lvl8pPr>
            <a:lvl9pPr lvl="8" algn="ctr" rtl="0">
              <a:spcBef>
                <a:spcPts val="0"/>
              </a:spcBef>
              <a:spcAft>
                <a:spcPts val="0"/>
              </a:spcAft>
              <a:buClr>
                <a:schemeClr val="accent4"/>
              </a:buClr>
              <a:buSzPts val="1600"/>
              <a:buNone/>
              <a:defRPr sz="1600">
                <a:solidFill>
                  <a:schemeClr val="accent4"/>
                </a:solidFill>
              </a:defRPr>
            </a:lvl9pPr>
          </a:lstStyle>
          <a:p>
            <a:r>
              <a:t>xx%</a:t>
            </a:r>
          </a:p>
        </p:txBody>
      </p:sp>
      <p:sp>
        <p:nvSpPr>
          <p:cNvPr id="446" name="Google Shape;446;p14"/>
          <p:cNvSpPr txBox="1">
            <a:spLocks noGrp="1"/>
          </p:cNvSpPr>
          <p:nvPr>
            <p:ph type="title" idx="6" hasCustomPrompt="1"/>
          </p:nvPr>
        </p:nvSpPr>
        <p:spPr>
          <a:xfrm>
            <a:off x="4989376" y="2220050"/>
            <a:ext cx="7707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7C57"/>
              </a:buClr>
              <a:buSzPts val="1600"/>
              <a:buNone/>
              <a:defRPr sz="3400">
                <a:solidFill>
                  <a:schemeClr val="dk1"/>
                </a:solidFill>
                <a:latin typeface="Exo Thin"/>
                <a:ea typeface="Exo Thin"/>
                <a:cs typeface="Exo Thin"/>
                <a:sym typeface="Exo Thin"/>
              </a:defRPr>
            </a:lvl1pPr>
            <a:lvl2pPr lvl="1" algn="ctr" rtl="0">
              <a:spcBef>
                <a:spcPts val="0"/>
              </a:spcBef>
              <a:spcAft>
                <a:spcPts val="0"/>
              </a:spcAft>
              <a:buClr>
                <a:schemeClr val="accent4"/>
              </a:buClr>
              <a:buSzPts val="1600"/>
              <a:buNone/>
              <a:defRPr sz="1600">
                <a:solidFill>
                  <a:schemeClr val="accent4"/>
                </a:solidFill>
              </a:defRPr>
            </a:lvl2pPr>
            <a:lvl3pPr lvl="2" algn="ctr" rtl="0">
              <a:spcBef>
                <a:spcPts val="0"/>
              </a:spcBef>
              <a:spcAft>
                <a:spcPts val="0"/>
              </a:spcAft>
              <a:buClr>
                <a:schemeClr val="accent4"/>
              </a:buClr>
              <a:buSzPts val="1600"/>
              <a:buNone/>
              <a:defRPr sz="1600">
                <a:solidFill>
                  <a:schemeClr val="accent4"/>
                </a:solidFill>
              </a:defRPr>
            </a:lvl3pPr>
            <a:lvl4pPr lvl="3" algn="ctr" rtl="0">
              <a:spcBef>
                <a:spcPts val="0"/>
              </a:spcBef>
              <a:spcAft>
                <a:spcPts val="0"/>
              </a:spcAft>
              <a:buClr>
                <a:schemeClr val="accent4"/>
              </a:buClr>
              <a:buSzPts val="1600"/>
              <a:buNone/>
              <a:defRPr sz="1600">
                <a:solidFill>
                  <a:schemeClr val="accent4"/>
                </a:solidFill>
              </a:defRPr>
            </a:lvl4pPr>
            <a:lvl5pPr lvl="4" algn="ctr" rtl="0">
              <a:spcBef>
                <a:spcPts val="0"/>
              </a:spcBef>
              <a:spcAft>
                <a:spcPts val="0"/>
              </a:spcAft>
              <a:buClr>
                <a:schemeClr val="accent4"/>
              </a:buClr>
              <a:buSzPts val="1600"/>
              <a:buNone/>
              <a:defRPr sz="1600">
                <a:solidFill>
                  <a:schemeClr val="accent4"/>
                </a:solidFill>
              </a:defRPr>
            </a:lvl5pPr>
            <a:lvl6pPr lvl="5" algn="ctr" rtl="0">
              <a:spcBef>
                <a:spcPts val="0"/>
              </a:spcBef>
              <a:spcAft>
                <a:spcPts val="0"/>
              </a:spcAft>
              <a:buClr>
                <a:schemeClr val="accent4"/>
              </a:buClr>
              <a:buSzPts val="1600"/>
              <a:buNone/>
              <a:defRPr sz="1600">
                <a:solidFill>
                  <a:schemeClr val="accent4"/>
                </a:solidFill>
              </a:defRPr>
            </a:lvl6pPr>
            <a:lvl7pPr lvl="6" algn="ctr" rtl="0">
              <a:spcBef>
                <a:spcPts val="0"/>
              </a:spcBef>
              <a:spcAft>
                <a:spcPts val="0"/>
              </a:spcAft>
              <a:buClr>
                <a:schemeClr val="accent4"/>
              </a:buClr>
              <a:buSzPts val="1600"/>
              <a:buNone/>
              <a:defRPr sz="1600">
                <a:solidFill>
                  <a:schemeClr val="accent4"/>
                </a:solidFill>
              </a:defRPr>
            </a:lvl7pPr>
            <a:lvl8pPr lvl="7" algn="ctr" rtl="0">
              <a:spcBef>
                <a:spcPts val="0"/>
              </a:spcBef>
              <a:spcAft>
                <a:spcPts val="0"/>
              </a:spcAft>
              <a:buClr>
                <a:schemeClr val="accent4"/>
              </a:buClr>
              <a:buSzPts val="1600"/>
              <a:buNone/>
              <a:defRPr sz="1600">
                <a:solidFill>
                  <a:schemeClr val="accent4"/>
                </a:solidFill>
              </a:defRPr>
            </a:lvl8pPr>
            <a:lvl9pPr lvl="8" algn="ctr" rtl="0">
              <a:spcBef>
                <a:spcPts val="0"/>
              </a:spcBef>
              <a:spcAft>
                <a:spcPts val="0"/>
              </a:spcAft>
              <a:buClr>
                <a:schemeClr val="accent4"/>
              </a:buClr>
              <a:buSzPts val="1600"/>
              <a:buNone/>
              <a:defRPr sz="1600">
                <a:solidFill>
                  <a:schemeClr val="accent4"/>
                </a:solidFill>
              </a:defRPr>
            </a:lvl9pPr>
          </a:lstStyle>
          <a:p>
            <a:r>
              <a:t>xx%</a:t>
            </a:r>
          </a:p>
        </p:txBody>
      </p:sp>
      <p:sp>
        <p:nvSpPr>
          <p:cNvPr id="447" name="Google Shape;447;p14"/>
          <p:cNvSpPr txBox="1">
            <a:spLocks noGrp="1"/>
          </p:cNvSpPr>
          <p:nvPr>
            <p:ph type="title" idx="7" hasCustomPrompt="1"/>
          </p:nvPr>
        </p:nvSpPr>
        <p:spPr>
          <a:xfrm>
            <a:off x="3151283" y="2220038"/>
            <a:ext cx="7707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7C57"/>
              </a:buClr>
              <a:buSzPts val="1600"/>
              <a:buNone/>
              <a:defRPr sz="3400">
                <a:solidFill>
                  <a:schemeClr val="dk1"/>
                </a:solidFill>
                <a:latin typeface="Exo Thin"/>
                <a:ea typeface="Exo Thin"/>
                <a:cs typeface="Exo Thin"/>
                <a:sym typeface="Exo Thin"/>
              </a:defRPr>
            </a:lvl1pPr>
            <a:lvl2pPr lvl="1" algn="ctr" rtl="0">
              <a:spcBef>
                <a:spcPts val="0"/>
              </a:spcBef>
              <a:spcAft>
                <a:spcPts val="0"/>
              </a:spcAft>
              <a:buClr>
                <a:schemeClr val="accent4"/>
              </a:buClr>
              <a:buSzPts val="1600"/>
              <a:buNone/>
              <a:defRPr sz="1600">
                <a:solidFill>
                  <a:schemeClr val="accent4"/>
                </a:solidFill>
              </a:defRPr>
            </a:lvl2pPr>
            <a:lvl3pPr lvl="2" algn="ctr" rtl="0">
              <a:spcBef>
                <a:spcPts val="0"/>
              </a:spcBef>
              <a:spcAft>
                <a:spcPts val="0"/>
              </a:spcAft>
              <a:buClr>
                <a:schemeClr val="accent4"/>
              </a:buClr>
              <a:buSzPts val="1600"/>
              <a:buNone/>
              <a:defRPr sz="1600">
                <a:solidFill>
                  <a:schemeClr val="accent4"/>
                </a:solidFill>
              </a:defRPr>
            </a:lvl3pPr>
            <a:lvl4pPr lvl="3" algn="ctr" rtl="0">
              <a:spcBef>
                <a:spcPts val="0"/>
              </a:spcBef>
              <a:spcAft>
                <a:spcPts val="0"/>
              </a:spcAft>
              <a:buClr>
                <a:schemeClr val="accent4"/>
              </a:buClr>
              <a:buSzPts val="1600"/>
              <a:buNone/>
              <a:defRPr sz="1600">
                <a:solidFill>
                  <a:schemeClr val="accent4"/>
                </a:solidFill>
              </a:defRPr>
            </a:lvl4pPr>
            <a:lvl5pPr lvl="4" algn="ctr" rtl="0">
              <a:spcBef>
                <a:spcPts val="0"/>
              </a:spcBef>
              <a:spcAft>
                <a:spcPts val="0"/>
              </a:spcAft>
              <a:buClr>
                <a:schemeClr val="accent4"/>
              </a:buClr>
              <a:buSzPts val="1600"/>
              <a:buNone/>
              <a:defRPr sz="1600">
                <a:solidFill>
                  <a:schemeClr val="accent4"/>
                </a:solidFill>
              </a:defRPr>
            </a:lvl5pPr>
            <a:lvl6pPr lvl="5" algn="ctr" rtl="0">
              <a:spcBef>
                <a:spcPts val="0"/>
              </a:spcBef>
              <a:spcAft>
                <a:spcPts val="0"/>
              </a:spcAft>
              <a:buClr>
                <a:schemeClr val="accent4"/>
              </a:buClr>
              <a:buSzPts val="1600"/>
              <a:buNone/>
              <a:defRPr sz="1600">
                <a:solidFill>
                  <a:schemeClr val="accent4"/>
                </a:solidFill>
              </a:defRPr>
            </a:lvl6pPr>
            <a:lvl7pPr lvl="6" algn="ctr" rtl="0">
              <a:spcBef>
                <a:spcPts val="0"/>
              </a:spcBef>
              <a:spcAft>
                <a:spcPts val="0"/>
              </a:spcAft>
              <a:buClr>
                <a:schemeClr val="accent4"/>
              </a:buClr>
              <a:buSzPts val="1600"/>
              <a:buNone/>
              <a:defRPr sz="1600">
                <a:solidFill>
                  <a:schemeClr val="accent4"/>
                </a:solidFill>
              </a:defRPr>
            </a:lvl7pPr>
            <a:lvl8pPr lvl="7" algn="ctr" rtl="0">
              <a:spcBef>
                <a:spcPts val="0"/>
              </a:spcBef>
              <a:spcAft>
                <a:spcPts val="0"/>
              </a:spcAft>
              <a:buClr>
                <a:schemeClr val="accent4"/>
              </a:buClr>
              <a:buSzPts val="1600"/>
              <a:buNone/>
              <a:defRPr sz="1600">
                <a:solidFill>
                  <a:schemeClr val="accent4"/>
                </a:solidFill>
              </a:defRPr>
            </a:lvl8pPr>
            <a:lvl9pPr lvl="8" algn="ctr" rtl="0">
              <a:spcBef>
                <a:spcPts val="0"/>
              </a:spcBef>
              <a:spcAft>
                <a:spcPts val="0"/>
              </a:spcAft>
              <a:buClr>
                <a:schemeClr val="accent4"/>
              </a:buClr>
              <a:buSzPts val="1600"/>
              <a:buNone/>
              <a:defRPr sz="1600">
                <a:solidFill>
                  <a:schemeClr val="accent4"/>
                </a:solidFill>
              </a:defRPr>
            </a:lvl9pPr>
          </a:lstStyle>
          <a:p>
            <a:r>
              <a:t>xx%</a:t>
            </a:r>
          </a:p>
        </p:txBody>
      </p:sp>
      <p:sp>
        <p:nvSpPr>
          <p:cNvPr id="448" name="Google Shape;448;p14"/>
          <p:cNvSpPr txBox="1">
            <a:spLocks noGrp="1"/>
          </p:cNvSpPr>
          <p:nvPr>
            <p:ph type="title" idx="8" hasCustomPrompt="1"/>
          </p:nvPr>
        </p:nvSpPr>
        <p:spPr>
          <a:xfrm>
            <a:off x="6855675" y="2220063"/>
            <a:ext cx="7707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7C57"/>
              </a:buClr>
              <a:buSzPts val="1600"/>
              <a:buNone/>
              <a:defRPr sz="3400">
                <a:solidFill>
                  <a:schemeClr val="dk1"/>
                </a:solidFill>
                <a:latin typeface="Exo Thin"/>
                <a:ea typeface="Exo Thin"/>
                <a:cs typeface="Exo Thin"/>
                <a:sym typeface="Exo Thin"/>
              </a:defRPr>
            </a:lvl1pPr>
            <a:lvl2pPr lvl="1" algn="ctr" rtl="0">
              <a:spcBef>
                <a:spcPts val="0"/>
              </a:spcBef>
              <a:spcAft>
                <a:spcPts val="0"/>
              </a:spcAft>
              <a:buClr>
                <a:schemeClr val="accent4"/>
              </a:buClr>
              <a:buSzPts val="1600"/>
              <a:buNone/>
              <a:defRPr sz="1600">
                <a:solidFill>
                  <a:schemeClr val="accent4"/>
                </a:solidFill>
              </a:defRPr>
            </a:lvl2pPr>
            <a:lvl3pPr lvl="2" algn="ctr" rtl="0">
              <a:spcBef>
                <a:spcPts val="0"/>
              </a:spcBef>
              <a:spcAft>
                <a:spcPts val="0"/>
              </a:spcAft>
              <a:buClr>
                <a:schemeClr val="accent4"/>
              </a:buClr>
              <a:buSzPts val="1600"/>
              <a:buNone/>
              <a:defRPr sz="1600">
                <a:solidFill>
                  <a:schemeClr val="accent4"/>
                </a:solidFill>
              </a:defRPr>
            </a:lvl3pPr>
            <a:lvl4pPr lvl="3" algn="ctr" rtl="0">
              <a:spcBef>
                <a:spcPts val="0"/>
              </a:spcBef>
              <a:spcAft>
                <a:spcPts val="0"/>
              </a:spcAft>
              <a:buClr>
                <a:schemeClr val="accent4"/>
              </a:buClr>
              <a:buSzPts val="1600"/>
              <a:buNone/>
              <a:defRPr sz="1600">
                <a:solidFill>
                  <a:schemeClr val="accent4"/>
                </a:solidFill>
              </a:defRPr>
            </a:lvl4pPr>
            <a:lvl5pPr lvl="4" algn="ctr" rtl="0">
              <a:spcBef>
                <a:spcPts val="0"/>
              </a:spcBef>
              <a:spcAft>
                <a:spcPts val="0"/>
              </a:spcAft>
              <a:buClr>
                <a:schemeClr val="accent4"/>
              </a:buClr>
              <a:buSzPts val="1600"/>
              <a:buNone/>
              <a:defRPr sz="1600">
                <a:solidFill>
                  <a:schemeClr val="accent4"/>
                </a:solidFill>
              </a:defRPr>
            </a:lvl5pPr>
            <a:lvl6pPr lvl="5" algn="ctr" rtl="0">
              <a:spcBef>
                <a:spcPts val="0"/>
              </a:spcBef>
              <a:spcAft>
                <a:spcPts val="0"/>
              </a:spcAft>
              <a:buClr>
                <a:schemeClr val="accent4"/>
              </a:buClr>
              <a:buSzPts val="1600"/>
              <a:buNone/>
              <a:defRPr sz="1600">
                <a:solidFill>
                  <a:schemeClr val="accent4"/>
                </a:solidFill>
              </a:defRPr>
            </a:lvl6pPr>
            <a:lvl7pPr lvl="6" algn="ctr" rtl="0">
              <a:spcBef>
                <a:spcPts val="0"/>
              </a:spcBef>
              <a:spcAft>
                <a:spcPts val="0"/>
              </a:spcAft>
              <a:buClr>
                <a:schemeClr val="accent4"/>
              </a:buClr>
              <a:buSzPts val="1600"/>
              <a:buNone/>
              <a:defRPr sz="1600">
                <a:solidFill>
                  <a:schemeClr val="accent4"/>
                </a:solidFill>
              </a:defRPr>
            </a:lvl7pPr>
            <a:lvl8pPr lvl="7" algn="ctr" rtl="0">
              <a:spcBef>
                <a:spcPts val="0"/>
              </a:spcBef>
              <a:spcAft>
                <a:spcPts val="0"/>
              </a:spcAft>
              <a:buClr>
                <a:schemeClr val="accent4"/>
              </a:buClr>
              <a:buSzPts val="1600"/>
              <a:buNone/>
              <a:defRPr sz="1600">
                <a:solidFill>
                  <a:schemeClr val="accent4"/>
                </a:solidFill>
              </a:defRPr>
            </a:lvl8pPr>
            <a:lvl9pPr lvl="8" algn="ctr" rtl="0">
              <a:spcBef>
                <a:spcPts val="0"/>
              </a:spcBef>
              <a:spcAft>
                <a:spcPts val="0"/>
              </a:spcAft>
              <a:buClr>
                <a:schemeClr val="accent4"/>
              </a:buClr>
              <a:buSzPts val="1600"/>
              <a:buNone/>
              <a:defRPr sz="1600">
                <a:solidFill>
                  <a:schemeClr val="accent4"/>
                </a:solidFill>
              </a:defRPr>
            </a:lvl9pPr>
          </a:lstStyle>
          <a:p>
            <a:r>
              <a:t>xx%</a:t>
            </a:r>
          </a:p>
        </p:txBody>
      </p:sp>
      <p:grpSp>
        <p:nvGrpSpPr>
          <p:cNvPr id="449" name="Google Shape;449;p14"/>
          <p:cNvGrpSpPr/>
          <p:nvPr/>
        </p:nvGrpSpPr>
        <p:grpSpPr>
          <a:xfrm>
            <a:off x="-39118" y="4603512"/>
            <a:ext cx="2128963" cy="1450665"/>
            <a:chOff x="-39118" y="4603512"/>
            <a:chExt cx="2128963" cy="1450665"/>
          </a:xfrm>
        </p:grpSpPr>
        <p:sp>
          <p:nvSpPr>
            <p:cNvPr id="450" name="Google Shape;450;p14"/>
            <p:cNvSpPr/>
            <p:nvPr/>
          </p:nvSpPr>
          <p:spPr>
            <a:xfrm>
              <a:off x="-39118" y="4633701"/>
              <a:ext cx="1420476" cy="1420476"/>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1022554" y="5666254"/>
              <a:ext cx="6768" cy="4542"/>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1022554" y="5579072"/>
              <a:ext cx="142039" cy="91724"/>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1022554" y="5491980"/>
              <a:ext cx="277220" cy="178817"/>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1022554" y="5405867"/>
              <a:ext cx="412402" cy="264931"/>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1022554" y="5318774"/>
              <a:ext cx="539836" cy="350956"/>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1022554" y="5231593"/>
              <a:ext cx="640377" cy="421396"/>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1023623" y="5146638"/>
              <a:ext cx="723106" cy="477232"/>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1032617" y="5068451"/>
              <a:ext cx="785710" cy="517484"/>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1051585" y="4995785"/>
              <a:ext cx="829257" cy="545447"/>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1079547" y="4928729"/>
              <a:ext cx="853835" cy="562188"/>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1114188" y="4866125"/>
              <a:ext cx="865056" cy="568956"/>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1156666" y="4808064"/>
              <a:ext cx="861672" cy="566641"/>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1206891" y="4755523"/>
              <a:ext cx="841635" cy="553283"/>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1263884" y="4707436"/>
              <a:ext cx="808062" cy="53208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1330940" y="4667273"/>
              <a:ext cx="754453" cy="496201"/>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1409216" y="4632632"/>
              <a:ext cx="680628" cy="449270"/>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1500850" y="4610280"/>
              <a:ext cx="588993" cy="384440"/>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1615905" y="4603512"/>
              <a:ext cx="473937" cy="305183"/>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1750016" y="4603512"/>
              <a:ext cx="339824" cy="218001"/>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1885286" y="4603512"/>
              <a:ext cx="204554" cy="13090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2021624" y="4603512"/>
              <a:ext cx="68214" cy="43725"/>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14"/>
          <p:cNvGrpSpPr/>
          <p:nvPr/>
        </p:nvGrpSpPr>
        <p:grpSpPr>
          <a:xfrm>
            <a:off x="7180332" y="-1497055"/>
            <a:ext cx="2487331" cy="2037063"/>
            <a:chOff x="7180332" y="-1497055"/>
            <a:chExt cx="2487331" cy="2037063"/>
          </a:xfrm>
        </p:grpSpPr>
        <p:sp>
          <p:nvSpPr>
            <p:cNvPr id="473" name="Google Shape;473;p14"/>
            <p:cNvSpPr/>
            <p:nvPr/>
          </p:nvSpPr>
          <p:spPr>
            <a:xfrm rot="10800000" flipH="1">
              <a:off x="7630746"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14"/>
          <p:cNvSpPr/>
          <p:nvPr/>
        </p:nvSpPr>
        <p:spPr>
          <a:xfrm rot="10800000" flipH="1">
            <a:off x="8856557" y="2957330"/>
            <a:ext cx="608594" cy="608594"/>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8514948" y="210140"/>
            <a:ext cx="460575" cy="460575"/>
          </a:xfrm>
          <a:custGeom>
            <a:avLst/>
            <a:gdLst/>
            <a:ahLst/>
            <a:cxnLst/>
            <a:rect l="l" t="t" r="r" b="b"/>
            <a:pathLst>
              <a:path w="23430" h="23430" extrusionOk="0">
                <a:moveTo>
                  <a:pt x="17883" y="1"/>
                </a:moveTo>
                <a:cubicBezTo>
                  <a:pt x="8007" y="1"/>
                  <a:pt x="1" y="8007"/>
                  <a:pt x="1" y="17883"/>
                </a:cubicBezTo>
                <a:lnTo>
                  <a:pt x="1" y="23429"/>
                </a:lnTo>
                <a:lnTo>
                  <a:pt x="5547" y="23429"/>
                </a:lnTo>
                <a:cubicBezTo>
                  <a:pt x="15423" y="23429"/>
                  <a:pt x="23430" y="15423"/>
                  <a:pt x="23430" y="5547"/>
                </a:cubicBezTo>
                <a:lnTo>
                  <a:pt x="23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10800000">
            <a:off x="8928832" y="1614305"/>
            <a:ext cx="608594" cy="608594"/>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8535707" y="4130966"/>
            <a:ext cx="263914" cy="262843"/>
          </a:xfrm>
          <a:custGeom>
            <a:avLst/>
            <a:gdLst/>
            <a:ahLst/>
            <a:cxnLst/>
            <a:rect l="l" t="t" r="r" b="b"/>
            <a:pathLst>
              <a:path w="3201" h="3188" extrusionOk="0">
                <a:moveTo>
                  <a:pt x="2435" y="0"/>
                </a:moveTo>
                <a:cubicBezTo>
                  <a:pt x="1092" y="0"/>
                  <a:pt x="0" y="1080"/>
                  <a:pt x="0" y="2435"/>
                </a:cubicBezTo>
                <a:lnTo>
                  <a:pt x="0" y="3188"/>
                </a:lnTo>
                <a:lnTo>
                  <a:pt x="753" y="3188"/>
                </a:lnTo>
                <a:cubicBezTo>
                  <a:pt x="2108" y="3188"/>
                  <a:pt x="3200" y="2096"/>
                  <a:pt x="3200" y="753"/>
                </a:cubicBezTo>
                <a:lnTo>
                  <a:pt x="3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CUSTOM_19">
    <p:spTree>
      <p:nvGrpSpPr>
        <p:cNvPr id="1" name="Shape 492"/>
        <p:cNvGrpSpPr/>
        <p:nvPr/>
      </p:nvGrpSpPr>
      <p:grpSpPr>
        <a:xfrm>
          <a:off x="0" y="0"/>
          <a:ext cx="0" cy="0"/>
          <a:chOff x="0" y="0"/>
          <a:chExt cx="0" cy="0"/>
        </a:xfrm>
      </p:grpSpPr>
      <p:sp>
        <p:nvSpPr>
          <p:cNvPr id="493" name="Google Shape;493;p15"/>
          <p:cNvSpPr txBox="1">
            <a:spLocks noGrp="1"/>
          </p:cNvSpPr>
          <p:nvPr>
            <p:ph type="title" hasCustomPrompt="1"/>
          </p:nvPr>
        </p:nvSpPr>
        <p:spPr>
          <a:xfrm>
            <a:off x="3240475" y="1510800"/>
            <a:ext cx="5105100" cy="146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83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94" name="Google Shape;494;p15"/>
          <p:cNvSpPr txBox="1">
            <a:spLocks noGrp="1"/>
          </p:cNvSpPr>
          <p:nvPr>
            <p:ph type="subTitle" idx="1"/>
          </p:nvPr>
        </p:nvSpPr>
        <p:spPr>
          <a:xfrm>
            <a:off x="3240475" y="2883350"/>
            <a:ext cx="5105100" cy="65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495" name="Google Shape;495;p15"/>
          <p:cNvGrpSpPr/>
          <p:nvPr/>
        </p:nvGrpSpPr>
        <p:grpSpPr>
          <a:xfrm flipH="1">
            <a:off x="5703978" y="-935492"/>
            <a:ext cx="3545529" cy="1688867"/>
            <a:chOff x="-9675" y="-1163406"/>
            <a:chExt cx="3545529" cy="1688867"/>
          </a:xfrm>
        </p:grpSpPr>
        <p:sp>
          <p:nvSpPr>
            <p:cNvPr id="496" name="Google Shape;496;p15"/>
            <p:cNvSpPr/>
            <p:nvPr/>
          </p:nvSpPr>
          <p:spPr>
            <a:xfrm>
              <a:off x="-9675" y="-116340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15"/>
            <p:cNvGrpSpPr/>
            <p:nvPr/>
          </p:nvGrpSpPr>
          <p:grpSpPr>
            <a:xfrm>
              <a:off x="1161963" y="-408158"/>
              <a:ext cx="877847" cy="868009"/>
              <a:chOff x="6088588" y="-408158"/>
              <a:chExt cx="877847" cy="868009"/>
            </a:xfrm>
          </p:grpSpPr>
          <p:sp>
            <p:nvSpPr>
              <p:cNvPr id="498" name="Google Shape;498;p15"/>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5"/>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15"/>
            <p:cNvSpPr/>
            <p:nvPr/>
          </p:nvSpPr>
          <p:spPr>
            <a:xfrm flipH="1">
              <a:off x="2189576" y="-54072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14" name="Google Shape;514;p15"/>
            <p:cNvSpPr/>
            <p:nvPr/>
          </p:nvSpPr>
          <p:spPr>
            <a:xfrm>
              <a:off x="3025759" y="-14407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1">
  <p:cSld name="CUSTOM_16">
    <p:spTree>
      <p:nvGrpSpPr>
        <p:cNvPr id="1" name="Shape 515"/>
        <p:cNvGrpSpPr/>
        <p:nvPr/>
      </p:nvGrpSpPr>
      <p:grpSpPr>
        <a:xfrm>
          <a:off x="0" y="0"/>
          <a:ext cx="0" cy="0"/>
          <a:chOff x="0" y="0"/>
          <a:chExt cx="0" cy="0"/>
        </a:xfrm>
      </p:grpSpPr>
      <p:sp>
        <p:nvSpPr>
          <p:cNvPr id="516" name="Google Shape;516;p16"/>
          <p:cNvSpPr txBox="1">
            <a:spLocks noGrp="1"/>
          </p:cNvSpPr>
          <p:nvPr>
            <p:ph type="title"/>
          </p:nvPr>
        </p:nvSpPr>
        <p:spPr>
          <a:xfrm>
            <a:off x="752675" y="604075"/>
            <a:ext cx="2553900" cy="1975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2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7" name="Google Shape;517;p16"/>
          <p:cNvSpPr/>
          <p:nvPr/>
        </p:nvSpPr>
        <p:spPr>
          <a:xfrm>
            <a:off x="1224613" y="4502025"/>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16"/>
          <p:cNvGrpSpPr/>
          <p:nvPr/>
        </p:nvGrpSpPr>
        <p:grpSpPr>
          <a:xfrm>
            <a:off x="1735081" y="4478905"/>
            <a:ext cx="817859" cy="817646"/>
            <a:chOff x="813569" y="4603505"/>
            <a:chExt cx="817859" cy="817646"/>
          </a:xfrm>
        </p:grpSpPr>
        <p:sp>
          <p:nvSpPr>
            <p:cNvPr id="519" name="Google Shape;519;p16"/>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6"/>
          <p:cNvSpPr/>
          <p:nvPr/>
        </p:nvSpPr>
        <p:spPr>
          <a:xfrm rot="10800000" flipH="1">
            <a:off x="6696088" y="-31569"/>
            <a:ext cx="662884" cy="662724"/>
          </a:xfrm>
          <a:custGeom>
            <a:avLst/>
            <a:gdLst/>
            <a:ahLst/>
            <a:cxnLst/>
            <a:rect l="l" t="t" r="r" b="b"/>
            <a:pathLst>
              <a:path w="15951" h="15951" extrusionOk="0">
                <a:moveTo>
                  <a:pt x="1" y="1"/>
                </a:moveTo>
                <a:lnTo>
                  <a:pt x="1" y="3778"/>
                </a:lnTo>
                <a:cubicBezTo>
                  <a:pt x="1" y="10504"/>
                  <a:pt x="5447" y="15950"/>
                  <a:pt x="12173" y="15950"/>
                </a:cubicBezTo>
                <a:lnTo>
                  <a:pt x="15951" y="15950"/>
                </a:lnTo>
                <a:lnTo>
                  <a:pt x="15951" y="12173"/>
                </a:lnTo>
                <a:cubicBezTo>
                  <a:pt x="15951" y="5459"/>
                  <a:pt x="10492" y="1"/>
                  <a:pt x="3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 name="Google Shape;541;p16"/>
          <p:cNvGrpSpPr/>
          <p:nvPr/>
        </p:nvGrpSpPr>
        <p:grpSpPr>
          <a:xfrm rot="10800000" flipH="1">
            <a:off x="7206556" y="-163370"/>
            <a:ext cx="817859" cy="817646"/>
            <a:chOff x="813569" y="4603505"/>
            <a:chExt cx="817859" cy="817646"/>
          </a:xfrm>
        </p:grpSpPr>
        <p:sp>
          <p:nvSpPr>
            <p:cNvPr id="542" name="Google Shape;542;p16"/>
            <p:cNvSpPr/>
            <p:nvPr/>
          </p:nvSpPr>
          <p:spPr>
            <a:xfrm>
              <a:off x="813569" y="5417671"/>
              <a:ext cx="5186" cy="3479"/>
            </a:xfrm>
            <a:custGeom>
              <a:avLst/>
              <a:gdLst/>
              <a:ahLst/>
              <a:cxnLst/>
              <a:rect l="l" t="t" r="r" b="b"/>
              <a:pathLst>
                <a:path w="76" h="51" extrusionOk="0">
                  <a:moveTo>
                    <a:pt x="0" y="1"/>
                  </a:moveTo>
                  <a:lnTo>
                    <a:pt x="0" y="51"/>
                  </a:lnTo>
                  <a:lnTo>
                    <a:pt x="76" y="5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813569" y="5350881"/>
              <a:ext cx="108843" cy="70269"/>
            </a:xfrm>
            <a:custGeom>
              <a:avLst/>
              <a:gdLst/>
              <a:ahLst/>
              <a:cxnLst/>
              <a:rect l="l" t="t" r="r" b="b"/>
              <a:pathLst>
                <a:path w="1595" h="1030" extrusionOk="0">
                  <a:moveTo>
                    <a:pt x="0" y="1"/>
                  </a:moveTo>
                  <a:lnTo>
                    <a:pt x="0" y="390"/>
                  </a:lnTo>
                  <a:lnTo>
                    <a:pt x="992" y="1030"/>
                  </a:lnTo>
                  <a:lnTo>
                    <a:pt x="1594" y="1030"/>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a:off x="813569" y="5284160"/>
              <a:ext cx="212431" cy="136991"/>
            </a:xfrm>
            <a:custGeom>
              <a:avLst/>
              <a:gdLst/>
              <a:ahLst/>
              <a:cxnLst/>
              <a:rect l="l" t="t" r="r" b="b"/>
              <a:pathLst>
                <a:path w="3113" h="2008" extrusionOk="0">
                  <a:moveTo>
                    <a:pt x="0" y="0"/>
                  </a:moveTo>
                  <a:lnTo>
                    <a:pt x="0" y="389"/>
                  </a:lnTo>
                  <a:lnTo>
                    <a:pt x="2523" y="2008"/>
                  </a:lnTo>
                  <a:lnTo>
                    <a:pt x="3112" y="200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a:off x="813569" y="5218189"/>
              <a:ext cx="316019" cy="202962"/>
            </a:xfrm>
            <a:custGeom>
              <a:avLst/>
              <a:gdLst/>
              <a:ahLst/>
              <a:cxnLst/>
              <a:rect l="l" t="t" r="r" b="b"/>
              <a:pathLst>
                <a:path w="4631" h="2975" extrusionOk="0">
                  <a:moveTo>
                    <a:pt x="0" y="1"/>
                  </a:moveTo>
                  <a:lnTo>
                    <a:pt x="0" y="377"/>
                  </a:lnTo>
                  <a:lnTo>
                    <a:pt x="4041" y="2975"/>
                  </a:lnTo>
                  <a:lnTo>
                    <a:pt x="4631" y="297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a:off x="813569" y="5151467"/>
              <a:ext cx="413671" cy="268865"/>
            </a:xfrm>
            <a:custGeom>
              <a:avLst/>
              <a:gdLst/>
              <a:ahLst/>
              <a:cxnLst/>
              <a:rect l="l" t="t" r="r" b="b"/>
              <a:pathLst>
                <a:path w="6062" h="3941" extrusionOk="0">
                  <a:moveTo>
                    <a:pt x="0" y="0"/>
                  </a:moveTo>
                  <a:lnTo>
                    <a:pt x="0" y="377"/>
                  </a:lnTo>
                  <a:lnTo>
                    <a:pt x="5547" y="3940"/>
                  </a:lnTo>
                  <a:cubicBezTo>
                    <a:pt x="5710" y="3928"/>
                    <a:pt x="5886" y="3915"/>
                    <a:pt x="6061" y="389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6"/>
            <p:cNvSpPr/>
            <p:nvPr/>
          </p:nvSpPr>
          <p:spPr>
            <a:xfrm>
              <a:off x="813569" y="5084677"/>
              <a:ext cx="490714" cy="322829"/>
            </a:xfrm>
            <a:custGeom>
              <a:avLst/>
              <a:gdLst/>
              <a:ahLst/>
              <a:cxnLst/>
              <a:rect l="l" t="t" r="r" b="b"/>
              <a:pathLst>
                <a:path w="7191" h="4732" extrusionOk="0">
                  <a:moveTo>
                    <a:pt x="0" y="0"/>
                  </a:moveTo>
                  <a:lnTo>
                    <a:pt x="0" y="389"/>
                  </a:lnTo>
                  <a:lnTo>
                    <a:pt x="6777" y="4731"/>
                  </a:lnTo>
                  <a:cubicBezTo>
                    <a:pt x="6915" y="4694"/>
                    <a:pt x="7053" y="4668"/>
                    <a:pt x="7191" y="461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6"/>
            <p:cNvSpPr/>
            <p:nvPr/>
          </p:nvSpPr>
          <p:spPr>
            <a:xfrm>
              <a:off x="814388" y="5019593"/>
              <a:ext cx="554109" cy="365604"/>
            </a:xfrm>
            <a:custGeom>
              <a:avLst/>
              <a:gdLst/>
              <a:ahLst/>
              <a:cxnLst/>
              <a:rect l="l" t="t" r="r" b="b"/>
              <a:pathLst>
                <a:path w="8120" h="5359" extrusionOk="0">
                  <a:moveTo>
                    <a:pt x="26" y="1"/>
                  </a:moveTo>
                  <a:cubicBezTo>
                    <a:pt x="13" y="126"/>
                    <a:pt x="1" y="252"/>
                    <a:pt x="1" y="365"/>
                  </a:cubicBezTo>
                  <a:lnTo>
                    <a:pt x="7769" y="5359"/>
                  </a:lnTo>
                  <a:cubicBezTo>
                    <a:pt x="7894" y="5309"/>
                    <a:pt x="8007" y="5259"/>
                    <a:pt x="8120" y="5196"/>
                  </a:cubicBezTo>
                  <a:lnTo>
                    <a:pt x="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a:off x="821280" y="4959694"/>
              <a:ext cx="602082" cy="396441"/>
            </a:xfrm>
            <a:custGeom>
              <a:avLst/>
              <a:gdLst/>
              <a:ahLst/>
              <a:cxnLst/>
              <a:rect l="l" t="t" r="r" b="b"/>
              <a:pathLst>
                <a:path w="8823" h="5811" extrusionOk="0">
                  <a:moveTo>
                    <a:pt x="76" y="0"/>
                  </a:moveTo>
                  <a:cubicBezTo>
                    <a:pt x="50" y="113"/>
                    <a:pt x="25" y="226"/>
                    <a:pt x="0" y="339"/>
                  </a:cubicBezTo>
                  <a:lnTo>
                    <a:pt x="8521" y="5810"/>
                  </a:lnTo>
                  <a:cubicBezTo>
                    <a:pt x="8621" y="5748"/>
                    <a:pt x="8722" y="5685"/>
                    <a:pt x="8822" y="5622"/>
                  </a:cubicBez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6"/>
            <p:cNvSpPr/>
            <p:nvPr/>
          </p:nvSpPr>
          <p:spPr>
            <a:xfrm>
              <a:off x="835815" y="4904024"/>
              <a:ext cx="635451" cy="417863"/>
            </a:xfrm>
            <a:custGeom>
              <a:avLst/>
              <a:gdLst/>
              <a:ahLst/>
              <a:cxnLst/>
              <a:rect l="l" t="t" r="r" b="b"/>
              <a:pathLst>
                <a:path w="9312" h="6125" extrusionOk="0">
                  <a:moveTo>
                    <a:pt x="114" y="0"/>
                  </a:moveTo>
                  <a:cubicBezTo>
                    <a:pt x="76" y="113"/>
                    <a:pt x="38" y="214"/>
                    <a:pt x="1" y="314"/>
                  </a:cubicBezTo>
                  <a:lnTo>
                    <a:pt x="9048" y="6124"/>
                  </a:lnTo>
                  <a:cubicBezTo>
                    <a:pt x="9136" y="6049"/>
                    <a:pt x="9224" y="5974"/>
                    <a:pt x="9312" y="5911"/>
                  </a:cubicBezTo>
                  <a:lnTo>
                    <a:pt x="1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6"/>
            <p:cNvSpPr/>
            <p:nvPr/>
          </p:nvSpPr>
          <p:spPr>
            <a:xfrm>
              <a:off x="857242" y="4852653"/>
              <a:ext cx="654285" cy="430689"/>
            </a:xfrm>
            <a:custGeom>
              <a:avLst/>
              <a:gdLst/>
              <a:ahLst/>
              <a:cxnLst/>
              <a:rect l="l" t="t" r="r" b="b"/>
              <a:pathLst>
                <a:path w="9588" h="6313" extrusionOk="0">
                  <a:moveTo>
                    <a:pt x="138" y="1"/>
                  </a:moveTo>
                  <a:cubicBezTo>
                    <a:pt x="88" y="101"/>
                    <a:pt x="38" y="189"/>
                    <a:pt x="0" y="289"/>
                  </a:cubicBezTo>
                  <a:lnTo>
                    <a:pt x="9374" y="6313"/>
                  </a:lnTo>
                  <a:cubicBezTo>
                    <a:pt x="9450" y="6225"/>
                    <a:pt x="9525" y="6149"/>
                    <a:pt x="9588" y="6074"/>
                  </a:cubicBezTo>
                  <a:lnTo>
                    <a:pt x="1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6"/>
            <p:cNvSpPr/>
            <p:nvPr/>
          </p:nvSpPr>
          <p:spPr>
            <a:xfrm>
              <a:off x="883788" y="4804693"/>
              <a:ext cx="662883" cy="435874"/>
            </a:xfrm>
            <a:custGeom>
              <a:avLst/>
              <a:gdLst/>
              <a:ahLst/>
              <a:cxnLst/>
              <a:rect l="l" t="t" r="r" b="b"/>
              <a:pathLst>
                <a:path w="9714" h="6389" extrusionOk="0">
                  <a:moveTo>
                    <a:pt x="176" y="1"/>
                  </a:moveTo>
                  <a:cubicBezTo>
                    <a:pt x="113" y="89"/>
                    <a:pt x="51" y="177"/>
                    <a:pt x="0" y="277"/>
                  </a:cubicBezTo>
                  <a:lnTo>
                    <a:pt x="9525" y="6388"/>
                  </a:lnTo>
                  <a:cubicBezTo>
                    <a:pt x="9588" y="6300"/>
                    <a:pt x="9650" y="6212"/>
                    <a:pt x="9713" y="6125"/>
                  </a:cubicBezTo>
                  <a:lnTo>
                    <a:pt x="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916338" y="4760212"/>
              <a:ext cx="660290" cy="434100"/>
            </a:xfrm>
            <a:custGeom>
              <a:avLst/>
              <a:gdLst/>
              <a:ahLst/>
              <a:cxnLst/>
              <a:rect l="l" t="t" r="r" b="b"/>
              <a:pathLst>
                <a:path w="9676" h="6363" extrusionOk="0">
                  <a:moveTo>
                    <a:pt x="214" y="0"/>
                  </a:moveTo>
                  <a:cubicBezTo>
                    <a:pt x="138" y="88"/>
                    <a:pt x="63" y="163"/>
                    <a:pt x="0" y="251"/>
                  </a:cubicBezTo>
                  <a:lnTo>
                    <a:pt x="9512" y="6363"/>
                  </a:lnTo>
                  <a:cubicBezTo>
                    <a:pt x="9562" y="6262"/>
                    <a:pt x="9625" y="6174"/>
                    <a:pt x="9675" y="6074"/>
                  </a:cubicBezTo>
                  <a:lnTo>
                    <a:pt x="2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954826" y="4719960"/>
              <a:ext cx="644936" cy="423866"/>
            </a:xfrm>
            <a:custGeom>
              <a:avLst/>
              <a:gdLst/>
              <a:ahLst/>
              <a:cxnLst/>
              <a:rect l="l" t="t" r="r" b="b"/>
              <a:pathLst>
                <a:path w="9451" h="6213" extrusionOk="0">
                  <a:moveTo>
                    <a:pt x="239" y="1"/>
                  </a:moveTo>
                  <a:cubicBezTo>
                    <a:pt x="151" y="76"/>
                    <a:pt x="76" y="151"/>
                    <a:pt x="1" y="226"/>
                  </a:cubicBezTo>
                  <a:lnTo>
                    <a:pt x="9325" y="6212"/>
                  </a:lnTo>
                  <a:cubicBezTo>
                    <a:pt x="9375" y="6112"/>
                    <a:pt x="9413" y="6011"/>
                    <a:pt x="9450" y="5911"/>
                  </a:cubicBezTo>
                  <a:lnTo>
                    <a:pt x="2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998500" y="4683120"/>
              <a:ext cx="619210" cy="407629"/>
            </a:xfrm>
            <a:custGeom>
              <a:avLst/>
              <a:gdLst/>
              <a:ahLst/>
              <a:cxnLst/>
              <a:rect l="l" t="t" r="r" b="b"/>
              <a:pathLst>
                <a:path w="9074" h="5975" extrusionOk="0">
                  <a:moveTo>
                    <a:pt x="289" y="1"/>
                  </a:moveTo>
                  <a:cubicBezTo>
                    <a:pt x="189" y="76"/>
                    <a:pt x="101" y="139"/>
                    <a:pt x="1" y="214"/>
                  </a:cubicBezTo>
                  <a:lnTo>
                    <a:pt x="8973" y="5974"/>
                  </a:lnTo>
                  <a:cubicBezTo>
                    <a:pt x="9011" y="5861"/>
                    <a:pt x="9036" y="5748"/>
                    <a:pt x="9074" y="5648"/>
                  </a:cubicBezTo>
                  <a:lnTo>
                    <a:pt x="2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1049884" y="4652352"/>
              <a:ext cx="578129" cy="380136"/>
            </a:xfrm>
            <a:custGeom>
              <a:avLst/>
              <a:gdLst/>
              <a:ahLst/>
              <a:cxnLst/>
              <a:rect l="l" t="t" r="r" b="b"/>
              <a:pathLst>
                <a:path w="8472" h="5572" extrusionOk="0">
                  <a:moveTo>
                    <a:pt x="327" y="0"/>
                  </a:moveTo>
                  <a:cubicBezTo>
                    <a:pt x="214" y="50"/>
                    <a:pt x="114" y="113"/>
                    <a:pt x="1" y="163"/>
                  </a:cubicBezTo>
                  <a:lnTo>
                    <a:pt x="8421" y="5572"/>
                  </a:lnTo>
                  <a:cubicBezTo>
                    <a:pt x="8446" y="5459"/>
                    <a:pt x="8459" y="5333"/>
                    <a:pt x="8471" y="5220"/>
                  </a:cubicBezTo>
                  <a:lnTo>
                    <a:pt x="3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1109868" y="4625814"/>
              <a:ext cx="521558" cy="344183"/>
            </a:xfrm>
            <a:custGeom>
              <a:avLst/>
              <a:gdLst/>
              <a:ahLst/>
              <a:cxnLst/>
              <a:rect l="l" t="t" r="r" b="b"/>
              <a:pathLst>
                <a:path w="7643" h="5045" extrusionOk="0">
                  <a:moveTo>
                    <a:pt x="377" y="0"/>
                  </a:moveTo>
                  <a:cubicBezTo>
                    <a:pt x="251" y="50"/>
                    <a:pt x="126" y="88"/>
                    <a:pt x="0" y="138"/>
                  </a:cubicBezTo>
                  <a:lnTo>
                    <a:pt x="7630" y="5045"/>
                  </a:lnTo>
                  <a:cubicBezTo>
                    <a:pt x="7630" y="4969"/>
                    <a:pt x="7642" y="4907"/>
                    <a:pt x="7642" y="4844"/>
                  </a:cubicBezTo>
                  <a:lnTo>
                    <a:pt x="7642" y="4656"/>
                  </a:lnTo>
                  <a:lnTo>
                    <a:pt x="3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1180087" y="4608690"/>
              <a:ext cx="451339" cy="294517"/>
            </a:xfrm>
            <a:custGeom>
              <a:avLst/>
              <a:gdLst/>
              <a:ahLst/>
              <a:cxnLst/>
              <a:rect l="l" t="t" r="r" b="b"/>
              <a:pathLst>
                <a:path w="6614" h="4317" extrusionOk="0">
                  <a:moveTo>
                    <a:pt x="465" y="0"/>
                  </a:moveTo>
                  <a:cubicBezTo>
                    <a:pt x="314" y="25"/>
                    <a:pt x="151" y="50"/>
                    <a:pt x="0" y="75"/>
                  </a:cubicBezTo>
                  <a:lnTo>
                    <a:pt x="6613" y="4317"/>
                  </a:lnTo>
                  <a:lnTo>
                    <a:pt x="6613" y="3940"/>
                  </a:lnTo>
                  <a:lnTo>
                    <a:pt x="4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1268253" y="4603505"/>
              <a:ext cx="363173" cy="233799"/>
            </a:xfrm>
            <a:custGeom>
              <a:avLst/>
              <a:gdLst/>
              <a:ahLst/>
              <a:cxnLst/>
              <a:rect l="l" t="t" r="r" b="b"/>
              <a:pathLst>
                <a:path w="5322" h="3427" extrusionOk="0">
                  <a:moveTo>
                    <a:pt x="1" y="1"/>
                  </a:moveTo>
                  <a:lnTo>
                    <a:pt x="5321" y="3427"/>
                  </a:lnTo>
                  <a:lnTo>
                    <a:pt x="5321" y="3038"/>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1371023" y="4603505"/>
              <a:ext cx="260404" cy="167009"/>
            </a:xfrm>
            <a:custGeom>
              <a:avLst/>
              <a:gdLst/>
              <a:ahLst/>
              <a:cxnLst/>
              <a:rect l="l" t="t" r="r" b="b"/>
              <a:pathLst>
                <a:path w="3816" h="2448" extrusionOk="0">
                  <a:moveTo>
                    <a:pt x="1" y="1"/>
                  </a:moveTo>
                  <a:lnTo>
                    <a:pt x="3815" y="2448"/>
                  </a:lnTo>
                  <a:lnTo>
                    <a:pt x="3815" y="2059"/>
                  </a:lnTo>
                  <a:lnTo>
                    <a:pt x="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1474680" y="4603505"/>
              <a:ext cx="156747" cy="100287"/>
            </a:xfrm>
            <a:custGeom>
              <a:avLst/>
              <a:gdLst/>
              <a:ahLst/>
              <a:cxnLst/>
              <a:rect l="l" t="t" r="r" b="b"/>
              <a:pathLst>
                <a:path w="2297" h="1470" extrusionOk="0">
                  <a:moveTo>
                    <a:pt x="0" y="1"/>
                  </a:moveTo>
                  <a:lnTo>
                    <a:pt x="2296" y="1469"/>
                  </a:lnTo>
                  <a:lnTo>
                    <a:pt x="2296" y="1093"/>
                  </a:lnTo>
                  <a:lnTo>
                    <a:pt x="6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1579155" y="4603505"/>
              <a:ext cx="52272" cy="33497"/>
            </a:xfrm>
            <a:custGeom>
              <a:avLst/>
              <a:gdLst/>
              <a:ahLst/>
              <a:cxnLst/>
              <a:rect l="l" t="t" r="r" b="b"/>
              <a:pathLst>
                <a:path w="766" h="491" extrusionOk="0">
                  <a:moveTo>
                    <a:pt x="0" y="1"/>
                  </a:moveTo>
                  <a:lnTo>
                    <a:pt x="765" y="490"/>
                  </a:lnTo>
                  <a:lnTo>
                    <a:pt x="765" y="114"/>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idea 1">
  <p:cSld name="CUSTOM_20">
    <p:spTree>
      <p:nvGrpSpPr>
        <p:cNvPr id="1" name="Shape 563"/>
        <p:cNvGrpSpPr/>
        <p:nvPr/>
      </p:nvGrpSpPr>
      <p:grpSpPr>
        <a:xfrm>
          <a:off x="0" y="0"/>
          <a:ext cx="0" cy="0"/>
          <a:chOff x="0" y="0"/>
          <a:chExt cx="0" cy="0"/>
        </a:xfrm>
      </p:grpSpPr>
      <p:sp>
        <p:nvSpPr>
          <p:cNvPr id="564" name="Google Shape;564;p17"/>
          <p:cNvSpPr txBox="1">
            <a:spLocks noGrp="1"/>
          </p:cNvSpPr>
          <p:nvPr>
            <p:ph type="title"/>
          </p:nvPr>
        </p:nvSpPr>
        <p:spPr>
          <a:xfrm>
            <a:off x="884800" y="1390350"/>
            <a:ext cx="3852000" cy="236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565" name="Google Shape;565;p17"/>
          <p:cNvGrpSpPr/>
          <p:nvPr/>
        </p:nvGrpSpPr>
        <p:grpSpPr>
          <a:xfrm flipH="1">
            <a:off x="-450450" y="3865419"/>
            <a:ext cx="3545529" cy="1688867"/>
            <a:chOff x="4063975" y="-1169456"/>
            <a:chExt cx="3545529" cy="1688867"/>
          </a:xfrm>
        </p:grpSpPr>
        <p:sp>
          <p:nvSpPr>
            <p:cNvPr id="566" name="Google Shape;566;p17"/>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7" name="Google Shape;567;p17"/>
            <p:cNvGrpSpPr/>
            <p:nvPr/>
          </p:nvGrpSpPr>
          <p:grpSpPr>
            <a:xfrm flipH="1">
              <a:off x="5560019" y="-414208"/>
              <a:ext cx="877847" cy="868009"/>
              <a:chOff x="6088588" y="-408158"/>
              <a:chExt cx="877847" cy="868009"/>
            </a:xfrm>
          </p:grpSpPr>
          <p:sp>
            <p:nvSpPr>
              <p:cNvPr id="568" name="Google Shape;568;p17"/>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17"/>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584" name="Google Shape;584;p17"/>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17"/>
          <p:cNvGrpSpPr/>
          <p:nvPr/>
        </p:nvGrpSpPr>
        <p:grpSpPr>
          <a:xfrm>
            <a:off x="3425844" y="-1412205"/>
            <a:ext cx="2487331" cy="2037063"/>
            <a:chOff x="7180332" y="-1497055"/>
            <a:chExt cx="2487331" cy="2037063"/>
          </a:xfrm>
        </p:grpSpPr>
        <p:sp>
          <p:nvSpPr>
            <p:cNvPr id="586" name="Google Shape;586;p17"/>
            <p:cNvSpPr/>
            <p:nvPr/>
          </p:nvSpPr>
          <p:spPr>
            <a:xfrm rot="10800000" flipH="1">
              <a:off x="7630746" y="-1497055"/>
              <a:ext cx="2036917" cy="2037063"/>
            </a:xfrm>
            <a:custGeom>
              <a:avLst/>
              <a:gdLst/>
              <a:ahLst/>
              <a:cxnLst/>
              <a:rect l="l" t="t" r="r" b="b"/>
              <a:pathLst>
                <a:path w="23429" h="23430" extrusionOk="0">
                  <a:moveTo>
                    <a:pt x="17882" y="1"/>
                  </a:moveTo>
                  <a:cubicBezTo>
                    <a:pt x="8006" y="1"/>
                    <a:pt x="0" y="8007"/>
                    <a:pt x="0" y="17883"/>
                  </a:cubicBezTo>
                  <a:lnTo>
                    <a:pt x="0" y="23429"/>
                  </a:lnTo>
                  <a:lnTo>
                    <a:pt x="5547" y="23429"/>
                  </a:lnTo>
                  <a:cubicBezTo>
                    <a:pt x="15423" y="23429"/>
                    <a:pt x="23429" y="15423"/>
                    <a:pt x="23429" y="5547"/>
                  </a:cubicBezTo>
                  <a:lnTo>
                    <a:pt x="23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rot="10800000" flipH="1">
              <a:off x="7180332" y="-264468"/>
              <a:ext cx="182290" cy="459422"/>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rot="10800000" flipH="1">
              <a:off x="7180332" y="-324758"/>
              <a:ext cx="272768" cy="686239"/>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rot="10800000" flipH="1">
              <a:off x="7180332" y="-358333"/>
              <a:ext cx="352114" cy="872893"/>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rot="10800000" flipH="1">
              <a:off x="7225036" y="-376143"/>
              <a:ext cx="380076" cy="890703"/>
            </a:xfrm>
            <a:custGeom>
              <a:avLst/>
              <a:gdLst/>
              <a:ahLst/>
              <a:cxnLst/>
              <a:rect l="l" t="t" r="r" b="b"/>
              <a:pathLst>
                <a:path w="4268" h="10002" extrusionOk="0">
                  <a:moveTo>
                    <a:pt x="1" y="1"/>
                  </a:moveTo>
                  <a:lnTo>
                    <a:pt x="3954" y="9939"/>
                  </a:lnTo>
                  <a:cubicBezTo>
                    <a:pt x="4067" y="9964"/>
                    <a:pt x="4167" y="9989"/>
                    <a:pt x="4267" y="10002"/>
                  </a:cubicBez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rot="10800000" flipH="1">
              <a:off x="7292091" y="-382911"/>
              <a:ext cx="382302" cy="897471"/>
            </a:xfrm>
            <a:custGeom>
              <a:avLst/>
              <a:gdLst/>
              <a:ahLst/>
              <a:cxnLst/>
              <a:rect l="l" t="t" r="r" b="b"/>
              <a:pathLst>
                <a:path w="4293" h="10078" extrusionOk="0">
                  <a:moveTo>
                    <a:pt x="1" y="1"/>
                  </a:moveTo>
                  <a:lnTo>
                    <a:pt x="3991" y="10065"/>
                  </a:lnTo>
                  <a:cubicBezTo>
                    <a:pt x="4092" y="10077"/>
                    <a:pt x="4192" y="10077"/>
                    <a:pt x="4293" y="10077"/>
                  </a:cubicBez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rot="10800000" flipH="1">
              <a:off x="7358079" y="-383980"/>
              <a:ext cx="383371" cy="898540"/>
            </a:xfrm>
            <a:custGeom>
              <a:avLst/>
              <a:gdLst/>
              <a:ahLst/>
              <a:cxnLst/>
              <a:rect l="l" t="t" r="r" b="b"/>
              <a:pathLst>
                <a:path w="4305" h="10090" extrusionOk="0">
                  <a:moveTo>
                    <a:pt x="0" y="1"/>
                  </a:moveTo>
                  <a:lnTo>
                    <a:pt x="4003" y="10090"/>
                  </a:lnTo>
                  <a:lnTo>
                    <a:pt x="4304"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rot="10800000" flipH="1">
              <a:off x="7423977" y="-383980"/>
              <a:ext cx="383371" cy="898540"/>
            </a:xfrm>
            <a:custGeom>
              <a:avLst/>
              <a:gdLst/>
              <a:ahLst/>
              <a:cxnLst/>
              <a:rect l="l" t="t" r="r" b="b"/>
              <a:pathLst>
                <a:path w="4305" h="10090" extrusionOk="0">
                  <a:moveTo>
                    <a:pt x="1" y="1"/>
                  </a:moveTo>
                  <a:lnTo>
                    <a:pt x="4016" y="10090"/>
                  </a:lnTo>
                  <a:lnTo>
                    <a:pt x="4305" y="10090"/>
                  </a:lnTo>
                  <a:lnTo>
                    <a:pt x="2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rot="10800000" flipH="1">
              <a:off x="7489875" y="-383980"/>
              <a:ext cx="383460" cy="898540"/>
            </a:xfrm>
            <a:custGeom>
              <a:avLst/>
              <a:gdLst/>
              <a:ahLst/>
              <a:cxnLst/>
              <a:rect l="l" t="t" r="r" b="b"/>
              <a:pathLst>
                <a:path w="4306" h="10090" extrusionOk="0">
                  <a:moveTo>
                    <a:pt x="1" y="1"/>
                  </a:moveTo>
                  <a:lnTo>
                    <a:pt x="4017" y="10090"/>
                  </a:lnTo>
                  <a:lnTo>
                    <a:pt x="4305" y="10090"/>
                  </a:lnTo>
                  <a:lnTo>
                    <a:pt x="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rot="10800000" flipH="1">
              <a:off x="7556931" y="-383980"/>
              <a:ext cx="382302" cy="898540"/>
            </a:xfrm>
            <a:custGeom>
              <a:avLst/>
              <a:gdLst/>
              <a:ahLst/>
              <a:cxnLst/>
              <a:rect l="l" t="t" r="r" b="b"/>
              <a:pathLst>
                <a:path w="4293" h="10090" extrusionOk="0">
                  <a:moveTo>
                    <a:pt x="1" y="1"/>
                  </a:moveTo>
                  <a:lnTo>
                    <a:pt x="4004" y="10090"/>
                  </a:lnTo>
                  <a:lnTo>
                    <a:pt x="4293" y="10090"/>
                  </a:lnTo>
                  <a:lnTo>
                    <a:pt x="289" y="13"/>
                  </a:lnTo>
                  <a:cubicBezTo>
                    <a:pt x="227" y="13"/>
                    <a:pt x="177"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rot="10800000" flipH="1">
              <a:off x="7623987" y="-383980"/>
              <a:ext cx="382302" cy="895156"/>
            </a:xfrm>
            <a:custGeom>
              <a:avLst/>
              <a:gdLst/>
              <a:ahLst/>
              <a:cxnLst/>
              <a:rect l="l" t="t" r="r" b="b"/>
              <a:pathLst>
                <a:path w="4293" h="10052" extrusionOk="0">
                  <a:moveTo>
                    <a:pt x="1" y="0"/>
                  </a:moveTo>
                  <a:lnTo>
                    <a:pt x="3991" y="10052"/>
                  </a:lnTo>
                  <a:lnTo>
                    <a:pt x="4293" y="10052"/>
                  </a:lnTo>
                  <a:lnTo>
                    <a:pt x="315" y="50"/>
                  </a:lnTo>
                  <a:cubicBezTo>
                    <a:pt x="214" y="25"/>
                    <a:pt x="101" y="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rot="10800000" flipH="1">
              <a:off x="7695495" y="-383979"/>
              <a:ext cx="376692" cy="881798"/>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rot="10800000" flipH="1">
              <a:off x="7772614" y="-296797"/>
              <a:ext cx="305183" cy="767811"/>
            </a:xfrm>
            <a:custGeom>
              <a:avLst/>
              <a:gdLst/>
              <a:ahLst/>
              <a:cxnLst/>
              <a:rect l="l" t="t" r="r" b="b"/>
              <a:pathLst>
                <a:path w="3427" h="8622" extrusionOk="0">
                  <a:moveTo>
                    <a:pt x="1" y="1"/>
                  </a:moveTo>
                  <a:lnTo>
                    <a:pt x="3427" y="8622"/>
                  </a:lnTo>
                  <a:lnTo>
                    <a:pt x="3427" y="7882"/>
                  </a:lnTo>
                  <a:lnTo>
                    <a:pt x="365" y="177"/>
                  </a:lnTo>
                  <a:cubicBezTo>
                    <a:pt x="239" y="114"/>
                    <a:pt x="126" y="5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rot="10800000" flipH="1">
              <a:off x="7857569" y="-130357"/>
              <a:ext cx="220227" cy="553283"/>
            </a:xfrm>
            <a:custGeom>
              <a:avLst/>
              <a:gdLst/>
              <a:ahLst/>
              <a:cxnLst/>
              <a:rect l="l" t="t" r="r" b="b"/>
              <a:pathLst>
                <a:path w="2473" h="6213" extrusionOk="0">
                  <a:moveTo>
                    <a:pt x="1" y="1"/>
                  </a:moveTo>
                  <a:lnTo>
                    <a:pt x="2473" y="6212"/>
                  </a:lnTo>
                  <a:lnTo>
                    <a:pt x="2473" y="5472"/>
                  </a:lnTo>
                  <a:lnTo>
                    <a:pt x="415" y="314"/>
                  </a:lnTo>
                  <a:cubicBezTo>
                    <a:pt x="289" y="201"/>
                    <a:pt x="151" y="10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rot="10800000" flipH="1">
              <a:off x="7962650" y="39556"/>
              <a:ext cx="114076" cy="287283"/>
            </a:xfrm>
            <a:custGeom>
              <a:avLst/>
              <a:gdLst/>
              <a:ahLst/>
              <a:cxnLst/>
              <a:rect l="l" t="t" r="r" b="b"/>
              <a:pathLst>
                <a:path w="1281" h="3226" extrusionOk="0">
                  <a:moveTo>
                    <a:pt x="0" y="1"/>
                  </a:moveTo>
                  <a:lnTo>
                    <a:pt x="1280" y="3226"/>
                  </a:lnTo>
                  <a:cubicBezTo>
                    <a:pt x="1192" y="2009"/>
                    <a:pt x="728" y="8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1">
  <p:cSld name="CUSTOM_2">
    <p:spTree>
      <p:nvGrpSpPr>
        <p:cNvPr id="1" name="Shape 601"/>
        <p:cNvGrpSpPr/>
        <p:nvPr/>
      </p:nvGrpSpPr>
      <p:grpSpPr>
        <a:xfrm>
          <a:off x="0" y="0"/>
          <a:ext cx="0" cy="0"/>
          <a:chOff x="0" y="0"/>
          <a:chExt cx="0" cy="0"/>
        </a:xfrm>
      </p:grpSpPr>
      <p:sp>
        <p:nvSpPr>
          <p:cNvPr id="602" name="Google Shape;602;p18"/>
          <p:cNvSpPr txBox="1">
            <a:spLocks noGrp="1"/>
          </p:cNvSpPr>
          <p:nvPr>
            <p:ph type="title"/>
          </p:nvPr>
        </p:nvSpPr>
        <p:spPr>
          <a:xfrm>
            <a:off x="4017600" y="15426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3" name="Google Shape;603;p18"/>
          <p:cNvSpPr txBox="1">
            <a:spLocks noGrp="1"/>
          </p:cNvSpPr>
          <p:nvPr>
            <p:ph type="subTitle" idx="1"/>
          </p:nvPr>
        </p:nvSpPr>
        <p:spPr>
          <a:xfrm>
            <a:off x="4017600" y="2020200"/>
            <a:ext cx="3852000" cy="1580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Poppins"/>
              <a:buNone/>
              <a:defRPr sz="1400">
                <a:latin typeface="Poppins"/>
                <a:ea typeface="Poppins"/>
                <a:cs typeface="Poppins"/>
                <a:sym typeface="Poppins"/>
              </a:defRPr>
            </a:lvl1pPr>
            <a:lvl2pPr lvl="1" rtl="0">
              <a:spcBef>
                <a:spcPts val="1600"/>
              </a:spcBef>
              <a:spcAft>
                <a:spcPts val="0"/>
              </a:spcAft>
              <a:buSzPts val="1400"/>
              <a:buFont typeface="Poppins"/>
              <a:buNone/>
              <a:defRPr>
                <a:latin typeface="Poppins"/>
                <a:ea typeface="Poppins"/>
                <a:cs typeface="Poppins"/>
                <a:sym typeface="Poppins"/>
              </a:defRPr>
            </a:lvl2pPr>
            <a:lvl3pPr lvl="2" rtl="0">
              <a:spcBef>
                <a:spcPts val="1600"/>
              </a:spcBef>
              <a:spcAft>
                <a:spcPts val="0"/>
              </a:spcAft>
              <a:buSzPts val="1400"/>
              <a:buFont typeface="Poppins"/>
              <a:buNone/>
              <a:defRPr>
                <a:latin typeface="Poppins"/>
                <a:ea typeface="Poppins"/>
                <a:cs typeface="Poppins"/>
                <a:sym typeface="Poppins"/>
              </a:defRPr>
            </a:lvl3pPr>
            <a:lvl4pPr lvl="3" rtl="0">
              <a:spcBef>
                <a:spcPts val="1600"/>
              </a:spcBef>
              <a:spcAft>
                <a:spcPts val="0"/>
              </a:spcAft>
              <a:buSzPts val="1400"/>
              <a:buFont typeface="Poppins"/>
              <a:buNone/>
              <a:defRPr>
                <a:latin typeface="Poppins"/>
                <a:ea typeface="Poppins"/>
                <a:cs typeface="Poppins"/>
                <a:sym typeface="Poppins"/>
              </a:defRPr>
            </a:lvl4pPr>
            <a:lvl5pPr lvl="4" rtl="0">
              <a:spcBef>
                <a:spcPts val="1600"/>
              </a:spcBef>
              <a:spcAft>
                <a:spcPts val="0"/>
              </a:spcAft>
              <a:buSzPts val="1400"/>
              <a:buFont typeface="Poppins"/>
              <a:buNone/>
              <a:defRPr>
                <a:latin typeface="Poppins"/>
                <a:ea typeface="Poppins"/>
                <a:cs typeface="Poppins"/>
                <a:sym typeface="Poppins"/>
              </a:defRPr>
            </a:lvl5pPr>
            <a:lvl6pPr lvl="5" rtl="0">
              <a:spcBef>
                <a:spcPts val="1600"/>
              </a:spcBef>
              <a:spcAft>
                <a:spcPts val="0"/>
              </a:spcAft>
              <a:buSzPts val="1400"/>
              <a:buFont typeface="Poppins"/>
              <a:buNone/>
              <a:defRPr>
                <a:latin typeface="Poppins"/>
                <a:ea typeface="Poppins"/>
                <a:cs typeface="Poppins"/>
                <a:sym typeface="Poppins"/>
              </a:defRPr>
            </a:lvl6pPr>
            <a:lvl7pPr lvl="6" rtl="0">
              <a:spcBef>
                <a:spcPts val="1600"/>
              </a:spcBef>
              <a:spcAft>
                <a:spcPts val="0"/>
              </a:spcAft>
              <a:buSzPts val="1400"/>
              <a:buFont typeface="Poppins"/>
              <a:buNone/>
              <a:defRPr>
                <a:latin typeface="Poppins"/>
                <a:ea typeface="Poppins"/>
                <a:cs typeface="Poppins"/>
                <a:sym typeface="Poppins"/>
              </a:defRPr>
            </a:lvl7pPr>
            <a:lvl8pPr lvl="7" rtl="0">
              <a:spcBef>
                <a:spcPts val="1600"/>
              </a:spcBef>
              <a:spcAft>
                <a:spcPts val="0"/>
              </a:spcAft>
              <a:buSzPts val="1400"/>
              <a:buFont typeface="Poppins"/>
              <a:buNone/>
              <a:defRPr>
                <a:latin typeface="Poppins"/>
                <a:ea typeface="Poppins"/>
                <a:cs typeface="Poppins"/>
                <a:sym typeface="Poppins"/>
              </a:defRPr>
            </a:lvl8pPr>
            <a:lvl9pPr lvl="8" rtl="0">
              <a:spcBef>
                <a:spcPts val="1600"/>
              </a:spcBef>
              <a:spcAft>
                <a:spcPts val="1600"/>
              </a:spcAft>
              <a:buSzPts val="1400"/>
              <a:buFont typeface="Poppins"/>
              <a:buNone/>
              <a:defRPr>
                <a:latin typeface="Poppins"/>
                <a:ea typeface="Poppins"/>
                <a:cs typeface="Poppins"/>
                <a:sym typeface="Poppins"/>
              </a:defRPr>
            </a:lvl9pPr>
          </a:lstStyle>
          <a:p>
            <a:endParaRPr/>
          </a:p>
        </p:txBody>
      </p:sp>
      <p:grpSp>
        <p:nvGrpSpPr>
          <p:cNvPr id="604" name="Google Shape;604;p18"/>
          <p:cNvGrpSpPr/>
          <p:nvPr/>
        </p:nvGrpSpPr>
        <p:grpSpPr>
          <a:xfrm>
            <a:off x="5836025" y="3781669"/>
            <a:ext cx="3545529" cy="1688867"/>
            <a:chOff x="4063975" y="-1169456"/>
            <a:chExt cx="3545529" cy="1688867"/>
          </a:xfrm>
        </p:grpSpPr>
        <p:sp>
          <p:nvSpPr>
            <p:cNvPr id="605" name="Google Shape;605;p18"/>
            <p:cNvSpPr/>
            <p:nvPr/>
          </p:nvSpPr>
          <p:spPr>
            <a:xfrm flipH="1">
              <a:off x="5920692" y="-1169456"/>
              <a:ext cx="1688812" cy="1688867"/>
            </a:xfrm>
            <a:custGeom>
              <a:avLst/>
              <a:gdLst/>
              <a:ahLst/>
              <a:cxnLst/>
              <a:rect l="l" t="t" r="r" b="b"/>
              <a:pathLst>
                <a:path w="21974" h="21974" extrusionOk="0">
                  <a:moveTo>
                    <a:pt x="16779" y="0"/>
                  </a:moveTo>
                  <a:cubicBezTo>
                    <a:pt x="7505" y="0"/>
                    <a:pt x="1" y="7505"/>
                    <a:pt x="1" y="16766"/>
                  </a:cubicBezTo>
                  <a:lnTo>
                    <a:pt x="1" y="21973"/>
                  </a:lnTo>
                  <a:lnTo>
                    <a:pt x="5196" y="21973"/>
                  </a:lnTo>
                  <a:cubicBezTo>
                    <a:pt x="14470" y="21973"/>
                    <a:pt x="21974" y="14457"/>
                    <a:pt x="21974" y="5196"/>
                  </a:cubicBezTo>
                  <a:lnTo>
                    <a:pt x="219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18"/>
            <p:cNvGrpSpPr/>
            <p:nvPr/>
          </p:nvGrpSpPr>
          <p:grpSpPr>
            <a:xfrm flipH="1">
              <a:off x="5560019" y="-414208"/>
              <a:ext cx="877847" cy="868009"/>
              <a:chOff x="6088588" y="-408158"/>
              <a:chExt cx="877847" cy="868009"/>
            </a:xfrm>
          </p:grpSpPr>
          <p:sp>
            <p:nvSpPr>
              <p:cNvPr id="607" name="Google Shape;607;p18"/>
              <p:cNvSpPr/>
              <p:nvPr/>
            </p:nvSpPr>
            <p:spPr>
              <a:xfrm>
                <a:off x="6088588" y="-408158"/>
                <a:ext cx="557559" cy="25260"/>
              </a:xfrm>
              <a:custGeom>
                <a:avLst/>
                <a:gdLst/>
                <a:ahLst/>
                <a:cxnLst/>
                <a:rect l="l" t="t" r="r" b="b"/>
                <a:pathLst>
                  <a:path w="6401" h="290" extrusionOk="0">
                    <a:moveTo>
                      <a:pt x="1" y="1"/>
                    </a:moveTo>
                    <a:lnTo>
                      <a:pt x="1" y="277"/>
                    </a:lnTo>
                    <a:lnTo>
                      <a:pt x="6401" y="289"/>
                    </a:lnTo>
                    <a:cubicBezTo>
                      <a:pt x="6100" y="176"/>
                      <a:pt x="5773" y="76"/>
                      <a:pt x="544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a:off x="6088588" y="-348055"/>
                <a:ext cx="669054" cy="25260"/>
              </a:xfrm>
              <a:custGeom>
                <a:avLst/>
                <a:gdLst/>
                <a:ahLst/>
                <a:cxnLst/>
                <a:rect l="l" t="t" r="r" b="b"/>
                <a:pathLst>
                  <a:path w="7681" h="290" extrusionOk="0">
                    <a:moveTo>
                      <a:pt x="1" y="1"/>
                    </a:moveTo>
                    <a:lnTo>
                      <a:pt x="1" y="277"/>
                    </a:lnTo>
                    <a:lnTo>
                      <a:pt x="7681" y="289"/>
                    </a:lnTo>
                    <a:cubicBezTo>
                      <a:pt x="7555" y="189"/>
                      <a:pt x="7417" y="101"/>
                      <a:pt x="7267"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a:off x="6088588" y="-287865"/>
                <a:ext cx="738999" cy="25173"/>
              </a:xfrm>
              <a:custGeom>
                <a:avLst/>
                <a:gdLst/>
                <a:ahLst/>
                <a:cxnLst/>
                <a:rect l="l" t="t" r="r" b="b"/>
                <a:pathLst>
                  <a:path w="8484" h="289" extrusionOk="0">
                    <a:moveTo>
                      <a:pt x="1" y="0"/>
                    </a:moveTo>
                    <a:lnTo>
                      <a:pt x="1" y="276"/>
                    </a:lnTo>
                    <a:lnTo>
                      <a:pt x="8484" y="289"/>
                    </a:lnTo>
                    <a:cubicBezTo>
                      <a:pt x="8396" y="201"/>
                      <a:pt x="8308" y="113"/>
                      <a:pt x="820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8"/>
              <p:cNvSpPr/>
              <p:nvPr/>
            </p:nvSpPr>
            <p:spPr>
              <a:xfrm>
                <a:off x="6088588" y="-227762"/>
                <a:ext cx="788213" cy="25173"/>
              </a:xfrm>
              <a:custGeom>
                <a:avLst/>
                <a:gdLst/>
                <a:ahLst/>
                <a:cxnLst/>
                <a:rect l="l" t="t" r="r" b="b"/>
                <a:pathLst>
                  <a:path w="9049" h="289" extrusionOk="0">
                    <a:moveTo>
                      <a:pt x="1" y="0"/>
                    </a:moveTo>
                    <a:lnTo>
                      <a:pt x="1" y="276"/>
                    </a:lnTo>
                    <a:lnTo>
                      <a:pt x="9049" y="289"/>
                    </a:lnTo>
                    <a:cubicBezTo>
                      <a:pt x="8986" y="201"/>
                      <a:pt x="8923" y="113"/>
                      <a:pt x="8848"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8"/>
              <p:cNvSpPr/>
              <p:nvPr/>
            </p:nvSpPr>
            <p:spPr>
              <a:xfrm>
                <a:off x="6088588" y="-167659"/>
                <a:ext cx="824275" cy="26306"/>
              </a:xfrm>
              <a:custGeom>
                <a:avLst/>
                <a:gdLst/>
                <a:ahLst/>
                <a:cxnLst/>
                <a:rect l="l" t="t" r="r" b="b"/>
                <a:pathLst>
                  <a:path w="9463" h="302" extrusionOk="0">
                    <a:moveTo>
                      <a:pt x="1" y="0"/>
                    </a:moveTo>
                    <a:lnTo>
                      <a:pt x="1" y="276"/>
                    </a:lnTo>
                    <a:lnTo>
                      <a:pt x="9463" y="302"/>
                    </a:lnTo>
                    <a:cubicBezTo>
                      <a:pt x="9425" y="201"/>
                      <a:pt x="9375" y="113"/>
                      <a:pt x="9325" y="25"/>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a:off x="6088588" y="-106424"/>
                <a:ext cx="850493" cy="25173"/>
              </a:xfrm>
              <a:custGeom>
                <a:avLst/>
                <a:gdLst/>
                <a:ahLst/>
                <a:cxnLst/>
                <a:rect l="l" t="t" r="r" b="b"/>
                <a:pathLst>
                  <a:path w="9764" h="289" extrusionOk="0">
                    <a:moveTo>
                      <a:pt x="1" y="0"/>
                    </a:moveTo>
                    <a:lnTo>
                      <a:pt x="1" y="264"/>
                    </a:lnTo>
                    <a:lnTo>
                      <a:pt x="9764" y="289"/>
                    </a:lnTo>
                    <a:cubicBezTo>
                      <a:pt x="9726" y="188"/>
                      <a:pt x="9689" y="101"/>
                      <a:pt x="9663"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a:off x="6088588" y="-46321"/>
                <a:ext cx="866956" cy="25173"/>
              </a:xfrm>
              <a:custGeom>
                <a:avLst/>
                <a:gdLst/>
                <a:ahLst/>
                <a:cxnLst/>
                <a:rect l="l" t="t" r="r" b="b"/>
                <a:pathLst>
                  <a:path w="9953" h="289" extrusionOk="0">
                    <a:moveTo>
                      <a:pt x="1" y="0"/>
                    </a:moveTo>
                    <a:lnTo>
                      <a:pt x="1" y="101"/>
                    </a:lnTo>
                    <a:cubicBezTo>
                      <a:pt x="1" y="151"/>
                      <a:pt x="1" y="214"/>
                      <a:pt x="1" y="264"/>
                    </a:cubicBezTo>
                    <a:lnTo>
                      <a:pt x="9952" y="289"/>
                    </a:lnTo>
                    <a:cubicBezTo>
                      <a:pt x="9940" y="189"/>
                      <a:pt x="9914" y="101"/>
                      <a:pt x="9889" y="1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a:off x="6090766" y="13782"/>
                <a:ext cx="873489" cy="25260"/>
              </a:xfrm>
              <a:custGeom>
                <a:avLst/>
                <a:gdLst/>
                <a:ahLst/>
                <a:cxnLst/>
                <a:rect l="l" t="t" r="r" b="b"/>
                <a:pathLst>
                  <a:path w="10028" h="290" extrusionOk="0">
                    <a:moveTo>
                      <a:pt x="1" y="1"/>
                    </a:moveTo>
                    <a:cubicBezTo>
                      <a:pt x="13" y="88"/>
                      <a:pt x="26" y="176"/>
                      <a:pt x="39" y="264"/>
                    </a:cubicBezTo>
                    <a:lnTo>
                      <a:pt x="10027" y="289"/>
                    </a:lnTo>
                    <a:cubicBezTo>
                      <a:pt x="10027" y="201"/>
                      <a:pt x="10015" y="101"/>
                      <a:pt x="10002" y="13"/>
                    </a:cubicBez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a:off x="6101741" y="73885"/>
                <a:ext cx="864691" cy="25260"/>
              </a:xfrm>
              <a:custGeom>
                <a:avLst/>
                <a:gdLst/>
                <a:ahLst/>
                <a:cxnLst/>
                <a:rect l="l" t="t" r="r" b="b"/>
                <a:pathLst>
                  <a:path w="9927" h="290" extrusionOk="0">
                    <a:moveTo>
                      <a:pt x="0" y="1"/>
                    </a:moveTo>
                    <a:lnTo>
                      <a:pt x="0" y="1"/>
                    </a:lnTo>
                    <a:cubicBezTo>
                      <a:pt x="13" y="89"/>
                      <a:pt x="38" y="176"/>
                      <a:pt x="63" y="264"/>
                    </a:cubicBezTo>
                    <a:lnTo>
                      <a:pt x="9927" y="289"/>
                    </a:lnTo>
                    <a:lnTo>
                      <a:pt x="9927" y="114"/>
                    </a:lnTo>
                    <a:cubicBezTo>
                      <a:pt x="9927" y="76"/>
                      <a:pt x="9927" y="51"/>
                      <a:pt x="9927" y="13"/>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a:off x="6119250" y="133988"/>
                <a:ext cx="847183" cy="25260"/>
              </a:xfrm>
              <a:custGeom>
                <a:avLst/>
                <a:gdLst/>
                <a:ahLst/>
                <a:cxnLst/>
                <a:rect l="l" t="t" r="r" b="b"/>
                <a:pathLst>
                  <a:path w="9726" h="290" extrusionOk="0">
                    <a:moveTo>
                      <a:pt x="0" y="1"/>
                    </a:moveTo>
                    <a:lnTo>
                      <a:pt x="0" y="1"/>
                    </a:lnTo>
                    <a:cubicBezTo>
                      <a:pt x="25" y="89"/>
                      <a:pt x="63" y="177"/>
                      <a:pt x="101" y="264"/>
                    </a:cubicBezTo>
                    <a:lnTo>
                      <a:pt x="9726" y="289"/>
                    </a:lnTo>
                    <a:lnTo>
                      <a:pt x="9726" y="1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8"/>
              <p:cNvSpPr/>
              <p:nvPr/>
            </p:nvSpPr>
            <p:spPr>
              <a:xfrm>
                <a:off x="6145469" y="194179"/>
                <a:ext cx="820965" cy="25173"/>
              </a:xfrm>
              <a:custGeom>
                <a:avLst/>
                <a:gdLst/>
                <a:ahLst/>
                <a:cxnLst/>
                <a:rect l="l" t="t" r="r" b="b"/>
                <a:pathLst>
                  <a:path w="9425" h="289" extrusionOk="0">
                    <a:moveTo>
                      <a:pt x="0" y="0"/>
                    </a:moveTo>
                    <a:cubicBezTo>
                      <a:pt x="51" y="88"/>
                      <a:pt x="101" y="188"/>
                      <a:pt x="151" y="276"/>
                    </a:cubicBezTo>
                    <a:lnTo>
                      <a:pt x="9425" y="289"/>
                    </a:lnTo>
                    <a:lnTo>
                      <a:pt x="9425"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8"/>
              <p:cNvSpPr/>
              <p:nvPr/>
            </p:nvSpPr>
            <p:spPr>
              <a:xfrm>
                <a:off x="6182663" y="254282"/>
                <a:ext cx="783771" cy="25173"/>
              </a:xfrm>
              <a:custGeom>
                <a:avLst/>
                <a:gdLst/>
                <a:ahLst/>
                <a:cxnLst/>
                <a:rect l="l" t="t" r="r" b="b"/>
                <a:pathLst>
                  <a:path w="8998" h="289" extrusionOk="0">
                    <a:moveTo>
                      <a:pt x="0" y="0"/>
                    </a:moveTo>
                    <a:cubicBezTo>
                      <a:pt x="75" y="88"/>
                      <a:pt x="138" y="188"/>
                      <a:pt x="213" y="276"/>
                    </a:cubicBezTo>
                    <a:lnTo>
                      <a:pt x="8998" y="289"/>
                    </a:lnTo>
                    <a:lnTo>
                      <a:pt x="8998" y="1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a:off x="6233968" y="314385"/>
                <a:ext cx="732466" cy="25260"/>
              </a:xfrm>
              <a:custGeom>
                <a:avLst/>
                <a:gdLst/>
                <a:ahLst/>
                <a:cxnLst/>
                <a:rect l="l" t="t" r="r" b="b"/>
                <a:pathLst>
                  <a:path w="8409" h="290" extrusionOk="0">
                    <a:moveTo>
                      <a:pt x="1" y="0"/>
                    </a:moveTo>
                    <a:lnTo>
                      <a:pt x="1" y="0"/>
                    </a:lnTo>
                    <a:cubicBezTo>
                      <a:pt x="101" y="101"/>
                      <a:pt x="189" y="189"/>
                      <a:pt x="289" y="277"/>
                    </a:cubicBezTo>
                    <a:lnTo>
                      <a:pt x="8409" y="289"/>
                    </a:lnTo>
                    <a:lnTo>
                      <a:pt x="8409" y="26"/>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8"/>
              <p:cNvSpPr/>
              <p:nvPr/>
            </p:nvSpPr>
            <p:spPr>
              <a:xfrm>
                <a:off x="6307224" y="374488"/>
                <a:ext cx="659211" cy="25260"/>
              </a:xfrm>
              <a:custGeom>
                <a:avLst/>
                <a:gdLst/>
                <a:ahLst/>
                <a:cxnLst/>
                <a:rect l="l" t="t" r="r" b="b"/>
                <a:pathLst>
                  <a:path w="7568" h="290" extrusionOk="0">
                    <a:moveTo>
                      <a:pt x="1" y="1"/>
                    </a:moveTo>
                    <a:lnTo>
                      <a:pt x="1" y="1"/>
                    </a:lnTo>
                    <a:cubicBezTo>
                      <a:pt x="139" y="101"/>
                      <a:pt x="289" y="189"/>
                      <a:pt x="440" y="277"/>
                    </a:cubicBezTo>
                    <a:lnTo>
                      <a:pt x="7568" y="289"/>
                    </a:lnTo>
                    <a:lnTo>
                      <a:pt x="7568" y="2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8"/>
              <p:cNvSpPr/>
              <p:nvPr/>
            </p:nvSpPr>
            <p:spPr>
              <a:xfrm>
                <a:off x="6427430" y="435723"/>
                <a:ext cx="539006" cy="24128"/>
              </a:xfrm>
              <a:custGeom>
                <a:avLst/>
                <a:gdLst/>
                <a:ahLst/>
                <a:cxnLst/>
                <a:rect l="l" t="t" r="r" b="b"/>
                <a:pathLst>
                  <a:path w="6188" h="277" extrusionOk="0">
                    <a:moveTo>
                      <a:pt x="1" y="0"/>
                    </a:moveTo>
                    <a:lnTo>
                      <a:pt x="1" y="0"/>
                    </a:lnTo>
                    <a:cubicBezTo>
                      <a:pt x="403" y="126"/>
                      <a:pt x="829" y="226"/>
                      <a:pt x="1256" y="276"/>
                    </a:cubicBezTo>
                    <a:lnTo>
                      <a:pt x="6188" y="276"/>
                    </a:lnTo>
                    <a:lnTo>
                      <a:pt x="6188" y="1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8"/>
            <p:cNvSpPr/>
            <p:nvPr/>
          </p:nvSpPr>
          <p:spPr>
            <a:xfrm>
              <a:off x="4628261" y="-546774"/>
              <a:ext cx="781992" cy="781992"/>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81C241"/>
                </a:solidFill>
              </a:endParaRPr>
            </a:p>
          </p:txBody>
        </p:sp>
        <p:sp>
          <p:nvSpPr>
            <p:cNvPr id="623" name="Google Shape;623;p18"/>
            <p:cNvSpPr/>
            <p:nvPr/>
          </p:nvSpPr>
          <p:spPr>
            <a:xfrm flipH="1">
              <a:off x="4063975" y="-150121"/>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400"/>
              <a:buFont typeface="Exo Thin"/>
              <a:buNone/>
              <a:defRPr sz="3400">
                <a:solidFill>
                  <a:schemeClr val="lt1"/>
                </a:solidFill>
                <a:latin typeface="Exo Thin"/>
                <a:ea typeface="Exo Thin"/>
                <a:cs typeface="Exo Thin"/>
                <a:sym typeface="Exo Thin"/>
              </a:defRPr>
            </a:lvl1pPr>
            <a:lvl2pPr lvl="1">
              <a:spcBef>
                <a:spcPts val="0"/>
              </a:spcBef>
              <a:spcAft>
                <a:spcPts val="0"/>
              </a:spcAft>
              <a:buClr>
                <a:schemeClr val="lt1"/>
              </a:buClr>
              <a:buSzPts val="3400"/>
              <a:buFont typeface="Exo Thin"/>
              <a:buNone/>
              <a:defRPr sz="3400">
                <a:solidFill>
                  <a:schemeClr val="lt1"/>
                </a:solidFill>
                <a:latin typeface="Exo Thin"/>
                <a:ea typeface="Exo Thin"/>
                <a:cs typeface="Exo Thin"/>
                <a:sym typeface="Exo Thin"/>
              </a:defRPr>
            </a:lvl2pPr>
            <a:lvl3pPr lvl="2">
              <a:spcBef>
                <a:spcPts val="0"/>
              </a:spcBef>
              <a:spcAft>
                <a:spcPts val="0"/>
              </a:spcAft>
              <a:buClr>
                <a:schemeClr val="lt1"/>
              </a:buClr>
              <a:buSzPts val="3400"/>
              <a:buFont typeface="Exo Thin"/>
              <a:buNone/>
              <a:defRPr sz="3400">
                <a:solidFill>
                  <a:schemeClr val="lt1"/>
                </a:solidFill>
                <a:latin typeface="Exo Thin"/>
                <a:ea typeface="Exo Thin"/>
                <a:cs typeface="Exo Thin"/>
                <a:sym typeface="Exo Thin"/>
              </a:defRPr>
            </a:lvl3pPr>
            <a:lvl4pPr lvl="3">
              <a:spcBef>
                <a:spcPts val="0"/>
              </a:spcBef>
              <a:spcAft>
                <a:spcPts val="0"/>
              </a:spcAft>
              <a:buClr>
                <a:schemeClr val="lt1"/>
              </a:buClr>
              <a:buSzPts val="3400"/>
              <a:buFont typeface="Exo Thin"/>
              <a:buNone/>
              <a:defRPr sz="3400">
                <a:solidFill>
                  <a:schemeClr val="lt1"/>
                </a:solidFill>
                <a:latin typeface="Exo Thin"/>
                <a:ea typeface="Exo Thin"/>
                <a:cs typeface="Exo Thin"/>
                <a:sym typeface="Exo Thin"/>
              </a:defRPr>
            </a:lvl4pPr>
            <a:lvl5pPr lvl="4">
              <a:spcBef>
                <a:spcPts val="0"/>
              </a:spcBef>
              <a:spcAft>
                <a:spcPts val="0"/>
              </a:spcAft>
              <a:buClr>
                <a:schemeClr val="lt1"/>
              </a:buClr>
              <a:buSzPts val="3400"/>
              <a:buFont typeface="Exo Thin"/>
              <a:buNone/>
              <a:defRPr sz="3400">
                <a:solidFill>
                  <a:schemeClr val="lt1"/>
                </a:solidFill>
                <a:latin typeface="Exo Thin"/>
                <a:ea typeface="Exo Thin"/>
                <a:cs typeface="Exo Thin"/>
                <a:sym typeface="Exo Thin"/>
              </a:defRPr>
            </a:lvl5pPr>
            <a:lvl6pPr lvl="5">
              <a:spcBef>
                <a:spcPts val="0"/>
              </a:spcBef>
              <a:spcAft>
                <a:spcPts val="0"/>
              </a:spcAft>
              <a:buClr>
                <a:schemeClr val="lt1"/>
              </a:buClr>
              <a:buSzPts val="3400"/>
              <a:buFont typeface="Exo Thin"/>
              <a:buNone/>
              <a:defRPr sz="3400">
                <a:solidFill>
                  <a:schemeClr val="lt1"/>
                </a:solidFill>
                <a:latin typeface="Exo Thin"/>
                <a:ea typeface="Exo Thin"/>
                <a:cs typeface="Exo Thin"/>
                <a:sym typeface="Exo Thin"/>
              </a:defRPr>
            </a:lvl6pPr>
            <a:lvl7pPr lvl="6">
              <a:spcBef>
                <a:spcPts val="0"/>
              </a:spcBef>
              <a:spcAft>
                <a:spcPts val="0"/>
              </a:spcAft>
              <a:buClr>
                <a:schemeClr val="lt1"/>
              </a:buClr>
              <a:buSzPts val="3400"/>
              <a:buFont typeface="Exo Thin"/>
              <a:buNone/>
              <a:defRPr sz="3400">
                <a:solidFill>
                  <a:schemeClr val="lt1"/>
                </a:solidFill>
                <a:latin typeface="Exo Thin"/>
                <a:ea typeface="Exo Thin"/>
                <a:cs typeface="Exo Thin"/>
                <a:sym typeface="Exo Thin"/>
              </a:defRPr>
            </a:lvl7pPr>
            <a:lvl8pPr lvl="7">
              <a:spcBef>
                <a:spcPts val="0"/>
              </a:spcBef>
              <a:spcAft>
                <a:spcPts val="0"/>
              </a:spcAft>
              <a:buClr>
                <a:schemeClr val="lt1"/>
              </a:buClr>
              <a:buSzPts val="3400"/>
              <a:buFont typeface="Exo Thin"/>
              <a:buNone/>
              <a:defRPr sz="3400">
                <a:solidFill>
                  <a:schemeClr val="lt1"/>
                </a:solidFill>
                <a:latin typeface="Exo Thin"/>
                <a:ea typeface="Exo Thin"/>
                <a:cs typeface="Exo Thin"/>
                <a:sym typeface="Exo Thin"/>
              </a:defRPr>
            </a:lvl8pPr>
            <a:lvl9pPr lvl="8">
              <a:spcBef>
                <a:spcPts val="0"/>
              </a:spcBef>
              <a:spcAft>
                <a:spcPts val="0"/>
              </a:spcAft>
              <a:buClr>
                <a:schemeClr val="lt1"/>
              </a:buClr>
              <a:buSzPts val="3400"/>
              <a:buFont typeface="Exo Thin"/>
              <a:buNone/>
              <a:defRPr sz="3400">
                <a:solidFill>
                  <a:schemeClr val="lt1"/>
                </a:solidFill>
                <a:latin typeface="Exo Thin"/>
                <a:ea typeface="Exo Thin"/>
                <a:cs typeface="Exo Thin"/>
                <a:sym typeface="Exo Thi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00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9" r:id="rId12"/>
    <p:sldLayoutId id="2147483670" r:id="rId13"/>
    <p:sldLayoutId id="2147483671" r:id="rId14"/>
    <p:sldLayoutId id="2147483672" r:id="rId15"/>
    <p:sldLayoutId id="2147483673" r:id="rId16"/>
    <p:sldLayoutId id="2147483674" r:id="rId17"/>
    <p:sldLayoutId id="2147483675" r:id="rId18"/>
    <p:sldLayoutId id="2147483677" r:id="rId19"/>
    <p:sldLayoutId id="2147483678" r:id="rId20"/>
    <p:sldLayoutId id="2147483680" r:id="rId21"/>
    <p:sldLayoutId id="2147483681" r:id="rId22"/>
    <p:sldLayoutId id="2147483682" r:id="rId23"/>
    <p:sldLayoutId id="2147483684" r:id="rId24"/>
    <p:sldLayoutId id="2147483688" r:id="rId25"/>
    <p:sldLayoutId id="2147483693" r:id="rId26"/>
  </p:sldLayoutIdLst>
  <mc:AlternateContent xmlns:mc="http://schemas.openxmlformats.org/markup-compatibility/2006" xmlns:p14="http://schemas.microsoft.com/office/powerpoint/2010/main">
    <mc:Choice Requires="p14">
      <p:transition spd="slow">
        <p:fade thruBlk="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vi.wikipedia.org/wiki/Tri%E1%BA%BFt_h%E1%BB%8Dc_t%E1%BB%B1_nhi%C3%AAn" TargetMode="External"/><Relationship Id="rId3" Type="http://schemas.openxmlformats.org/officeDocument/2006/relationships/hyperlink" Target="https://vi.wikipedia.org/wiki/Nh%C3%A0_to%C3%A1n_h%E1%BB%8Dc" TargetMode="External"/><Relationship Id="rId7" Type="http://schemas.openxmlformats.org/officeDocument/2006/relationships/hyperlink" Target="https://vi.wikipedia.org/wiki/T%C3%A1c_gi%E1%BA%A3"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s://vi.wikipedia.org/wiki/Th%E1%BA%A7n_h%E1%BB%8Dc" TargetMode="External"/><Relationship Id="rId5" Type="http://schemas.openxmlformats.org/officeDocument/2006/relationships/hyperlink" Target="https://vi.wikipedia.org/wiki/Nh%C3%A0_thi%C3%AAn_v%C4%83n_h%E1%BB%8Dc" TargetMode="External"/><Relationship Id="rId4" Type="http://schemas.openxmlformats.org/officeDocument/2006/relationships/hyperlink" Target="https://vi.wikipedia.org/wiki/Nh%C3%A0_v%E1%BA%ADt_l%C3%B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vi.wikipedia.org/wiki/1809" TargetMode="External"/><Relationship Id="rId7" Type="http://schemas.openxmlformats.org/officeDocument/2006/relationships/hyperlink" Target="https://vi.wikipedia.org/wiki/Anh" TargetMode="External"/><Relationship Id="rId2" Type="http://schemas.openxmlformats.org/officeDocument/2006/relationships/hyperlink" Target="https://vi.wikipedia.org/wiki/12_th%C3%A1ng_2" TargetMode="External"/><Relationship Id="rId1" Type="http://schemas.openxmlformats.org/officeDocument/2006/relationships/slideLayout" Target="../slideLayouts/slideLayout2.xml"/><Relationship Id="rId6" Type="http://schemas.openxmlformats.org/officeDocument/2006/relationships/hyperlink" Target="https://vi.wikipedia.org/wiki/Khoa_h%E1%BB%8Dc_t%E1%BB%B1_nhi%C3%AAn" TargetMode="External"/><Relationship Id="rId11" Type="http://schemas.openxmlformats.org/officeDocument/2006/relationships/hyperlink" Target="https://vi.wikipedia.org/wiki/%C4%90a_d%E1%BA%A1ng_lo%C3%A0i" TargetMode="External"/><Relationship Id="rId5" Type="http://schemas.openxmlformats.org/officeDocument/2006/relationships/hyperlink" Target="https://vi.wikipedia.org/wiki/1882" TargetMode="External"/><Relationship Id="rId10" Type="http://schemas.openxmlformats.org/officeDocument/2006/relationships/hyperlink" Target="https://vi.wikipedia.org/wiki/Ch%E1%BB%8Dn_l%E1%BB%8Dc_t%E1%BB%B1_nhi%C3%AAn" TargetMode="External"/><Relationship Id="rId4" Type="http://schemas.openxmlformats.org/officeDocument/2006/relationships/hyperlink" Target="https://vi.wikipedia.org/wiki/19_th%C3%A1ng_4" TargetMode="External"/><Relationship Id="rId9" Type="http://schemas.openxmlformats.org/officeDocument/2006/relationships/hyperlink" Target="https://vi.wikipedia.org/wiki/Ti%E1%BA%BFn_h%C3%B3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delphipages.live/link?to=silk&amp;lang=vi&amp;alt=https://www.britannica.com/topic/silk&amp;source=louis-pasteur" TargetMode="External"/><Relationship Id="rId3" Type="http://schemas.openxmlformats.org/officeDocument/2006/relationships/hyperlink" Target="https://delphipages.live/link?to=microbiology&amp;lang=vi&amp;alt=https://www.britannica.com/science/microbiology&amp;source=louis-pasteur" TargetMode="External"/><Relationship Id="rId7" Type="http://schemas.openxmlformats.org/officeDocument/2006/relationships/hyperlink" Target="https://delphipages.live/link?to=wine&amp;lang=vi&amp;alt=https://www.britannica.com/topic/wine&amp;source=louis-pasteur" TargetMode="External"/><Relationship Id="rId12" Type="http://schemas.openxmlformats.org/officeDocument/2006/relationships/image" Target="../media/image31.png"/><Relationship Id="rId2" Type="http://schemas.openxmlformats.org/officeDocument/2006/relationships/hyperlink" Target="https://delphipages.live/link?to=Dole-France&amp;lang=vi&amp;alt=https://www.britannica.com/place/Dole-France&amp;source=louis-pasteur" TargetMode="External"/><Relationship Id="rId1" Type="http://schemas.openxmlformats.org/officeDocument/2006/relationships/slideLayout" Target="../slideLayouts/slideLayout2.xml"/><Relationship Id="rId6" Type="http://schemas.openxmlformats.org/officeDocument/2006/relationships/hyperlink" Target="https://delphipages.live/link?to=beer&amp;lang=vi&amp;alt=https://www.britannica.com/topic/beer&amp;source=louis-pasteur" TargetMode="External"/><Relationship Id="rId11" Type="http://schemas.openxmlformats.org/officeDocument/2006/relationships/hyperlink" Target="https://delphipages.live/link?to=rabies&amp;lang=vi&amp;alt=https://www.britannica.com/science/rabies&amp;source=louis-pasteur" TargetMode="External"/><Relationship Id="rId5" Type="http://schemas.openxmlformats.org/officeDocument/2006/relationships/hyperlink" Target="https://delphipages.live/link?to=pasteurization&amp;lang=vi&amp;alt=https://www.britannica.com/technology/pasteurization&amp;source=louis-pasteur" TargetMode="External"/><Relationship Id="rId10" Type="http://schemas.openxmlformats.org/officeDocument/2006/relationships/hyperlink" Target="https://delphipages.live/link?to=anthrax-disease&amp;lang=vi&amp;alt=https://www.britannica.com/science/anthrax-disease&amp;source=louis-pasteur" TargetMode="External"/><Relationship Id="rId4" Type="http://schemas.openxmlformats.org/officeDocument/2006/relationships/hyperlink" Target="https://delphipages.live/link?to=fermentation&amp;lang=vi&amp;alt=https://www.britannica.com/science/fermentation&amp;source=louis-pasteur" TargetMode="External"/><Relationship Id="rId9" Type="http://schemas.openxmlformats.org/officeDocument/2006/relationships/hyperlink" Target="https://delphipages.live/link?to=vaccine&amp;lang=vi&amp;alt=https://www.britannica.com/science/vaccine&amp;source=louis-pasteur"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vi.wikipedia.org/wiki/Nh%C3%A0_h%C3%B3a_h%E1%BB%8Dc" TargetMode="External"/><Relationship Id="rId13" Type="http://schemas.openxmlformats.org/officeDocument/2006/relationships/hyperlink" Target="https://vi.wikipedia.org/wiki/D%E1%BA%A5u_g%E1%BA%A1ch_ngang" TargetMode="External"/><Relationship Id="rId3" Type="http://schemas.openxmlformats.org/officeDocument/2006/relationships/hyperlink" Target="https://vi.wikipedia.org/wiki/7_th%C3%A1ng_11" TargetMode="External"/><Relationship Id="rId7" Type="http://schemas.openxmlformats.org/officeDocument/2006/relationships/hyperlink" Target="https://vi.wikipedia.org/wiki/Nh%C3%A0_v%E1%BA%ADt_l%C3%BD" TargetMode="External"/><Relationship Id="rId12" Type="http://schemas.openxmlformats.org/officeDocument/2006/relationships/hyperlink" Target="https://vi.wikipedia.org/wiki/Gi%E1%BA%A3i_Nobel" TargetMode="External"/><Relationship Id="rId2" Type="http://schemas.openxmlformats.org/officeDocument/2006/relationships/hyperlink" Target="https://vi.wikipedia.org/wiki/Ti%E1%BA%BFng_Vi%E1%BB%87t" TargetMode="Externa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vi.wikipedia.org/wiki/1934" TargetMode="External"/><Relationship Id="rId11" Type="http://schemas.openxmlformats.org/officeDocument/2006/relationships/hyperlink" Target="https://vi.wikipedia.org/wiki/Ph%C3%B3ng_x%E1%BA%A1" TargetMode="External"/><Relationship Id="rId5" Type="http://schemas.openxmlformats.org/officeDocument/2006/relationships/hyperlink" Target="https://vi.wikipedia.org/wiki/4_th%C3%A1ng_7" TargetMode="External"/><Relationship Id="rId15" Type="http://schemas.openxmlformats.org/officeDocument/2006/relationships/hyperlink" Target="https://vi.wikipedia.org/wiki/Danh_s%C3%A1ch_ng%C6%B0%E1%BB%9Di_%C4%91o%E1%BA%A1t_gi%E1%BA%A3i_Nobel_H%C3%B3a_h%E1%BB%8Dc" TargetMode="External"/><Relationship Id="rId10" Type="http://schemas.openxmlformats.org/officeDocument/2006/relationships/hyperlink" Target="https://vi.wikipedia.org/wiki/Ba_Lan" TargetMode="External"/><Relationship Id="rId4" Type="http://schemas.openxmlformats.org/officeDocument/2006/relationships/hyperlink" Target="https://vi.wikipedia.org/wiki/1867" TargetMode="External"/><Relationship Id="rId9" Type="http://schemas.openxmlformats.org/officeDocument/2006/relationships/hyperlink" Target="https://vi.wikipedia.org/wiki/Ph%C3%A1p" TargetMode="External"/><Relationship Id="rId14" Type="http://schemas.openxmlformats.org/officeDocument/2006/relationships/hyperlink" Target="https://vi.wikipedia.org/wiki/Gi%E1%BA%A3i_Nobel_V%E1%BA%ADt_l%C3%BD"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vi.wikipedia.org/wiki/Hi%E1%BB%87u_%E1%BB%A9ng_quang_%C4%91i%E1%BB%87n" TargetMode="External"/><Relationship Id="rId3" Type="http://schemas.openxmlformats.org/officeDocument/2006/relationships/hyperlink" Target="https://vi.wikipedia.org/wiki/%C4%90%E1%BB%A9c" TargetMode="External"/><Relationship Id="rId7" Type="http://schemas.openxmlformats.org/officeDocument/2006/relationships/hyperlink" Target="https://vi.wikipedia.org/wiki/1921" TargetMode="External"/><Relationship Id="rId2" Type="http://schemas.openxmlformats.org/officeDocument/2006/relationships/hyperlink" Target="https://vi.wikipedia.org/wiki/V%E1%BA%ADt_l%C3%BD_l%C3%BD_thuy%E1%BA%BFt" TargetMode="External"/><Relationship Id="rId1" Type="http://schemas.openxmlformats.org/officeDocument/2006/relationships/slideLayout" Target="../slideLayouts/slideLayout2.xml"/><Relationship Id="rId6" Type="http://schemas.openxmlformats.org/officeDocument/2006/relationships/hyperlink" Target="https://vi.wikipedia.org/wiki/Gi%E1%BA%A3i_Nobel_V%E1%BA%ADt_l%C3%BD" TargetMode="External"/><Relationship Id="rId5" Type="http://schemas.openxmlformats.org/officeDocument/2006/relationships/hyperlink" Target="https://vi.wikipedia.org/wiki/Thuy%E1%BA%BFt_t%C6%B0%C6%A1ng_%C4%91%E1%BB%91i_r%E1%BB%99ng" TargetMode="External"/><Relationship Id="rId10" Type="http://schemas.openxmlformats.org/officeDocument/2006/relationships/image" Target="../media/image33.jpeg"/><Relationship Id="rId4" Type="http://schemas.openxmlformats.org/officeDocument/2006/relationships/hyperlink" Target="https://vi.wikipedia.org/wiki/Ph%C3%A1t_tri%E1%BB%83n" TargetMode="External"/><Relationship Id="rId9" Type="http://schemas.openxmlformats.org/officeDocument/2006/relationships/hyperlink" Target="https://vi.wikipedia.org/wiki/C%C6%A1_h%E1%BB%8Dc_l%C6%B0%E1%BB%A3ng_t%E1%BB%A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9137473" cy="5143500"/>
          </a:xfrm>
          <a:prstGeom prst="rect">
            <a:avLst/>
          </a:prstGeom>
        </p:spPr>
      </p:pic>
    </p:spTree>
    <p:extLst>
      <p:ext uri="{BB962C8B-B14F-4D97-AF65-F5344CB8AC3E}">
        <p14:creationId xmlns:p14="http://schemas.microsoft.com/office/powerpoint/2010/main" val="2191916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Isacc</a:t>
            </a:r>
            <a:r>
              <a:rPr lang="en-US" dirty="0" smtClean="0"/>
              <a:t> Newton</a:t>
            </a:r>
            <a:endParaRPr lang="en-US" dirty="0"/>
          </a:p>
        </p:txBody>
      </p:sp>
      <p:pic>
        <p:nvPicPr>
          <p:cNvPr id="3" name="Picture 4" descr="isaac_newton_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933" y="429150"/>
            <a:ext cx="4059052" cy="43114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276350"/>
            <a:ext cx="3810000" cy="2246769"/>
          </a:xfrm>
          <a:prstGeom prst="rect">
            <a:avLst/>
          </a:prstGeom>
        </p:spPr>
        <p:txBody>
          <a:bodyPr wrap="square">
            <a:spAutoFit/>
          </a:bodyPr>
          <a:lstStyle/>
          <a:p>
            <a:pPr algn="just"/>
            <a:r>
              <a:rPr lang="vi-VN" sz="2000" b="1" dirty="0">
                <a:solidFill>
                  <a:srgbClr val="202122"/>
                </a:solidFill>
                <a:latin typeface="Arial" panose="020B0604020202020204" pitchFamily="34" charset="0"/>
              </a:rPr>
              <a:t>Sir Isaac Newton</a:t>
            </a:r>
            <a:r>
              <a:rPr lang="vi-VN" sz="2000" dirty="0">
                <a:solidFill>
                  <a:srgbClr val="202122"/>
                </a:solidFill>
                <a:latin typeface="Arial" panose="020B0604020202020204" pitchFamily="34" charset="0"/>
              </a:rPr>
              <a:t>  </a:t>
            </a:r>
            <a:r>
              <a:rPr lang="vi-VN" sz="2000" dirty="0" smtClean="0">
                <a:solidFill>
                  <a:srgbClr val="202122"/>
                </a:solidFill>
                <a:latin typeface="Arial" panose="020B0604020202020204" pitchFamily="34" charset="0"/>
              </a:rPr>
              <a:t>(</a:t>
            </a:r>
            <a:r>
              <a:rPr lang="vi-VN" sz="2000" dirty="0">
                <a:solidFill>
                  <a:srgbClr val="202122"/>
                </a:solidFill>
                <a:latin typeface="Arial" panose="020B0604020202020204" pitchFamily="34" charset="0"/>
              </a:rPr>
              <a:t>25 tháng 12 năm 1642 – 20 tháng 3 </a:t>
            </a:r>
            <a:r>
              <a:rPr lang="vi-VN" sz="2000" dirty="0" smtClean="0">
                <a:solidFill>
                  <a:srgbClr val="202122"/>
                </a:solidFill>
                <a:latin typeface="Arial" panose="020B0604020202020204" pitchFamily="34" charset="0"/>
              </a:rPr>
              <a:t>năm 1726</a:t>
            </a:r>
            <a:r>
              <a:rPr lang="en-US" sz="2000" dirty="0" smtClean="0">
                <a:solidFill>
                  <a:srgbClr val="202122"/>
                </a:solidFill>
                <a:latin typeface="Arial" panose="020B0604020202020204" pitchFamily="34" charset="0"/>
              </a:rPr>
              <a:t>)</a:t>
            </a:r>
            <a:r>
              <a:rPr lang="vi-VN" sz="2000" dirty="0" smtClean="0">
                <a:solidFill>
                  <a:srgbClr val="202122"/>
                </a:solidFill>
                <a:latin typeface="Arial" panose="020B0604020202020204" pitchFamily="34" charset="0"/>
              </a:rPr>
              <a:t> </a:t>
            </a:r>
            <a:r>
              <a:rPr lang="vi-VN" sz="2000" dirty="0">
                <a:solidFill>
                  <a:srgbClr val="202122"/>
                </a:solidFill>
                <a:latin typeface="Arial" panose="020B0604020202020204" pitchFamily="34" charset="0"/>
              </a:rPr>
              <a:t>là một </a:t>
            </a:r>
            <a:r>
              <a:rPr lang="vi-VN" sz="2000" dirty="0">
                <a:solidFill>
                  <a:srgbClr val="0645AD"/>
                </a:solidFill>
                <a:latin typeface="Arial" panose="020B0604020202020204" pitchFamily="34" charset="0"/>
                <a:hlinkClick r:id="rId3" tooltip="Nhà toán học"/>
              </a:rPr>
              <a:t>nhà toán học</a:t>
            </a:r>
            <a:r>
              <a:rPr lang="vi-VN" sz="2000" dirty="0">
                <a:solidFill>
                  <a:srgbClr val="202122"/>
                </a:solidFill>
                <a:latin typeface="Arial" panose="020B0604020202020204" pitchFamily="34" charset="0"/>
              </a:rPr>
              <a:t>, </a:t>
            </a:r>
            <a:r>
              <a:rPr lang="vi-VN" sz="2000" dirty="0">
                <a:solidFill>
                  <a:srgbClr val="0645AD"/>
                </a:solidFill>
                <a:latin typeface="Arial" panose="020B0604020202020204" pitchFamily="34" charset="0"/>
                <a:hlinkClick r:id="rId4" tooltip="Nhà vật lý"/>
              </a:rPr>
              <a:t>nhà vật lý</a:t>
            </a:r>
            <a:r>
              <a:rPr lang="vi-VN" sz="2000" dirty="0">
                <a:solidFill>
                  <a:srgbClr val="202122"/>
                </a:solidFill>
                <a:latin typeface="Arial" panose="020B0604020202020204" pitchFamily="34" charset="0"/>
              </a:rPr>
              <a:t>, </a:t>
            </a:r>
            <a:r>
              <a:rPr lang="vi-VN" sz="2000" dirty="0">
                <a:solidFill>
                  <a:srgbClr val="0645AD"/>
                </a:solidFill>
                <a:latin typeface="Arial" panose="020B0604020202020204" pitchFamily="34" charset="0"/>
                <a:hlinkClick r:id="rId5" tooltip="Nhà thiên văn học"/>
              </a:rPr>
              <a:t>nhà thiên văn học</a:t>
            </a:r>
            <a:r>
              <a:rPr lang="vi-VN" sz="2000" dirty="0">
                <a:solidFill>
                  <a:srgbClr val="202122"/>
                </a:solidFill>
                <a:latin typeface="Arial" panose="020B0604020202020204" pitchFamily="34" charset="0"/>
              </a:rPr>
              <a:t>, </a:t>
            </a:r>
            <a:r>
              <a:rPr lang="vi-VN" sz="2000" dirty="0">
                <a:solidFill>
                  <a:srgbClr val="0645AD"/>
                </a:solidFill>
                <a:latin typeface="Arial" panose="020B0604020202020204" pitchFamily="34" charset="0"/>
                <a:hlinkClick r:id="rId6" tooltip="Thần học"/>
              </a:rPr>
              <a:t>nhà thần học</a:t>
            </a:r>
            <a:r>
              <a:rPr lang="vi-VN" sz="2000" dirty="0">
                <a:solidFill>
                  <a:srgbClr val="202122"/>
                </a:solidFill>
                <a:latin typeface="Arial" panose="020B0604020202020204" pitchFamily="34" charset="0"/>
              </a:rPr>
              <a:t>, và </a:t>
            </a:r>
            <a:r>
              <a:rPr lang="vi-VN" sz="2000" dirty="0">
                <a:solidFill>
                  <a:srgbClr val="0645AD"/>
                </a:solidFill>
                <a:latin typeface="Arial" panose="020B0604020202020204" pitchFamily="34" charset="0"/>
                <a:hlinkClick r:id="rId7" tooltip="Tác giả"/>
              </a:rPr>
              <a:t>tác giả</a:t>
            </a:r>
            <a:r>
              <a:rPr lang="vi-VN" sz="2000" dirty="0">
                <a:solidFill>
                  <a:srgbClr val="202122"/>
                </a:solidFill>
                <a:latin typeface="Arial" panose="020B0604020202020204" pitchFamily="34" charset="0"/>
              </a:rPr>
              <a:t> (ở thời của ông được gọi là "</a:t>
            </a:r>
            <a:r>
              <a:rPr lang="vi-VN" sz="2000" dirty="0">
                <a:solidFill>
                  <a:srgbClr val="0645AD"/>
                </a:solidFill>
                <a:latin typeface="Arial" panose="020B0604020202020204" pitchFamily="34" charset="0"/>
                <a:hlinkClick r:id="rId8" tooltip="Triết học tự nhiên"/>
              </a:rPr>
              <a:t>nhà triết học tự nhiên</a:t>
            </a:r>
            <a:r>
              <a:rPr lang="vi-VN" sz="2000" dirty="0">
                <a:solidFill>
                  <a:srgbClr val="202122"/>
                </a:solidFill>
                <a:latin typeface="Arial" panose="020B0604020202020204" pitchFamily="34" charset="0"/>
              </a:rPr>
              <a:t>") người </a:t>
            </a:r>
            <a:r>
              <a:rPr lang="vi-VN" sz="2000" dirty="0" smtClean="0">
                <a:solidFill>
                  <a:srgbClr val="202122"/>
                </a:solidFill>
                <a:latin typeface="Arial" panose="020B0604020202020204" pitchFamily="34" charset="0"/>
              </a:rPr>
              <a:t>Anh</a:t>
            </a:r>
            <a:r>
              <a:rPr lang="en-US" sz="2000" dirty="0" smtClean="0">
                <a:solidFill>
                  <a:srgbClr val="202122"/>
                </a:solidFill>
                <a:latin typeface="Arial" panose="020B0604020202020204" pitchFamily="34" charset="0"/>
              </a:rPr>
              <a:t>.</a:t>
            </a:r>
            <a:endParaRPr lang="en-US" sz="2000" dirty="0"/>
          </a:p>
        </p:txBody>
      </p:sp>
    </p:spTree>
    <p:extLst>
      <p:ext uri="{BB962C8B-B14F-4D97-AF65-F5344CB8AC3E}">
        <p14:creationId xmlns:p14="http://schemas.microsoft.com/office/powerpoint/2010/main" val="34593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379" y="194684"/>
            <a:ext cx="7717500" cy="572700"/>
          </a:xfrm>
        </p:spPr>
        <p:txBody>
          <a:bodyPr/>
          <a:lstStyle/>
          <a:p>
            <a:r>
              <a:rPr lang="en-US" dirty="0" err="1" smtClean="0"/>
              <a:t>Các</a:t>
            </a:r>
            <a:r>
              <a:rPr lang="en-US" dirty="0" smtClean="0"/>
              <a:t> </a:t>
            </a:r>
            <a:r>
              <a:rPr lang="en-US" dirty="0" err="1" smtClean="0"/>
              <a:t>công</a:t>
            </a:r>
            <a:r>
              <a:rPr lang="en-US" dirty="0" smtClean="0"/>
              <a:t> </a:t>
            </a:r>
            <a:r>
              <a:rPr lang="en-US" dirty="0" err="1" smtClean="0"/>
              <a:t>trình</a:t>
            </a:r>
            <a:r>
              <a:rPr lang="en-US" dirty="0" smtClean="0"/>
              <a:t> </a:t>
            </a:r>
            <a:r>
              <a:rPr lang="en-US" dirty="0" err="1" smtClean="0"/>
              <a:t>khoa</a:t>
            </a:r>
            <a:r>
              <a:rPr lang="en-US" dirty="0" smtClean="0"/>
              <a:t> </a:t>
            </a:r>
            <a:r>
              <a:rPr lang="en-US" dirty="0" err="1" smtClean="0"/>
              <a:t>học</a:t>
            </a:r>
            <a:endParaRPr lang="en-US" dirty="0"/>
          </a:p>
        </p:txBody>
      </p:sp>
      <p:sp>
        <p:nvSpPr>
          <p:cNvPr id="3" name="Rectangle 2"/>
          <p:cNvSpPr/>
          <p:nvPr/>
        </p:nvSpPr>
        <p:spPr>
          <a:xfrm>
            <a:off x="373078" y="1994584"/>
            <a:ext cx="3817922" cy="646331"/>
          </a:xfrm>
          <a:prstGeom prst="rect">
            <a:avLst/>
          </a:prstGeom>
        </p:spPr>
        <p:txBody>
          <a:bodyPr wrap="square">
            <a:spAutoFit/>
          </a:bodyPr>
          <a:lstStyle/>
          <a:p>
            <a:pPr marL="285750" indent="-285750">
              <a:buFontTx/>
              <a:buChar char="-"/>
            </a:pPr>
            <a:r>
              <a:rPr lang="en-US" sz="1800" dirty="0" err="1" smtClean="0">
                <a:solidFill>
                  <a:srgbClr val="222222"/>
                </a:solidFill>
                <a:latin typeface="arial" panose="020B0604020202020204" pitchFamily="34" charset="0"/>
              </a:rPr>
              <a:t>Kính</a:t>
            </a:r>
            <a:r>
              <a:rPr lang="en-US" sz="1800" dirty="0" smtClean="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thiên</a:t>
            </a:r>
            <a:r>
              <a:rPr lang="en-US" sz="1800" dirty="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văn</a:t>
            </a:r>
            <a:r>
              <a:rPr lang="en-US" sz="1800" dirty="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phản</a:t>
            </a:r>
            <a:r>
              <a:rPr lang="en-US" sz="1800" dirty="0">
                <a:solidFill>
                  <a:srgbClr val="222222"/>
                </a:solidFill>
                <a:latin typeface="arial" panose="020B0604020202020204" pitchFamily="34" charset="0"/>
              </a:rPr>
              <a:t> </a:t>
            </a:r>
            <a:r>
              <a:rPr lang="en-US" sz="1800" dirty="0" err="1" smtClean="0">
                <a:solidFill>
                  <a:srgbClr val="222222"/>
                </a:solidFill>
                <a:latin typeface="arial" panose="020B0604020202020204" pitchFamily="34" charset="0"/>
              </a:rPr>
              <a:t>xạ</a:t>
            </a:r>
            <a:r>
              <a:rPr lang="en-US" sz="1800" dirty="0" smtClean="0">
                <a:solidFill>
                  <a:srgbClr val="222222"/>
                </a:solidFill>
                <a:latin typeface="arial" panose="020B0604020202020204" pitchFamily="34" charset="0"/>
              </a:rPr>
              <a:t> </a:t>
            </a:r>
          </a:p>
          <a:p>
            <a:pPr marL="285750" indent="-285750">
              <a:buFontTx/>
              <a:buChar char="-"/>
            </a:pPr>
            <a:endParaRPr lang="en-US" sz="1800" dirty="0"/>
          </a:p>
        </p:txBody>
      </p:sp>
      <p:sp>
        <p:nvSpPr>
          <p:cNvPr id="4" name="Rectangle 3"/>
          <p:cNvSpPr/>
          <p:nvPr/>
        </p:nvSpPr>
        <p:spPr>
          <a:xfrm>
            <a:off x="373078" y="798119"/>
            <a:ext cx="4572000" cy="1200329"/>
          </a:xfrm>
          <a:prstGeom prst="rect">
            <a:avLst/>
          </a:prstGeom>
        </p:spPr>
        <p:txBody>
          <a:bodyPr>
            <a:spAutoFit/>
          </a:bodyPr>
          <a:lstStyle/>
          <a:p>
            <a:pPr algn="just"/>
            <a:r>
              <a:rPr lang="en-US" sz="1800" b="1" dirty="0" smtClean="0">
                <a:solidFill>
                  <a:srgbClr val="222222"/>
                </a:solidFill>
                <a:latin typeface="arial" panose="020B0604020202020204" pitchFamily="34" charset="0"/>
              </a:rPr>
              <a:t>- P</a:t>
            </a:r>
            <a:r>
              <a:rPr lang="vi-VN" sz="1800" b="1" dirty="0" smtClean="0">
                <a:solidFill>
                  <a:srgbClr val="222222"/>
                </a:solidFill>
                <a:latin typeface="arial" panose="020B0604020202020204" pitchFamily="34" charset="0"/>
              </a:rPr>
              <a:t>hân </a:t>
            </a:r>
            <a:r>
              <a:rPr lang="vi-VN" sz="1800" b="1" dirty="0">
                <a:solidFill>
                  <a:srgbClr val="222222"/>
                </a:solidFill>
                <a:latin typeface="arial" panose="020B0604020202020204" pitchFamily="34" charset="0"/>
              </a:rPr>
              <a:t>tích quang phổ của ánh sáng</a:t>
            </a:r>
            <a:r>
              <a:rPr lang="vi-VN" sz="1800" dirty="0">
                <a:solidFill>
                  <a:srgbClr val="222222"/>
                </a:solidFill>
                <a:latin typeface="arial" panose="020B0604020202020204" pitchFamily="34" charset="0"/>
              </a:rPr>
              <a:t> Isaac Newton là người đầu tiên giúp chúng ta hiểu và xác định được, cầu vồng trên bầu trời có 7 màu sắc khác nhau</a:t>
            </a:r>
            <a:endParaRPr lang="en-US" sz="1800" dirty="0"/>
          </a:p>
        </p:txBody>
      </p:sp>
      <p:sp>
        <p:nvSpPr>
          <p:cNvPr id="5" name="Rectangle 4"/>
          <p:cNvSpPr/>
          <p:nvPr/>
        </p:nvSpPr>
        <p:spPr>
          <a:xfrm>
            <a:off x="379563" y="3096591"/>
            <a:ext cx="4572000" cy="1754326"/>
          </a:xfrm>
          <a:prstGeom prst="rect">
            <a:avLst/>
          </a:prstGeom>
          <a:solidFill>
            <a:schemeClr val="tx1"/>
          </a:solidFill>
        </p:spPr>
        <p:txBody>
          <a:bodyPr>
            <a:spAutoFit/>
          </a:bodyPr>
          <a:lstStyle/>
          <a:p>
            <a:pPr marL="285750" indent="-285750">
              <a:buFontTx/>
              <a:buChar char="-"/>
            </a:pPr>
            <a:r>
              <a:rPr lang="en-US" sz="1800" dirty="0" smtClean="0">
                <a:solidFill>
                  <a:srgbClr val="222222"/>
                </a:solidFill>
                <a:latin typeface="arial" panose="020B0604020202020204" pitchFamily="34" charset="0"/>
              </a:rPr>
              <a:t>B</a:t>
            </a:r>
            <a:r>
              <a:rPr lang="vi-VN" sz="1800" dirty="0" smtClean="0">
                <a:solidFill>
                  <a:srgbClr val="222222"/>
                </a:solidFill>
                <a:latin typeface="arial" panose="020B0604020202020204" pitchFamily="34" charset="0"/>
              </a:rPr>
              <a:t>a </a:t>
            </a:r>
            <a:r>
              <a:rPr lang="vi-VN" sz="1800" dirty="0">
                <a:solidFill>
                  <a:srgbClr val="222222"/>
                </a:solidFill>
                <a:latin typeface="arial" panose="020B0604020202020204" pitchFamily="34" charset="0"/>
              </a:rPr>
              <a:t>định luật của chuyển động, gồm: Định luật quán tính, định luật về gia tốc, lực và phản lực. Các định luật của Newton giúp giải thích nhiều hiện tượng xảy ra trong cuộc sống và đặt nền tảng cho cơ học cổ điển</a:t>
            </a:r>
            <a:r>
              <a:rPr lang="vi-VN" sz="1800" dirty="0" smtClean="0">
                <a:solidFill>
                  <a:srgbClr val="222222"/>
                </a:solidFill>
                <a:latin typeface="arial" panose="020B0604020202020204" pitchFamily="34" charset="0"/>
              </a:rPr>
              <a:t>.</a:t>
            </a:r>
            <a:endParaRPr lang="en-US" sz="1800" dirty="0" smtClean="0">
              <a:solidFill>
                <a:srgbClr val="222222"/>
              </a:solidFill>
              <a:latin typeface="arial" panose="020B0604020202020204" pitchFamily="34" charset="0"/>
            </a:endParaRPr>
          </a:p>
        </p:txBody>
      </p:sp>
      <p:sp>
        <p:nvSpPr>
          <p:cNvPr id="6" name="Rectangle 5"/>
          <p:cNvSpPr/>
          <p:nvPr/>
        </p:nvSpPr>
        <p:spPr>
          <a:xfrm>
            <a:off x="373078" y="2445218"/>
            <a:ext cx="5334000" cy="861774"/>
          </a:xfrm>
          <a:prstGeom prst="rect">
            <a:avLst/>
          </a:prstGeom>
        </p:spPr>
        <p:txBody>
          <a:bodyPr wrap="square">
            <a:spAutoFit/>
          </a:bodyPr>
          <a:lstStyle/>
          <a:p>
            <a:pPr marL="285750" indent="-285750">
              <a:buFontTx/>
              <a:buChar char="-"/>
            </a:pPr>
            <a:r>
              <a:rPr lang="en-US" sz="1800" dirty="0" err="1" smtClean="0">
                <a:solidFill>
                  <a:srgbClr val="222222"/>
                </a:solidFill>
                <a:latin typeface="arial" panose="020B0604020202020204" pitchFamily="34" charset="0"/>
              </a:rPr>
              <a:t>Định</a:t>
            </a:r>
            <a:r>
              <a:rPr lang="en-US" sz="1800" dirty="0" smtClean="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luật</a:t>
            </a:r>
            <a:r>
              <a:rPr lang="en-US" sz="1800" dirty="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vạn</a:t>
            </a:r>
            <a:r>
              <a:rPr lang="en-US" sz="1800" dirty="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vật</a:t>
            </a:r>
            <a:r>
              <a:rPr lang="en-US" sz="1800" dirty="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hấp</a:t>
            </a:r>
            <a:r>
              <a:rPr lang="en-US" sz="1800" dirty="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dẫn</a:t>
            </a:r>
            <a:r>
              <a:rPr lang="en-US" sz="1800" dirty="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và</a:t>
            </a:r>
            <a:r>
              <a:rPr lang="en-US" sz="1800" dirty="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phép</a:t>
            </a:r>
            <a:r>
              <a:rPr lang="en-US" sz="1800" dirty="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tính</a:t>
            </a:r>
            <a:r>
              <a:rPr lang="en-US" sz="1800" dirty="0">
                <a:solidFill>
                  <a:srgbClr val="222222"/>
                </a:solidFill>
                <a:latin typeface="arial" panose="020B0604020202020204" pitchFamily="34" charset="0"/>
              </a:rPr>
              <a:t> vi </a:t>
            </a:r>
            <a:r>
              <a:rPr lang="en-US" sz="1800" dirty="0" err="1">
                <a:solidFill>
                  <a:srgbClr val="222222"/>
                </a:solidFill>
                <a:latin typeface="arial" panose="020B0604020202020204" pitchFamily="34" charset="0"/>
              </a:rPr>
              <a:t>phân</a:t>
            </a:r>
            <a:r>
              <a:rPr lang="en-US" sz="1800" dirty="0">
                <a:solidFill>
                  <a:srgbClr val="222222"/>
                </a:solidFill>
                <a:latin typeface="arial" panose="020B0604020202020204" pitchFamily="34" charset="0"/>
              </a:rPr>
              <a:t>, </a:t>
            </a:r>
            <a:r>
              <a:rPr lang="en-US" sz="1800" dirty="0" err="1">
                <a:solidFill>
                  <a:srgbClr val="222222"/>
                </a:solidFill>
                <a:latin typeface="arial" panose="020B0604020202020204" pitchFamily="34" charset="0"/>
              </a:rPr>
              <a:t>tích</a:t>
            </a:r>
            <a:r>
              <a:rPr lang="en-US" sz="1800" dirty="0">
                <a:solidFill>
                  <a:srgbClr val="222222"/>
                </a:solidFill>
                <a:latin typeface="arial" panose="020B0604020202020204" pitchFamily="34" charset="0"/>
              </a:rPr>
              <a:t> </a:t>
            </a:r>
            <a:r>
              <a:rPr lang="en-US" sz="1800" dirty="0" err="1" smtClean="0">
                <a:solidFill>
                  <a:srgbClr val="222222"/>
                </a:solidFill>
                <a:latin typeface="arial" panose="020B0604020202020204" pitchFamily="34" charset="0"/>
              </a:rPr>
              <a:t>phân</a:t>
            </a:r>
            <a:r>
              <a:rPr lang="en-US" sz="1800" dirty="0" smtClean="0">
                <a:solidFill>
                  <a:srgbClr val="222222"/>
                </a:solidFill>
                <a:latin typeface="arial" panose="020B0604020202020204" pitchFamily="34" charset="0"/>
              </a:rPr>
              <a:t> </a:t>
            </a:r>
          </a:p>
          <a:p>
            <a:endParaRPr lang="en-US" dirty="0"/>
          </a:p>
        </p:txBody>
      </p:sp>
      <p:pic>
        <p:nvPicPr>
          <p:cNvPr id="7" name="Picture 6"/>
          <p:cNvPicPr>
            <a:picLocks noChangeAspect="1"/>
          </p:cNvPicPr>
          <p:nvPr/>
        </p:nvPicPr>
        <p:blipFill>
          <a:blip r:embed="rId2"/>
          <a:stretch>
            <a:fillRect/>
          </a:stretch>
        </p:blipFill>
        <p:spPr>
          <a:xfrm>
            <a:off x="5562600" y="787264"/>
            <a:ext cx="2838450" cy="1609725"/>
          </a:xfrm>
          <a:prstGeom prst="rect">
            <a:avLst/>
          </a:prstGeom>
        </p:spPr>
      </p:pic>
      <p:pic>
        <p:nvPicPr>
          <p:cNvPr id="8" name="Picture 7"/>
          <p:cNvPicPr>
            <a:picLocks noChangeAspect="1"/>
          </p:cNvPicPr>
          <p:nvPr/>
        </p:nvPicPr>
        <p:blipFill>
          <a:blip r:embed="rId3"/>
          <a:stretch>
            <a:fillRect/>
          </a:stretch>
        </p:blipFill>
        <p:spPr>
          <a:xfrm>
            <a:off x="6096000" y="666750"/>
            <a:ext cx="2438400" cy="3302000"/>
          </a:xfrm>
          <a:prstGeom prst="rect">
            <a:avLst/>
          </a:prstGeom>
        </p:spPr>
      </p:pic>
      <p:pic>
        <p:nvPicPr>
          <p:cNvPr id="9" name="Picture 8"/>
          <p:cNvPicPr>
            <a:picLocks noChangeAspect="1"/>
          </p:cNvPicPr>
          <p:nvPr/>
        </p:nvPicPr>
        <p:blipFill>
          <a:blip r:embed="rId4"/>
          <a:stretch>
            <a:fillRect/>
          </a:stretch>
        </p:blipFill>
        <p:spPr>
          <a:xfrm>
            <a:off x="5562600" y="1239450"/>
            <a:ext cx="3048000" cy="2295525"/>
          </a:xfrm>
          <a:prstGeom prst="rect">
            <a:avLst/>
          </a:prstGeom>
        </p:spPr>
      </p:pic>
    </p:spTree>
    <p:extLst>
      <p:ext uri="{BB962C8B-B14F-4D97-AF65-F5344CB8AC3E}">
        <p14:creationId xmlns:p14="http://schemas.microsoft.com/office/powerpoint/2010/main" val="20994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xit" presetSubtype="21" fill="hold" nodeType="withEffect">
                                  <p:stCondLst>
                                    <p:cond delay="0"/>
                                  </p:stCondLst>
                                  <p:childTnLst>
                                    <p:animEffect transition="out" filter="barn(inVertic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6" presetClass="entr" presetSubtype="21"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450" y="285750"/>
            <a:ext cx="7717500" cy="572700"/>
          </a:xfrm>
        </p:spPr>
        <p:txBody>
          <a:bodyPr/>
          <a:lstStyle/>
          <a:p>
            <a:r>
              <a:rPr lang="vi-VN" b="1" dirty="0"/>
              <a:t>Charles Robert Darwin</a:t>
            </a:r>
            <a:endParaRPr lang="en-US" dirty="0"/>
          </a:p>
        </p:txBody>
      </p:sp>
      <p:sp>
        <p:nvSpPr>
          <p:cNvPr id="4" name="Rectangle 3"/>
          <p:cNvSpPr/>
          <p:nvPr/>
        </p:nvSpPr>
        <p:spPr>
          <a:xfrm>
            <a:off x="433872" y="895350"/>
            <a:ext cx="4900127" cy="1200329"/>
          </a:xfrm>
          <a:prstGeom prst="rect">
            <a:avLst/>
          </a:prstGeom>
        </p:spPr>
        <p:txBody>
          <a:bodyPr wrap="square">
            <a:spAutoFit/>
          </a:bodyPr>
          <a:lstStyle/>
          <a:p>
            <a:pPr algn="just"/>
            <a:r>
              <a:rPr lang="vi-VN" sz="1800" b="1" dirty="0"/>
              <a:t>Charles Robert Darwin</a:t>
            </a:r>
            <a:r>
              <a:rPr lang="vi-VN" sz="1800" dirty="0"/>
              <a:t> (</a:t>
            </a:r>
            <a:r>
              <a:rPr lang="vi-VN" sz="1800" dirty="0">
                <a:hlinkClick r:id="rId2" tooltip="12 tháng 2"/>
              </a:rPr>
              <a:t>12 tháng 2</a:t>
            </a:r>
            <a:r>
              <a:rPr lang="vi-VN" sz="1800" dirty="0"/>
              <a:t> năm </a:t>
            </a:r>
            <a:r>
              <a:rPr lang="vi-VN" sz="1800" dirty="0">
                <a:hlinkClick r:id="rId3" tooltip="1809"/>
              </a:rPr>
              <a:t>1809</a:t>
            </a:r>
            <a:r>
              <a:rPr lang="vi-VN" sz="1800" dirty="0"/>
              <a:t> – </a:t>
            </a:r>
            <a:r>
              <a:rPr lang="vi-VN" sz="1800" dirty="0">
                <a:hlinkClick r:id="rId4" tooltip="19 tháng 4"/>
              </a:rPr>
              <a:t>19 tháng 4</a:t>
            </a:r>
            <a:r>
              <a:rPr lang="vi-VN" sz="1800" dirty="0"/>
              <a:t> năm </a:t>
            </a:r>
            <a:r>
              <a:rPr lang="vi-VN" sz="1800" dirty="0">
                <a:hlinkClick r:id="rId5" tooltip="1882"/>
              </a:rPr>
              <a:t>1882</a:t>
            </a:r>
            <a:r>
              <a:rPr lang="vi-VN" sz="1800" dirty="0"/>
              <a:t>) là một nhà nghiên cứu nổi tiếng trong lĩnh vực </a:t>
            </a:r>
            <a:r>
              <a:rPr lang="vi-VN" sz="1800" dirty="0">
                <a:hlinkClick r:id="rId6" tooltip="Khoa học tự nhiên"/>
              </a:rPr>
              <a:t>tự nhiên học</a:t>
            </a:r>
            <a:r>
              <a:rPr lang="vi-VN" sz="1800" dirty="0"/>
              <a:t> người </a:t>
            </a:r>
            <a:r>
              <a:rPr lang="vi-VN" sz="1800" dirty="0">
                <a:hlinkClick r:id="rId7" tooltip="Anh"/>
              </a:rPr>
              <a:t>Anh</a:t>
            </a:r>
            <a:endParaRPr lang="en-US" sz="2800" dirty="0"/>
          </a:p>
        </p:txBody>
      </p:sp>
      <p:pic>
        <p:nvPicPr>
          <p:cNvPr id="1026" name="Picture 2" descr="Tuyển tập những câu nói để đời của Charles Darwin | Danh Ngôn - Lời Nói Hay  - Câu Nói Hay - Chân Lý Cuộc Số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438150"/>
            <a:ext cx="3239265" cy="44539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5426" y="2111974"/>
            <a:ext cx="5050973" cy="1754326"/>
          </a:xfrm>
          <a:prstGeom prst="rect">
            <a:avLst/>
          </a:prstGeom>
        </p:spPr>
        <p:txBody>
          <a:bodyPr wrap="square">
            <a:spAutoFit/>
          </a:bodyPr>
          <a:lstStyle/>
          <a:p>
            <a:pPr algn="just"/>
            <a:r>
              <a:rPr lang="vi-VN" sz="1800" dirty="0">
                <a:solidFill>
                  <a:srgbClr val="202122"/>
                </a:solidFill>
                <a:latin typeface="Arial" panose="020B0604020202020204" pitchFamily="34" charset="0"/>
              </a:rPr>
              <a:t>Ông là người đã phát hiện và chứng minh rằng mọi loài đều </a:t>
            </a:r>
            <a:r>
              <a:rPr lang="vi-VN" sz="1800" dirty="0">
                <a:solidFill>
                  <a:srgbClr val="0645AD"/>
                </a:solidFill>
                <a:latin typeface="Arial" panose="020B0604020202020204" pitchFamily="34" charset="0"/>
                <a:hlinkClick r:id="rId9" tooltip="Tiến hóa"/>
              </a:rPr>
              <a:t>tiến hóa</a:t>
            </a:r>
            <a:r>
              <a:rPr lang="vi-VN" sz="1800" dirty="0">
                <a:solidFill>
                  <a:srgbClr val="202122"/>
                </a:solidFill>
                <a:latin typeface="Arial" panose="020B0604020202020204" pitchFamily="34" charset="0"/>
              </a:rPr>
              <a:t> theo thời gian từ những tổ tiên </a:t>
            </a:r>
            <a:r>
              <a:rPr lang="vi-VN" sz="1800" dirty="0" smtClean="0">
                <a:solidFill>
                  <a:srgbClr val="202122"/>
                </a:solidFill>
                <a:latin typeface="Arial" panose="020B0604020202020204" pitchFamily="34" charset="0"/>
              </a:rPr>
              <a:t>chung</a:t>
            </a:r>
            <a:r>
              <a:rPr lang="vi-VN" sz="1800" dirty="0">
                <a:solidFill>
                  <a:srgbClr val="202122"/>
                </a:solidFill>
                <a:latin typeface="Arial" panose="020B0604020202020204" pitchFamily="34" charset="0"/>
              </a:rPr>
              <a:t> qua quá trình </a:t>
            </a:r>
            <a:r>
              <a:rPr lang="vi-VN" sz="1800" dirty="0">
                <a:solidFill>
                  <a:srgbClr val="0645AD"/>
                </a:solidFill>
                <a:latin typeface="Arial" panose="020B0604020202020204" pitchFamily="34" charset="0"/>
                <a:hlinkClick r:id="rId10" tooltip="Chọn lọc tự nhiên"/>
              </a:rPr>
              <a:t>chọn lọc tự nhiên</a:t>
            </a:r>
            <a:r>
              <a:rPr lang="vi-VN" sz="1800" dirty="0">
                <a:solidFill>
                  <a:srgbClr val="202122"/>
                </a:solidFill>
                <a:latin typeface="Arial" panose="020B0604020202020204" pitchFamily="34" charset="0"/>
              </a:rPr>
              <a:t>. </a:t>
            </a:r>
            <a:r>
              <a:rPr lang="vi-VN" sz="1800" dirty="0" smtClean="0">
                <a:solidFill>
                  <a:srgbClr val="202122"/>
                </a:solidFill>
                <a:latin typeface="Arial" panose="020B0604020202020204" pitchFamily="34" charset="0"/>
              </a:rPr>
              <a:t>Khám </a:t>
            </a:r>
            <a:r>
              <a:rPr lang="vi-VN" sz="1800" dirty="0">
                <a:solidFill>
                  <a:srgbClr val="202122"/>
                </a:solidFill>
                <a:latin typeface="Arial" panose="020B0604020202020204" pitchFamily="34" charset="0"/>
              </a:rPr>
              <a:t>phá của Darwin là lý thuyết thống nhất cho các ngành khoa học sinh vật vì có thể đưa ra lời giải thích duy lý cho sự </a:t>
            </a:r>
            <a:r>
              <a:rPr lang="vi-VN" sz="1800" dirty="0">
                <a:solidFill>
                  <a:srgbClr val="0645AD"/>
                </a:solidFill>
                <a:latin typeface="Arial" panose="020B0604020202020204" pitchFamily="34" charset="0"/>
                <a:hlinkClick r:id="rId11" tooltip="Đa dạng loài"/>
              </a:rPr>
              <a:t>đa dạng loài</a:t>
            </a:r>
            <a:r>
              <a:rPr lang="vi-VN" sz="1800" dirty="0" smtClean="0">
                <a:solidFill>
                  <a:srgbClr val="202122"/>
                </a:solidFill>
                <a:latin typeface="Arial" panose="020B0604020202020204" pitchFamily="34" charset="0"/>
              </a:rPr>
              <a:t>.</a:t>
            </a:r>
            <a:endParaRPr lang="en-US" sz="1800" dirty="0"/>
          </a:p>
        </p:txBody>
      </p:sp>
    </p:spTree>
    <p:extLst>
      <p:ext uri="{BB962C8B-B14F-4D97-AF65-F5344CB8AC3E}">
        <p14:creationId xmlns:p14="http://schemas.microsoft.com/office/powerpoint/2010/main" val="336591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370" y="209550"/>
            <a:ext cx="7717500" cy="572700"/>
          </a:xfrm>
        </p:spPr>
        <p:txBody>
          <a:bodyPr/>
          <a:lstStyle/>
          <a:p>
            <a:r>
              <a:rPr lang="en-US" dirty="0" smtClean="0"/>
              <a:t>Louis Pasteur</a:t>
            </a:r>
            <a:endParaRPr lang="en-US" dirty="0"/>
          </a:p>
        </p:txBody>
      </p:sp>
      <p:sp>
        <p:nvSpPr>
          <p:cNvPr id="3" name="Rectangle 2"/>
          <p:cNvSpPr/>
          <p:nvPr/>
        </p:nvSpPr>
        <p:spPr>
          <a:xfrm>
            <a:off x="546370" y="782250"/>
            <a:ext cx="5029200" cy="3139321"/>
          </a:xfrm>
          <a:prstGeom prst="rect">
            <a:avLst/>
          </a:prstGeom>
        </p:spPr>
        <p:txBody>
          <a:bodyPr wrap="square">
            <a:spAutoFit/>
          </a:bodyPr>
          <a:lstStyle/>
          <a:p>
            <a:pPr algn="just"/>
            <a:r>
              <a:rPr lang="en-US" sz="1800" b="1" dirty="0">
                <a:solidFill>
                  <a:srgbClr val="333333"/>
                </a:solidFill>
                <a:latin typeface="Times New Roman" panose="02020603050405020304" pitchFamily="18" charset="0"/>
                <a:cs typeface="Times New Roman" panose="02020603050405020304" pitchFamily="18" charset="0"/>
              </a:rPr>
              <a:t>L</a:t>
            </a:r>
            <a:r>
              <a:rPr lang="vi-VN" sz="1800" b="1" dirty="0" smtClean="0">
                <a:solidFill>
                  <a:srgbClr val="333333"/>
                </a:solidFill>
                <a:latin typeface="Times New Roman" panose="02020603050405020304" pitchFamily="18" charset="0"/>
                <a:cs typeface="Times New Roman" panose="02020603050405020304" pitchFamily="18" charset="0"/>
              </a:rPr>
              <a:t>ouis </a:t>
            </a:r>
            <a:r>
              <a:rPr lang="vi-VN" sz="1800" b="1" dirty="0">
                <a:solidFill>
                  <a:srgbClr val="333333"/>
                </a:solidFill>
                <a:latin typeface="Times New Roman" panose="02020603050405020304" pitchFamily="18" charset="0"/>
                <a:cs typeface="Times New Roman" panose="02020603050405020304" pitchFamily="18" charset="0"/>
              </a:rPr>
              <a:t>Pasteur</a:t>
            </a:r>
            <a:r>
              <a:rPr lang="vi-VN" sz="1800" dirty="0">
                <a:solidFill>
                  <a:srgbClr val="333333"/>
                </a:solidFill>
                <a:latin typeface="Times New Roman" panose="02020603050405020304" pitchFamily="18" charset="0"/>
                <a:cs typeface="Times New Roman" panose="02020603050405020304" pitchFamily="18" charset="0"/>
              </a:rPr>
              <a:t> , (sinh ngày 27 tháng 12 năm 1822, </a:t>
            </a:r>
            <a:r>
              <a:rPr lang="vi-VN" sz="1800" dirty="0">
                <a:solidFill>
                  <a:srgbClr val="578B9E"/>
                </a:solidFill>
                <a:latin typeface="Times New Roman" panose="02020603050405020304" pitchFamily="18" charset="0"/>
                <a:cs typeface="Times New Roman" panose="02020603050405020304" pitchFamily="18" charset="0"/>
                <a:hlinkClick r:id="rId2"/>
              </a:rPr>
              <a:t>Dole</a:t>
            </a:r>
            <a:r>
              <a:rPr lang="vi-VN" sz="1800" dirty="0">
                <a:solidFill>
                  <a:srgbClr val="333333"/>
                </a:solidFill>
                <a:latin typeface="Times New Roman" panose="02020603050405020304" pitchFamily="18" charset="0"/>
                <a:cs typeface="Times New Roman" panose="02020603050405020304" pitchFamily="18" charset="0"/>
              </a:rPr>
              <a:t> , Pháp - mất ngày 28 tháng 9 năm 1895, Saint-Cloud), nhà hóa học và vi sinh học người Pháp, một trong những người sáng lập quan trọng nhất của y </a:t>
            </a:r>
            <a:r>
              <a:rPr lang="vi-VN" sz="1800" dirty="0" smtClean="0">
                <a:solidFill>
                  <a:srgbClr val="333333"/>
                </a:solidFill>
                <a:latin typeface="Times New Roman" panose="02020603050405020304" pitchFamily="18" charset="0"/>
                <a:cs typeface="Times New Roman" panose="02020603050405020304" pitchFamily="18" charset="0"/>
              </a:rPr>
              <a:t>học</a:t>
            </a:r>
            <a:r>
              <a:rPr lang="en-US" sz="1800" dirty="0" smtClean="0">
                <a:solidFill>
                  <a:srgbClr val="333333"/>
                </a:solidFill>
                <a:latin typeface="Times New Roman" panose="02020603050405020304" pitchFamily="18" charset="0"/>
                <a:cs typeface="Times New Roman" panose="02020603050405020304" pitchFamily="18" charset="0"/>
              </a:rPr>
              <a:t> </a:t>
            </a:r>
            <a:r>
              <a:rPr lang="vi-VN" sz="1800" dirty="0" smtClean="0">
                <a:solidFill>
                  <a:srgbClr val="578B9E"/>
                </a:solidFill>
                <a:latin typeface="Times New Roman" panose="02020603050405020304" pitchFamily="18" charset="0"/>
                <a:cs typeface="Times New Roman" panose="02020603050405020304" pitchFamily="18" charset="0"/>
                <a:hlinkClick r:id="rId3"/>
              </a:rPr>
              <a:t>vi </a:t>
            </a:r>
            <a:r>
              <a:rPr lang="vi-VN" sz="1800" dirty="0">
                <a:solidFill>
                  <a:srgbClr val="578B9E"/>
                </a:solidFill>
                <a:latin typeface="Times New Roman" panose="02020603050405020304" pitchFamily="18" charset="0"/>
                <a:cs typeface="Times New Roman" panose="02020603050405020304" pitchFamily="18" charset="0"/>
                <a:hlinkClick r:id="rId3"/>
              </a:rPr>
              <a:t>sinh vật </a:t>
            </a:r>
            <a:r>
              <a:rPr lang="vi-VN" sz="1800" dirty="0" smtClean="0">
                <a:solidFill>
                  <a:srgbClr val="578B9E"/>
                </a:solidFill>
                <a:latin typeface="Times New Roman" panose="02020603050405020304" pitchFamily="18" charset="0"/>
                <a:cs typeface="Times New Roman" panose="02020603050405020304" pitchFamily="18" charset="0"/>
                <a:hlinkClick r:id="rId3"/>
              </a:rPr>
              <a:t>học</a:t>
            </a:r>
            <a:r>
              <a:rPr lang="vi-VN" sz="1800" dirty="0" smtClean="0">
                <a:solidFill>
                  <a:srgbClr val="333333"/>
                </a:solidFill>
                <a:latin typeface="Times New Roman" panose="02020603050405020304" pitchFamily="18" charset="0"/>
                <a:cs typeface="Times New Roman" panose="02020603050405020304" pitchFamily="18" charset="0"/>
              </a:rPr>
              <a:t>.</a:t>
            </a:r>
            <a:r>
              <a:rPr lang="vi-VN" sz="1800" dirty="0">
                <a:solidFill>
                  <a:srgbClr val="333333"/>
                </a:solidFill>
                <a:latin typeface="Times New Roman" panose="02020603050405020304" pitchFamily="18" charset="0"/>
                <a:cs typeface="Times New Roman" panose="02020603050405020304" pitchFamily="18" charset="0"/>
              </a:rPr>
              <a:t> Ông đi tiên phong trong việc nghiên cứu sự bất đối xứng của phân tử; phát hiện ra vi sinh vật gây bệnh </a:t>
            </a:r>
            <a:r>
              <a:rPr lang="vi-VN" sz="1800" dirty="0">
                <a:solidFill>
                  <a:srgbClr val="578B9E"/>
                </a:solidFill>
                <a:latin typeface="Times New Roman" panose="02020603050405020304" pitchFamily="18" charset="0"/>
                <a:cs typeface="Times New Roman" panose="02020603050405020304" pitchFamily="18" charset="0"/>
                <a:hlinkClick r:id="rId4"/>
              </a:rPr>
              <a:t>lên men</a:t>
            </a:r>
            <a:r>
              <a:rPr lang="vi-VN" sz="1800" dirty="0">
                <a:solidFill>
                  <a:srgbClr val="333333"/>
                </a:solidFill>
                <a:latin typeface="Times New Roman" panose="02020603050405020304" pitchFamily="18" charset="0"/>
                <a:cs typeface="Times New Roman" panose="02020603050405020304" pitchFamily="18" charset="0"/>
              </a:rPr>
              <a:t> ; khởi nguồn của quá trình </a:t>
            </a:r>
            <a:r>
              <a:rPr lang="vi-VN" sz="1800" dirty="0">
                <a:solidFill>
                  <a:srgbClr val="578B9E"/>
                </a:solidFill>
                <a:latin typeface="Times New Roman" panose="02020603050405020304" pitchFamily="18" charset="0"/>
                <a:cs typeface="Times New Roman" panose="02020603050405020304" pitchFamily="18" charset="0"/>
                <a:hlinkClick r:id="rId5"/>
              </a:rPr>
              <a:t>thanh trùng</a:t>
            </a:r>
            <a:r>
              <a:rPr lang="vi-VN" sz="1800" dirty="0">
                <a:solidFill>
                  <a:srgbClr val="333333"/>
                </a:solidFill>
                <a:latin typeface="Times New Roman" panose="02020603050405020304" pitchFamily="18" charset="0"/>
                <a:cs typeface="Times New Roman" panose="02020603050405020304" pitchFamily="18" charset="0"/>
              </a:rPr>
              <a:t> ; đã cứu ngành công nghiệp </a:t>
            </a:r>
            <a:r>
              <a:rPr lang="vi-VN" sz="1800" dirty="0">
                <a:solidFill>
                  <a:srgbClr val="578B9E"/>
                </a:solidFill>
                <a:latin typeface="Times New Roman" panose="02020603050405020304" pitchFamily="18" charset="0"/>
                <a:cs typeface="Times New Roman" panose="02020603050405020304" pitchFamily="18" charset="0"/>
                <a:hlinkClick r:id="rId6"/>
              </a:rPr>
              <a:t>bia</a:t>
            </a:r>
            <a:r>
              <a:rPr lang="vi-VN" sz="1800" dirty="0">
                <a:solidFill>
                  <a:srgbClr val="333333"/>
                </a:solidFill>
                <a:latin typeface="Times New Roman" panose="02020603050405020304" pitchFamily="18" charset="0"/>
                <a:cs typeface="Times New Roman" panose="02020603050405020304" pitchFamily="18" charset="0"/>
              </a:rPr>
              <a:t> , </a:t>
            </a:r>
            <a:r>
              <a:rPr lang="vi-VN" sz="1800" dirty="0">
                <a:solidFill>
                  <a:srgbClr val="578B9E"/>
                </a:solidFill>
                <a:latin typeface="Times New Roman" panose="02020603050405020304" pitchFamily="18" charset="0"/>
                <a:cs typeface="Times New Roman" panose="02020603050405020304" pitchFamily="18" charset="0"/>
                <a:hlinkClick r:id="rId7"/>
              </a:rPr>
              <a:t>rượu</a:t>
            </a:r>
            <a:r>
              <a:rPr lang="vi-VN" sz="1800" dirty="0">
                <a:solidFill>
                  <a:srgbClr val="333333"/>
                </a:solidFill>
                <a:latin typeface="Times New Roman" panose="02020603050405020304" pitchFamily="18" charset="0"/>
                <a:cs typeface="Times New Roman" panose="02020603050405020304" pitchFamily="18" charset="0"/>
              </a:rPr>
              <a:t> và </a:t>
            </a:r>
            <a:r>
              <a:rPr lang="vi-VN" sz="1800" dirty="0">
                <a:solidFill>
                  <a:srgbClr val="578B9E"/>
                </a:solidFill>
                <a:latin typeface="Times New Roman" panose="02020603050405020304" pitchFamily="18" charset="0"/>
                <a:cs typeface="Times New Roman" panose="02020603050405020304" pitchFamily="18" charset="0"/>
                <a:hlinkClick r:id="rId8"/>
              </a:rPr>
              <a:t>tơ lụa</a:t>
            </a:r>
            <a:r>
              <a:rPr lang="vi-VN" sz="1800" dirty="0">
                <a:solidFill>
                  <a:srgbClr val="333333"/>
                </a:solidFill>
                <a:latin typeface="Times New Roman" panose="02020603050405020304" pitchFamily="18" charset="0"/>
                <a:cs typeface="Times New Roman" panose="02020603050405020304" pitchFamily="18" charset="0"/>
              </a:rPr>
              <a:t> ở Pháp; và phát triển </a:t>
            </a:r>
            <a:r>
              <a:rPr lang="vi-VN" sz="1800" dirty="0">
                <a:solidFill>
                  <a:srgbClr val="578B9E"/>
                </a:solidFill>
                <a:latin typeface="Times New Roman" panose="02020603050405020304" pitchFamily="18" charset="0"/>
                <a:cs typeface="Times New Roman" panose="02020603050405020304" pitchFamily="18" charset="0"/>
                <a:hlinkClick r:id="rId9"/>
              </a:rPr>
              <a:t>vắc-xin</a:t>
            </a:r>
            <a:r>
              <a:rPr lang="vi-VN" sz="1800" dirty="0">
                <a:solidFill>
                  <a:srgbClr val="333333"/>
                </a:solidFill>
                <a:latin typeface="Times New Roman" panose="02020603050405020304" pitchFamily="18" charset="0"/>
                <a:cs typeface="Times New Roman" panose="02020603050405020304" pitchFamily="18" charset="0"/>
              </a:rPr>
              <a:t> chống </a:t>
            </a:r>
            <a:r>
              <a:rPr lang="vi-VN" sz="1800" dirty="0">
                <a:solidFill>
                  <a:srgbClr val="578B9E"/>
                </a:solidFill>
                <a:latin typeface="Times New Roman" panose="02020603050405020304" pitchFamily="18" charset="0"/>
                <a:cs typeface="Times New Roman" panose="02020603050405020304" pitchFamily="18" charset="0"/>
                <a:hlinkClick r:id="rId10"/>
              </a:rPr>
              <a:t>bệnh than</a:t>
            </a:r>
            <a:r>
              <a:rPr lang="vi-VN" sz="1800" dirty="0">
                <a:solidFill>
                  <a:srgbClr val="333333"/>
                </a:solidFill>
                <a:latin typeface="Times New Roman" panose="02020603050405020304" pitchFamily="18" charset="0"/>
                <a:cs typeface="Times New Roman" panose="02020603050405020304" pitchFamily="18" charset="0"/>
              </a:rPr>
              <a:t> và </a:t>
            </a:r>
            <a:r>
              <a:rPr lang="vi-VN" sz="1800" dirty="0">
                <a:solidFill>
                  <a:srgbClr val="578B9E"/>
                </a:solidFill>
                <a:latin typeface="Times New Roman" panose="02020603050405020304" pitchFamily="18" charset="0"/>
                <a:cs typeface="Times New Roman" panose="02020603050405020304" pitchFamily="18" charset="0"/>
                <a:hlinkClick r:id="rId11"/>
              </a:rPr>
              <a:t>bệnh dại</a:t>
            </a:r>
            <a:r>
              <a:rPr lang="vi-VN" sz="1800" dirty="0">
                <a:solidFill>
                  <a:srgbClr val="333333"/>
                </a:solidFill>
                <a:latin typeface="Times New Roman" panose="02020603050405020304" pitchFamily="18" charset="0"/>
                <a:cs typeface="Times New Roman" panose="02020603050405020304" pitchFamily="18" charset="0"/>
              </a:rPr>
              <a:t> </a:t>
            </a:r>
            <a:r>
              <a:rPr lang="vi-VN" sz="1800" dirty="0" smtClean="0">
                <a:solidFill>
                  <a:srgbClr val="333333"/>
                </a:solidFill>
                <a:latin typeface="Times New Roman" panose="02020603050405020304" pitchFamily="18" charset="0"/>
                <a:cs typeface="Times New Roman" panose="02020603050405020304" pitchFamily="18" charset="0"/>
              </a:rPr>
              <a:t>.</a:t>
            </a:r>
            <a:r>
              <a:rPr lang="en-US" sz="1800" dirty="0" smtClean="0">
                <a:solidFill>
                  <a:srgbClr val="333333"/>
                </a:solidFill>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Ông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còn</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được xem </a:t>
            </a:r>
            <a:r>
              <a:rPr lang="en-US" sz="1800" dirty="0" err="1" smtClean="0">
                <a:latin typeface="Times New Roman" panose="02020603050405020304" pitchFamily="18" charset="0"/>
                <a:cs typeface="Times New Roman" panose="02020603050405020304" pitchFamily="18" charset="0"/>
              </a:rPr>
              <a:t>là</a:t>
            </a:r>
            <a:r>
              <a:rPr lang="en-US" sz="1800"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"cha </a:t>
            </a:r>
            <a:r>
              <a:rPr lang="en-US" sz="1800" i="1" dirty="0" err="1">
                <a:latin typeface="Times New Roman" panose="02020603050405020304" pitchFamily="18" charset="0"/>
                <a:cs typeface="Times New Roman" panose="02020603050405020304" pitchFamily="18" charset="0"/>
              </a:rPr>
              <a:t>đẻ</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của</a:t>
            </a:r>
            <a:r>
              <a:rPr lang="en-US" sz="1800" i="1" dirty="0">
                <a:latin typeface="Times New Roman" panose="02020603050405020304" pitchFamily="18" charset="0"/>
                <a:cs typeface="Times New Roman" panose="02020603050405020304" pitchFamily="18" charset="0"/>
              </a:rPr>
              <a:t> Vi </a:t>
            </a:r>
            <a:r>
              <a:rPr lang="en-US" sz="1800" i="1" dirty="0" err="1">
                <a:latin typeface="Times New Roman" panose="02020603050405020304" pitchFamily="18" charset="0"/>
                <a:cs typeface="Times New Roman" panose="02020603050405020304" pitchFamily="18" charset="0"/>
              </a:rPr>
              <a:t>sinh</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vật</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học</a:t>
            </a:r>
            <a:r>
              <a:rPr lang="en-US" sz="1800" i="1"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2"/>
          <a:stretch>
            <a:fillRect/>
          </a:stretch>
        </p:blipFill>
        <p:spPr>
          <a:xfrm>
            <a:off x="5805214" y="581697"/>
            <a:ext cx="3170249" cy="3742654"/>
          </a:xfrm>
          <a:prstGeom prst="rect">
            <a:avLst/>
          </a:prstGeom>
        </p:spPr>
      </p:pic>
    </p:spTree>
    <p:extLst>
      <p:ext uri="{BB962C8B-B14F-4D97-AF65-F5344CB8AC3E}">
        <p14:creationId xmlns:p14="http://schemas.microsoft.com/office/powerpoint/2010/main" val="984304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Marie Curie</a:t>
            </a:r>
            <a:endParaRPr lang="en-US" dirty="0"/>
          </a:p>
        </p:txBody>
      </p:sp>
      <p:sp>
        <p:nvSpPr>
          <p:cNvPr id="3" name="Rectangle 2"/>
          <p:cNvSpPr/>
          <p:nvPr/>
        </p:nvSpPr>
        <p:spPr>
          <a:xfrm>
            <a:off x="609600" y="1276350"/>
            <a:ext cx="4876800" cy="2554545"/>
          </a:xfrm>
          <a:prstGeom prst="rect">
            <a:avLst/>
          </a:prstGeom>
        </p:spPr>
        <p:txBody>
          <a:bodyPr wrap="square">
            <a:spAutoFit/>
          </a:bodyPr>
          <a:lstStyle/>
          <a:p>
            <a:pPr algn="just"/>
            <a:r>
              <a:rPr lang="vi-VN" sz="1600" b="1" dirty="0">
                <a:solidFill>
                  <a:srgbClr val="202122"/>
                </a:solidFill>
                <a:latin typeface="Arial" panose="020B0604020202020204" pitchFamily="34" charset="0"/>
              </a:rPr>
              <a:t>Marie Skłodowska – Curie</a:t>
            </a:r>
            <a:r>
              <a:rPr lang="vi-VN" sz="1600" dirty="0">
                <a:solidFill>
                  <a:srgbClr val="202122"/>
                </a:solidFill>
                <a:latin typeface="Arial" panose="020B0604020202020204" pitchFamily="34" charset="0"/>
              </a:rPr>
              <a:t> (phiên âm </a:t>
            </a:r>
            <a:r>
              <a:rPr lang="vi-VN" sz="1600" dirty="0">
                <a:solidFill>
                  <a:srgbClr val="0645AD"/>
                </a:solidFill>
                <a:latin typeface="Arial" panose="020B0604020202020204" pitchFamily="34" charset="0"/>
                <a:hlinkClick r:id="rId2" tooltip="Tiếng Việt"/>
              </a:rPr>
              <a:t>tiếng Việt</a:t>
            </a:r>
            <a:r>
              <a:rPr lang="vi-VN" sz="1600" dirty="0">
                <a:solidFill>
                  <a:srgbClr val="202122"/>
                </a:solidFill>
                <a:latin typeface="Arial" panose="020B0604020202020204" pitchFamily="34" charset="0"/>
              </a:rPr>
              <a:t>: </a:t>
            </a:r>
            <a:r>
              <a:rPr lang="vi-VN" sz="1600" i="1" dirty="0">
                <a:solidFill>
                  <a:srgbClr val="202122"/>
                </a:solidFill>
                <a:latin typeface="Arial" panose="020B0604020202020204" pitchFamily="34" charset="0"/>
              </a:rPr>
              <a:t>Ma-ri Xcuô-đốp-xka Quy-ri</a:t>
            </a:r>
            <a:r>
              <a:rPr lang="vi-VN" sz="1600" dirty="0">
                <a:solidFill>
                  <a:srgbClr val="202122"/>
                </a:solidFill>
                <a:latin typeface="Arial" panose="020B0604020202020204" pitchFamily="34" charset="0"/>
              </a:rPr>
              <a:t>) (</a:t>
            </a:r>
            <a:r>
              <a:rPr lang="vi-VN" sz="1600" dirty="0">
                <a:solidFill>
                  <a:srgbClr val="0645AD"/>
                </a:solidFill>
                <a:latin typeface="Arial" panose="020B0604020202020204" pitchFamily="34" charset="0"/>
                <a:hlinkClick r:id="rId3" tooltip="7 tháng 11"/>
              </a:rPr>
              <a:t>7 tháng 11</a:t>
            </a:r>
            <a:r>
              <a:rPr lang="vi-VN" sz="1600" dirty="0">
                <a:solidFill>
                  <a:srgbClr val="202122"/>
                </a:solidFill>
                <a:latin typeface="Arial" panose="020B0604020202020204" pitchFamily="34" charset="0"/>
              </a:rPr>
              <a:t> năm </a:t>
            </a:r>
            <a:r>
              <a:rPr lang="vi-VN" sz="1600" dirty="0">
                <a:solidFill>
                  <a:srgbClr val="0645AD"/>
                </a:solidFill>
                <a:latin typeface="Arial" panose="020B0604020202020204" pitchFamily="34" charset="0"/>
                <a:hlinkClick r:id="rId4" tooltip="1867"/>
              </a:rPr>
              <a:t>1867</a:t>
            </a:r>
            <a:r>
              <a:rPr lang="vi-VN" sz="1600" dirty="0">
                <a:solidFill>
                  <a:srgbClr val="202122"/>
                </a:solidFill>
                <a:latin typeface="Arial" panose="020B0604020202020204" pitchFamily="34" charset="0"/>
              </a:rPr>
              <a:t> – </a:t>
            </a:r>
            <a:r>
              <a:rPr lang="vi-VN" sz="1600" dirty="0">
                <a:solidFill>
                  <a:srgbClr val="0645AD"/>
                </a:solidFill>
                <a:latin typeface="Arial" panose="020B0604020202020204" pitchFamily="34" charset="0"/>
                <a:hlinkClick r:id="rId5" tooltip="4 tháng 7"/>
              </a:rPr>
              <a:t>4 tháng 7</a:t>
            </a:r>
            <a:r>
              <a:rPr lang="vi-VN" sz="1600" dirty="0">
                <a:solidFill>
                  <a:srgbClr val="202122"/>
                </a:solidFill>
                <a:latin typeface="Arial" panose="020B0604020202020204" pitchFamily="34" charset="0"/>
              </a:rPr>
              <a:t> năm </a:t>
            </a:r>
            <a:r>
              <a:rPr lang="vi-VN" sz="1600" dirty="0">
                <a:solidFill>
                  <a:srgbClr val="0645AD"/>
                </a:solidFill>
                <a:latin typeface="Arial" panose="020B0604020202020204" pitchFamily="34" charset="0"/>
                <a:hlinkClick r:id="rId6" tooltip="1934"/>
              </a:rPr>
              <a:t>1934</a:t>
            </a:r>
            <a:r>
              <a:rPr lang="vi-VN" sz="1600" dirty="0">
                <a:solidFill>
                  <a:srgbClr val="202122"/>
                </a:solidFill>
                <a:latin typeface="Arial" panose="020B0604020202020204" pitchFamily="34" charset="0"/>
              </a:rPr>
              <a:t>) là một </a:t>
            </a:r>
            <a:r>
              <a:rPr lang="vi-VN" sz="1600" dirty="0">
                <a:solidFill>
                  <a:srgbClr val="0645AD"/>
                </a:solidFill>
                <a:latin typeface="Arial" panose="020B0604020202020204" pitchFamily="34" charset="0"/>
                <a:hlinkClick r:id="rId7" tooltip="Nhà vật lý"/>
              </a:rPr>
              <a:t>nhà vật lý</a:t>
            </a:r>
            <a:r>
              <a:rPr lang="vi-VN" sz="1600" dirty="0">
                <a:solidFill>
                  <a:srgbClr val="202122"/>
                </a:solidFill>
                <a:latin typeface="Arial" panose="020B0604020202020204" pitchFamily="34" charset="0"/>
              </a:rPr>
              <a:t> và </a:t>
            </a:r>
            <a:r>
              <a:rPr lang="vi-VN" sz="1600" dirty="0">
                <a:solidFill>
                  <a:srgbClr val="0645AD"/>
                </a:solidFill>
                <a:latin typeface="Arial" panose="020B0604020202020204" pitchFamily="34" charset="0"/>
                <a:hlinkClick r:id="rId8" tooltip="Nhà hóa học"/>
              </a:rPr>
              <a:t>hóa học</a:t>
            </a:r>
            <a:r>
              <a:rPr lang="vi-VN" sz="1600" dirty="0">
                <a:solidFill>
                  <a:srgbClr val="202122"/>
                </a:solidFill>
                <a:latin typeface="Arial" panose="020B0604020202020204" pitchFamily="34" charset="0"/>
              </a:rPr>
              <a:t> người </a:t>
            </a:r>
            <a:r>
              <a:rPr lang="vi-VN" sz="1600" dirty="0">
                <a:solidFill>
                  <a:srgbClr val="0645AD"/>
                </a:solidFill>
                <a:latin typeface="Arial" panose="020B0604020202020204" pitchFamily="34" charset="0"/>
                <a:hlinkClick r:id="rId9" tooltip="Pháp"/>
              </a:rPr>
              <a:t>Pháp</a:t>
            </a:r>
            <a:r>
              <a:rPr lang="vi-VN" sz="1600" dirty="0">
                <a:solidFill>
                  <a:srgbClr val="202122"/>
                </a:solidFill>
                <a:latin typeface="Arial" panose="020B0604020202020204" pitchFamily="34" charset="0"/>
              </a:rPr>
              <a:t> gốc </a:t>
            </a:r>
            <a:r>
              <a:rPr lang="vi-VN" sz="1600" dirty="0">
                <a:solidFill>
                  <a:srgbClr val="0645AD"/>
                </a:solidFill>
                <a:latin typeface="Arial" panose="020B0604020202020204" pitchFamily="34" charset="0"/>
                <a:hlinkClick r:id="rId10" tooltip="Ba Lan"/>
              </a:rPr>
              <a:t>Ba Lan</a:t>
            </a:r>
            <a:r>
              <a:rPr lang="vi-VN" sz="1600" dirty="0">
                <a:solidFill>
                  <a:srgbClr val="202122"/>
                </a:solidFill>
                <a:latin typeface="Arial" panose="020B0604020202020204" pitchFamily="34" charset="0"/>
              </a:rPr>
              <a:t>. Bà được coi là người tiên phong trong việc nghiên cứu về </a:t>
            </a:r>
            <a:r>
              <a:rPr lang="vi-VN" sz="1600" dirty="0">
                <a:solidFill>
                  <a:srgbClr val="0645AD"/>
                </a:solidFill>
                <a:latin typeface="Arial" panose="020B0604020202020204" pitchFamily="34" charset="0"/>
                <a:hlinkClick r:id="rId11" tooltip="Phóng xạ"/>
              </a:rPr>
              <a:t>tính phóng xạ</a:t>
            </a:r>
            <a:r>
              <a:rPr lang="vi-VN" sz="1600" dirty="0">
                <a:solidFill>
                  <a:srgbClr val="202122"/>
                </a:solidFill>
                <a:latin typeface="Arial" panose="020B0604020202020204" pitchFamily="34" charset="0"/>
              </a:rPr>
              <a:t>  (bà là người đặt ra thuật ngữ phóng xạ). Marie còn là người phụ nữ đầu tiên nhận giải Nobel, người đầu tiên và là phụ nữ duy nhất vinh dự giành được hai </a:t>
            </a:r>
            <a:r>
              <a:rPr lang="vi-VN" sz="1600" dirty="0">
                <a:solidFill>
                  <a:srgbClr val="0645AD"/>
                </a:solidFill>
                <a:latin typeface="Arial" panose="020B0604020202020204" pitchFamily="34" charset="0"/>
                <a:hlinkClick r:id="rId12" tooltip="Giải Nobel"/>
              </a:rPr>
              <a:t>Giải Nobel</a:t>
            </a:r>
            <a:r>
              <a:rPr lang="vi-VN" sz="1600" dirty="0">
                <a:solidFill>
                  <a:srgbClr val="202122"/>
                </a:solidFill>
                <a:latin typeface="Arial" panose="020B0604020202020204" pitchFamily="34" charset="0"/>
              </a:rPr>
              <a:t> trong hai lĩnh vực khác nhau </a:t>
            </a:r>
            <a:r>
              <a:rPr lang="vi-VN" sz="1600" dirty="0">
                <a:solidFill>
                  <a:srgbClr val="0645AD"/>
                </a:solidFill>
                <a:latin typeface="Arial" panose="020B0604020202020204" pitchFamily="34" charset="0"/>
                <a:hlinkClick r:id="rId13" tooltip="Dấu gạch ngang"/>
              </a:rPr>
              <a:t>–</a:t>
            </a:r>
            <a:r>
              <a:rPr lang="vi-VN" sz="1600" dirty="0">
                <a:solidFill>
                  <a:srgbClr val="202122"/>
                </a:solidFill>
                <a:latin typeface="Arial" panose="020B0604020202020204" pitchFamily="34" charset="0"/>
              </a:rPr>
              <a:t> </a:t>
            </a:r>
            <a:r>
              <a:rPr lang="vi-VN" sz="1600" dirty="0">
                <a:solidFill>
                  <a:srgbClr val="0645AD"/>
                </a:solidFill>
                <a:latin typeface="Arial" panose="020B0604020202020204" pitchFamily="34" charset="0"/>
                <a:hlinkClick r:id="rId14" tooltip="Giải Nobel Vật lý"/>
              </a:rPr>
              <a:t>vật lý</a:t>
            </a:r>
            <a:r>
              <a:rPr lang="vi-VN" sz="1600" dirty="0">
                <a:solidFill>
                  <a:srgbClr val="202122"/>
                </a:solidFill>
                <a:latin typeface="Arial" panose="020B0604020202020204" pitchFamily="34" charset="0"/>
              </a:rPr>
              <a:t> và </a:t>
            </a:r>
            <a:r>
              <a:rPr lang="vi-VN" sz="1600" dirty="0">
                <a:solidFill>
                  <a:srgbClr val="0645AD"/>
                </a:solidFill>
                <a:latin typeface="Arial" panose="020B0604020202020204" pitchFamily="34" charset="0"/>
                <a:hlinkClick r:id="rId15" tooltip="Danh sách người đoạt giải Nobel Hóa học"/>
              </a:rPr>
              <a:t>hóa học</a:t>
            </a:r>
            <a:r>
              <a:rPr lang="vi-VN" dirty="0">
                <a:solidFill>
                  <a:srgbClr val="202122"/>
                </a:solidFill>
                <a:latin typeface="Arial" panose="020B0604020202020204" pitchFamily="34" charset="0"/>
              </a:rPr>
              <a:t>.</a:t>
            </a:r>
            <a:endParaRPr lang="en-US" dirty="0"/>
          </a:p>
        </p:txBody>
      </p:sp>
      <p:pic>
        <p:nvPicPr>
          <p:cNvPr id="4" name="Picture 3"/>
          <p:cNvPicPr>
            <a:picLocks noChangeAspect="1"/>
          </p:cNvPicPr>
          <p:nvPr/>
        </p:nvPicPr>
        <p:blipFill>
          <a:blip r:embed="rId16"/>
          <a:stretch>
            <a:fillRect/>
          </a:stretch>
        </p:blipFill>
        <p:spPr>
          <a:xfrm>
            <a:off x="5715000" y="590550"/>
            <a:ext cx="3124200" cy="4289741"/>
          </a:xfrm>
          <a:prstGeom prst="rect">
            <a:avLst/>
          </a:prstGeom>
        </p:spPr>
      </p:pic>
    </p:spTree>
    <p:extLst>
      <p:ext uri="{BB962C8B-B14F-4D97-AF65-F5344CB8AC3E}">
        <p14:creationId xmlns:p14="http://schemas.microsoft.com/office/powerpoint/2010/main" val="1993580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552" y="209550"/>
            <a:ext cx="7717500" cy="572700"/>
          </a:xfrm>
        </p:spPr>
        <p:txBody>
          <a:bodyPr/>
          <a:lstStyle/>
          <a:p>
            <a:r>
              <a:rPr lang="en-US" dirty="0"/>
              <a:t>Albert Einstein</a:t>
            </a:r>
            <a:br>
              <a:rPr lang="en-US" dirty="0"/>
            </a:br>
            <a:endParaRPr lang="en-US" dirty="0"/>
          </a:p>
        </p:txBody>
      </p:sp>
      <p:sp>
        <p:nvSpPr>
          <p:cNvPr id="4" name="Rectangle 3"/>
          <p:cNvSpPr/>
          <p:nvPr/>
        </p:nvSpPr>
        <p:spPr>
          <a:xfrm>
            <a:off x="304800" y="971550"/>
            <a:ext cx="4876800" cy="2800767"/>
          </a:xfrm>
          <a:prstGeom prst="rect">
            <a:avLst/>
          </a:prstGeom>
        </p:spPr>
        <p:txBody>
          <a:bodyPr wrap="square">
            <a:spAutoFit/>
          </a:bodyPr>
          <a:lstStyle/>
          <a:p>
            <a:pPr algn="just"/>
            <a:r>
              <a:rPr lang="de-DE" sz="1600" b="1" dirty="0"/>
              <a:t>Albert Einstein</a:t>
            </a:r>
            <a:r>
              <a:rPr lang="de-DE" sz="1600" dirty="0"/>
              <a:t> </a:t>
            </a:r>
            <a:r>
              <a:rPr lang="de-DE" sz="1600" dirty="0" smtClean="0"/>
              <a:t>(An-be </a:t>
            </a:r>
            <a:r>
              <a:rPr lang="de-DE" sz="1600" dirty="0"/>
              <a:t>Anh-xtanh) </a:t>
            </a:r>
            <a:r>
              <a:rPr lang="vi-VN" sz="1600" dirty="0" smtClean="0">
                <a:solidFill>
                  <a:srgbClr val="202122"/>
                </a:solidFill>
                <a:latin typeface="Arial" panose="020B0604020202020204" pitchFamily="34" charset="0"/>
              </a:rPr>
              <a:t>14 </a:t>
            </a:r>
            <a:r>
              <a:rPr lang="vi-VN" sz="1600" dirty="0">
                <a:solidFill>
                  <a:srgbClr val="202122"/>
                </a:solidFill>
                <a:latin typeface="Arial" panose="020B0604020202020204" pitchFamily="34" charset="0"/>
              </a:rPr>
              <a:t>tháng 3 năm 1879 – 18 tháng 4 năm 1955) là một nhà </a:t>
            </a:r>
            <a:r>
              <a:rPr lang="vi-VN" sz="1600" dirty="0">
                <a:solidFill>
                  <a:srgbClr val="0645AD"/>
                </a:solidFill>
                <a:latin typeface="Arial" panose="020B0604020202020204" pitchFamily="34" charset="0"/>
                <a:hlinkClick r:id="rId2" tooltip="Vật lý lý thuyết"/>
              </a:rPr>
              <a:t>vật lý lý thuyết</a:t>
            </a:r>
            <a:r>
              <a:rPr lang="vi-VN" sz="1600" dirty="0">
                <a:solidFill>
                  <a:srgbClr val="202122"/>
                </a:solidFill>
                <a:latin typeface="Arial" panose="020B0604020202020204" pitchFamily="34" charset="0"/>
              </a:rPr>
              <a:t> người </a:t>
            </a:r>
            <a:r>
              <a:rPr lang="vi-VN" sz="1600" dirty="0">
                <a:solidFill>
                  <a:srgbClr val="0645AD"/>
                </a:solidFill>
                <a:latin typeface="Arial" panose="020B0604020202020204" pitchFamily="34" charset="0"/>
                <a:hlinkClick r:id="rId3" tooltip="Đức"/>
              </a:rPr>
              <a:t>Đức</a:t>
            </a:r>
            <a:r>
              <a:rPr lang="vi-VN" sz="1600" dirty="0">
                <a:solidFill>
                  <a:srgbClr val="202122"/>
                </a:solidFill>
                <a:latin typeface="Arial" panose="020B0604020202020204" pitchFamily="34" charset="0"/>
              </a:rPr>
              <a:t>, được công nhận là một trong những nhà vật lý vĩ đại nhất mọi thời đại, người đã </a:t>
            </a:r>
            <a:r>
              <a:rPr lang="vi-VN" sz="1600" dirty="0">
                <a:solidFill>
                  <a:srgbClr val="0645AD"/>
                </a:solidFill>
                <a:latin typeface="Arial" panose="020B0604020202020204" pitchFamily="34" charset="0"/>
                <a:hlinkClick r:id="rId4" tooltip="Phát triển"/>
              </a:rPr>
              <a:t>phát triển</a:t>
            </a:r>
            <a:r>
              <a:rPr lang="vi-VN" sz="1600" dirty="0">
                <a:solidFill>
                  <a:srgbClr val="202122"/>
                </a:solidFill>
                <a:latin typeface="Arial" panose="020B0604020202020204" pitchFamily="34" charset="0"/>
              </a:rPr>
              <a:t> </a:t>
            </a:r>
            <a:r>
              <a:rPr lang="vi-VN" sz="1600" dirty="0">
                <a:solidFill>
                  <a:srgbClr val="0645AD"/>
                </a:solidFill>
                <a:latin typeface="Arial" panose="020B0604020202020204" pitchFamily="34" charset="0"/>
                <a:hlinkClick r:id="rId5" tooltip="Thuyết tương đối rộng"/>
              </a:rPr>
              <a:t>thuyết tương đối tổng </a:t>
            </a:r>
            <a:r>
              <a:rPr lang="vi-VN" sz="1600" dirty="0" smtClean="0">
                <a:solidFill>
                  <a:srgbClr val="0645AD"/>
                </a:solidFill>
                <a:latin typeface="Arial" panose="020B0604020202020204" pitchFamily="34" charset="0"/>
                <a:hlinkClick r:id="rId5" tooltip="Thuyết tương đối rộng"/>
              </a:rPr>
              <a:t>quát</a:t>
            </a:r>
            <a:r>
              <a:rPr lang="en-US" sz="1600" dirty="0">
                <a:solidFill>
                  <a:srgbClr val="202122"/>
                </a:solidFill>
                <a:latin typeface="Arial" panose="020B0604020202020204" pitchFamily="34" charset="0"/>
              </a:rPr>
              <a:t> </a:t>
            </a:r>
            <a:r>
              <a:rPr lang="en-US" sz="1600" dirty="0" err="1" smtClean="0">
                <a:solidFill>
                  <a:srgbClr val="202122"/>
                </a:solidFill>
                <a:latin typeface="Arial" panose="020B0604020202020204" pitchFamily="34" charset="0"/>
              </a:rPr>
              <a:t>là</a:t>
            </a:r>
            <a:r>
              <a:rPr lang="en-US" sz="1600" dirty="0" smtClean="0">
                <a:solidFill>
                  <a:srgbClr val="202122"/>
                </a:solidFill>
                <a:latin typeface="Arial" panose="020B0604020202020204" pitchFamily="34" charset="0"/>
              </a:rPr>
              <a:t> </a:t>
            </a:r>
            <a:r>
              <a:rPr lang="vi-VN" sz="1600" dirty="0" smtClean="0">
                <a:solidFill>
                  <a:srgbClr val="202122"/>
                </a:solidFill>
                <a:latin typeface="Arial" panose="020B0604020202020204" pitchFamily="34" charset="0"/>
              </a:rPr>
              <a:t>"phương </a:t>
            </a:r>
            <a:r>
              <a:rPr lang="vi-VN" sz="1600" dirty="0">
                <a:solidFill>
                  <a:srgbClr val="202122"/>
                </a:solidFill>
                <a:latin typeface="Arial" panose="020B0604020202020204" pitchFamily="34" charset="0"/>
              </a:rPr>
              <a:t>trình nổi tiếng nhất thế </a:t>
            </a:r>
            <a:r>
              <a:rPr lang="vi-VN" sz="1600" dirty="0" smtClean="0">
                <a:solidFill>
                  <a:srgbClr val="202122"/>
                </a:solidFill>
                <a:latin typeface="Arial" panose="020B0604020202020204" pitchFamily="34" charset="0"/>
              </a:rPr>
              <a:t>giới“</a:t>
            </a:r>
            <a:r>
              <a:rPr lang="en-US" sz="1600" dirty="0" smtClean="0">
                <a:solidFill>
                  <a:srgbClr val="202122"/>
                </a:solidFill>
                <a:latin typeface="Arial" panose="020B0604020202020204" pitchFamily="34" charset="0"/>
              </a:rPr>
              <a:t>. Ô</a:t>
            </a:r>
            <a:r>
              <a:rPr lang="vi-VN" sz="1600" dirty="0" smtClean="0">
                <a:solidFill>
                  <a:srgbClr val="202122"/>
                </a:solidFill>
                <a:latin typeface="Arial" panose="020B0604020202020204" pitchFamily="34" charset="0"/>
              </a:rPr>
              <a:t>ng </a:t>
            </a:r>
            <a:r>
              <a:rPr lang="vi-VN" sz="1600" dirty="0">
                <a:solidFill>
                  <a:srgbClr val="202122"/>
                </a:solidFill>
                <a:latin typeface="Arial" panose="020B0604020202020204" pitchFamily="34" charset="0"/>
              </a:rPr>
              <a:t>được trao </a:t>
            </a:r>
            <a:r>
              <a:rPr lang="vi-VN" sz="1600" dirty="0">
                <a:solidFill>
                  <a:srgbClr val="0645AD"/>
                </a:solidFill>
                <a:latin typeface="Arial" panose="020B0604020202020204" pitchFamily="34" charset="0"/>
                <a:hlinkClick r:id="rId6" tooltip="Giải Nobel Vật lý"/>
              </a:rPr>
              <a:t>Giải Nobel Vật lý</a:t>
            </a:r>
            <a:r>
              <a:rPr lang="vi-VN" sz="1600" dirty="0">
                <a:solidFill>
                  <a:srgbClr val="202122"/>
                </a:solidFill>
                <a:latin typeface="Arial" panose="020B0604020202020204" pitchFamily="34" charset="0"/>
              </a:rPr>
              <a:t> năm </a:t>
            </a:r>
            <a:r>
              <a:rPr lang="vi-VN" sz="1600" dirty="0">
                <a:solidFill>
                  <a:srgbClr val="0645AD"/>
                </a:solidFill>
                <a:latin typeface="Arial" panose="020B0604020202020204" pitchFamily="34" charset="0"/>
                <a:hlinkClick r:id="rId7" tooltip="1921"/>
              </a:rPr>
              <a:t>1921</a:t>
            </a:r>
            <a:r>
              <a:rPr lang="vi-VN" sz="1600" dirty="0">
                <a:solidFill>
                  <a:srgbClr val="202122"/>
                </a:solidFill>
                <a:latin typeface="Arial" panose="020B0604020202020204" pitchFamily="34" charset="0"/>
              </a:rPr>
              <a:t> "cho những cống hiến của ông đối với vật lý lý thuyết, và đặc biệt cho sự khám phá ra định luật của </a:t>
            </a:r>
            <a:r>
              <a:rPr lang="vi-VN" sz="1600" dirty="0">
                <a:solidFill>
                  <a:srgbClr val="0645AD"/>
                </a:solidFill>
                <a:latin typeface="Arial" panose="020B0604020202020204" pitchFamily="34" charset="0"/>
                <a:hlinkClick r:id="rId8" tooltip="Hiệu ứng quang điện"/>
              </a:rPr>
              <a:t>hiệu ứng quang điện</a:t>
            </a:r>
            <a:r>
              <a:rPr lang="vi-VN" sz="1600" dirty="0" smtClean="0">
                <a:solidFill>
                  <a:srgbClr val="202122"/>
                </a:solidFill>
                <a:latin typeface="Arial" panose="020B0604020202020204" pitchFamily="34" charset="0"/>
              </a:rPr>
              <a:t>".</a:t>
            </a:r>
            <a:r>
              <a:rPr lang="vi-VN" sz="1600" dirty="0">
                <a:solidFill>
                  <a:srgbClr val="202122"/>
                </a:solidFill>
                <a:latin typeface="Arial" panose="020B0604020202020204" pitchFamily="34" charset="0"/>
              </a:rPr>
              <a:t> Công trình về </a:t>
            </a:r>
            <a:r>
              <a:rPr lang="vi-VN" sz="1600" dirty="0">
                <a:solidFill>
                  <a:srgbClr val="0645AD"/>
                </a:solidFill>
                <a:latin typeface="Arial" panose="020B0604020202020204" pitchFamily="34" charset="0"/>
                <a:hlinkClick r:id="rId8" tooltip="Hiệu ứng quang điện"/>
              </a:rPr>
              <a:t>hiệu ứng quang điện</a:t>
            </a:r>
            <a:r>
              <a:rPr lang="vi-VN" sz="1600" dirty="0">
                <a:solidFill>
                  <a:srgbClr val="202122"/>
                </a:solidFill>
                <a:latin typeface="Arial" panose="020B0604020202020204" pitchFamily="34" charset="0"/>
              </a:rPr>
              <a:t> của ông mang tính bước ngoặt khai sinh ra </a:t>
            </a:r>
            <a:r>
              <a:rPr lang="vi-VN" sz="1600" dirty="0">
                <a:solidFill>
                  <a:srgbClr val="0645AD"/>
                </a:solidFill>
                <a:latin typeface="Arial" panose="020B0604020202020204" pitchFamily="34" charset="0"/>
                <a:hlinkClick r:id="rId9" tooltip="Cơ học lượng tử"/>
              </a:rPr>
              <a:t>lý thuyết lượng tử</a:t>
            </a:r>
            <a:r>
              <a:rPr lang="vi-VN" sz="1600" dirty="0">
                <a:solidFill>
                  <a:srgbClr val="202122"/>
                </a:solidFill>
                <a:latin typeface="Arial" panose="020B0604020202020204" pitchFamily="34" charset="0"/>
              </a:rPr>
              <a:t>.</a:t>
            </a:r>
            <a:endParaRPr lang="en-US" sz="1600" dirty="0"/>
          </a:p>
        </p:txBody>
      </p:sp>
      <p:pic>
        <p:nvPicPr>
          <p:cNvPr id="4101" name="Picture 5" descr="Tiểu sử Albert Einstein - Nhà vật lý học vĩ đạ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895350"/>
            <a:ext cx="3627111" cy="354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3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33400" y="133350"/>
            <a:ext cx="8000608" cy="4857750"/>
          </a:xfrm>
          <a:prstGeom prst="rect">
            <a:avLst/>
          </a:prstGeom>
        </p:spPr>
      </p:pic>
    </p:spTree>
    <p:extLst>
      <p:ext uri="{BB962C8B-B14F-4D97-AF65-F5344CB8AC3E}">
        <p14:creationId xmlns:p14="http://schemas.microsoft.com/office/powerpoint/2010/main" val="746509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2"/>
        <p:cNvGrpSpPr/>
        <p:nvPr/>
      </p:nvGrpSpPr>
      <p:grpSpPr>
        <a:xfrm>
          <a:off x="0" y="0"/>
          <a:ext cx="0" cy="0"/>
          <a:chOff x="0" y="0"/>
          <a:chExt cx="0" cy="0"/>
        </a:xfrm>
      </p:grpSpPr>
      <p:sp>
        <p:nvSpPr>
          <p:cNvPr id="1813" name="Google Shape;1813;p52"/>
          <p:cNvSpPr txBox="1">
            <a:spLocks noGrp="1"/>
          </p:cNvSpPr>
          <p:nvPr>
            <p:ph type="title"/>
          </p:nvPr>
        </p:nvSpPr>
        <p:spPr>
          <a:xfrm>
            <a:off x="1219200" y="361950"/>
            <a:ext cx="5486400" cy="40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3608FC"/>
                </a:solidFill>
              </a:rPr>
              <a:t>Giao nhiệm vụ về nhà</a:t>
            </a:r>
            <a:endParaRPr sz="3200">
              <a:solidFill>
                <a:srgbClr val="3608FC"/>
              </a:solidFill>
            </a:endParaRPr>
          </a:p>
        </p:txBody>
      </p:sp>
      <p:sp>
        <p:nvSpPr>
          <p:cNvPr id="1814" name="Google Shape;1814;p52"/>
          <p:cNvSpPr txBox="1">
            <a:spLocks noGrp="1"/>
          </p:cNvSpPr>
          <p:nvPr>
            <p:ph type="subTitle" idx="1"/>
          </p:nvPr>
        </p:nvSpPr>
        <p:spPr>
          <a:xfrm>
            <a:off x="694876" y="895350"/>
            <a:ext cx="7306124" cy="2286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smtClean="0">
                <a:latin typeface="+mj-lt"/>
              </a:rPr>
              <a:t>Sưu </a:t>
            </a:r>
            <a:r>
              <a:rPr lang="en" sz="2400" dirty="0">
                <a:latin typeface="+mj-lt"/>
              </a:rPr>
              <a:t>tầm tranh, ảnh, tài liệu về các thành tựu của KHTN trong các lĩnh vực mà em quan tâm như : giao thông vận tải, du hành vũ trụ, thông tin liên lạc</a:t>
            </a:r>
            <a:r>
              <a:rPr lang="en" sz="2400" dirty="0" smtClean="0">
                <a:latin typeface="+mj-lt"/>
              </a:rPr>
              <a:t>..</a:t>
            </a:r>
          </a:p>
          <a:p>
            <a:pPr marL="0" lvl="0" indent="0" algn="l" rtl="0">
              <a:spcBef>
                <a:spcPts val="0"/>
              </a:spcBef>
              <a:spcAft>
                <a:spcPts val="1600"/>
              </a:spcAft>
              <a:buNone/>
            </a:pPr>
            <a:endParaRPr lang="en" sz="2400" dirty="0">
              <a:latin typeface="+mj-lt"/>
            </a:endParaRPr>
          </a:p>
        </p:txBody>
      </p:sp>
      <p:sp>
        <p:nvSpPr>
          <p:cNvPr id="1815" name="Google Shape;1815;p52"/>
          <p:cNvSpPr/>
          <p:nvPr/>
        </p:nvSpPr>
        <p:spPr>
          <a:xfrm rot="-8100196" flipH="1">
            <a:off x="4047731" y="4561090"/>
            <a:ext cx="396326" cy="395580"/>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2"/>
          <p:cNvSpPr/>
          <p:nvPr/>
        </p:nvSpPr>
        <p:spPr>
          <a:xfrm rot="-8100196" flipH="1">
            <a:off x="4699956" y="4561090"/>
            <a:ext cx="396326" cy="395580"/>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2">
            <a:hlinkClick r:id="" action="ppaction://hlinkshowjump?jump=previousslide"/>
          </p:cNvPr>
          <p:cNvSpPr/>
          <p:nvPr/>
        </p:nvSpPr>
        <p:spPr>
          <a:xfrm>
            <a:off x="4134888" y="4681475"/>
            <a:ext cx="222000" cy="154800"/>
          </a:xfrm>
          <a:prstGeom prst="lef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2">
            <a:hlinkClick r:id="" action="ppaction://hlinkshowjump?jump=nextslide"/>
          </p:cNvPr>
          <p:cNvSpPr/>
          <p:nvPr/>
        </p:nvSpPr>
        <p:spPr>
          <a:xfrm flipH="1">
            <a:off x="4787100" y="4681475"/>
            <a:ext cx="222000" cy="154800"/>
          </a:xfrm>
          <a:prstGeom prst="lef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3"/>
                                        </p:tgtEl>
                                        <p:attrNameLst>
                                          <p:attrName>style.visibility</p:attrName>
                                        </p:attrNameLst>
                                      </p:cBhvr>
                                      <p:to>
                                        <p:strVal val="visible"/>
                                      </p:to>
                                    </p:set>
                                    <p:animEffect transition="in" filter="blinds(horizontal)">
                                      <p:cBhvr>
                                        <p:cTn id="7" dur="500"/>
                                        <p:tgtEl>
                                          <p:spTgt spid="18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14">
                                            <p:txEl>
                                              <p:pRg st="0" end="0"/>
                                            </p:txEl>
                                          </p:spTgt>
                                        </p:tgtEl>
                                        <p:attrNameLst>
                                          <p:attrName>style.visibility</p:attrName>
                                        </p:attrNameLst>
                                      </p:cBhvr>
                                      <p:to>
                                        <p:strVal val="visible"/>
                                      </p:to>
                                    </p:set>
                                    <p:animEffect transition="in" filter="blinds(horizontal)">
                                      <p:cBhvr>
                                        <p:cTn id="10" dur="500"/>
                                        <p:tgtEl>
                                          <p:spTgt spid="18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3" grpId="0"/>
      <p:bldP spid="18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9" name="Google Shape;1719;p47"/>
          <p:cNvSpPr txBox="1">
            <a:spLocks noGrp="1"/>
          </p:cNvSpPr>
          <p:nvPr>
            <p:ph type="ctrTitle"/>
          </p:nvPr>
        </p:nvSpPr>
        <p:spPr>
          <a:xfrm>
            <a:off x="228600" y="971550"/>
            <a:ext cx="4267200" cy="1982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600"/>
              </a:spcAft>
              <a:buNone/>
            </a:pPr>
            <a:r>
              <a:rPr lang="en-US" sz="3200" dirty="0"/>
              <a:t>BÀI 1: GIỚI THIỆU VỀ KHOA HỌC TỰ NHIÊN</a:t>
            </a:r>
            <a:endParaRPr sz="3200"/>
          </a:p>
          <a:p>
            <a:pPr marL="0" lvl="0" indent="0" algn="l" rtl="0">
              <a:spcBef>
                <a:spcPts val="0"/>
              </a:spcBef>
              <a:spcAft>
                <a:spcPts val="0"/>
              </a:spcAft>
              <a:buNone/>
            </a:pPr>
            <a:endParaRPr/>
          </a:p>
        </p:txBody>
      </p:sp>
      <p:pic>
        <p:nvPicPr>
          <p:cNvPr id="1720" name="Google Shape;1720;p47"/>
          <p:cNvPicPr preferRelativeResize="0"/>
          <p:nvPr/>
        </p:nvPicPr>
        <p:blipFill rotWithShape="1">
          <a:blip r:embed="rId3">
            <a:alphaModFix/>
          </a:blip>
          <a:srcRect l="18836" t="10735" r="7525" b="18261"/>
          <a:stretch/>
        </p:blipFill>
        <p:spPr>
          <a:xfrm>
            <a:off x="6234300" y="1222875"/>
            <a:ext cx="3198900" cy="3084600"/>
          </a:xfrm>
          <a:prstGeom prst="round2DiagRect">
            <a:avLst>
              <a:gd name="adj1" fmla="val 0"/>
              <a:gd name="adj2" fmla="val 50000"/>
            </a:avLst>
          </a:prstGeom>
          <a:noFill/>
          <a:ln>
            <a:noFill/>
          </a:ln>
        </p:spPr>
      </p:pic>
      <p:sp>
        <p:nvSpPr>
          <p:cNvPr id="1721" name="Google Shape;1721;p47"/>
          <p:cNvSpPr/>
          <p:nvPr/>
        </p:nvSpPr>
        <p:spPr>
          <a:xfrm>
            <a:off x="2194576" y="4260080"/>
            <a:ext cx="818819" cy="819390"/>
          </a:xfrm>
          <a:custGeom>
            <a:avLst/>
            <a:gdLst/>
            <a:ahLst/>
            <a:cxnLst/>
            <a:rect l="l" t="t" r="r" b="b"/>
            <a:pathLst>
              <a:path w="18636" h="18649" extrusionOk="0">
                <a:moveTo>
                  <a:pt x="1" y="1"/>
                </a:moveTo>
                <a:lnTo>
                  <a:pt x="1" y="7957"/>
                </a:lnTo>
                <a:cubicBezTo>
                  <a:pt x="1" y="13855"/>
                  <a:pt x="4782" y="18648"/>
                  <a:pt x="10693" y="18648"/>
                </a:cubicBezTo>
                <a:lnTo>
                  <a:pt x="18636" y="18648"/>
                </a:lnTo>
                <a:lnTo>
                  <a:pt x="18636" y="10215"/>
                </a:lnTo>
                <a:cubicBezTo>
                  <a:pt x="18636" y="4581"/>
                  <a:pt x="14068" y="1"/>
                  <a:pt x="8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7573029" y="365087"/>
            <a:ext cx="419759" cy="419839"/>
          </a:xfrm>
          <a:custGeom>
            <a:avLst/>
            <a:gdLst/>
            <a:ahLst/>
            <a:cxnLst/>
            <a:rect l="l" t="t" r="r" b="b"/>
            <a:pathLst>
              <a:path w="5246" h="5247" extrusionOk="0">
                <a:moveTo>
                  <a:pt x="0" y="1"/>
                </a:moveTo>
                <a:lnTo>
                  <a:pt x="0" y="2372"/>
                </a:lnTo>
                <a:cubicBezTo>
                  <a:pt x="0" y="3966"/>
                  <a:pt x="1280" y="5246"/>
                  <a:pt x="2874" y="5246"/>
                </a:cubicBezTo>
                <a:lnTo>
                  <a:pt x="5246" y="5246"/>
                </a:lnTo>
                <a:lnTo>
                  <a:pt x="5246" y="3012"/>
                </a:lnTo>
                <a:cubicBezTo>
                  <a:pt x="5246" y="1356"/>
                  <a:pt x="3890" y="1"/>
                  <a:pt x="2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4685152" y="4715650"/>
            <a:ext cx="970877" cy="970820"/>
          </a:xfrm>
          <a:custGeom>
            <a:avLst/>
            <a:gdLst/>
            <a:ahLst/>
            <a:cxnLst/>
            <a:rect l="l" t="t" r="r" b="b"/>
            <a:pathLst>
              <a:path w="17018" h="17017" extrusionOk="0">
                <a:moveTo>
                  <a:pt x="9325" y="0"/>
                </a:moveTo>
                <a:cubicBezTo>
                  <a:pt x="4180" y="0"/>
                  <a:pt x="1" y="4179"/>
                  <a:pt x="1" y="9324"/>
                </a:cubicBezTo>
                <a:lnTo>
                  <a:pt x="1" y="17016"/>
                </a:lnTo>
                <a:lnTo>
                  <a:pt x="7254" y="17016"/>
                </a:lnTo>
                <a:cubicBezTo>
                  <a:pt x="12650" y="17016"/>
                  <a:pt x="17017" y="12649"/>
                  <a:pt x="17017" y="7253"/>
                </a:cubicBezTo>
                <a:lnTo>
                  <a:pt x="170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4854451" y="1662851"/>
            <a:ext cx="510096" cy="510096"/>
          </a:xfrm>
          <a:custGeom>
            <a:avLst/>
            <a:gdLst/>
            <a:ahLst/>
            <a:cxnLst/>
            <a:rect l="l" t="t" r="r" b="b"/>
            <a:pathLst>
              <a:path w="7606" h="7606" extrusionOk="0">
                <a:moveTo>
                  <a:pt x="0" y="1"/>
                </a:moveTo>
                <a:lnTo>
                  <a:pt x="0" y="3251"/>
                </a:lnTo>
                <a:cubicBezTo>
                  <a:pt x="0" y="5660"/>
                  <a:pt x="1946" y="7605"/>
                  <a:pt x="4367" y="7605"/>
                </a:cubicBezTo>
                <a:lnTo>
                  <a:pt x="7605" y="7605"/>
                </a:lnTo>
                <a:lnTo>
                  <a:pt x="7605" y="4167"/>
                </a:lnTo>
                <a:cubicBezTo>
                  <a:pt x="7605" y="1871"/>
                  <a:pt x="5735" y="1"/>
                  <a:pt x="3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5" name="Google Shape;1725;p47"/>
          <p:cNvGrpSpPr/>
          <p:nvPr/>
        </p:nvGrpSpPr>
        <p:grpSpPr>
          <a:xfrm>
            <a:off x="7055374" y="4260084"/>
            <a:ext cx="1455073" cy="1491160"/>
            <a:chOff x="7055374" y="3809659"/>
            <a:chExt cx="1455073" cy="1491160"/>
          </a:xfrm>
        </p:grpSpPr>
        <p:sp>
          <p:nvSpPr>
            <p:cNvPr id="1726" name="Google Shape;1726;p47"/>
            <p:cNvSpPr/>
            <p:nvPr/>
          </p:nvSpPr>
          <p:spPr>
            <a:xfrm>
              <a:off x="7055374" y="4384967"/>
              <a:ext cx="35287" cy="915852"/>
            </a:xfrm>
            <a:custGeom>
              <a:avLst/>
              <a:gdLst/>
              <a:ahLst/>
              <a:cxnLst/>
              <a:rect l="l" t="t" r="r" b="b"/>
              <a:pathLst>
                <a:path w="441" h="11446" extrusionOk="0">
                  <a:moveTo>
                    <a:pt x="440" y="1"/>
                  </a:moveTo>
                  <a:cubicBezTo>
                    <a:pt x="252" y="553"/>
                    <a:pt x="101" y="1118"/>
                    <a:pt x="1" y="1708"/>
                  </a:cubicBezTo>
                  <a:lnTo>
                    <a:pt x="1" y="11445"/>
                  </a:lnTo>
                  <a:lnTo>
                    <a:pt x="440" y="11445"/>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7144751" y="4202293"/>
              <a:ext cx="34246" cy="1098526"/>
            </a:xfrm>
            <a:custGeom>
              <a:avLst/>
              <a:gdLst/>
              <a:ahLst/>
              <a:cxnLst/>
              <a:rect l="l" t="t" r="r" b="b"/>
              <a:pathLst>
                <a:path w="428" h="13729" extrusionOk="0">
                  <a:moveTo>
                    <a:pt x="427" y="0"/>
                  </a:moveTo>
                  <a:cubicBezTo>
                    <a:pt x="277" y="238"/>
                    <a:pt x="126" y="489"/>
                    <a:pt x="1" y="740"/>
                  </a:cubicBezTo>
                  <a:lnTo>
                    <a:pt x="1" y="13728"/>
                  </a:lnTo>
                  <a:lnTo>
                    <a:pt x="427" y="13728"/>
                  </a:ln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7233087" y="4087791"/>
              <a:ext cx="35287" cy="1213027"/>
            </a:xfrm>
            <a:custGeom>
              <a:avLst/>
              <a:gdLst/>
              <a:ahLst/>
              <a:cxnLst/>
              <a:rect l="l" t="t" r="r" b="b"/>
              <a:pathLst>
                <a:path w="441" h="15160" extrusionOk="0">
                  <a:moveTo>
                    <a:pt x="440" y="1"/>
                  </a:moveTo>
                  <a:cubicBezTo>
                    <a:pt x="290" y="164"/>
                    <a:pt x="139" y="327"/>
                    <a:pt x="1" y="502"/>
                  </a:cubicBezTo>
                  <a:lnTo>
                    <a:pt x="1" y="15159"/>
                  </a:lnTo>
                  <a:lnTo>
                    <a:pt x="440" y="1515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7321504" y="4003456"/>
              <a:ext cx="35207" cy="1297363"/>
            </a:xfrm>
            <a:custGeom>
              <a:avLst/>
              <a:gdLst/>
              <a:ahLst/>
              <a:cxnLst/>
              <a:rect l="l" t="t" r="r" b="b"/>
              <a:pathLst>
                <a:path w="440" h="16214" extrusionOk="0">
                  <a:moveTo>
                    <a:pt x="439" y="0"/>
                  </a:moveTo>
                  <a:cubicBezTo>
                    <a:pt x="289" y="126"/>
                    <a:pt x="151" y="251"/>
                    <a:pt x="0" y="377"/>
                  </a:cubicBezTo>
                  <a:lnTo>
                    <a:pt x="0" y="16213"/>
                  </a:lnTo>
                  <a:lnTo>
                    <a:pt x="439" y="16213"/>
                  </a:lnTo>
                  <a:lnTo>
                    <a:pt x="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7410881" y="3939204"/>
              <a:ext cx="35207" cy="1361615"/>
            </a:xfrm>
            <a:custGeom>
              <a:avLst/>
              <a:gdLst/>
              <a:ahLst/>
              <a:cxnLst/>
              <a:rect l="l" t="t" r="r" b="b"/>
              <a:pathLst>
                <a:path w="440" h="17017" extrusionOk="0">
                  <a:moveTo>
                    <a:pt x="439" y="0"/>
                  </a:moveTo>
                  <a:cubicBezTo>
                    <a:pt x="289" y="101"/>
                    <a:pt x="138" y="189"/>
                    <a:pt x="0" y="289"/>
                  </a:cubicBezTo>
                  <a:lnTo>
                    <a:pt x="0" y="17016"/>
                  </a:lnTo>
                  <a:lnTo>
                    <a:pt x="439" y="17016"/>
                  </a:lnTo>
                  <a:lnTo>
                    <a:pt x="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7499217" y="3890955"/>
              <a:ext cx="35207" cy="1409864"/>
            </a:xfrm>
            <a:custGeom>
              <a:avLst/>
              <a:gdLst/>
              <a:ahLst/>
              <a:cxnLst/>
              <a:rect l="l" t="t" r="r" b="b"/>
              <a:pathLst>
                <a:path w="440" h="17620" extrusionOk="0">
                  <a:moveTo>
                    <a:pt x="440" y="1"/>
                  </a:moveTo>
                  <a:cubicBezTo>
                    <a:pt x="289" y="76"/>
                    <a:pt x="151" y="139"/>
                    <a:pt x="0" y="214"/>
                  </a:cubicBezTo>
                  <a:lnTo>
                    <a:pt x="0" y="17619"/>
                  </a:lnTo>
                  <a:lnTo>
                    <a:pt x="440" y="1761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7588594" y="3854868"/>
              <a:ext cx="34166" cy="1445951"/>
            </a:xfrm>
            <a:custGeom>
              <a:avLst/>
              <a:gdLst/>
              <a:ahLst/>
              <a:cxnLst/>
              <a:rect l="l" t="t" r="r" b="b"/>
              <a:pathLst>
                <a:path w="427" h="18071" extrusionOk="0">
                  <a:moveTo>
                    <a:pt x="427" y="0"/>
                  </a:moveTo>
                  <a:cubicBezTo>
                    <a:pt x="289" y="50"/>
                    <a:pt x="138" y="101"/>
                    <a:pt x="0" y="163"/>
                  </a:cubicBezTo>
                  <a:lnTo>
                    <a:pt x="0" y="18070"/>
                  </a:lnTo>
                  <a:lnTo>
                    <a:pt x="427" y="18070"/>
                  </a:ln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7676931" y="3830783"/>
              <a:ext cx="35207" cy="1470036"/>
            </a:xfrm>
            <a:custGeom>
              <a:avLst/>
              <a:gdLst/>
              <a:ahLst/>
              <a:cxnLst/>
              <a:rect l="l" t="t" r="r" b="b"/>
              <a:pathLst>
                <a:path w="440" h="18372" extrusionOk="0">
                  <a:moveTo>
                    <a:pt x="440" y="0"/>
                  </a:moveTo>
                  <a:cubicBezTo>
                    <a:pt x="289" y="25"/>
                    <a:pt x="151" y="63"/>
                    <a:pt x="1" y="100"/>
                  </a:cubicBezTo>
                  <a:lnTo>
                    <a:pt x="1" y="18371"/>
                  </a:lnTo>
                  <a:lnTo>
                    <a:pt x="440" y="18371"/>
                  </a:lnTo>
                  <a:lnTo>
                    <a:pt x="4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7765267" y="3815660"/>
              <a:ext cx="35287" cy="1483158"/>
            </a:xfrm>
            <a:custGeom>
              <a:avLst/>
              <a:gdLst/>
              <a:ahLst/>
              <a:cxnLst/>
              <a:rect l="l" t="t" r="r" b="b"/>
              <a:pathLst>
                <a:path w="441" h="18536" extrusionOk="0">
                  <a:moveTo>
                    <a:pt x="440" y="1"/>
                  </a:moveTo>
                  <a:cubicBezTo>
                    <a:pt x="302" y="13"/>
                    <a:pt x="151" y="38"/>
                    <a:pt x="1" y="51"/>
                  </a:cubicBezTo>
                  <a:lnTo>
                    <a:pt x="1" y="18535"/>
                  </a:lnTo>
                  <a:cubicBezTo>
                    <a:pt x="151" y="18535"/>
                    <a:pt x="302" y="18523"/>
                    <a:pt x="440" y="18510"/>
                  </a:cubicBez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7854644" y="3809659"/>
              <a:ext cx="35207" cy="1479077"/>
            </a:xfrm>
            <a:custGeom>
              <a:avLst/>
              <a:gdLst/>
              <a:ahLst/>
              <a:cxnLst/>
              <a:rect l="l" t="t" r="r" b="b"/>
              <a:pathLst>
                <a:path w="440" h="18485" extrusionOk="0">
                  <a:moveTo>
                    <a:pt x="440" y="0"/>
                  </a:moveTo>
                  <a:cubicBezTo>
                    <a:pt x="289" y="0"/>
                    <a:pt x="139" y="13"/>
                    <a:pt x="1" y="13"/>
                  </a:cubicBezTo>
                  <a:lnTo>
                    <a:pt x="1" y="18485"/>
                  </a:lnTo>
                  <a:cubicBezTo>
                    <a:pt x="151" y="18460"/>
                    <a:pt x="289" y="18435"/>
                    <a:pt x="440" y="18410"/>
                  </a:cubicBezTo>
                  <a:lnTo>
                    <a:pt x="4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7943061" y="3809659"/>
              <a:ext cx="35207" cy="1458994"/>
            </a:xfrm>
            <a:custGeom>
              <a:avLst/>
              <a:gdLst/>
              <a:ahLst/>
              <a:cxnLst/>
              <a:rect l="l" t="t" r="r" b="b"/>
              <a:pathLst>
                <a:path w="440" h="18234" extrusionOk="0">
                  <a:moveTo>
                    <a:pt x="0" y="0"/>
                  </a:moveTo>
                  <a:lnTo>
                    <a:pt x="0" y="18234"/>
                  </a:lnTo>
                  <a:cubicBezTo>
                    <a:pt x="151" y="18196"/>
                    <a:pt x="301" y="18146"/>
                    <a:pt x="439" y="18096"/>
                  </a:cubicBezTo>
                  <a:lnTo>
                    <a:pt x="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8032357" y="3809659"/>
              <a:ext cx="34246" cy="1427868"/>
            </a:xfrm>
            <a:custGeom>
              <a:avLst/>
              <a:gdLst/>
              <a:ahLst/>
              <a:cxnLst/>
              <a:rect l="l" t="t" r="r" b="b"/>
              <a:pathLst>
                <a:path w="428" h="17845" extrusionOk="0">
                  <a:moveTo>
                    <a:pt x="1" y="0"/>
                  </a:moveTo>
                  <a:lnTo>
                    <a:pt x="1" y="17845"/>
                  </a:lnTo>
                  <a:cubicBezTo>
                    <a:pt x="139" y="17782"/>
                    <a:pt x="290" y="17719"/>
                    <a:pt x="428" y="17657"/>
                  </a:cubicBezTo>
                  <a:lnTo>
                    <a:pt x="4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8120774" y="3809659"/>
              <a:ext cx="35207" cy="1384740"/>
            </a:xfrm>
            <a:custGeom>
              <a:avLst/>
              <a:gdLst/>
              <a:ahLst/>
              <a:cxnLst/>
              <a:rect l="l" t="t" r="r" b="b"/>
              <a:pathLst>
                <a:path w="440" h="17306" extrusionOk="0">
                  <a:moveTo>
                    <a:pt x="0" y="0"/>
                  </a:moveTo>
                  <a:lnTo>
                    <a:pt x="0" y="17305"/>
                  </a:lnTo>
                  <a:cubicBezTo>
                    <a:pt x="151" y="17217"/>
                    <a:pt x="289" y="17130"/>
                    <a:pt x="439" y="17042"/>
                  </a:cubicBezTo>
                  <a:lnTo>
                    <a:pt x="4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8210151" y="3809659"/>
              <a:ext cx="34166" cy="1325448"/>
            </a:xfrm>
            <a:custGeom>
              <a:avLst/>
              <a:gdLst/>
              <a:ahLst/>
              <a:cxnLst/>
              <a:rect l="l" t="t" r="r" b="b"/>
              <a:pathLst>
                <a:path w="427" h="16565" extrusionOk="0">
                  <a:moveTo>
                    <a:pt x="0" y="0"/>
                  </a:moveTo>
                  <a:lnTo>
                    <a:pt x="0" y="16565"/>
                  </a:lnTo>
                  <a:cubicBezTo>
                    <a:pt x="138" y="16465"/>
                    <a:pt x="289" y="16339"/>
                    <a:pt x="427" y="16226"/>
                  </a:cubicBez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8298487" y="3809659"/>
              <a:ext cx="35207" cy="1248154"/>
            </a:xfrm>
            <a:custGeom>
              <a:avLst/>
              <a:gdLst/>
              <a:ahLst/>
              <a:cxnLst/>
              <a:rect l="l" t="t" r="r" b="b"/>
              <a:pathLst>
                <a:path w="440" h="15599" extrusionOk="0">
                  <a:moveTo>
                    <a:pt x="0" y="0"/>
                  </a:moveTo>
                  <a:lnTo>
                    <a:pt x="0" y="15599"/>
                  </a:lnTo>
                  <a:cubicBezTo>
                    <a:pt x="151" y="15448"/>
                    <a:pt x="289" y="15297"/>
                    <a:pt x="440" y="15134"/>
                  </a:cubicBezTo>
                  <a:lnTo>
                    <a:pt x="4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8386824" y="3809659"/>
              <a:ext cx="35207" cy="1141734"/>
            </a:xfrm>
            <a:custGeom>
              <a:avLst/>
              <a:gdLst/>
              <a:ahLst/>
              <a:cxnLst/>
              <a:rect l="l" t="t" r="r" b="b"/>
              <a:pathLst>
                <a:path w="440" h="14269" extrusionOk="0">
                  <a:moveTo>
                    <a:pt x="1" y="0"/>
                  </a:moveTo>
                  <a:lnTo>
                    <a:pt x="1" y="14268"/>
                  </a:lnTo>
                  <a:cubicBezTo>
                    <a:pt x="164" y="14043"/>
                    <a:pt x="302" y="13817"/>
                    <a:pt x="440" y="13591"/>
                  </a:cubicBezTo>
                  <a:lnTo>
                    <a:pt x="4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8476201" y="3809659"/>
              <a:ext cx="34246" cy="978103"/>
            </a:xfrm>
            <a:custGeom>
              <a:avLst/>
              <a:gdLst/>
              <a:ahLst/>
              <a:cxnLst/>
              <a:rect l="l" t="t" r="r" b="b"/>
              <a:pathLst>
                <a:path w="428" h="12224" extrusionOk="0">
                  <a:moveTo>
                    <a:pt x="0" y="0"/>
                  </a:moveTo>
                  <a:lnTo>
                    <a:pt x="0" y="12223"/>
                  </a:lnTo>
                  <a:cubicBezTo>
                    <a:pt x="176" y="11784"/>
                    <a:pt x="314" y="11320"/>
                    <a:pt x="427" y="10855"/>
                  </a:cubicBezTo>
                  <a:lnTo>
                    <a:pt x="4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3" name="Google Shape;1743;p47"/>
          <p:cNvSpPr/>
          <p:nvPr/>
        </p:nvSpPr>
        <p:spPr>
          <a:xfrm flipH="1">
            <a:off x="4571996" y="3248416"/>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93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9"/>
                                        </p:tgtEl>
                                        <p:attrNameLst>
                                          <p:attrName>style.visibility</p:attrName>
                                        </p:attrNameLst>
                                      </p:cBhvr>
                                      <p:to>
                                        <p:strVal val="visible"/>
                                      </p:to>
                                    </p:set>
                                    <p:animEffect transition="in" filter="checkerboard(across)">
                                      <p:cBhvr>
                                        <p:cTn id="7" dur="500"/>
                                        <p:tgtEl>
                                          <p:spTgt spid="1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7919"/>
            <a:ext cx="8001000" cy="934800"/>
          </a:xfrm>
        </p:spPr>
        <p:txBody>
          <a:bodyPr/>
          <a:lstStyle/>
          <a:p>
            <a:r>
              <a:rPr lang="en-US" dirty="0">
                <a:solidFill>
                  <a:srgbClr val="3608FC"/>
                </a:solidFill>
              </a:rPr>
              <a:t> </a:t>
            </a:r>
            <a:r>
              <a:rPr lang="en-US" dirty="0" smtClean="0">
                <a:solidFill>
                  <a:srgbClr val="3608FC"/>
                </a:solidFill>
              </a:rPr>
              <a:t>IV. </a:t>
            </a:r>
            <a:r>
              <a:rPr lang="en-US" dirty="0" err="1" smtClean="0">
                <a:solidFill>
                  <a:srgbClr val="3608FC"/>
                </a:solidFill>
              </a:rPr>
              <a:t>Khoa</a:t>
            </a:r>
            <a:r>
              <a:rPr lang="en-US" dirty="0" smtClean="0">
                <a:solidFill>
                  <a:srgbClr val="3608FC"/>
                </a:solidFill>
              </a:rPr>
              <a:t> </a:t>
            </a:r>
            <a:r>
              <a:rPr lang="en-US" dirty="0" err="1">
                <a:solidFill>
                  <a:srgbClr val="3608FC"/>
                </a:solidFill>
              </a:rPr>
              <a:t>học</a:t>
            </a:r>
            <a:r>
              <a:rPr lang="en-US" dirty="0">
                <a:solidFill>
                  <a:srgbClr val="3608FC"/>
                </a:solidFill>
              </a:rPr>
              <a:t> </a:t>
            </a:r>
            <a:r>
              <a:rPr lang="en-US" dirty="0" err="1">
                <a:solidFill>
                  <a:srgbClr val="3608FC"/>
                </a:solidFill>
              </a:rPr>
              <a:t>tự</a:t>
            </a:r>
            <a:r>
              <a:rPr lang="en-US" dirty="0">
                <a:solidFill>
                  <a:srgbClr val="3608FC"/>
                </a:solidFill>
              </a:rPr>
              <a:t> </a:t>
            </a:r>
            <a:r>
              <a:rPr lang="en-US" dirty="0" err="1">
                <a:solidFill>
                  <a:srgbClr val="3608FC"/>
                </a:solidFill>
              </a:rPr>
              <a:t>nhiên</a:t>
            </a:r>
            <a:r>
              <a:rPr lang="en-US" dirty="0">
                <a:solidFill>
                  <a:srgbClr val="3608FC"/>
                </a:solidFill>
              </a:rPr>
              <a:t> </a:t>
            </a:r>
            <a:r>
              <a:rPr lang="en-US" dirty="0" err="1">
                <a:solidFill>
                  <a:srgbClr val="3608FC"/>
                </a:solidFill>
              </a:rPr>
              <a:t>với</a:t>
            </a:r>
            <a:r>
              <a:rPr lang="en-US" dirty="0">
                <a:solidFill>
                  <a:srgbClr val="3608FC"/>
                </a:solidFill>
              </a:rPr>
              <a:t> </a:t>
            </a:r>
            <a:r>
              <a:rPr lang="en-US" dirty="0" err="1">
                <a:solidFill>
                  <a:srgbClr val="3608FC"/>
                </a:solidFill>
              </a:rPr>
              <a:t>công</a:t>
            </a:r>
            <a:r>
              <a:rPr lang="en-US" dirty="0">
                <a:solidFill>
                  <a:srgbClr val="3608FC"/>
                </a:solidFill>
              </a:rPr>
              <a:t> </a:t>
            </a:r>
            <a:r>
              <a:rPr lang="en-US" dirty="0" err="1">
                <a:solidFill>
                  <a:srgbClr val="3608FC"/>
                </a:solidFill>
              </a:rPr>
              <a:t>nghệ</a:t>
            </a:r>
            <a:r>
              <a:rPr lang="en-US" dirty="0">
                <a:solidFill>
                  <a:srgbClr val="3608FC"/>
                </a:solidFill>
              </a:rPr>
              <a:t> </a:t>
            </a:r>
            <a:r>
              <a:rPr lang="en-US" dirty="0" err="1">
                <a:solidFill>
                  <a:srgbClr val="3608FC"/>
                </a:solidFill>
              </a:rPr>
              <a:t>và</a:t>
            </a:r>
            <a:r>
              <a:rPr lang="en-US" dirty="0">
                <a:solidFill>
                  <a:srgbClr val="3608FC"/>
                </a:solidFill>
              </a:rPr>
              <a:t> </a:t>
            </a:r>
            <a:r>
              <a:rPr lang="en-US" dirty="0" err="1">
                <a:solidFill>
                  <a:srgbClr val="3608FC"/>
                </a:solidFill>
              </a:rPr>
              <a:t>đời</a:t>
            </a:r>
            <a:r>
              <a:rPr lang="en-US" dirty="0">
                <a:solidFill>
                  <a:srgbClr val="3608FC"/>
                </a:solidFill>
              </a:rPr>
              <a:t> </a:t>
            </a:r>
            <a:r>
              <a:rPr lang="en-US" dirty="0" err="1">
                <a:solidFill>
                  <a:srgbClr val="3608FC"/>
                </a:solidFill>
              </a:rPr>
              <a:t>sống</a:t>
            </a:r>
            <a:endParaRPr lang="en-US" dirty="0">
              <a:solidFill>
                <a:srgbClr val="3608FC"/>
              </a:solidFill>
            </a:endParaRPr>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Title 7"/>
          <p:cNvSpPr>
            <a:spLocks noGrp="1"/>
          </p:cNvSpPr>
          <p:nvPr>
            <p:ph type="title" idx="6"/>
          </p:nvPr>
        </p:nvSpPr>
        <p:spPr/>
        <p:txBody>
          <a:bodyPr/>
          <a:lstStyle/>
          <a:p>
            <a:endParaRPr lang="en-US"/>
          </a:p>
        </p:txBody>
      </p:sp>
      <p:sp>
        <p:nvSpPr>
          <p:cNvPr id="9" name="Title 8"/>
          <p:cNvSpPr>
            <a:spLocks noGrp="1"/>
          </p:cNvSpPr>
          <p:nvPr>
            <p:ph type="title" idx="7"/>
          </p:nvPr>
        </p:nvSpPr>
        <p:spPr/>
        <p:txBody>
          <a:bodyPr/>
          <a:lstStyle/>
          <a:p>
            <a:endParaRPr lang="en-US"/>
          </a:p>
        </p:txBody>
      </p:sp>
      <p:sp>
        <p:nvSpPr>
          <p:cNvPr id="10" name="Title 9"/>
          <p:cNvSpPr>
            <a:spLocks noGrp="1"/>
          </p:cNvSpPr>
          <p:nvPr>
            <p:ph type="title" idx="8"/>
          </p:nvPr>
        </p:nvSpPr>
        <p:spPr/>
        <p:txBody>
          <a:bodyPr/>
          <a:lstStyle/>
          <a:p>
            <a:endParaRPr lang="en-US"/>
          </a:p>
        </p:txBody>
      </p:sp>
      <p:pic>
        <p:nvPicPr>
          <p:cNvPr id="11" name="Picture 2" descr="C:\Users\canh\Pictures\vai tro KHTN.PNG"/>
          <p:cNvPicPr>
            <a:picLocks noChangeAspect="1" noChangeArrowheads="1"/>
          </p:cNvPicPr>
          <p:nvPr/>
        </p:nvPicPr>
        <p:blipFill>
          <a:blip r:embed="rId2"/>
          <a:srcRect/>
          <a:stretch>
            <a:fillRect/>
          </a:stretch>
        </p:blipFill>
        <p:spPr bwMode="auto">
          <a:xfrm>
            <a:off x="-24984" y="1276350"/>
            <a:ext cx="9168984" cy="3867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76"/>
        <p:cNvGrpSpPr/>
        <p:nvPr/>
      </p:nvGrpSpPr>
      <p:grpSpPr>
        <a:xfrm>
          <a:off x="0" y="0"/>
          <a:ext cx="0" cy="0"/>
          <a:chOff x="0" y="0"/>
          <a:chExt cx="0" cy="0"/>
        </a:xfrm>
      </p:grpSpPr>
      <p:sp>
        <p:nvSpPr>
          <p:cNvPr id="1777" name="Google Shape;1777;p50"/>
          <p:cNvSpPr txBox="1">
            <a:spLocks noGrp="1"/>
          </p:cNvSpPr>
          <p:nvPr>
            <p:ph type="title"/>
          </p:nvPr>
        </p:nvSpPr>
        <p:spPr>
          <a:xfrm>
            <a:off x="432812" y="94340"/>
            <a:ext cx="8202176" cy="9355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dirty="0" err="1" smtClean="0">
                <a:solidFill>
                  <a:srgbClr val="3608FC"/>
                </a:solidFill>
              </a:rPr>
              <a:t>Quan</a:t>
            </a:r>
            <a:r>
              <a:rPr lang="en-US" sz="2400" b="1" dirty="0" smtClean="0">
                <a:solidFill>
                  <a:srgbClr val="3608FC"/>
                </a:solidFill>
              </a:rPr>
              <a:t> </a:t>
            </a:r>
            <a:r>
              <a:rPr lang="en-US" sz="2400" b="1" dirty="0" err="1" smtClean="0">
                <a:solidFill>
                  <a:srgbClr val="3608FC"/>
                </a:solidFill>
              </a:rPr>
              <a:t>sát</a:t>
            </a:r>
            <a:r>
              <a:rPr lang="en-US" sz="2400" b="1" dirty="0" smtClean="0">
                <a:solidFill>
                  <a:srgbClr val="3608FC"/>
                </a:solidFill>
              </a:rPr>
              <a:t> </a:t>
            </a:r>
            <a:r>
              <a:rPr lang="en-US" sz="2400" b="1" dirty="0" err="1" smtClean="0">
                <a:solidFill>
                  <a:srgbClr val="3608FC"/>
                </a:solidFill>
              </a:rPr>
              <a:t>tranh</a:t>
            </a:r>
            <a:r>
              <a:rPr lang="en-US" sz="2400" b="1" dirty="0" smtClean="0">
                <a:solidFill>
                  <a:srgbClr val="3608FC"/>
                </a:solidFill>
              </a:rPr>
              <a:t> </a:t>
            </a:r>
            <a:r>
              <a:rPr lang="en-US" sz="2400" b="1" dirty="0" err="1" smtClean="0">
                <a:solidFill>
                  <a:srgbClr val="3608FC"/>
                </a:solidFill>
              </a:rPr>
              <a:t>và</a:t>
            </a:r>
            <a:r>
              <a:rPr lang="en-US" sz="2400" b="1" dirty="0" smtClean="0">
                <a:solidFill>
                  <a:srgbClr val="3608FC"/>
                </a:solidFill>
              </a:rPr>
              <a:t> </a:t>
            </a:r>
            <a:r>
              <a:rPr lang="en" sz="2400" b="1" dirty="0" smtClean="0">
                <a:solidFill>
                  <a:srgbClr val="3608FC"/>
                </a:solidFill>
              </a:rPr>
              <a:t>hoàn thành </a:t>
            </a:r>
            <a:r>
              <a:rPr lang="en" sz="2400" b="1" dirty="0" smtClean="0">
                <a:solidFill>
                  <a:srgbClr val="7030A0"/>
                </a:solidFill>
              </a:rPr>
              <a:t>phiếu học tập </a:t>
            </a:r>
            <a:r>
              <a:rPr lang="en" sz="2400" b="1" dirty="0" smtClean="0">
                <a:solidFill>
                  <a:srgbClr val="7030A0"/>
                </a:solidFill>
              </a:rPr>
              <a:t>sau</a:t>
            </a:r>
            <a:endParaRPr sz="2400" b="1" dirty="0">
              <a:solidFill>
                <a:srgbClr val="7030A0"/>
              </a:solidFill>
            </a:endParaRPr>
          </a:p>
        </p:txBody>
      </p:sp>
      <p:grpSp>
        <p:nvGrpSpPr>
          <p:cNvPr id="1787" name="Google Shape;1787;p50"/>
          <p:cNvGrpSpPr/>
          <p:nvPr/>
        </p:nvGrpSpPr>
        <p:grpSpPr>
          <a:xfrm>
            <a:off x="8320729" y="4098469"/>
            <a:ext cx="1307919" cy="1193723"/>
            <a:chOff x="8157229" y="4125394"/>
            <a:chExt cx="1307919" cy="1193723"/>
          </a:xfrm>
        </p:grpSpPr>
        <p:sp>
          <p:nvSpPr>
            <p:cNvPr id="1788" name="Google Shape;1788;p50"/>
            <p:cNvSpPr/>
            <p:nvPr/>
          </p:nvSpPr>
          <p:spPr>
            <a:xfrm>
              <a:off x="8273492" y="4549997"/>
              <a:ext cx="242042" cy="610348"/>
            </a:xfrm>
            <a:custGeom>
              <a:avLst/>
              <a:gdLst/>
              <a:ahLst/>
              <a:cxnLst/>
              <a:rect l="l" t="t" r="r" b="b"/>
              <a:pathLst>
                <a:path w="2047" h="5159" extrusionOk="0">
                  <a:moveTo>
                    <a:pt x="1" y="1"/>
                  </a:moveTo>
                  <a:lnTo>
                    <a:pt x="1" y="741"/>
                  </a:lnTo>
                  <a:lnTo>
                    <a:pt x="1582" y="4719"/>
                  </a:lnTo>
                  <a:cubicBezTo>
                    <a:pt x="1720" y="4869"/>
                    <a:pt x="1883" y="5020"/>
                    <a:pt x="2046" y="5158"/>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0"/>
            <p:cNvSpPr/>
            <p:nvPr/>
          </p:nvSpPr>
          <p:spPr>
            <a:xfrm>
              <a:off x="8273492" y="4328763"/>
              <a:ext cx="362177" cy="911678"/>
            </a:xfrm>
            <a:custGeom>
              <a:avLst/>
              <a:gdLst/>
              <a:ahLst/>
              <a:cxnLst/>
              <a:rect l="l" t="t" r="r" b="b"/>
              <a:pathLst>
                <a:path w="3063" h="7706" extrusionOk="0">
                  <a:moveTo>
                    <a:pt x="1" y="1"/>
                  </a:moveTo>
                  <a:lnTo>
                    <a:pt x="1" y="741"/>
                  </a:lnTo>
                  <a:lnTo>
                    <a:pt x="2674" y="7492"/>
                  </a:lnTo>
                  <a:cubicBezTo>
                    <a:pt x="2799" y="7568"/>
                    <a:pt x="2925" y="7643"/>
                    <a:pt x="3063" y="7706"/>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0"/>
            <p:cNvSpPr/>
            <p:nvPr/>
          </p:nvSpPr>
          <p:spPr>
            <a:xfrm>
              <a:off x="8273492" y="4125394"/>
              <a:ext cx="467531" cy="1159650"/>
            </a:xfrm>
            <a:custGeom>
              <a:avLst/>
              <a:gdLst/>
              <a:ahLst/>
              <a:cxnLst/>
              <a:rect l="l" t="t" r="r" b="b"/>
              <a:pathLst>
                <a:path w="3954" h="9802" extrusionOk="0">
                  <a:moveTo>
                    <a:pt x="1" y="1"/>
                  </a:moveTo>
                  <a:lnTo>
                    <a:pt x="1" y="590"/>
                  </a:lnTo>
                  <a:lnTo>
                    <a:pt x="3615" y="9676"/>
                  </a:lnTo>
                  <a:cubicBezTo>
                    <a:pt x="3728" y="9726"/>
                    <a:pt x="3841" y="9764"/>
                    <a:pt x="3954" y="9801"/>
                  </a:cubicBezTo>
                  <a:lnTo>
                    <a:pt x="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0"/>
            <p:cNvSpPr/>
            <p:nvPr/>
          </p:nvSpPr>
          <p:spPr>
            <a:xfrm>
              <a:off x="8332850" y="4125394"/>
              <a:ext cx="504659" cy="1183312"/>
            </a:xfrm>
            <a:custGeom>
              <a:avLst/>
              <a:gdLst/>
              <a:ahLst/>
              <a:cxnLst/>
              <a:rect l="l" t="t" r="r" b="b"/>
              <a:pathLst>
                <a:path w="4268" h="10002" extrusionOk="0">
                  <a:moveTo>
                    <a:pt x="1" y="1"/>
                  </a:moveTo>
                  <a:lnTo>
                    <a:pt x="3953" y="9939"/>
                  </a:lnTo>
                  <a:cubicBezTo>
                    <a:pt x="4066" y="9964"/>
                    <a:pt x="4167" y="9989"/>
                    <a:pt x="4267" y="10002"/>
                  </a:cubicBez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0"/>
            <p:cNvSpPr/>
            <p:nvPr/>
          </p:nvSpPr>
          <p:spPr>
            <a:xfrm>
              <a:off x="8421888" y="4125394"/>
              <a:ext cx="507615" cy="1192303"/>
            </a:xfrm>
            <a:custGeom>
              <a:avLst/>
              <a:gdLst/>
              <a:ahLst/>
              <a:cxnLst/>
              <a:rect l="l" t="t" r="r" b="b"/>
              <a:pathLst>
                <a:path w="4293" h="10078" extrusionOk="0">
                  <a:moveTo>
                    <a:pt x="1" y="1"/>
                  </a:moveTo>
                  <a:lnTo>
                    <a:pt x="3991" y="10065"/>
                  </a:lnTo>
                  <a:cubicBezTo>
                    <a:pt x="4091" y="10077"/>
                    <a:pt x="4192" y="10077"/>
                    <a:pt x="4292" y="10077"/>
                  </a:cubicBezTo>
                  <a:lnTo>
                    <a:pt x="2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0"/>
            <p:cNvSpPr/>
            <p:nvPr/>
          </p:nvSpPr>
          <p:spPr>
            <a:xfrm>
              <a:off x="8509388" y="4125394"/>
              <a:ext cx="509152" cy="1193723"/>
            </a:xfrm>
            <a:custGeom>
              <a:avLst/>
              <a:gdLst/>
              <a:ahLst/>
              <a:cxnLst/>
              <a:rect l="l" t="t" r="r" b="b"/>
              <a:pathLst>
                <a:path w="4306" h="10090" extrusionOk="0">
                  <a:moveTo>
                    <a:pt x="1" y="1"/>
                  </a:moveTo>
                  <a:lnTo>
                    <a:pt x="4004" y="10090"/>
                  </a:lnTo>
                  <a:lnTo>
                    <a:pt x="4305" y="10090"/>
                  </a:lnTo>
                  <a:lnTo>
                    <a:pt x="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0"/>
            <p:cNvSpPr/>
            <p:nvPr/>
          </p:nvSpPr>
          <p:spPr>
            <a:xfrm>
              <a:off x="8597006" y="4125394"/>
              <a:ext cx="509034" cy="1193723"/>
            </a:xfrm>
            <a:custGeom>
              <a:avLst/>
              <a:gdLst/>
              <a:ahLst/>
              <a:cxnLst/>
              <a:rect l="l" t="t" r="r" b="b"/>
              <a:pathLst>
                <a:path w="4305" h="10090" extrusionOk="0">
                  <a:moveTo>
                    <a:pt x="0" y="1"/>
                  </a:moveTo>
                  <a:lnTo>
                    <a:pt x="4016" y="10090"/>
                  </a:lnTo>
                  <a:lnTo>
                    <a:pt x="4305" y="10090"/>
                  </a:lnTo>
                  <a:lnTo>
                    <a:pt x="2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0"/>
            <p:cNvSpPr/>
            <p:nvPr/>
          </p:nvSpPr>
          <p:spPr>
            <a:xfrm>
              <a:off x="8684507" y="4125394"/>
              <a:ext cx="509034" cy="1193723"/>
            </a:xfrm>
            <a:custGeom>
              <a:avLst/>
              <a:gdLst/>
              <a:ahLst/>
              <a:cxnLst/>
              <a:rect l="l" t="t" r="r" b="b"/>
              <a:pathLst>
                <a:path w="4305" h="10090" extrusionOk="0">
                  <a:moveTo>
                    <a:pt x="1" y="1"/>
                  </a:moveTo>
                  <a:lnTo>
                    <a:pt x="4016" y="10090"/>
                  </a:lnTo>
                  <a:lnTo>
                    <a:pt x="4305" y="10090"/>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0"/>
            <p:cNvSpPr/>
            <p:nvPr/>
          </p:nvSpPr>
          <p:spPr>
            <a:xfrm>
              <a:off x="8773544" y="4125394"/>
              <a:ext cx="507615" cy="1193723"/>
            </a:xfrm>
            <a:custGeom>
              <a:avLst/>
              <a:gdLst/>
              <a:ahLst/>
              <a:cxnLst/>
              <a:rect l="l" t="t" r="r" b="b"/>
              <a:pathLst>
                <a:path w="4293" h="10090" extrusionOk="0">
                  <a:moveTo>
                    <a:pt x="1" y="1"/>
                  </a:moveTo>
                  <a:lnTo>
                    <a:pt x="4004" y="10090"/>
                  </a:lnTo>
                  <a:lnTo>
                    <a:pt x="4292" y="10090"/>
                  </a:lnTo>
                  <a:lnTo>
                    <a:pt x="289" y="13"/>
                  </a:lnTo>
                  <a:cubicBezTo>
                    <a:pt x="226" y="13"/>
                    <a:pt x="176" y="1"/>
                    <a:pt x="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0"/>
            <p:cNvSpPr/>
            <p:nvPr/>
          </p:nvSpPr>
          <p:spPr>
            <a:xfrm>
              <a:off x="8862581" y="4129890"/>
              <a:ext cx="507615" cy="1189227"/>
            </a:xfrm>
            <a:custGeom>
              <a:avLst/>
              <a:gdLst/>
              <a:ahLst/>
              <a:cxnLst/>
              <a:rect l="l" t="t" r="r" b="b"/>
              <a:pathLst>
                <a:path w="4293" h="10052" extrusionOk="0">
                  <a:moveTo>
                    <a:pt x="1" y="0"/>
                  </a:moveTo>
                  <a:lnTo>
                    <a:pt x="3991" y="10052"/>
                  </a:lnTo>
                  <a:lnTo>
                    <a:pt x="4292" y="10052"/>
                  </a:lnTo>
                  <a:lnTo>
                    <a:pt x="314" y="50"/>
                  </a:lnTo>
                  <a:cubicBezTo>
                    <a:pt x="214" y="25"/>
                    <a:pt x="101" y="1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0"/>
            <p:cNvSpPr/>
            <p:nvPr/>
          </p:nvSpPr>
          <p:spPr>
            <a:xfrm>
              <a:off x="8957531" y="4147636"/>
              <a:ext cx="500166" cy="1171481"/>
            </a:xfrm>
            <a:custGeom>
              <a:avLst/>
              <a:gdLst/>
              <a:ahLst/>
              <a:cxnLst/>
              <a:rect l="l" t="t" r="r" b="b"/>
              <a:pathLst>
                <a:path w="4230" h="9902" extrusionOk="0">
                  <a:moveTo>
                    <a:pt x="1" y="1"/>
                  </a:moveTo>
                  <a:lnTo>
                    <a:pt x="3941" y="9902"/>
                  </a:lnTo>
                  <a:lnTo>
                    <a:pt x="4230" y="9902"/>
                  </a:lnTo>
                  <a:lnTo>
                    <a:pt x="327" y="101"/>
                  </a:lnTo>
                  <a:cubicBezTo>
                    <a:pt x="227" y="64"/>
                    <a:pt x="114" y="2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0"/>
            <p:cNvSpPr/>
            <p:nvPr/>
          </p:nvSpPr>
          <p:spPr>
            <a:xfrm>
              <a:off x="9059930" y="4183246"/>
              <a:ext cx="405217" cy="1020047"/>
            </a:xfrm>
            <a:custGeom>
              <a:avLst/>
              <a:gdLst/>
              <a:ahLst/>
              <a:cxnLst/>
              <a:rect l="l" t="t" r="r" b="b"/>
              <a:pathLst>
                <a:path w="3427" h="8622" extrusionOk="0">
                  <a:moveTo>
                    <a:pt x="1" y="1"/>
                  </a:moveTo>
                  <a:lnTo>
                    <a:pt x="3426" y="8622"/>
                  </a:lnTo>
                  <a:lnTo>
                    <a:pt x="3426" y="7882"/>
                  </a:lnTo>
                  <a:lnTo>
                    <a:pt x="364" y="177"/>
                  </a:lnTo>
                  <a:cubicBezTo>
                    <a:pt x="239" y="114"/>
                    <a:pt x="126" y="5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0"/>
            <p:cNvSpPr/>
            <p:nvPr/>
          </p:nvSpPr>
          <p:spPr>
            <a:xfrm>
              <a:off x="9172734" y="4247132"/>
              <a:ext cx="292414" cy="735044"/>
            </a:xfrm>
            <a:custGeom>
              <a:avLst/>
              <a:gdLst/>
              <a:ahLst/>
              <a:cxnLst/>
              <a:rect l="l" t="t" r="r" b="b"/>
              <a:pathLst>
                <a:path w="2473" h="6213" extrusionOk="0">
                  <a:moveTo>
                    <a:pt x="0" y="1"/>
                  </a:moveTo>
                  <a:lnTo>
                    <a:pt x="2472" y="6212"/>
                  </a:lnTo>
                  <a:lnTo>
                    <a:pt x="2472" y="5472"/>
                  </a:lnTo>
                  <a:lnTo>
                    <a:pt x="414" y="314"/>
                  </a:lnTo>
                  <a:cubicBezTo>
                    <a:pt x="289" y="201"/>
                    <a:pt x="151" y="10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0"/>
            <p:cNvSpPr/>
            <p:nvPr/>
          </p:nvSpPr>
          <p:spPr>
            <a:xfrm>
              <a:off x="9312143" y="4374785"/>
              <a:ext cx="151469" cy="381660"/>
            </a:xfrm>
            <a:custGeom>
              <a:avLst/>
              <a:gdLst/>
              <a:ahLst/>
              <a:cxnLst/>
              <a:rect l="l" t="t" r="r" b="b"/>
              <a:pathLst>
                <a:path w="1281" h="3226" extrusionOk="0">
                  <a:moveTo>
                    <a:pt x="1" y="1"/>
                  </a:moveTo>
                  <a:lnTo>
                    <a:pt x="1281" y="3226"/>
                  </a:lnTo>
                  <a:cubicBezTo>
                    <a:pt x="1193" y="2009"/>
                    <a:pt x="729" y="89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0"/>
            <p:cNvSpPr/>
            <p:nvPr/>
          </p:nvSpPr>
          <p:spPr>
            <a:xfrm rot="-2561039" flipH="1">
              <a:off x="8266542" y="4732358"/>
              <a:ext cx="151468" cy="381653"/>
            </a:xfrm>
            <a:custGeom>
              <a:avLst/>
              <a:gdLst/>
              <a:ahLst/>
              <a:cxnLst/>
              <a:rect l="l" t="t" r="r" b="b"/>
              <a:pathLst>
                <a:path w="1281" h="3226" extrusionOk="0">
                  <a:moveTo>
                    <a:pt x="1" y="1"/>
                  </a:moveTo>
                  <a:lnTo>
                    <a:pt x="1281" y="3226"/>
                  </a:lnTo>
                  <a:cubicBezTo>
                    <a:pt x="1193" y="2009"/>
                    <a:pt x="729" y="89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9" name="Table 28"/>
          <p:cNvGraphicFramePr>
            <a:graphicFrameLocks noGrp="1"/>
          </p:cNvGraphicFramePr>
          <p:nvPr/>
        </p:nvGraphicFramePr>
        <p:xfrm>
          <a:off x="304800" y="1200152"/>
          <a:ext cx="8458200" cy="3809998"/>
        </p:xfrm>
        <a:graphic>
          <a:graphicData uri="http://schemas.openxmlformats.org/drawingml/2006/table">
            <a:tbl>
              <a:tblPr firstRow="1" bandRow="1">
                <a:tableStyleId>{170EC2C4-3236-40D5-8692-46C56E4D6137}</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979714">
                <a:tc>
                  <a:txBody>
                    <a:bodyPr/>
                    <a:lstStyle/>
                    <a:p>
                      <a:r>
                        <a:rPr lang="en-US" sz="2400" dirty="0">
                          <a:solidFill>
                            <a:srgbClr val="3608FC"/>
                          </a:solidFill>
                        </a:rPr>
                        <a:t> </a:t>
                      </a:r>
                      <a:r>
                        <a:rPr lang="en-US" sz="2400" dirty="0" err="1">
                          <a:solidFill>
                            <a:srgbClr val="3608FC"/>
                          </a:solidFill>
                        </a:rPr>
                        <a:t>Thành</a:t>
                      </a:r>
                      <a:r>
                        <a:rPr lang="en-US" sz="2400" baseline="0" dirty="0">
                          <a:solidFill>
                            <a:srgbClr val="3608FC"/>
                          </a:solidFill>
                        </a:rPr>
                        <a:t> </a:t>
                      </a:r>
                      <a:r>
                        <a:rPr lang="en-US" sz="2400" baseline="0" dirty="0" err="1">
                          <a:solidFill>
                            <a:srgbClr val="3608FC"/>
                          </a:solidFill>
                        </a:rPr>
                        <a:t>tựu</a:t>
                      </a:r>
                      <a:r>
                        <a:rPr lang="en-US" sz="2400" baseline="0" dirty="0">
                          <a:solidFill>
                            <a:srgbClr val="3608FC"/>
                          </a:solidFill>
                        </a:rPr>
                        <a:t> KHTN</a:t>
                      </a:r>
                      <a:endParaRPr lang="en-US" sz="2400" dirty="0">
                        <a:solidFill>
                          <a:srgbClr val="3608FC"/>
                        </a:solidFill>
                      </a:endParaRPr>
                    </a:p>
                  </a:txBody>
                  <a:tcPr>
                    <a:solidFill>
                      <a:schemeClr val="bg1">
                        <a:lumMod val="20000"/>
                        <a:lumOff val="80000"/>
                      </a:schemeClr>
                    </a:solidFill>
                  </a:tcPr>
                </a:tc>
                <a:tc>
                  <a:txBody>
                    <a:bodyPr/>
                    <a:lstStyle/>
                    <a:p>
                      <a:pPr algn="ctr"/>
                      <a:r>
                        <a:rPr lang="en-US" sz="2400" dirty="0">
                          <a:solidFill>
                            <a:srgbClr val="3608FC"/>
                          </a:solidFill>
                        </a:rPr>
                        <a:t> </a:t>
                      </a:r>
                      <a:r>
                        <a:rPr lang="en-US" sz="2400" dirty="0" err="1">
                          <a:solidFill>
                            <a:srgbClr val="3608FC"/>
                          </a:solidFill>
                        </a:rPr>
                        <a:t>Vai</a:t>
                      </a:r>
                      <a:r>
                        <a:rPr lang="en-US" sz="2400" baseline="0" dirty="0">
                          <a:solidFill>
                            <a:srgbClr val="3608FC"/>
                          </a:solidFill>
                        </a:rPr>
                        <a:t> </a:t>
                      </a:r>
                      <a:r>
                        <a:rPr lang="en-US" sz="2400" baseline="0" dirty="0" err="1">
                          <a:solidFill>
                            <a:srgbClr val="3608FC"/>
                          </a:solidFill>
                        </a:rPr>
                        <a:t>trò</a:t>
                      </a:r>
                      <a:r>
                        <a:rPr lang="en-US" sz="2400" baseline="0" dirty="0">
                          <a:solidFill>
                            <a:srgbClr val="3608FC"/>
                          </a:solidFill>
                        </a:rPr>
                        <a:t> </a:t>
                      </a:r>
                      <a:r>
                        <a:rPr lang="en-US" sz="2400" baseline="0" dirty="0" err="1">
                          <a:solidFill>
                            <a:srgbClr val="3608FC"/>
                          </a:solidFill>
                        </a:rPr>
                        <a:t>đối</a:t>
                      </a:r>
                      <a:r>
                        <a:rPr lang="en-US" sz="2400" baseline="0" dirty="0">
                          <a:solidFill>
                            <a:srgbClr val="3608FC"/>
                          </a:solidFill>
                        </a:rPr>
                        <a:t> </a:t>
                      </a:r>
                      <a:r>
                        <a:rPr lang="en-US" sz="2400" baseline="0" dirty="0" err="1">
                          <a:solidFill>
                            <a:srgbClr val="3608FC"/>
                          </a:solidFill>
                        </a:rPr>
                        <a:t>với</a:t>
                      </a:r>
                      <a:endParaRPr lang="en-US" sz="2400" baseline="0" dirty="0">
                        <a:solidFill>
                          <a:srgbClr val="3608FC"/>
                        </a:solidFill>
                      </a:endParaRPr>
                    </a:p>
                    <a:p>
                      <a:pPr algn="ctr"/>
                      <a:r>
                        <a:rPr lang="en-US" sz="2400" baseline="0" dirty="0">
                          <a:solidFill>
                            <a:srgbClr val="3608FC"/>
                          </a:solidFill>
                        </a:rPr>
                        <a:t> con </a:t>
                      </a:r>
                      <a:r>
                        <a:rPr lang="en-US" sz="2400" baseline="0" dirty="0" err="1">
                          <a:solidFill>
                            <a:srgbClr val="3608FC"/>
                          </a:solidFill>
                        </a:rPr>
                        <a:t>người</a:t>
                      </a:r>
                      <a:endParaRPr lang="en-US" sz="2400" dirty="0">
                        <a:solidFill>
                          <a:srgbClr val="3608FC"/>
                        </a:solidFill>
                      </a:endParaRPr>
                    </a:p>
                  </a:txBody>
                  <a:tcPr>
                    <a:solidFill>
                      <a:schemeClr val="bg1">
                        <a:lumMod val="20000"/>
                        <a:lumOff val="80000"/>
                      </a:schemeClr>
                    </a:solidFill>
                  </a:tcPr>
                </a:tc>
                <a:tc>
                  <a:txBody>
                    <a:bodyPr/>
                    <a:lstStyle/>
                    <a:p>
                      <a:pPr algn="ctr"/>
                      <a:r>
                        <a:rPr lang="en-US" sz="2400" dirty="0">
                          <a:solidFill>
                            <a:srgbClr val="3608FC"/>
                          </a:solidFill>
                        </a:rPr>
                        <a:t> </a:t>
                      </a:r>
                      <a:r>
                        <a:rPr lang="en-US" sz="2400" dirty="0" err="1">
                          <a:solidFill>
                            <a:srgbClr val="3608FC"/>
                          </a:solidFill>
                        </a:rPr>
                        <a:t>Tác</a:t>
                      </a:r>
                      <a:r>
                        <a:rPr lang="en-US" sz="2400" baseline="0" dirty="0">
                          <a:solidFill>
                            <a:srgbClr val="3608FC"/>
                          </a:solidFill>
                        </a:rPr>
                        <a:t> </a:t>
                      </a:r>
                      <a:r>
                        <a:rPr lang="en-US" sz="2400" baseline="0" dirty="0" err="1">
                          <a:solidFill>
                            <a:srgbClr val="3608FC"/>
                          </a:solidFill>
                        </a:rPr>
                        <a:t>động</a:t>
                      </a:r>
                      <a:r>
                        <a:rPr lang="en-US" sz="2400" baseline="0" dirty="0">
                          <a:solidFill>
                            <a:srgbClr val="3608FC"/>
                          </a:solidFill>
                        </a:rPr>
                        <a:t> </a:t>
                      </a:r>
                      <a:r>
                        <a:rPr lang="en-US" sz="2400" baseline="0" dirty="0" err="1">
                          <a:solidFill>
                            <a:srgbClr val="3608FC"/>
                          </a:solidFill>
                        </a:rPr>
                        <a:t>đến</a:t>
                      </a:r>
                      <a:r>
                        <a:rPr lang="en-US" sz="2400" baseline="0" dirty="0">
                          <a:solidFill>
                            <a:srgbClr val="3608FC"/>
                          </a:solidFill>
                        </a:rPr>
                        <a:t> </a:t>
                      </a:r>
                    </a:p>
                    <a:p>
                      <a:pPr algn="ctr"/>
                      <a:r>
                        <a:rPr lang="en-US" sz="2400" baseline="0" dirty="0" err="1">
                          <a:solidFill>
                            <a:srgbClr val="3608FC"/>
                          </a:solidFill>
                        </a:rPr>
                        <a:t>môi</a:t>
                      </a:r>
                      <a:r>
                        <a:rPr lang="en-US" sz="2400" baseline="0" dirty="0">
                          <a:solidFill>
                            <a:srgbClr val="3608FC"/>
                          </a:solidFill>
                        </a:rPr>
                        <a:t> </a:t>
                      </a:r>
                      <a:r>
                        <a:rPr lang="en-US" sz="2400" baseline="0" dirty="0" err="1">
                          <a:solidFill>
                            <a:srgbClr val="3608FC"/>
                          </a:solidFill>
                        </a:rPr>
                        <a:t>trường</a:t>
                      </a:r>
                      <a:r>
                        <a:rPr lang="en-US" sz="2400" baseline="0" dirty="0">
                          <a:solidFill>
                            <a:srgbClr val="3608FC"/>
                          </a:solidFill>
                        </a:rPr>
                        <a:t> </a:t>
                      </a:r>
                      <a:endParaRPr lang="en-US" sz="2400" dirty="0">
                        <a:solidFill>
                          <a:srgbClr val="3608FC"/>
                        </a:solidFill>
                      </a:endParaRPr>
                    </a:p>
                  </a:txBody>
                  <a:tcPr>
                    <a:solidFill>
                      <a:schemeClr val="bg1">
                        <a:lumMod val="20000"/>
                        <a:lumOff val="80000"/>
                      </a:schemeClr>
                    </a:solidFill>
                  </a:tcPr>
                </a:tc>
                <a:extLst>
                  <a:ext uri="{0D108BD9-81ED-4DB2-BD59-A6C34878D82A}">
                    <a16:rowId xmlns:a16="http://schemas.microsoft.com/office/drawing/2014/main" val="10000"/>
                  </a:ext>
                </a:extLst>
              </a:tr>
              <a:tr h="707571">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70757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70757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07571">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14350"/>
            <a:ext cx="4114800" cy="685801"/>
          </a:xfrm>
          <a:solidFill>
            <a:schemeClr val="accent6">
              <a:lumMod val="90000"/>
            </a:schemeClr>
          </a:solidFill>
        </p:spPr>
        <p:txBody>
          <a:bodyPr/>
          <a:lstStyle/>
          <a:p>
            <a:pPr algn="ctr"/>
            <a:r>
              <a:rPr lang="en-US" sz="1800" b="1" dirty="0" err="1" smtClean="0">
                <a:solidFill>
                  <a:srgbClr val="4707FD"/>
                </a:solidFill>
                <a:latin typeface="+mj-lt"/>
              </a:rPr>
              <a:t>Khi</a:t>
            </a:r>
            <a:r>
              <a:rPr lang="en-US" sz="1800" b="1" dirty="0" smtClean="0">
                <a:solidFill>
                  <a:srgbClr val="4707FD"/>
                </a:solidFill>
                <a:latin typeface="+mj-lt"/>
              </a:rPr>
              <a:t> </a:t>
            </a:r>
            <a:r>
              <a:rPr lang="en-US" sz="1800" b="1" dirty="0" err="1" smtClean="0">
                <a:solidFill>
                  <a:srgbClr val="4707FD"/>
                </a:solidFill>
                <a:latin typeface="+mj-lt"/>
              </a:rPr>
              <a:t>khoa</a:t>
            </a:r>
            <a:r>
              <a:rPr lang="en-US" sz="1800" b="1" dirty="0" smtClean="0">
                <a:solidFill>
                  <a:srgbClr val="4707FD"/>
                </a:solidFill>
                <a:latin typeface="+mj-lt"/>
              </a:rPr>
              <a:t> </a:t>
            </a:r>
            <a:r>
              <a:rPr lang="en-US" sz="1800" b="1" dirty="0" err="1" smtClean="0">
                <a:solidFill>
                  <a:srgbClr val="4707FD"/>
                </a:solidFill>
                <a:latin typeface="+mj-lt"/>
              </a:rPr>
              <a:t>học</a:t>
            </a:r>
            <a:r>
              <a:rPr lang="en-US" sz="1800" b="1" dirty="0" smtClean="0">
                <a:solidFill>
                  <a:srgbClr val="4707FD"/>
                </a:solidFill>
                <a:latin typeface="+mj-lt"/>
              </a:rPr>
              <a:t> </a:t>
            </a:r>
            <a:r>
              <a:rPr lang="en-US" sz="1800" b="1" dirty="0" err="1" smtClean="0">
                <a:solidFill>
                  <a:srgbClr val="4707FD"/>
                </a:solidFill>
                <a:latin typeface="+mj-lt"/>
              </a:rPr>
              <a:t>và</a:t>
            </a:r>
            <a:r>
              <a:rPr lang="en-US" sz="1800" b="1" dirty="0" smtClean="0">
                <a:solidFill>
                  <a:srgbClr val="4707FD"/>
                </a:solidFill>
                <a:latin typeface="+mj-lt"/>
              </a:rPr>
              <a:t> </a:t>
            </a:r>
            <a:br>
              <a:rPr lang="en-US" sz="1800" b="1" dirty="0" smtClean="0">
                <a:solidFill>
                  <a:srgbClr val="4707FD"/>
                </a:solidFill>
                <a:latin typeface="+mj-lt"/>
              </a:rPr>
            </a:br>
            <a:r>
              <a:rPr lang="en-US" sz="1800" b="1" dirty="0" err="1" smtClean="0">
                <a:solidFill>
                  <a:srgbClr val="4707FD"/>
                </a:solidFill>
                <a:latin typeface="+mj-lt"/>
              </a:rPr>
              <a:t>công</a:t>
            </a:r>
            <a:r>
              <a:rPr lang="en-US" sz="1800" b="1" dirty="0" smtClean="0">
                <a:solidFill>
                  <a:srgbClr val="4707FD"/>
                </a:solidFill>
                <a:latin typeface="+mj-lt"/>
              </a:rPr>
              <a:t> </a:t>
            </a:r>
            <a:r>
              <a:rPr lang="en-US" sz="1800" b="1" dirty="0" err="1" smtClean="0">
                <a:solidFill>
                  <a:srgbClr val="4707FD"/>
                </a:solidFill>
                <a:latin typeface="+mj-lt"/>
              </a:rPr>
              <a:t>nghệ</a:t>
            </a:r>
            <a:r>
              <a:rPr lang="en-US" sz="1800" b="1" dirty="0" smtClean="0">
                <a:solidFill>
                  <a:srgbClr val="4707FD"/>
                </a:solidFill>
                <a:latin typeface="+mj-lt"/>
              </a:rPr>
              <a:t> </a:t>
            </a:r>
            <a:r>
              <a:rPr lang="en-US" sz="1800" b="1" dirty="0" err="1" smtClean="0">
                <a:solidFill>
                  <a:srgbClr val="4707FD"/>
                </a:solidFill>
                <a:latin typeface="+mj-lt"/>
              </a:rPr>
              <a:t>còn</a:t>
            </a:r>
            <a:r>
              <a:rPr lang="en-US" sz="1800" b="1" dirty="0" smtClean="0">
                <a:solidFill>
                  <a:srgbClr val="4707FD"/>
                </a:solidFill>
                <a:latin typeface="+mj-lt"/>
              </a:rPr>
              <a:t> </a:t>
            </a:r>
            <a:r>
              <a:rPr lang="en-US" sz="1800" b="1" dirty="0" err="1" smtClean="0">
                <a:solidFill>
                  <a:srgbClr val="4707FD"/>
                </a:solidFill>
                <a:latin typeface="+mj-lt"/>
              </a:rPr>
              <a:t>chưa</a:t>
            </a:r>
            <a:r>
              <a:rPr lang="en-US" sz="1800" b="1" dirty="0" smtClean="0">
                <a:solidFill>
                  <a:srgbClr val="4707FD"/>
                </a:solidFill>
                <a:latin typeface="+mj-lt"/>
              </a:rPr>
              <a:t> </a:t>
            </a:r>
            <a:r>
              <a:rPr lang="en-US" sz="1800" b="1" dirty="0" err="1" smtClean="0">
                <a:solidFill>
                  <a:srgbClr val="4707FD"/>
                </a:solidFill>
                <a:latin typeface="+mj-lt"/>
              </a:rPr>
              <a:t>phát</a:t>
            </a:r>
            <a:r>
              <a:rPr lang="en-US" sz="1800" b="1" dirty="0" smtClean="0">
                <a:solidFill>
                  <a:srgbClr val="4707FD"/>
                </a:solidFill>
                <a:latin typeface="+mj-lt"/>
              </a:rPr>
              <a:t> </a:t>
            </a:r>
            <a:r>
              <a:rPr lang="en-US" sz="1800" b="1" dirty="0" err="1" smtClean="0">
                <a:solidFill>
                  <a:srgbClr val="4707FD"/>
                </a:solidFill>
                <a:latin typeface="+mj-lt"/>
              </a:rPr>
              <a:t>triển</a:t>
            </a:r>
            <a:endParaRPr lang="en-US" sz="1800" b="1" dirty="0">
              <a:solidFill>
                <a:srgbClr val="4707FD"/>
              </a:solidFill>
              <a:latin typeface="+mj-lt"/>
            </a:endParaRPr>
          </a:p>
        </p:txBody>
      </p:sp>
      <p:sp>
        <p:nvSpPr>
          <p:cNvPr id="3" name="Text Placeholder 2"/>
          <p:cNvSpPr>
            <a:spLocks noGrp="1"/>
          </p:cNvSpPr>
          <p:nvPr>
            <p:ph type="body" idx="1"/>
          </p:nvPr>
        </p:nvSpPr>
        <p:spPr>
          <a:xfrm>
            <a:off x="4038600" y="514351"/>
            <a:ext cx="1904999" cy="685800"/>
          </a:xfrm>
          <a:solidFill>
            <a:schemeClr val="accent6">
              <a:lumMod val="90000"/>
            </a:schemeClr>
          </a:solidFill>
        </p:spPr>
        <p:txBody>
          <a:bodyPr/>
          <a:lstStyle/>
          <a:p>
            <a:pPr>
              <a:buNone/>
            </a:pPr>
            <a:r>
              <a:rPr lang="en-US" sz="1800" b="1" dirty="0" err="1" smtClean="0">
                <a:latin typeface="+mj-lt"/>
              </a:rPr>
              <a:t>Giao</a:t>
            </a:r>
            <a:r>
              <a:rPr lang="en-US" sz="1800" b="1" dirty="0" smtClean="0">
                <a:latin typeface="+mj-lt"/>
              </a:rPr>
              <a:t> </a:t>
            </a:r>
            <a:r>
              <a:rPr lang="en-US" sz="1800" b="1" dirty="0" err="1" smtClean="0">
                <a:latin typeface="+mj-lt"/>
              </a:rPr>
              <a:t>thông</a:t>
            </a:r>
            <a:endParaRPr lang="en-US" sz="1800" b="1" dirty="0" smtClean="0">
              <a:latin typeface="+mj-lt"/>
            </a:endParaRPr>
          </a:p>
          <a:p>
            <a:pPr>
              <a:buNone/>
            </a:pPr>
            <a:r>
              <a:rPr lang="en-US" sz="1800" b="1" dirty="0" smtClean="0">
                <a:latin typeface="+mj-lt"/>
              </a:rPr>
              <a:t> </a:t>
            </a:r>
            <a:r>
              <a:rPr lang="en-US" sz="1800" b="1" dirty="0" err="1" smtClean="0">
                <a:latin typeface="+mj-lt"/>
              </a:rPr>
              <a:t>vận</a:t>
            </a:r>
            <a:r>
              <a:rPr lang="en-US" sz="1800" b="1" dirty="0" smtClean="0">
                <a:latin typeface="+mj-lt"/>
              </a:rPr>
              <a:t> </a:t>
            </a:r>
            <a:r>
              <a:rPr lang="en-US" sz="1800" b="1" dirty="0" err="1" smtClean="0">
                <a:latin typeface="+mj-lt"/>
              </a:rPr>
              <a:t>tải</a:t>
            </a:r>
            <a:endParaRPr lang="en-US" sz="1800" b="1" dirty="0">
              <a:latin typeface="+mj-lt"/>
            </a:endParaRPr>
          </a:p>
        </p:txBody>
      </p:sp>
      <p:sp>
        <p:nvSpPr>
          <p:cNvPr id="4" name="Title 1"/>
          <p:cNvSpPr txBox="1">
            <a:spLocks/>
          </p:cNvSpPr>
          <p:nvPr/>
        </p:nvSpPr>
        <p:spPr>
          <a:xfrm>
            <a:off x="5943600" y="514351"/>
            <a:ext cx="3200400" cy="685800"/>
          </a:xfrm>
          <a:prstGeom prst="rect">
            <a:avLst/>
          </a:prstGeom>
          <a:solidFill>
            <a:schemeClr val="accent6">
              <a:lumMod val="90000"/>
            </a:schemeClr>
          </a:solidFill>
          <a:ln>
            <a:noFill/>
          </a:ln>
        </p:spPr>
        <p:txBody>
          <a:bodyPr spcFirstLastPara="1" wrap="square" lIns="91425" tIns="91425" rIns="91425" bIns="91425" anchor="b" anchorCtr="0">
            <a:noAutofit/>
          </a:bodyPr>
          <a:lstStyle/>
          <a:p>
            <a:pPr marL="0" marR="0" lvl="0" indent="0" defTabSz="914400" rtl="0" eaLnBrk="1" fontAlgn="auto" latinLnBrk="0" hangingPunct="1">
              <a:lnSpc>
                <a:spcPct val="100000"/>
              </a:lnSpc>
              <a:spcBef>
                <a:spcPts val="0"/>
              </a:spcBef>
              <a:spcAft>
                <a:spcPts val="0"/>
              </a:spcAft>
              <a:buClr>
                <a:schemeClr val="lt1"/>
              </a:buClr>
              <a:buSzPts val="2400"/>
              <a:buFont typeface="Exo Thin"/>
              <a:buNone/>
              <a:tabLst/>
              <a:defRPr/>
            </a:pPr>
            <a:r>
              <a:rPr kumimoji="0" lang="en-US" sz="2000" b="1" i="0" u="none" strike="noStrike" kern="0" cap="none" spc="0" normalizeH="0" baseline="0" noProof="0" dirty="0" smtClean="0">
                <a:ln>
                  <a:noFill/>
                </a:ln>
                <a:solidFill>
                  <a:srgbClr val="4707FD"/>
                </a:solidFill>
                <a:effectLst/>
                <a:uLnTx/>
                <a:uFillTx/>
                <a:latin typeface="+mj-lt"/>
                <a:ea typeface="Exo Thin"/>
                <a:cs typeface="Exo Thin"/>
                <a:sym typeface="Exo Thin"/>
              </a:rPr>
              <a:t>   </a:t>
            </a:r>
            <a:r>
              <a:rPr kumimoji="0" lang="en-US" sz="2000" b="1" i="0" u="none" strike="noStrike" kern="0" cap="none" spc="0" normalizeH="0" baseline="0" noProof="0" dirty="0" err="1" smtClean="0">
                <a:ln>
                  <a:noFill/>
                </a:ln>
                <a:solidFill>
                  <a:srgbClr val="4707FD"/>
                </a:solidFill>
                <a:effectLst/>
                <a:uLnTx/>
                <a:uFillTx/>
                <a:latin typeface="+mj-lt"/>
                <a:ea typeface="Exo Thin"/>
                <a:cs typeface="Exo Thin"/>
                <a:sym typeface="Exo Thin"/>
              </a:rPr>
              <a:t>Hiện</a:t>
            </a:r>
            <a:r>
              <a:rPr kumimoji="0" lang="en-US" sz="2000" b="1" i="0" u="none" strike="noStrike" kern="0" cap="none" spc="0" normalizeH="0" noProof="0" dirty="0" smtClean="0">
                <a:ln>
                  <a:noFill/>
                </a:ln>
                <a:solidFill>
                  <a:srgbClr val="4707FD"/>
                </a:solidFill>
                <a:effectLst/>
                <a:uLnTx/>
                <a:uFillTx/>
                <a:latin typeface="+mj-lt"/>
                <a:ea typeface="Exo Thin"/>
                <a:cs typeface="Exo Thin"/>
                <a:sym typeface="Exo Thin"/>
              </a:rPr>
              <a:t> nay</a:t>
            </a:r>
            <a:endParaRPr kumimoji="0" lang="en-US" sz="2000" b="1" i="0" u="none" strike="noStrike" kern="0" cap="none" spc="0" normalizeH="0" baseline="0" noProof="0" dirty="0">
              <a:ln>
                <a:noFill/>
              </a:ln>
              <a:solidFill>
                <a:srgbClr val="4707FD"/>
              </a:solidFill>
              <a:effectLst/>
              <a:uLnTx/>
              <a:uFillTx/>
              <a:latin typeface="+mj-lt"/>
              <a:ea typeface="Exo Thin"/>
              <a:cs typeface="Exo Thin"/>
              <a:sym typeface="Exo Thin"/>
            </a:endParaRPr>
          </a:p>
        </p:txBody>
      </p:sp>
      <p:cxnSp>
        <p:nvCxnSpPr>
          <p:cNvPr id="6" name="Straight Connector 5"/>
          <p:cNvCxnSpPr/>
          <p:nvPr/>
        </p:nvCxnSpPr>
        <p:spPr>
          <a:xfrm rot="16200000" flipH="1">
            <a:off x="2676525" y="3248025"/>
            <a:ext cx="3714750" cy="7620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canh\Pictures\xe tho.PNG"/>
          <p:cNvPicPr>
            <a:picLocks noChangeAspect="1" noChangeArrowheads="1"/>
          </p:cNvPicPr>
          <p:nvPr/>
        </p:nvPicPr>
        <p:blipFill>
          <a:blip r:embed="rId2"/>
          <a:srcRect/>
          <a:stretch>
            <a:fillRect/>
          </a:stretch>
        </p:blipFill>
        <p:spPr bwMode="auto">
          <a:xfrm>
            <a:off x="381000" y="1200150"/>
            <a:ext cx="3962400" cy="1929962"/>
          </a:xfrm>
          <a:prstGeom prst="rect">
            <a:avLst/>
          </a:prstGeom>
          <a:noFill/>
        </p:spPr>
      </p:pic>
      <p:pic>
        <p:nvPicPr>
          <p:cNvPr id="1027" name="Picture 3" descr="C:\Users\canh\Pictures\xich lô.PNG"/>
          <p:cNvPicPr>
            <a:picLocks noChangeAspect="1" noChangeArrowheads="1"/>
          </p:cNvPicPr>
          <p:nvPr/>
        </p:nvPicPr>
        <p:blipFill>
          <a:blip r:embed="rId3"/>
          <a:srcRect/>
          <a:stretch>
            <a:fillRect/>
          </a:stretch>
        </p:blipFill>
        <p:spPr bwMode="auto">
          <a:xfrm>
            <a:off x="76200" y="3262313"/>
            <a:ext cx="2286000" cy="1663025"/>
          </a:xfrm>
          <a:prstGeom prst="rect">
            <a:avLst/>
          </a:prstGeom>
          <a:noFill/>
        </p:spPr>
      </p:pic>
      <p:pic>
        <p:nvPicPr>
          <p:cNvPr id="1028" name="Picture 4" descr="C:\Users\canh\Pictures\tau.PNG"/>
          <p:cNvPicPr>
            <a:picLocks noChangeAspect="1" noChangeArrowheads="1"/>
          </p:cNvPicPr>
          <p:nvPr/>
        </p:nvPicPr>
        <p:blipFill>
          <a:blip r:embed="rId4"/>
          <a:srcRect/>
          <a:stretch>
            <a:fillRect/>
          </a:stretch>
        </p:blipFill>
        <p:spPr bwMode="auto">
          <a:xfrm>
            <a:off x="7162799" y="3105150"/>
            <a:ext cx="1830609" cy="1676400"/>
          </a:xfrm>
          <a:prstGeom prst="rect">
            <a:avLst/>
          </a:prstGeom>
          <a:noFill/>
        </p:spPr>
      </p:pic>
      <p:pic>
        <p:nvPicPr>
          <p:cNvPr id="1029" name="Picture 5" descr="C:\Users\canh\Pictures\máy bay.PNG"/>
          <p:cNvPicPr>
            <a:picLocks noChangeAspect="1" noChangeArrowheads="1"/>
          </p:cNvPicPr>
          <p:nvPr/>
        </p:nvPicPr>
        <p:blipFill>
          <a:blip r:embed="rId5"/>
          <a:srcRect/>
          <a:stretch>
            <a:fillRect/>
          </a:stretch>
        </p:blipFill>
        <p:spPr bwMode="auto">
          <a:xfrm>
            <a:off x="4800600" y="3105149"/>
            <a:ext cx="2209800" cy="1752601"/>
          </a:xfrm>
          <a:prstGeom prst="rect">
            <a:avLst/>
          </a:prstGeom>
          <a:noFill/>
        </p:spPr>
      </p:pic>
      <p:pic>
        <p:nvPicPr>
          <p:cNvPr id="1030" name="Picture 6" descr="C:\Users\canh\Pictures\oto.PNG"/>
          <p:cNvPicPr>
            <a:picLocks noChangeAspect="1" noChangeArrowheads="1"/>
          </p:cNvPicPr>
          <p:nvPr/>
        </p:nvPicPr>
        <p:blipFill>
          <a:blip r:embed="rId6"/>
          <a:srcRect/>
          <a:stretch>
            <a:fillRect/>
          </a:stretch>
        </p:blipFill>
        <p:spPr bwMode="auto">
          <a:xfrm>
            <a:off x="4724400" y="1322959"/>
            <a:ext cx="3810000" cy="1705991"/>
          </a:xfrm>
          <a:prstGeom prst="rect">
            <a:avLst/>
          </a:prstGeom>
          <a:noFill/>
        </p:spPr>
      </p:pic>
      <p:pic>
        <p:nvPicPr>
          <p:cNvPr id="1031" name="Picture 7" descr="C:\Users\canh\Pictures\ngưa.PNG"/>
          <p:cNvPicPr>
            <a:picLocks noChangeAspect="1" noChangeArrowheads="1"/>
          </p:cNvPicPr>
          <p:nvPr/>
        </p:nvPicPr>
        <p:blipFill>
          <a:blip r:embed="rId7"/>
          <a:srcRect/>
          <a:stretch>
            <a:fillRect/>
          </a:stretch>
        </p:blipFill>
        <p:spPr bwMode="auto">
          <a:xfrm>
            <a:off x="2438400" y="3257550"/>
            <a:ext cx="1959497"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heckerboard(across)">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par>
                                <p:cTn id="24" presetID="5"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checkerboard(across)">
                                      <p:cBhvr>
                                        <p:cTn id="26" dur="500"/>
                                        <p:tgtEl>
                                          <p:spTgt spid="1026"/>
                                        </p:tgtEl>
                                      </p:cBhvr>
                                    </p:animEffect>
                                  </p:childTnLst>
                                </p:cTn>
                              </p:par>
                              <p:par>
                                <p:cTn id="27" presetID="5" presetClass="entr" presetSubtype="1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checkerboard(across)">
                                      <p:cBhvr>
                                        <p:cTn id="29" dur="500"/>
                                        <p:tgtEl>
                                          <p:spTgt spid="1027"/>
                                        </p:tgtEl>
                                      </p:cBhvr>
                                    </p:animEffect>
                                  </p:childTnLst>
                                </p:cTn>
                              </p:par>
                              <p:par>
                                <p:cTn id="30" presetID="5" presetClass="entr" presetSubtype="10"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checkerboard(across)">
                                      <p:cBhvr>
                                        <p:cTn id="32" dur="500"/>
                                        <p:tgtEl>
                                          <p:spTgt spid="1028"/>
                                        </p:tgtEl>
                                      </p:cBhvr>
                                    </p:animEffect>
                                  </p:childTnLst>
                                </p:cTn>
                              </p:par>
                              <p:par>
                                <p:cTn id="33" presetID="5" presetClass="entr" presetSubtype="10" fill="hold" nodeType="with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checkerboard(across)">
                                      <p:cBhvr>
                                        <p:cTn id="35" dur="500"/>
                                        <p:tgtEl>
                                          <p:spTgt spid="1029"/>
                                        </p:tgtEl>
                                      </p:cBhvr>
                                    </p:animEffect>
                                  </p:childTnLst>
                                </p:cTn>
                              </p:par>
                              <p:par>
                                <p:cTn id="36" presetID="5" presetClass="entr" presetSubtype="10" fill="hold" nodeType="with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checkerboard(across)">
                                      <p:cBhvr>
                                        <p:cTn id="38" dur="500"/>
                                        <p:tgtEl>
                                          <p:spTgt spid="1030"/>
                                        </p:tgtEl>
                                      </p:cBhvr>
                                    </p:animEffect>
                                  </p:childTnLst>
                                </p:cTn>
                              </p:par>
                              <p:par>
                                <p:cTn id="39" presetID="5" presetClass="entr" presetSubtype="10" fill="hold" nodeType="with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checkerboard(across)">
                                      <p:cBhvr>
                                        <p:cTn id="41"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514350"/>
            <a:ext cx="4114800" cy="685801"/>
          </a:xfrm>
          <a:solidFill>
            <a:schemeClr val="accent6">
              <a:lumMod val="90000"/>
            </a:schemeClr>
          </a:solidFill>
        </p:spPr>
        <p:txBody>
          <a:bodyPr/>
          <a:lstStyle/>
          <a:p>
            <a:pPr algn="ctr"/>
            <a:r>
              <a:rPr lang="en-US" sz="1800" b="1" dirty="0" err="1" smtClean="0">
                <a:solidFill>
                  <a:srgbClr val="4707FD"/>
                </a:solidFill>
                <a:latin typeface="+mj-lt"/>
              </a:rPr>
              <a:t>Khi</a:t>
            </a:r>
            <a:r>
              <a:rPr lang="en-US" sz="1800" b="1" dirty="0" smtClean="0">
                <a:solidFill>
                  <a:srgbClr val="4707FD"/>
                </a:solidFill>
                <a:latin typeface="+mj-lt"/>
              </a:rPr>
              <a:t> </a:t>
            </a:r>
            <a:r>
              <a:rPr lang="en-US" sz="1800" b="1" dirty="0" err="1" smtClean="0">
                <a:solidFill>
                  <a:srgbClr val="4707FD"/>
                </a:solidFill>
                <a:latin typeface="+mj-lt"/>
              </a:rPr>
              <a:t>khoa</a:t>
            </a:r>
            <a:r>
              <a:rPr lang="en-US" sz="1800" b="1" dirty="0" smtClean="0">
                <a:solidFill>
                  <a:srgbClr val="4707FD"/>
                </a:solidFill>
                <a:latin typeface="+mj-lt"/>
              </a:rPr>
              <a:t> </a:t>
            </a:r>
            <a:r>
              <a:rPr lang="en-US" sz="1800" b="1" dirty="0" err="1" smtClean="0">
                <a:solidFill>
                  <a:srgbClr val="4707FD"/>
                </a:solidFill>
                <a:latin typeface="+mj-lt"/>
              </a:rPr>
              <a:t>học</a:t>
            </a:r>
            <a:r>
              <a:rPr lang="en-US" sz="1800" b="1" dirty="0" smtClean="0">
                <a:solidFill>
                  <a:srgbClr val="4707FD"/>
                </a:solidFill>
                <a:latin typeface="+mj-lt"/>
              </a:rPr>
              <a:t> </a:t>
            </a:r>
            <a:r>
              <a:rPr lang="en-US" sz="1800" b="1" dirty="0" err="1" smtClean="0">
                <a:solidFill>
                  <a:srgbClr val="4707FD"/>
                </a:solidFill>
                <a:latin typeface="+mj-lt"/>
              </a:rPr>
              <a:t>và</a:t>
            </a:r>
            <a:r>
              <a:rPr lang="en-US" sz="1800" b="1" dirty="0" smtClean="0">
                <a:solidFill>
                  <a:srgbClr val="4707FD"/>
                </a:solidFill>
                <a:latin typeface="+mj-lt"/>
              </a:rPr>
              <a:t> </a:t>
            </a:r>
            <a:br>
              <a:rPr lang="en-US" sz="1800" b="1" dirty="0" smtClean="0">
                <a:solidFill>
                  <a:srgbClr val="4707FD"/>
                </a:solidFill>
                <a:latin typeface="+mj-lt"/>
              </a:rPr>
            </a:br>
            <a:r>
              <a:rPr lang="en-US" sz="1800" b="1" dirty="0" err="1" smtClean="0">
                <a:solidFill>
                  <a:srgbClr val="4707FD"/>
                </a:solidFill>
                <a:latin typeface="+mj-lt"/>
              </a:rPr>
              <a:t>công</a:t>
            </a:r>
            <a:r>
              <a:rPr lang="en-US" sz="1800" b="1" dirty="0" smtClean="0">
                <a:solidFill>
                  <a:srgbClr val="4707FD"/>
                </a:solidFill>
                <a:latin typeface="+mj-lt"/>
              </a:rPr>
              <a:t> </a:t>
            </a:r>
            <a:r>
              <a:rPr lang="en-US" sz="1800" b="1" dirty="0" err="1" smtClean="0">
                <a:solidFill>
                  <a:srgbClr val="4707FD"/>
                </a:solidFill>
                <a:latin typeface="+mj-lt"/>
              </a:rPr>
              <a:t>nghệ</a:t>
            </a:r>
            <a:r>
              <a:rPr lang="en-US" sz="1800" b="1" dirty="0" smtClean="0">
                <a:solidFill>
                  <a:srgbClr val="4707FD"/>
                </a:solidFill>
                <a:latin typeface="+mj-lt"/>
              </a:rPr>
              <a:t> </a:t>
            </a:r>
            <a:r>
              <a:rPr lang="en-US" sz="1800" b="1" dirty="0" err="1" smtClean="0">
                <a:solidFill>
                  <a:srgbClr val="4707FD"/>
                </a:solidFill>
                <a:latin typeface="+mj-lt"/>
              </a:rPr>
              <a:t>còn</a:t>
            </a:r>
            <a:r>
              <a:rPr lang="en-US" sz="1800" b="1" dirty="0" smtClean="0">
                <a:solidFill>
                  <a:srgbClr val="4707FD"/>
                </a:solidFill>
                <a:latin typeface="+mj-lt"/>
              </a:rPr>
              <a:t> </a:t>
            </a:r>
            <a:r>
              <a:rPr lang="en-US" sz="1800" b="1" dirty="0" err="1" smtClean="0">
                <a:solidFill>
                  <a:srgbClr val="4707FD"/>
                </a:solidFill>
                <a:latin typeface="+mj-lt"/>
              </a:rPr>
              <a:t>chưa</a:t>
            </a:r>
            <a:r>
              <a:rPr lang="en-US" sz="1800" b="1" dirty="0" smtClean="0">
                <a:solidFill>
                  <a:srgbClr val="4707FD"/>
                </a:solidFill>
                <a:latin typeface="+mj-lt"/>
              </a:rPr>
              <a:t> </a:t>
            </a:r>
            <a:r>
              <a:rPr lang="en-US" sz="1800" b="1" dirty="0" err="1" smtClean="0">
                <a:solidFill>
                  <a:srgbClr val="4707FD"/>
                </a:solidFill>
                <a:latin typeface="+mj-lt"/>
              </a:rPr>
              <a:t>phát</a:t>
            </a:r>
            <a:r>
              <a:rPr lang="en-US" sz="1800" b="1" dirty="0" smtClean="0">
                <a:solidFill>
                  <a:srgbClr val="4707FD"/>
                </a:solidFill>
                <a:latin typeface="+mj-lt"/>
              </a:rPr>
              <a:t> </a:t>
            </a:r>
            <a:r>
              <a:rPr lang="en-US" sz="1800" b="1" dirty="0" err="1" smtClean="0">
                <a:solidFill>
                  <a:srgbClr val="4707FD"/>
                </a:solidFill>
                <a:latin typeface="+mj-lt"/>
              </a:rPr>
              <a:t>triển</a:t>
            </a:r>
            <a:endParaRPr lang="en-US" sz="1800" b="1" dirty="0">
              <a:solidFill>
                <a:srgbClr val="4707FD"/>
              </a:solidFill>
              <a:latin typeface="+mj-lt"/>
            </a:endParaRPr>
          </a:p>
        </p:txBody>
      </p:sp>
      <p:sp>
        <p:nvSpPr>
          <p:cNvPr id="5" name="Text Placeholder 2"/>
          <p:cNvSpPr>
            <a:spLocks noGrp="1"/>
          </p:cNvSpPr>
          <p:nvPr>
            <p:ph type="body" idx="1"/>
          </p:nvPr>
        </p:nvSpPr>
        <p:spPr>
          <a:xfrm>
            <a:off x="3962400" y="514351"/>
            <a:ext cx="1371599" cy="685800"/>
          </a:xfrm>
          <a:solidFill>
            <a:schemeClr val="accent6">
              <a:lumMod val="90000"/>
            </a:schemeClr>
          </a:solidFill>
        </p:spPr>
        <p:txBody>
          <a:bodyPr/>
          <a:lstStyle/>
          <a:p>
            <a:pPr algn="ctr">
              <a:buNone/>
            </a:pPr>
            <a:r>
              <a:rPr lang="en-US" sz="1800" b="1" dirty="0" err="1" smtClean="0">
                <a:latin typeface="+mj-lt"/>
              </a:rPr>
              <a:t>Năng</a:t>
            </a:r>
            <a:endParaRPr lang="en-US" sz="1800" b="1" dirty="0" smtClean="0">
              <a:latin typeface="+mj-lt"/>
            </a:endParaRPr>
          </a:p>
          <a:p>
            <a:pPr algn="ctr">
              <a:buNone/>
            </a:pPr>
            <a:r>
              <a:rPr lang="en-US" sz="1800" b="1" dirty="0" err="1" smtClean="0">
                <a:latin typeface="+mj-lt"/>
              </a:rPr>
              <a:t>lượng</a:t>
            </a:r>
            <a:endParaRPr lang="en-US" sz="1800" b="1" dirty="0">
              <a:latin typeface="+mj-lt"/>
            </a:endParaRPr>
          </a:p>
        </p:txBody>
      </p:sp>
      <p:sp>
        <p:nvSpPr>
          <p:cNvPr id="6" name="Title 1"/>
          <p:cNvSpPr txBox="1">
            <a:spLocks/>
          </p:cNvSpPr>
          <p:nvPr/>
        </p:nvSpPr>
        <p:spPr>
          <a:xfrm>
            <a:off x="5334000" y="514350"/>
            <a:ext cx="3810000" cy="685801"/>
          </a:xfrm>
          <a:prstGeom prst="rect">
            <a:avLst/>
          </a:prstGeom>
          <a:solidFill>
            <a:schemeClr val="accent6">
              <a:lumMod val="90000"/>
            </a:schemeClr>
          </a:solid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Exo Thin"/>
              <a:buNone/>
              <a:tabLst/>
              <a:defRPr/>
            </a:pPr>
            <a:r>
              <a:rPr kumimoji="0" lang="en-US" sz="2000" b="1" i="0" u="none" strike="noStrike" kern="0" cap="none" spc="0" normalizeH="0" baseline="0" noProof="0" dirty="0" smtClean="0">
                <a:ln>
                  <a:noFill/>
                </a:ln>
                <a:solidFill>
                  <a:srgbClr val="4707FD"/>
                </a:solidFill>
                <a:effectLst/>
                <a:uLnTx/>
                <a:uFillTx/>
                <a:latin typeface="+mj-lt"/>
                <a:ea typeface="Exo Thin"/>
                <a:cs typeface="Exo Thin"/>
                <a:sym typeface="Exo Thin"/>
              </a:rPr>
              <a:t>   </a:t>
            </a:r>
            <a:r>
              <a:rPr kumimoji="0" lang="en-US" sz="2000" b="1" i="0" u="none" strike="noStrike" kern="0" cap="none" spc="0" normalizeH="0" baseline="0" noProof="0" dirty="0" err="1" smtClean="0">
                <a:ln>
                  <a:noFill/>
                </a:ln>
                <a:solidFill>
                  <a:srgbClr val="4707FD"/>
                </a:solidFill>
                <a:effectLst/>
                <a:uLnTx/>
                <a:uFillTx/>
                <a:latin typeface="+mj-lt"/>
                <a:ea typeface="Exo Thin"/>
                <a:cs typeface="Exo Thin"/>
                <a:sym typeface="Exo Thin"/>
              </a:rPr>
              <a:t>Hiện</a:t>
            </a:r>
            <a:r>
              <a:rPr kumimoji="0" lang="en-US" sz="2000" b="1" i="0" u="none" strike="noStrike" kern="0" cap="none" spc="0" normalizeH="0" noProof="0" dirty="0" smtClean="0">
                <a:ln>
                  <a:noFill/>
                </a:ln>
                <a:solidFill>
                  <a:srgbClr val="4707FD"/>
                </a:solidFill>
                <a:effectLst/>
                <a:uLnTx/>
                <a:uFillTx/>
                <a:latin typeface="+mj-lt"/>
                <a:ea typeface="Exo Thin"/>
                <a:cs typeface="Exo Thin"/>
                <a:sym typeface="Exo Thin"/>
              </a:rPr>
              <a:t> nay</a:t>
            </a:r>
            <a:endParaRPr kumimoji="0" lang="en-US" sz="2000" b="1" i="0" u="none" strike="noStrike" kern="0" cap="none" spc="0" normalizeH="0" baseline="0" noProof="0" dirty="0">
              <a:ln>
                <a:noFill/>
              </a:ln>
              <a:solidFill>
                <a:srgbClr val="4707FD"/>
              </a:solidFill>
              <a:effectLst/>
              <a:uLnTx/>
              <a:uFillTx/>
              <a:latin typeface="+mj-lt"/>
              <a:ea typeface="Exo Thin"/>
              <a:cs typeface="Exo Thin"/>
              <a:sym typeface="Exo Thin"/>
            </a:endParaRPr>
          </a:p>
        </p:txBody>
      </p:sp>
      <p:cxnSp>
        <p:nvCxnSpPr>
          <p:cNvPr id="8" name="Straight Connector 7"/>
          <p:cNvCxnSpPr/>
          <p:nvPr/>
        </p:nvCxnSpPr>
        <p:spPr>
          <a:xfrm rot="5400000">
            <a:off x="2715419" y="3209131"/>
            <a:ext cx="386715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C:\Users\canh\Pictures\trau.PNG"/>
          <p:cNvPicPr>
            <a:picLocks noChangeAspect="1" noChangeArrowheads="1"/>
          </p:cNvPicPr>
          <p:nvPr/>
        </p:nvPicPr>
        <p:blipFill>
          <a:blip r:embed="rId2"/>
          <a:srcRect/>
          <a:stretch>
            <a:fillRect/>
          </a:stretch>
        </p:blipFill>
        <p:spPr bwMode="auto">
          <a:xfrm>
            <a:off x="685800" y="3028950"/>
            <a:ext cx="3048000" cy="2078761"/>
          </a:xfrm>
          <a:prstGeom prst="rect">
            <a:avLst/>
          </a:prstGeom>
          <a:noFill/>
        </p:spPr>
      </p:pic>
      <p:pic>
        <p:nvPicPr>
          <p:cNvPr id="3075" name="Picture 3" descr="C:\Users\canh\Pictures\may cày.PNG"/>
          <p:cNvPicPr>
            <a:picLocks noChangeAspect="1" noChangeArrowheads="1"/>
          </p:cNvPicPr>
          <p:nvPr/>
        </p:nvPicPr>
        <p:blipFill>
          <a:blip r:embed="rId3"/>
          <a:srcRect/>
          <a:stretch>
            <a:fillRect/>
          </a:stretch>
        </p:blipFill>
        <p:spPr bwMode="auto">
          <a:xfrm>
            <a:off x="5105400" y="3089421"/>
            <a:ext cx="3048000" cy="1838573"/>
          </a:xfrm>
          <a:prstGeom prst="rect">
            <a:avLst/>
          </a:prstGeom>
          <a:noFill/>
        </p:spPr>
      </p:pic>
      <p:pic>
        <p:nvPicPr>
          <p:cNvPr id="3076" name="Picture 4" descr="C:\Users\canh\Pictures\đem.PNG"/>
          <p:cNvPicPr>
            <a:picLocks noChangeAspect="1" noChangeArrowheads="1"/>
          </p:cNvPicPr>
          <p:nvPr/>
        </p:nvPicPr>
        <p:blipFill>
          <a:blip r:embed="rId4"/>
          <a:srcRect/>
          <a:stretch>
            <a:fillRect/>
          </a:stretch>
        </p:blipFill>
        <p:spPr bwMode="auto">
          <a:xfrm>
            <a:off x="5029200" y="1304347"/>
            <a:ext cx="3169095" cy="1724603"/>
          </a:xfrm>
          <a:prstGeom prst="rect">
            <a:avLst/>
          </a:prstGeom>
          <a:noFill/>
        </p:spPr>
      </p:pic>
      <p:pic>
        <p:nvPicPr>
          <p:cNvPr id="3077" name="Picture 5" descr="C:\Users\canh\Pictures\đoc sach.PNG"/>
          <p:cNvPicPr>
            <a:picLocks noChangeAspect="1" noChangeArrowheads="1"/>
          </p:cNvPicPr>
          <p:nvPr/>
        </p:nvPicPr>
        <p:blipFill>
          <a:blip r:embed="rId5"/>
          <a:srcRect/>
          <a:stretch>
            <a:fillRect/>
          </a:stretch>
        </p:blipFill>
        <p:spPr bwMode="auto">
          <a:xfrm>
            <a:off x="685800" y="1267924"/>
            <a:ext cx="2971800" cy="1608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box(in)">
                                      <p:cBhvr>
                                        <p:cTn id="10" dur="500"/>
                                        <p:tgtEl>
                                          <p:spTgt spid="5">
                                            <p:bg/>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ox(i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ox(in)">
                                      <p:cBhvr>
                                        <p:cTn id="20" dur="500"/>
                                        <p:tgtEl>
                                          <p:spTgt spid="5">
                                            <p:txEl>
                                              <p:pRg st="1" end="1"/>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par>
                                <p:cTn id="24" presetID="4"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500"/>
                                        <p:tgtEl>
                                          <p:spTgt spid="8"/>
                                        </p:tgtEl>
                                      </p:cBhvr>
                                    </p:animEffect>
                                  </p:childTnLst>
                                </p:cTn>
                              </p:par>
                              <p:par>
                                <p:cTn id="27" presetID="4" presetClass="entr" presetSubtype="16"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box(in)">
                                      <p:cBhvr>
                                        <p:cTn id="29" dur="500"/>
                                        <p:tgtEl>
                                          <p:spTgt spid="3074"/>
                                        </p:tgtEl>
                                      </p:cBhvr>
                                    </p:animEffect>
                                  </p:childTnLst>
                                </p:cTn>
                              </p:par>
                              <p:par>
                                <p:cTn id="30" presetID="4" presetClass="entr" presetSubtype="16" fill="hold" nodeType="with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box(in)">
                                      <p:cBhvr>
                                        <p:cTn id="32" dur="500"/>
                                        <p:tgtEl>
                                          <p:spTgt spid="3075"/>
                                        </p:tgtEl>
                                      </p:cBhvr>
                                    </p:animEffect>
                                  </p:childTnLst>
                                </p:cTn>
                              </p:par>
                              <p:par>
                                <p:cTn id="33" presetID="4" presetClass="entr" presetSubtype="16" fill="hold" nodeType="with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box(in)">
                                      <p:cBhvr>
                                        <p:cTn id="35" dur="500"/>
                                        <p:tgtEl>
                                          <p:spTgt spid="3076"/>
                                        </p:tgtEl>
                                      </p:cBhvr>
                                    </p:animEffect>
                                  </p:childTnLst>
                                </p:cTn>
                              </p:par>
                              <p:par>
                                <p:cTn id="36" presetID="4" presetClass="entr" presetSubtype="16" fill="hold" nodeType="withEffect">
                                  <p:stCondLst>
                                    <p:cond delay="0"/>
                                  </p:stCondLst>
                                  <p:childTnLst>
                                    <p:set>
                                      <p:cBhvr>
                                        <p:cTn id="37" dur="1" fill="hold">
                                          <p:stCondLst>
                                            <p:cond delay="0"/>
                                          </p:stCondLst>
                                        </p:cTn>
                                        <p:tgtEl>
                                          <p:spTgt spid="3077"/>
                                        </p:tgtEl>
                                        <p:attrNameLst>
                                          <p:attrName>style.visibility</p:attrName>
                                        </p:attrNameLst>
                                      </p:cBhvr>
                                      <p:to>
                                        <p:strVal val="visible"/>
                                      </p:to>
                                    </p:set>
                                    <p:animEffect transition="in" filter="box(in)">
                                      <p:cBhvr>
                                        <p:cTn id="38"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2400" y="514350"/>
            <a:ext cx="4114800" cy="685801"/>
          </a:xfrm>
          <a:solidFill>
            <a:schemeClr val="accent6">
              <a:lumMod val="90000"/>
            </a:schemeClr>
          </a:solidFill>
        </p:spPr>
        <p:txBody>
          <a:bodyPr/>
          <a:lstStyle/>
          <a:p>
            <a:pPr algn="ctr"/>
            <a:r>
              <a:rPr lang="en-US" sz="1800" b="1" dirty="0" err="1" smtClean="0">
                <a:solidFill>
                  <a:srgbClr val="4707FD"/>
                </a:solidFill>
                <a:latin typeface="+mj-lt"/>
              </a:rPr>
              <a:t>Khi</a:t>
            </a:r>
            <a:r>
              <a:rPr lang="en-US" sz="1800" b="1" dirty="0" smtClean="0">
                <a:solidFill>
                  <a:srgbClr val="4707FD"/>
                </a:solidFill>
                <a:latin typeface="+mj-lt"/>
              </a:rPr>
              <a:t> </a:t>
            </a:r>
            <a:r>
              <a:rPr lang="en-US" sz="1800" b="1" dirty="0" err="1" smtClean="0">
                <a:solidFill>
                  <a:srgbClr val="4707FD"/>
                </a:solidFill>
                <a:latin typeface="+mj-lt"/>
              </a:rPr>
              <a:t>khoa</a:t>
            </a:r>
            <a:r>
              <a:rPr lang="en-US" sz="1800" b="1" dirty="0" smtClean="0">
                <a:solidFill>
                  <a:srgbClr val="4707FD"/>
                </a:solidFill>
                <a:latin typeface="+mj-lt"/>
              </a:rPr>
              <a:t> </a:t>
            </a:r>
            <a:r>
              <a:rPr lang="en-US" sz="1800" b="1" dirty="0" err="1" smtClean="0">
                <a:solidFill>
                  <a:srgbClr val="4707FD"/>
                </a:solidFill>
                <a:latin typeface="+mj-lt"/>
              </a:rPr>
              <a:t>học</a:t>
            </a:r>
            <a:r>
              <a:rPr lang="en-US" sz="1800" b="1" dirty="0" smtClean="0">
                <a:solidFill>
                  <a:srgbClr val="4707FD"/>
                </a:solidFill>
                <a:latin typeface="+mj-lt"/>
              </a:rPr>
              <a:t> </a:t>
            </a:r>
            <a:r>
              <a:rPr lang="en-US" sz="1800" b="1" dirty="0" err="1" smtClean="0">
                <a:solidFill>
                  <a:srgbClr val="4707FD"/>
                </a:solidFill>
                <a:latin typeface="+mj-lt"/>
              </a:rPr>
              <a:t>và</a:t>
            </a:r>
            <a:r>
              <a:rPr lang="en-US" sz="1800" b="1" dirty="0" smtClean="0">
                <a:solidFill>
                  <a:srgbClr val="4707FD"/>
                </a:solidFill>
                <a:latin typeface="+mj-lt"/>
              </a:rPr>
              <a:t> </a:t>
            </a:r>
            <a:br>
              <a:rPr lang="en-US" sz="1800" b="1" dirty="0" smtClean="0">
                <a:solidFill>
                  <a:srgbClr val="4707FD"/>
                </a:solidFill>
                <a:latin typeface="+mj-lt"/>
              </a:rPr>
            </a:br>
            <a:r>
              <a:rPr lang="en-US" sz="1800" b="1" dirty="0" err="1" smtClean="0">
                <a:solidFill>
                  <a:srgbClr val="4707FD"/>
                </a:solidFill>
                <a:latin typeface="+mj-lt"/>
              </a:rPr>
              <a:t>công</a:t>
            </a:r>
            <a:r>
              <a:rPr lang="en-US" sz="1800" b="1" dirty="0" smtClean="0">
                <a:solidFill>
                  <a:srgbClr val="4707FD"/>
                </a:solidFill>
                <a:latin typeface="+mj-lt"/>
              </a:rPr>
              <a:t> </a:t>
            </a:r>
            <a:r>
              <a:rPr lang="en-US" sz="1800" b="1" dirty="0" err="1" smtClean="0">
                <a:solidFill>
                  <a:srgbClr val="4707FD"/>
                </a:solidFill>
                <a:latin typeface="+mj-lt"/>
              </a:rPr>
              <a:t>nghệ</a:t>
            </a:r>
            <a:r>
              <a:rPr lang="en-US" sz="1800" b="1" dirty="0" smtClean="0">
                <a:solidFill>
                  <a:srgbClr val="4707FD"/>
                </a:solidFill>
                <a:latin typeface="+mj-lt"/>
              </a:rPr>
              <a:t> </a:t>
            </a:r>
            <a:r>
              <a:rPr lang="en-US" sz="1800" b="1" dirty="0" err="1" smtClean="0">
                <a:solidFill>
                  <a:srgbClr val="4707FD"/>
                </a:solidFill>
                <a:latin typeface="+mj-lt"/>
              </a:rPr>
              <a:t>còn</a:t>
            </a:r>
            <a:r>
              <a:rPr lang="en-US" sz="1800" b="1" dirty="0" smtClean="0">
                <a:solidFill>
                  <a:srgbClr val="4707FD"/>
                </a:solidFill>
                <a:latin typeface="+mj-lt"/>
              </a:rPr>
              <a:t> </a:t>
            </a:r>
            <a:r>
              <a:rPr lang="en-US" sz="1800" b="1" dirty="0" err="1" smtClean="0">
                <a:solidFill>
                  <a:srgbClr val="4707FD"/>
                </a:solidFill>
                <a:latin typeface="+mj-lt"/>
              </a:rPr>
              <a:t>chưa</a:t>
            </a:r>
            <a:r>
              <a:rPr lang="en-US" sz="1800" b="1" dirty="0" smtClean="0">
                <a:solidFill>
                  <a:srgbClr val="4707FD"/>
                </a:solidFill>
                <a:latin typeface="+mj-lt"/>
              </a:rPr>
              <a:t> </a:t>
            </a:r>
            <a:r>
              <a:rPr lang="en-US" sz="1800" b="1" dirty="0" err="1" smtClean="0">
                <a:solidFill>
                  <a:srgbClr val="4707FD"/>
                </a:solidFill>
                <a:latin typeface="+mj-lt"/>
              </a:rPr>
              <a:t>phát</a:t>
            </a:r>
            <a:r>
              <a:rPr lang="en-US" sz="1800" b="1" dirty="0" smtClean="0">
                <a:solidFill>
                  <a:srgbClr val="4707FD"/>
                </a:solidFill>
                <a:latin typeface="+mj-lt"/>
              </a:rPr>
              <a:t> </a:t>
            </a:r>
            <a:r>
              <a:rPr lang="en-US" sz="1800" b="1" dirty="0" err="1" smtClean="0">
                <a:solidFill>
                  <a:srgbClr val="4707FD"/>
                </a:solidFill>
                <a:latin typeface="+mj-lt"/>
              </a:rPr>
              <a:t>triển</a:t>
            </a:r>
            <a:endParaRPr lang="en-US" sz="1800" b="1" dirty="0">
              <a:solidFill>
                <a:srgbClr val="4707FD"/>
              </a:solidFill>
              <a:latin typeface="+mj-lt"/>
            </a:endParaRPr>
          </a:p>
        </p:txBody>
      </p:sp>
      <p:sp>
        <p:nvSpPr>
          <p:cNvPr id="5" name="Text Placeholder 2"/>
          <p:cNvSpPr>
            <a:spLocks noGrp="1"/>
          </p:cNvSpPr>
          <p:nvPr>
            <p:ph type="body" idx="1"/>
          </p:nvPr>
        </p:nvSpPr>
        <p:spPr>
          <a:xfrm>
            <a:off x="3657600" y="514351"/>
            <a:ext cx="1676399" cy="685800"/>
          </a:xfrm>
          <a:solidFill>
            <a:schemeClr val="accent6">
              <a:lumMod val="90000"/>
            </a:schemeClr>
          </a:solidFill>
        </p:spPr>
        <p:txBody>
          <a:bodyPr/>
          <a:lstStyle/>
          <a:p>
            <a:pPr algn="ctr">
              <a:buNone/>
            </a:pPr>
            <a:r>
              <a:rPr lang="en-US" sz="1800" b="1" dirty="0" err="1" smtClean="0">
                <a:latin typeface="+mj-lt"/>
              </a:rPr>
              <a:t>Thông</a:t>
            </a:r>
            <a:r>
              <a:rPr lang="en-US" sz="1800" b="1" dirty="0" smtClean="0">
                <a:latin typeface="+mj-lt"/>
              </a:rPr>
              <a:t> tin </a:t>
            </a:r>
          </a:p>
          <a:p>
            <a:pPr algn="ctr">
              <a:buNone/>
            </a:pPr>
            <a:r>
              <a:rPr lang="en-US" sz="1800" b="1" dirty="0" err="1" smtClean="0">
                <a:latin typeface="+mj-lt"/>
              </a:rPr>
              <a:t>liên</a:t>
            </a:r>
            <a:r>
              <a:rPr lang="en-US" sz="1800" b="1" dirty="0" smtClean="0">
                <a:latin typeface="+mj-lt"/>
              </a:rPr>
              <a:t> </a:t>
            </a:r>
            <a:r>
              <a:rPr lang="en-US" sz="1800" b="1" dirty="0" err="1" smtClean="0">
                <a:latin typeface="+mj-lt"/>
              </a:rPr>
              <a:t>lạc</a:t>
            </a:r>
            <a:endParaRPr lang="en-US" sz="1800" b="1" dirty="0">
              <a:latin typeface="+mj-lt"/>
            </a:endParaRPr>
          </a:p>
        </p:txBody>
      </p:sp>
      <p:sp>
        <p:nvSpPr>
          <p:cNvPr id="6" name="Title 1"/>
          <p:cNvSpPr txBox="1">
            <a:spLocks/>
          </p:cNvSpPr>
          <p:nvPr/>
        </p:nvSpPr>
        <p:spPr>
          <a:xfrm>
            <a:off x="5334000" y="514350"/>
            <a:ext cx="3810000" cy="685801"/>
          </a:xfrm>
          <a:prstGeom prst="rect">
            <a:avLst/>
          </a:prstGeom>
          <a:solidFill>
            <a:schemeClr val="accent6">
              <a:lumMod val="90000"/>
            </a:schemeClr>
          </a:solid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Exo Thin"/>
              <a:buNone/>
              <a:tabLst/>
              <a:defRPr/>
            </a:pPr>
            <a:r>
              <a:rPr kumimoji="0" lang="en-US" sz="2000" b="1" i="0" u="none" strike="noStrike" kern="0" cap="none" spc="0" normalizeH="0" baseline="0" noProof="0" dirty="0" smtClean="0">
                <a:ln>
                  <a:noFill/>
                </a:ln>
                <a:solidFill>
                  <a:srgbClr val="4707FD"/>
                </a:solidFill>
                <a:effectLst/>
                <a:uLnTx/>
                <a:uFillTx/>
                <a:latin typeface="+mj-lt"/>
                <a:ea typeface="Exo Thin"/>
                <a:cs typeface="Exo Thin"/>
                <a:sym typeface="Exo Thin"/>
              </a:rPr>
              <a:t>   </a:t>
            </a:r>
            <a:r>
              <a:rPr kumimoji="0" lang="en-US" sz="2000" b="1" i="0" u="none" strike="noStrike" kern="0" cap="none" spc="0" normalizeH="0" baseline="0" noProof="0" dirty="0" err="1" smtClean="0">
                <a:ln>
                  <a:noFill/>
                </a:ln>
                <a:solidFill>
                  <a:srgbClr val="4707FD"/>
                </a:solidFill>
                <a:effectLst/>
                <a:uLnTx/>
                <a:uFillTx/>
                <a:latin typeface="+mj-lt"/>
                <a:ea typeface="Exo Thin"/>
                <a:cs typeface="Exo Thin"/>
                <a:sym typeface="Exo Thin"/>
              </a:rPr>
              <a:t>Hiện</a:t>
            </a:r>
            <a:r>
              <a:rPr kumimoji="0" lang="en-US" sz="2000" b="1" i="0" u="none" strike="noStrike" kern="0" cap="none" spc="0" normalizeH="0" noProof="0" dirty="0" smtClean="0">
                <a:ln>
                  <a:noFill/>
                </a:ln>
                <a:solidFill>
                  <a:srgbClr val="4707FD"/>
                </a:solidFill>
                <a:effectLst/>
                <a:uLnTx/>
                <a:uFillTx/>
                <a:latin typeface="+mj-lt"/>
                <a:ea typeface="Exo Thin"/>
                <a:cs typeface="Exo Thin"/>
                <a:sym typeface="Exo Thin"/>
              </a:rPr>
              <a:t> nay</a:t>
            </a:r>
            <a:endParaRPr kumimoji="0" lang="en-US" sz="2000" b="1" i="0" u="none" strike="noStrike" kern="0" cap="none" spc="0" normalizeH="0" baseline="0" noProof="0" dirty="0">
              <a:ln>
                <a:noFill/>
              </a:ln>
              <a:solidFill>
                <a:srgbClr val="4707FD"/>
              </a:solidFill>
              <a:effectLst/>
              <a:uLnTx/>
              <a:uFillTx/>
              <a:latin typeface="+mj-lt"/>
              <a:ea typeface="Exo Thin"/>
              <a:cs typeface="Exo Thin"/>
              <a:sym typeface="Exo Thin"/>
            </a:endParaRPr>
          </a:p>
        </p:txBody>
      </p:sp>
      <p:cxnSp>
        <p:nvCxnSpPr>
          <p:cNvPr id="8" name="Straight Connector 7"/>
          <p:cNvCxnSpPr/>
          <p:nvPr/>
        </p:nvCxnSpPr>
        <p:spPr>
          <a:xfrm rot="5400000">
            <a:off x="2943225" y="3209925"/>
            <a:ext cx="386715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C:\Users\canh\Pictures\ngưa đt.PNG"/>
          <p:cNvPicPr>
            <a:picLocks noChangeAspect="1" noChangeArrowheads="1"/>
          </p:cNvPicPr>
          <p:nvPr/>
        </p:nvPicPr>
        <p:blipFill>
          <a:blip r:embed="rId2"/>
          <a:srcRect/>
          <a:stretch>
            <a:fillRect/>
          </a:stretch>
        </p:blipFill>
        <p:spPr bwMode="auto">
          <a:xfrm>
            <a:off x="990600" y="1123950"/>
            <a:ext cx="2514600" cy="1712843"/>
          </a:xfrm>
          <a:prstGeom prst="rect">
            <a:avLst/>
          </a:prstGeom>
          <a:noFill/>
        </p:spPr>
      </p:pic>
      <p:pic>
        <p:nvPicPr>
          <p:cNvPr id="2051" name="Picture 3" descr="C:\Users\canh\Pictures\bo cau.PNG"/>
          <p:cNvPicPr>
            <a:picLocks noChangeAspect="1" noChangeArrowheads="1"/>
          </p:cNvPicPr>
          <p:nvPr/>
        </p:nvPicPr>
        <p:blipFill>
          <a:blip r:embed="rId3"/>
          <a:srcRect/>
          <a:stretch>
            <a:fillRect/>
          </a:stretch>
        </p:blipFill>
        <p:spPr bwMode="auto">
          <a:xfrm>
            <a:off x="-76200" y="2876550"/>
            <a:ext cx="2514600" cy="2190750"/>
          </a:xfrm>
          <a:prstGeom prst="rect">
            <a:avLst/>
          </a:prstGeom>
          <a:noFill/>
        </p:spPr>
      </p:pic>
      <p:pic>
        <p:nvPicPr>
          <p:cNvPr id="2052" name="Picture 4" descr="C:\Users\canh\Pictures\đt.PNG"/>
          <p:cNvPicPr>
            <a:picLocks noChangeAspect="1" noChangeArrowheads="1"/>
          </p:cNvPicPr>
          <p:nvPr/>
        </p:nvPicPr>
        <p:blipFill>
          <a:blip r:embed="rId4"/>
          <a:srcRect/>
          <a:stretch>
            <a:fillRect/>
          </a:stretch>
        </p:blipFill>
        <p:spPr bwMode="auto">
          <a:xfrm>
            <a:off x="2514600" y="2819400"/>
            <a:ext cx="2362200" cy="2266950"/>
          </a:xfrm>
          <a:prstGeom prst="rect">
            <a:avLst/>
          </a:prstGeom>
          <a:noFill/>
        </p:spPr>
      </p:pic>
      <p:pic>
        <p:nvPicPr>
          <p:cNvPr id="2053" name="Picture 5" descr="C:\Users\canh\Pictures\đt1.PNG"/>
          <p:cNvPicPr>
            <a:picLocks noChangeAspect="1" noChangeArrowheads="1"/>
          </p:cNvPicPr>
          <p:nvPr/>
        </p:nvPicPr>
        <p:blipFill>
          <a:blip r:embed="rId5"/>
          <a:srcRect/>
          <a:stretch>
            <a:fillRect/>
          </a:stretch>
        </p:blipFill>
        <p:spPr bwMode="auto">
          <a:xfrm>
            <a:off x="5410200" y="1276350"/>
            <a:ext cx="3276600" cy="1523999"/>
          </a:xfrm>
          <a:prstGeom prst="rect">
            <a:avLst/>
          </a:prstGeom>
          <a:noFill/>
        </p:spPr>
      </p:pic>
      <p:pic>
        <p:nvPicPr>
          <p:cNvPr id="2055" name="Picture 7" descr="C:\Users\canh\Pictures\mtb.PNG"/>
          <p:cNvPicPr>
            <a:picLocks noChangeAspect="1" noChangeArrowheads="1"/>
          </p:cNvPicPr>
          <p:nvPr/>
        </p:nvPicPr>
        <p:blipFill>
          <a:blip r:embed="rId6"/>
          <a:srcRect/>
          <a:stretch>
            <a:fillRect/>
          </a:stretch>
        </p:blipFill>
        <p:spPr bwMode="auto">
          <a:xfrm>
            <a:off x="5181600" y="2876550"/>
            <a:ext cx="3709579" cy="21145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038350"/>
            <a:ext cx="7704000" cy="477600"/>
          </a:xfrm>
          <a:solidFill>
            <a:schemeClr val="tx1"/>
          </a:solidFill>
        </p:spPr>
        <p:txBody>
          <a:bodyPr/>
          <a:lstStyle/>
          <a:p>
            <a:r>
              <a:rPr lang="en-US" sz="2800" dirty="0" err="1">
                <a:solidFill>
                  <a:srgbClr val="3608FC"/>
                </a:solidFill>
              </a:rPr>
              <a:t>Khoa</a:t>
            </a:r>
            <a:r>
              <a:rPr lang="en-US" sz="2800" dirty="0">
                <a:solidFill>
                  <a:srgbClr val="3608FC"/>
                </a:solidFill>
              </a:rPr>
              <a:t> </a:t>
            </a:r>
            <a:r>
              <a:rPr lang="en-US" sz="2800" dirty="0" err="1">
                <a:solidFill>
                  <a:srgbClr val="3608FC"/>
                </a:solidFill>
              </a:rPr>
              <a:t>học</a:t>
            </a:r>
            <a:r>
              <a:rPr lang="en-US" sz="2800" dirty="0">
                <a:solidFill>
                  <a:srgbClr val="3608FC"/>
                </a:solidFill>
              </a:rPr>
              <a:t> </a:t>
            </a:r>
            <a:r>
              <a:rPr lang="en-US" sz="2800" dirty="0" err="1">
                <a:solidFill>
                  <a:srgbClr val="3608FC"/>
                </a:solidFill>
              </a:rPr>
              <a:t>tự</a:t>
            </a:r>
            <a:r>
              <a:rPr lang="en-US" sz="2800" dirty="0">
                <a:solidFill>
                  <a:srgbClr val="3608FC"/>
                </a:solidFill>
              </a:rPr>
              <a:t> </a:t>
            </a:r>
            <a:r>
              <a:rPr lang="en-US" sz="2800" dirty="0" err="1">
                <a:solidFill>
                  <a:srgbClr val="3608FC"/>
                </a:solidFill>
              </a:rPr>
              <a:t>nhiên</a:t>
            </a:r>
            <a:r>
              <a:rPr lang="en-US" sz="2800" dirty="0">
                <a:solidFill>
                  <a:srgbClr val="3608FC"/>
                </a:solidFill>
              </a:rPr>
              <a:t> – </a:t>
            </a:r>
            <a:r>
              <a:rPr lang="en-US" sz="2800" dirty="0" err="1">
                <a:solidFill>
                  <a:srgbClr val="3608FC"/>
                </a:solidFill>
              </a:rPr>
              <a:t>Công</a:t>
            </a:r>
            <a:r>
              <a:rPr lang="en-US" sz="2800" dirty="0">
                <a:solidFill>
                  <a:srgbClr val="3608FC"/>
                </a:solidFill>
              </a:rPr>
              <a:t> </a:t>
            </a:r>
            <a:r>
              <a:rPr lang="en-US" sz="2800" dirty="0" err="1">
                <a:solidFill>
                  <a:srgbClr val="3608FC"/>
                </a:solidFill>
              </a:rPr>
              <a:t>nghệ</a:t>
            </a:r>
            <a:r>
              <a:rPr lang="en-US" sz="2800" dirty="0">
                <a:solidFill>
                  <a:srgbClr val="3608FC"/>
                </a:solidFill>
              </a:rPr>
              <a:t> - </a:t>
            </a:r>
            <a:r>
              <a:rPr lang="en-US" sz="2800" dirty="0" err="1">
                <a:solidFill>
                  <a:srgbClr val="3608FC"/>
                </a:solidFill>
              </a:rPr>
              <a:t>Đời</a:t>
            </a:r>
            <a:r>
              <a:rPr lang="en-US" sz="2800" dirty="0">
                <a:solidFill>
                  <a:srgbClr val="3608FC"/>
                </a:solidFill>
              </a:rPr>
              <a:t> </a:t>
            </a:r>
            <a:r>
              <a:rPr lang="en-US" sz="2800" dirty="0" err="1">
                <a:solidFill>
                  <a:srgbClr val="3608FC"/>
                </a:solidFill>
              </a:rPr>
              <a:t>sống</a:t>
            </a:r>
            <a:endParaRPr lang="en-US" sz="2800" dirty="0">
              <a:solidFill>
                <a:srgbClr val="3608FC"/>
              </a:solidFill>
            </a:endParaRPr>
          </a:p>
        </p:txBody>
      </p:sp>
      <p:pic>
        <p:nvPicPr>
          <p:cNvPr id="5124" name="Picture 4" descr="C:\Users\canh\Pictures\g.PNG"/>
          <p:cNvPicPr>
            <a:picLocks noChangeAspect="1" noChangeArrowheads="1"/>
          </p:cNvPicPr>
          <p:nvPr/>
        </p:nvPicPr>
        <p:blipFill>
          <a:blip r:embed="rId2"/>
          <a:srcRect/>
          <a:stretch>
            <a:fillRect/>
          </a:stretch>
        </p:blipFill>
        <p:spPr bwMode="auto">
          <a:xfrm>
            <a:off x="152399" y="285750"/>
            <a:ext cx="2789965" cy="1676400"/>
          </a:xfrm>
          <a:prstGeom prst="rect">
            <a:avLst/>
          </a:prstGeom>
          <a:noFill/>
        </p:spPr>
      </p:pic>
      <p:pic>
        <p:nvPicPr>
          <p:cNvPr id="5125" name="Picture 5" descr="C:\Users\canh\Pictures\,t.PNG"/>
          <p:cNvPicPr>
            <a:picLocks noChangeAspect="1" noChangeArrowheads="1"/>
          </p:cNvPicPr>
          <p:nvPr/>
        </p:nvPicPr>
        <p:blipFill>
          <a:blip r:embed="rId3"/>
          <a:srcRect/>
          <a:stretch>
            <a:fillRect/>
          </a:stretch>
        </p:blipFill>
        <p:spPr bwMode="auto">
          <a:xfrm>
            <a:off x="3048000" y="285749"/>
            <a:ext cx="2409570" cy="1676401"/>
          </a:xfrm>
          <a:prstGeom prst="rect">
            <a:avLst/>
          </a:prstGeom>
          <a:noFill/>
        </p:spPr>
      </p:pic>
      <p:pic>
        <p:nvPicPr>
          <p:cNvPr id="5126" name="Picture 6" descr="C:\Users\canh\Pictures\cb.PNG"/>
          <p:cNvPicPr>
            <a:picLocks noChangeAspect="1" noChangeArrowheads="1"/>
          </p:cNvPicPr>
          <p:nvPr/>
        </p:nvPicPr>
        <p:blipFill>
          <a:blip r:embed="rId4"/>
          <a:srcRect/>
          <a:stretch>
            <a:fillRect/>
          </a:stretch>
        </p:blipFill>
        <p:spPr bwMode="auto">
          <a:xfrm>
            <a:off x="5715000" y="283174"/>
            <a:ext cx="2819400" cy="1755176"/>
          </a:xfrm>
          <a:prstGeom prst="rect">
            <a:avLst/>
          </a:prstGeom>
          <a:noFill/>
        </p:spPr>
      </p:pic>
      <p:pic>
        <p:nvPicPr>
          <p:cNvPr id="5127" name="Picture 7" descr="C:\Users\canh\Pictures\tt.PNG"/>
          <p:cNvPicPr>
            <a:picLocks noChangeAspect="1" noChangeArrowheads="1"/>
          </p:cNvPicPr>
          <p:nvPr/>
        </p:nvPicPr>
        <p:blipFill>
          <a:blip r:embed="rId5"/>
          <a:srcRect/>
          <a:stretch>
            <a:fillRect/>
          </a:stretch>
        </p:blipFill>
        <p:spPr bwMode="auto">
          <a:xfrm>
            <a:off x="381000" y="2647950"/>
            <a:ext cx="2710121" cy="1752600"/>
          </a:xfrm>
          <a:prstGeom prst="rect">
            <a:avLst/>
          </a:prstGeom>
          <a:noFill/>
        </p:spPr>
      </p:pic>
      <p:pic>
        <p:nvPicPr>
          <p:cNvPr id="5128" name="Picture 8"/>
          <p:cNvPicPr>
            <a:picLocks noChangeAspect="1" noChangeArrowheads="1"/>
          </p:cNvPicPr>
          <p:nvPr/>
        </p:nvPicPr>
        <p:blipFill>
          <a:blip r:embed="rId6"/>
          <a:srcRect/>
          <a:stretch>
            <a:fillRect/>
          </a:stretch>
        </p:blipFill>
        <p:spPr bwMode="auto">
          <a:xfrm>
            <a:off x="3810000" y="2633269"/>
            <a:ext cx="1828800" cy="2072081"/>
          </a:xfrm>
          <a:prstGeom prst="rect">
            <a:avLst/>
          </a:prstGeom>
          <a:noFill/>
          <a:ln w="9525">
            <a:noFill/>
            <a:miter lim="800000"/>
            <a:headEnd/>
            <a:tailEnd/>
          </a:ln>
          <a:effectLst/>
        </p:spPr>
      </p:pic>
      <p:pic>
        <p:nvPicPr>
          <p:cNvPr id="5129" name="Picture 9" descr="C:\Users\canh\Pictures\ph.PNG"/>
          <p:cNvPicPr>
            <a:picLocks noChangeAspect="1" noChangeArrowheads="1"/>
          </p:cNvPicPr>
          <p:nvPr/>
        </p:nvPicPr>
        <p:blipFill>
          <a:blip r:embed="rId7"/>
          <a:srcRect/>
          <a:stretch>
            <a:fillRect/>
          </a:stretch>
        </p:blipFill>
        <p:spPr bwMode="auto">
          <a:xfrm>
            <a:off x="6019800" y="2571750"/>
            <a:ext cx="2697951"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wedge">
                                      <p:cBhvr>
                                        <p:cTn id="10" dur="2000"/>
                                        <p:tgtEl>
                                          <p:spTgt spid="5124"/>
                                        </p:tgtEl>
                                      </p:cBhvr>
                                    </p:animEffect>
                                  </p:childTnLst>
                                </p:cTn>
                              </p:par>
                              <p:par>
                                <p:cTn id="11" presetID="20" presetClass="entr" presetSubtype="0"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wedge">
                                      <p:cBhvr>
                                        <p:cTn id="13" dur="2000"/>
                                        <p:tgtEl>
                                          <p:spTgt spid="5125"/>
                                        </p:tgtEl>
                                      </p:cBhvr>
                                    </p:animEffect>
                                  </p:childTnLst>
                                </p:cTn>
                              </p:par>
                              <p:par>
                                <p:cTn id="14" presetID="20" presetClass="entr" presetSubtype="0"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wedge">
                                      <p:cBhvr>
                                        <p:cTn id="16" dur="2000"/>
                                        <p:tgtEl>
                                          <p:spTgt spid="5126"/>
                                        </p:tgtEl>
                                      </p:cBhvr>
                                    </p:animEffect>
                                  </p:childTnLst>
                                </p:cTn>
                              </p:par>
                              <p:par>
                                <p:cTn id="17" presetID="20" presetClass="entr" presetSubtype="0" fill="hold"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wedge">
                                      <p:cBhvr>
                                        <p:cTn id="19" dur="2000"/>
                                        <p:tgtEl>
                                          <p:spTgt spid="5127"/>
                                        </p:tgtEl>
                                      </p:cBhvr>
                                    </p:animEffect>
                                  </p:childTnLst>
                                </p:cTn>
                              </p:par>
                              <p:par>
                                <p:cTn id="20" presetID="20" presetClass="entr" presetSubtype="0" fill="hold" nodeType="with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wedge">
                                      <p:cBhvr>
                                        <p:cTn id="22" dur="2000"/>
                                        <p:tgtEl>
                                          <p:spTgt spid="5128"/>
                                        </p:tgtEl>
                                      </p:cBhvr>
                                    </p:animEffect>
                                  </p:childTnLst>
                                </p:cTn>
                              </p:par>
                              <p:par>
                                <p:cTn id="23" presetID="20" presetClass="entr" presetSubtype="0" fill="hold" nodeType="withEffect">
                                  <p:stCondLst>
                                    <p:cond delay="0"/>
                                  </p:stCondLst>
                                  <p:childTnLst>
                                    <p:set>
                                      <p:cBhvr>
                                        <p:cTn id="24" dur="1" fill="hold">
                                          <p:stCondLst>
                                            <p:cond delay="0"/>
                                          </p:stCondLst>
                                        </p:cTn>
                                        <p:tgtEl>
                                          <p:spTgt spid="5129"/>
                                        </p:tgtEl>
                                        <p:attrNameLst>
                                          <p:attrName>style.visibility</p:attrName>
                                        </p:attrNameLst>
                                      </p:cBhvr>
                                      <p:to>
                                        <p:strVal val="visible"/>
                                      </p:to>
                                    </p:set>
                                    <p:animEffect transition="in" filter="wedge">
                                      <p:cBhvr>
                                        <p:cTn id="25"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IV. </a:t>
            </a:r>
            <a:r>
              <a:rPr lang="en-US" sz="2400" dirty="0" err="1" smtClean="0"/>
              <a:t>Khoa</a:t>
            </a:r>
            <a:r>
              <a:rPr lang="en-US" sz="2400" dirty="0" smtClean="0"/>
              <a:t> </a:t>
            </a:r>
            <a:r>
              <a:rPr lang="en-US" sz="2400" dirty="0" err="1" smtClean="0"/>
              <a:t>học</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với</a:t>
            </a:r>
            <a:r>
              <a:rPr lang="en-US" sz="2400" dirty="0" smtClean="0"/>
              <a:t> </a:t>
            </a:r>
            <a:r>
              <a:rPr lang="en-US" sz="2400" dirty="0" err="1" smtClean="0"/>
              <a:t>công</a:t>
            </a:r>
            <a:r>
              <a:rPr lang="en-US" sz="2400" dirty="0" smtClean="0"/>
              <a:t> </a:t>
            </a:r>
            <a:r>
              <a:rPr lang="en-US" sz="2400" dirty="0" err="1" smtClean="0"/>
              <a:t>nghệ</a:t>
            </a:r>
            <a:r>
              <a:rPr lang="en-US" sz="2400" dirty="0" smtClean="0"/>
              <a:t> </a:t>
            </a:r>
            <a:r>
              <a:rPr lang="en-US" sz="2400" dirty="0" err="1" smtClean="0"/>
              <a:t>và</a:t>
            </a:r>
            <a:r>
              <a:rPr lang="en-US" sz="2400" dirty="0" smtClean="0"/>
              <a:t> </a:t>
            </a:r>
            <a:r>
              <a:rPr lang="en-US" sz="2400" dirty="0" err="1" smtClean="0"/>
              <a:t>đời</a:t>
            </a:r>
            <a:r>
              <a:rPr lang="en-US" sz="2400" dirty="0" smtClean="0"/>
              <a:t> </a:t>
            </a:r>
            <a:r>
              <a:rPr lang="en-US" sz="2400" dirty="0" err="1" smtClean="0"/>
              <a:t>sống</a:t>
            </a:r>
            <a:endParaRPr lang="en-US" sz="2400" dirty="0"/>
          </a:p>
        </p:txBody>
      </p:sp>
      <p:sp>
        <p:nvSpPr>
          <p:cNvPr id="3" name="Text Placeholder 2"/>
          <p:cNvSpPr>
            <a:spLocks noGrp="1"/>
          </p:cNvSpPr>
          <p:nvPr>
            <p:ph type="body" idx="1"/>
          </p:nvPr>
        </p:nvSpPr>
        <p:spPr>
          <a:xfrm>
            <a:off x="928350" y="1152475"/>
            <a:ext cx="7717500" cy="3639900"/>
          </a:xfrm>
        </p:spPr>
        <p:txBody>
          <a:bodyPr/>
          <a:lstStyle/>
          <a:p>
            <a:pPr marL="152400" indent="0">
              <a:buNone/>
            </a:pP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tựu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khoa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áp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nghệ</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phương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sống</a:t>
            </a:r>
            <a:r>
              <a:rPr lang="en-US" sz="2400" b="1" dirty="0" smtClean="0">
                <a:latin typeface="Times New Roman" panose="02020603050405020304" pitchFamily="18" charset="0"/>
                <a:cs typeface="Times New Roman" panose="02020603050405020304" pitchFamily="18" charset="0"/>
              </a:rPr>
              <a:t> con </a:t>
            </a:r>
            <a:r>
              <a:rPr lang="en-US" sz="2400" b="1" dirty="0" err="1" smtClean="0">
                <a:latin typeface="Times New Roman" panose="02020603050405020304" pitchFamily="18" charset="0"/>
                <a:cs typeface="Times New Roman" panose="02020603050405020304" pitchFamily="18" charset="0"/>
              </a:rPr>
              <a:t>người</a:t>
            </a:r>
            <a:endParaRPr lang="en-US" sz="2400" b="1" dirty="0">
              <a:latin typeface="Times New Roman" panose="02020603050405020304" pitchFamily="18" charset="0"/>
              <a:cs typeface="Times New Roman" panose="02020603050405020304" pitchFamily="18" charset="0"/>
            </a:endParaRPr>
          </a:p>
        </p:txBody>
      </p:sp>
      <p:pic>
        <p:nvPicPr>
          <p:cNvPr id="4" name="Picture 25"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52475"/>
            <a:ext cx="623550" cy="70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59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al Science Lesson XL by Slidesgo">
  <a:themeElements>
    <a:clrScheme name="Simple Light">
      <a:dk1>
        <a:srgbClr val="FFFFFF"/>
      </a:dk1>
      <a:lt1>
        <a:srgbClr val="81C241"/>
      </a:lt1>
      <a:dk2>
        <a:srgbClr val="316943"/>
      </a:dk2>
      <a:lt2>
        <a:srgbClr val="FFFFFF"/>
      </a:lt2>
      <a:accent1>
        <a:srgbClr val="C0D852"/>
      </a:accent1>
      <a:accent2>
        <a:srgbClr val="C0D852"/>
      </a:accent2>
      <a:accent3>
        <a:srgbClr val="316943"/>
      </a:accent3>
      <a:accent4>
        <a:srgbClr val="457C57"/>
      </a:accent4>
      <a:accent5>
        <a:srgbClr val="479A4C"/>
      </a:accent5>
      <a:accent6>
        <a:srgbClr val="FCF4DD"/>
      </a:accent6>
      <a:hlink>
        <a:srgbClr val="3169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300</Words>
  <Application>Microsoft Office PowerPoint</Application>
  <PresentationFormat>On-screen Show (16:9)</PresentationFormat>
  <Paragraphs>41</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Exo Thin</vt:lpstr>
      <vt:lpstr>Arial</vt:lpstr>
      <vt:lpstr>Exo</vt:lpstr>
      <vt:lpstr>Arial</vt:lpstr>
      <vt:lpstr>Times New Roman</vt:lpstr>
      <vt:lpstr>Poppins</vt:lpstr>
      <vt:lpstr>Roboto Condensed Light</vt:lpstr>
      <vt:lpstr>Natural Science Lesson XL by Slidesgo</vt:lpstr>
      <vt:lpstr>PowerPoint Presentation</vt:lpstr>
      <vt:lpstr>BÀI 1: GIỚI THIỆU VỀ KHOA HỌC TỰ NHIÊN </vt:lpstr>
      <vt:lpstr> IV. Khoa học tự nhiên với công nghệ và đời sống</vt:lpstr>
      <vt:lpstr>Quan sát tranh và hoàn thành phiếu học tập sau</vt:lpstr>
      <vt:lpstr>Khi khoa học và  công nghệ còn chưa phát triển</vt:lpstr>
      <vt:lpstr>Khi khoa học và  công nghệ còn chưa phát triển</vt:lpstr>
      <vt:lpstr>Khi khoa học và  công nghệ còn chưa phát triển</vt:lpstr>
      <vt:lpstr>Khoa học tự nhiên – Công nghệ - Đời sống</vt:lpstr>
      <vt:lpstr>IV. Khoa học tự nhiên với công nghệ và đời sống</vt:lpstr>
      <vt:lpstr>Isacc Newton</vt:lpstr>
      <vt:lpstr>Các công trình khoa học</vt:lpstr>
      <vt:lpstr>Charles Robert Darwin</vt:lpstr>
      <vt:lpstr>Louis Pasteur</vt:lpstr>
      <vt:lpstr>Marie Curie</vt:lpstr>
      <vt:lpstr>Albert Einstein </vt:lpstr>
      <vt:lpstr>PowerPoint Presentation</vt:lpstr>
      <vt:lpstr>Giao nhiệm vụ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GIỚI THIỆU VỀ KHOA HỌC TỰ NHIÊN</dc:title>
  <dc:creator>canh</dc:creator>
  <cp:lastModifiedBy>Windows User</cp:lastModifiedBy>
  <cp:revision>39</cp:revision>
  <dcterms:modified xsi:type="dcterms:W3CDTF">2021-09-08T06:25:19Z</dcterms:modified>
</cp:coreProperties>
</file>