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91" r:id="rId3"/>
    <p:sldId id="295" r:id="rId4"/>
    <p:sldId id="297" r:id="rId5"/>
    <p:sldId id="303" r:id="rId6"/>
    <p:sldId id="302" r:id="rId7"/>
    <p:sldId id="300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5" r:id="rId19"/>
    <p:sldId id="320" r:id="rId20"/>
    <p:sldId id="321" r:id="rId21"/>
    <p:sldId id="322" r:id="rId22"/>
    <p:sldId id="323" r:id="rId23"/>
  </p:sldIdLst>
  <p:sldSz cx="9144000" cy="5143500" type="screen16x9"/>
  <p:notesSz cx="6858000" cy="9144000"/>
  <p:embeddedFontLst>
    <p:embeddedFont>
      <p:font typeface="Raleway Thin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loria Hallelujah" panose="020B0604020202020204" charset="0"/>
      <p:regular r:id="rId33"/>
    </p:embeddedFont>
    <p:embeddedFont>
      <p:font typeface="Segoe UI Black" panose="020B0A02040204020203" pitchFamily="34" charset="0"/>
      <p:bold r:id="rId34"/>
      <p:boldItalic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Fira Sa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EEC2D2-7ECD-4849-AE29-F0CB966681A8}">
  <a:tblStyle styleId="{BFEEC2D2-7ECD-4849-AE29-F0CB966681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04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12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ccf3902700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ccf3902700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6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1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afead7cb4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afead7cb4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00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86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c7eb05ecd2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c7eb05ecd2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56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712650"/>
            <a:ext cx="3657600" cy="15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289463"/>
            <a:ext cx="27432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252007" y="3576894"/>
            <a:ext cx="3903917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534698" y="-318300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7392777" y="-245660"/>
            <a:ext cx="2132823" cy="213905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5392461" y="42239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2887025" y="896532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 rot="-6282408">
            <a:off x="776191" y="953710"/>
            <a:ext cx="221771" cy="200883"/>
            <a:chOff x="1640475" y="1197075"/>
            <a:chExt cx="55475" cy="50250"/>
          </a:xfrm>
        </p:grpSpPr>
        <p:sp>
          <p:nvSpPr>
            <p:cNvPr id="513" name="Google Shape;513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0"/>
          <p:cNvGrpSpPr/>
          <p:nvPr/>
        </p:nvGrpSpPr>
        <p:grpSpPr>
          <a:xfrm rot="-3600037">
            <a:off x="8366841" y="366882"/>
            <a:ext cx="215935" cy="195604"/>
            <a:chOff x="1640475" y="1197075"/>
            <a:chExt cx="55475" cy="50250"/>
          </a:xfrm>
        </p:grpSpPr>
        <p:sp>
          <p:nvSpPr>
            <p:cNvPr id="517" name="Google Shape;51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0"/>
          <p:cNvSpPr/>
          <p:nvPr/>
        </p:nvSpPr>
        <p:spPr>
          <a:xfrm rot="-8431516">
            <a:off x="991402" y="300030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20"/>
          <p:cNvGrpSpPr/>
          <p:nvPr/>
        </p:nvGrpSpPr>
        <p:grpSpPr>
          <a:xfrm rot="900000">
            <a:off x="7711515" y="4595570"/>
            <a:ext cx="347165" cy="314462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20"/>
          <p:cNvGrpSpPr/>
          <p:nvPr/>
        </p:nvGrpSpPr>
        <p:grpSpPr>
          <a:xfrm rot="899970">
            <a:off x="1517129" y="4372050"/>
            <a:ext cx="215932" cy="195605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20"/>
          <p:cNvSpPr/>
          <p:nvPr/>
        </p:nvSpPr>
        <p:spPr>
          <a:xfrm rot="2510220">
            <a:off x="74986" y="2434051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0"/>
          <p:cNvSpPr/>
          <p:nvPr/>
        </p:nvSpPr>
        <p:spPr>
          <a:xfrm rot="10799880">
            <a:off x="6967220" y="4433428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3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dk2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"/>
          <p:cNvSpPr txBox="1">
            <a:spLocks noGrp="1"/>
          </p:cNvSpPr>
          <p:nvPr>
            <p:ph type="title"/>
          </p:nvPr>
        </p:nvSpPr>
        <p:spPr>
          <a:xfrm>
            <a:off x="4919850" y="1564225"/>
            <a:ext cx="3510900" cy="10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5326066" y="2723688"/>
            <a:ext cx="3108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3"/>
          <p:cNvSpPr/>
          <p:nvPr/>
        </p:nvSpPr>
        <p:spPr>
          <a:xfrm rot="-2469326" flipH="1">
            <a:off x="4275036" y="334757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94" name="Google Shape;594;p23"/>
          <p:cNvGrpSpPr/>
          <p:nvPr/>
        </p:nvGrpSpPr>
        <p:grpSpPr>
          <a:xfrm rot="1204455" flipH="1">
            <a:off x="701728" y="403693"/>
            <a:ext cx="704390" cy="700959"/>
            <a:chOff x="4636900" y="2064950"/>
            <a:chExt cx="179650" cy="178775"/>
          </a:xfrm>
        </p:grpSpPr>
        <p:sp>
          <p:nvSpPr>
            <p:cNvPr id="595" name="Google Shape;59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3"/>
          <p:cNvGrpSpPr/>
          <p:nvPr/>
        </p:nvGrpSpPr>
        <p:grpSpPr>
          <a:xfrm rot="10800000" flipH="1">
            <a:off x="578459" y="4135791"/>
            <a:ext cx="950930" cy="1016401"/>
            <a:chOff x="319900" y="315700"/>
            <a:chExt cx="342123" cy="365691"/>
          </a:xfrm>
        </p:grpSpPr>
        <p:sp>
          <p:nvSpPr>
            <p:cNvPr id="599" name="Google Shape;599;p2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3"/>
          <p:cNvGrpSpPr/>
          <p:nvPr/>
        </p:nvGrpSpPr>
        <p:grpSpPr>
          <a:xfrm rot="10800000" flipH="1">
            <a:off x="-319068" y="3131904"/>
            <a:ext cx="625919" cy="622906"/>
            <a:chOff x="4636900" y="2064950"/>
            <a:chExt cx="179650" cy="178775"/>
          </a:xfrm>
        </p:grpSpPr>
        <p:sp>
          <p:nvSpPr>
            <p:cNvPr id="605" name="Google Shape;60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3"/>
          <p:cNvGrpSpPr/>
          <p:nvPr/>
        </p:nvGrpSpPr>
        <p:grpSpPr>
          <a:xfrm rot="8932695" flipH="1">
            <a:off x="1381899" y="2491064"/>
            <a:ext cx="448214" cy="606624"/>
            <a:chOff x="5408700" y="2855000"/>
            <a:chExt cx="121525" cy="164475"/>
          </a:xfrm>
        </p:grpSpPr>
        <p:sp>
          <p:nvSpPr>
            <p:cNvPr id="609" name="Google Shape;609;p2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3"/>
          <p:cNvSpPr/>
          <p:nvPr/>
        </p:nvSpPr>
        <p:spPr>
          <a:xfrm flipH="1">
            <a:off x="-534915" y="-5257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49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7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249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49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554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75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49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25500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62" r:id="rId8"/>
    <p:sldLayoutId id="2147483663" r:id="rId9"/>
    <p:sldLayoutId id="2147483664" r:id="rId10"/>
    <p:sldLayoutId id="2147483665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com.vn/imgres?imgurl=http://www.biomed-vietnam.com/?do%3Dproduct%26dtd%3Dthumbnail%26id%3D21172%26w%3D200%26h%3D200&amp;imgrefurl=http://www.biomed-vietnam.com/?do%3Dproduct%26dtd%3Dview%26id%3D21172&amp;h=200&amp;w=160&amp;sz=24&amp;hl=vi&amp;start=35&amp;usg=__ZZZXJ0mRVHtUdKyzhU83egOz1lw=&amp;tbnid=XSwFyY5N2FIP-M:&amp;tbnh=104&amp;tbnw=83&amp;prev=/images?q%3Dc%C3%A2n%2Bx%C3%A1ch%26start%3D20%26gbv%3D2%26ndsp%3D20%26hl%3Dvi%26sa%3DN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150671" y="477675"/>
            <a:ext cx="5294457" cy="16665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 smtClean="0"/>
              <a:t>Tiết</a:t>
            </a:r>
            <a:r>
              <a:rPr lang="en-GB" sz="4800" dirty="0" smtClean="0"/>
              <a:t> 10+11 – </a:t>
            </a:r>
            <a:r>
              <a:rPr lang="en-GB" sz="4800" dirty="0" err="1" smtClean="0"/>
              <a:t>Bài</a:t>
            </a:r>
            <a:r>
              <a:rPr lang="en-GB" sz="4800" dirty="0" smtClean="0"/>
              <a:t> 6: ĐO KHỐI LƯỢNG</a:t>
            </a:r>
            <a:endParaRPr sz="4800" dirty="0"/>
          </a:p>
        </p:txBody>
      </p:sp>
      <p:grpSp>
        <p:nvGrpSpPr>
          <p:cNvPr id="57" name="Google Shape;57;p15"/>
          <p:cNvGrpSpPr/>
          <p:nvPr/>
        </p:nvGrpSpPr>
        <p:grpSpPr>
          <a:xfrm>
            <a:off x="4193986" y="19409"/>
            <a:ext cx="4950014" cy="5124091"/>
            <a:chOff x="4771850" y="-386075"/>
            <a:chExt cx="5215990" cy="5529572"/>
          </a:xfrm>
        </p:grpSpPr>
        <p:sp>
          <p:nvSpPr>
            <p:cNvPr id="58" name="Google Shape;58;p15"/>
            <p:cNvSpPr/>
            <p:nvPr/>
          </p:nvSpPr>
          <p:spPr>
            <a:xfrm>
              <a:off x="4835224" y="1092115"/>
              <a:ext cx="1586941" cy="1805030"/>
            </a:xfrm>
            <a:custGeom>
              <a:avLst/>
              <a:gdLst/>
              <a:ahLst/>
              <a:cxnLst/>
              <a:rect l="l" t="t" r="r" b="b"/>
              <a:pathLst>
                <a:path w="27520" h="31302" extrusionOk="0">
                  <a:moveTo>
                    <a:pt x="13879" y="1"/>
                  </a:moveTo>
                  <a:cubicBezTo>
                    <a:pt x="13716" y="1"/>
                    <a:pt x="13552" y="75"/>
                    <a:pt x="13486" y="224"/>
                  </a:cubicBezTo>
                  <a:cubicBezTo>
                    <a:pt x="9045" y="10344"/>
                    <a:pt x="4604" y="20488"/>
                    <a:pt x="163" y="30608"/>
                  </a:cubicBezTo>
                  <a:cubicBezTo>
                    <a:pt x="1" y="30974"/>
                    <a:pt x="316" y="31301"/>
                    <a:pt x="607" y="31301"/>
                  </a:cubicBezTo>
                  <a:cubicBezTo>
                    <a:pt x="743" y="31301"/>
                    <a:pt x="874" y="31231"/>
                    <a:pt x="949" y="31061"/>
                  </a:cubicBezTo>
                  <a:cubicBezTo>
                    <a:pt x="5271" y="21238"/>
                    <a:pt x="9569" y="11416"/>
                    <a:pt x="13891" y="1593"/>
                  </a:cubicBezTo>
                  <a:lnTo>
                    <a:pt x="26571" y="31061"/>
                  </a:lnTo>
                  <a:cubicBezTo>
                    <a:pt x="26643" y="31231"/>
                    <a:pt x="26772" y="31301"/>
                    <a:pt x="26908" y="31301"/>
                  </a:cubicBezTo>
                  <a:cubicBezTo>
                    <a:pt x="27199" y="31301"/>
                    <a:pt x="27520" y="30974"/>
                    <a:pt x="27357" y="30608"/>
                  </a:cubicBezTo>
                  <a:cubicBezTo>
                    <a:pt x="23000" y="20488"/>
                    <a:pt x="18630" y="10344"/>
                    <a:pt x="14272" y="224"/>
                  </a:cubicBezTo>
                  <a:cubicBezTo>
                    <a:pt x="14207" y="75"/>
                    <a:pt x="14043" y="1"/>
                    <a:pt x="13879" y="1"/>
                  </a:cubicBezTo>
                  <a:close/>
                </a:path>
              </a:pathLst>
            </a:custGeom>
            <a:solidFill>
              <a:srgbClr val="FFC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4771850" y="2785741"/>
              <a:ext cx="1714438" cy="168266"/>
            </a:xfrm>
            <a:custGeom>
              <a:avLst/>
              <a:gdLst/>
              <a:ahLst/>
              <a:cxnLst/>
              <a:rect l="l" t="t" r="r" b="b"/>
              <a:pathLst>
                <a:path w="29731" h="2918" extrusionOk="0">
                  <a:moveTo>
                    <a:pt x="1453" y="0"/>
                  </a:moveTo>
                  <a:cubicBezTo>
                    <a:pt x="655" y="0"/>
                    <a:pt x="0" y="655"/>
                    <a:pt x="0" y="1453"/>
                  </a:cubicBezTo>
                  <a:cubicBezTo>
                    <a:pt x="0" y="2262"/>
                    <a:pt x="655" y="2917"/>
                    <a:pt x="1453" y="2917"/>
                  </a:cubicBezTo>
                  <a:lnTo>
                    <a:pt x="28278" y="2917"/>
                  </a:lnTo>
                  <a:cubicBezTo>
                    <a:pt x="29075" y="2917"/>
                    <a:pt x="29730" y="2262"/>
                    <a:pt x="29730" y="1453"/>
                  </a:cubicBezTo>
                  <a:cubicBezTo>
                    <a:pt x="29730" y="655"/>
                    <a:pt x="29075" y="0"/>
                    <a:pt x="28278" y="0"/>
                  </a:cubicBezTo>
                  <a:close/>
                </a:path>
              </a:pathLst>
            </a:custGeom>
            <a:solidFill>
              <a:srgbClr val="279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924259" y="2954643"/>
              <a:ext cx="1408929" cy="703801"/>
            </a:xfrm>
            <a:custGeom>
              <a:avLst/>
              <a:gdLst/>
              <a:ahLst/>
              <a:cxnLst/>
              <a:rect l="l" t="t" r="r" b="b"/>
              <a:pathLst>
                <a:path w="24433" h="12205" extrusionOk="0">
                  <a:moveTo>
                    <a:pt x="24" y="0"/>
                  </a:moveTo>
                  <a:cubicBezTo>
                    <a:pt x="0" y="6727"/>
                    <a:pt x="5477" y="12204"/>
                    <a:pt x="12228" y="12204"/>
                  </a:cubicBezTo>
                  <a:cubicBezTo>
                    <a:pt x="18967" y="12204"/>
                    <a:pt x="24432" y="6739"/>
                    <a:pt x="24432" y="0"/>
                  </a:cubicBezTo>
                  <a:close/>
                </a:path>
              </a:pathLst>
            </a:custGeom>
            <a:solidFill>
              <a:srgbClr val="17C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5437826" y="2953951"/>
              <a:ext cx="895364" cy="703801"/>
            </a:xfrm>
            <a:custGeom>
              <a:avLst/>
              <a:gdLst/>
              <a:ahLst/>
              <a:cxnLst/>
              <a:rect l="l" t="t" r="r" b="b"/>
              <a:pathLst>
                <a:path w="15527" h="12205" extrusionOk="0">
                  <a:moveTo>
                    <a:pt x="8882" y="0"/>
                  </a:moveTo>
                  <a:cubicBezTo>
                    <a:pt x="8882" y="5596"/>
                    <a:pt x="5120" y="10299"/>
                    <a:pt x="0" y="11740"/>
                  </a:cubicBezTo>
                  <a:cubicBezTo>
                    <a:pt x="1060" y="12037"/>
                    <a:pt x="2167" y="12204"/>
                    <a:pt x="3322" y="12204"/>
                  </a:cubicBezTo>
                  <a:cubicBezTo>
                    <a:pt x="10061" y="12204"/>
                    <a:pt x="15526" y="6739"/>
                    <a:pt x="15526" y="0"/>
                  </a:cubicBezTo>
                  <a:close/>
                </a:path>
              </a:pathLst>
            </a:custGeom>
            <a:solidFill>
              <a:srgbClr val="279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8337468" y="79398"/>
              <a:ext cx="1586537" cy="1805030"/>
            </a:xfrm>
            <a:custGeom>
              <a:avLst/>
              <a:gdLst/>
              <a:ahLst/>
              <a:cxnLst/>
              <a:rect l="l" t="t" r="r" b="b"/>
              <a:pathLst>
                <a:path w="27513" h="31302" extrusionOk="0">
                  <a:moveTo>
                    <a:pt x="13879" y="1"/>
                  </a:moveTo>
                  <a:cubicBezTo>
                    <a:pt x="13715" y="1"/>
                    <a:pt x="13552" y="75"/>
                    <a:pt x="13486" y="224"/>
                  </a:cubicBezTo>
                  <a:cubicBezTo>
                    <a:pt x="9057" y="10344"/>
                    <a:pt x="4604" y="20488"/>
                    <a:pt x="163" y="30609"/>
                  </a:cubicBezTo>
                  <a:cubicBezTo>
                    <a:pt x="0" y="30975"/>
                    <a:pt x="321" y="31302"/>
                    <a:pt x="616" y="31302"/>
                  </a:cubicBezTo>
                  <a:cubicBezTo>
                    <a:pt x="754" y="31302"/>
                    <a:pt x="885" y="31231"/>
                    <a:pt x="961" y="31061"/>
                  </a:cubicBezTo>
                  <a:cubicBezTo>
                    <a:pt x="5271" y="21239"/>
                    <a:pt x="9569" y="11416"/>
                    <a:pt x="13891" y="1593"/>
                  </a:cubicBezTo>
                  <a:lnTo>
                    <a:pt x="26571" y="31061"/>
                  </a:lnTo>
                  <a:cubicBezTo>
                    <a:pt x="26642" y="31230"/>
                    <a:pt x="26769" y="31299"/>
                    <a:pt x="26902" y="31299"/>
                  </a:cubicBezTo>
                  <a:cubicBezTo>
                    <a:pt x="27191" y="31299"/>
                    <a:pt x="27512" y="30968"/>
                    <a:pt x="27357" y="30609"/>
                  </a:cubicBezTo>
                  <a:cubicBezTo>
                    <a:pt x="22999" y="20488"/>
                    <a:pt x="18642" y="10344"/>
                    <a:pt x="14272" y="224"/>
                  </a:cubicBezTo>
                  <a:cubicBezTo>
                    <a:pt x="14207" y="75"/>
                    <a:pt x="14043" y="1"/>
                    <a:pt x="13879" y="1"/>
                  </a:cubicBezTo>
                  <a:close/>
                </a:path>
              </a:pathLst>
            </a:custGeom>
            <a:solidFill>
              <a:srgbClr val="FFC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8273402" y="1773717"/>
              <a:ext cx="1714438" cy="168266"/>
            </a:xfrm>
            <a:custGeom>
              <a:avLst/>
              <a:gdLst/>
              <a:ahLst/>
              <a:cxnLst/>
              <a:rect l="l" t="t" r="r" b="b"/>
              <a:pathLst>
                <a:path w="29731" h="2918" extrusionOk="0">
                  <a:moveTo>
                    <a:pt x="28299" y="0"/>
                  </a:moveTo>
                  <a:cubicBezTo>
                    <a:pt x="28292" y="0"/>
                    <a:pt x="28285" y="0"/>
                    <a:pt x="28277" y="0"/>
                  </a:cubicBezTo>
                  <a:lnTo>
                    <a:pt x="1453" y="0"/>
                  </a:lnTo>
                  <a:cubicBezTo>
                    <a:pt x="655" y="0"/>
                    <a:pt x="0" y="655"/>
                    <a:pt x="0" y="1453"/>
                  </a:cubicBezTo>
                  <a:cubicBezTo>
                    <a:pt x="0" y="2263"/>
                    <a:pt x="655" y="2917"/>
                    <a:pt x="1453" y="2917"/>
                  </a:cubicBezTo>
                  <a:lnTo>
                    <a:pt x="28277" y="2917"/>
                  </a:lnTo>
                  <a:cubicBezTo>
                    <a:pt x="29075" y="2917"/>
                    <a:pt x="29730" y="2263"/>
                    <a:pt x="29730" y="1453"/>
                  </a:cubicBezTo>
                  <a:cubicBezTo>
                    <a:pt x="29730" y="651"/>
                    <a:pt x="29087" y="0"/>
                    <a:pt x="28299" y="0"/>
                  </a:cubicBezTo>
                  <a:close/>
                </a:path>
              </a:pathLst>
            </a:custGeom>
            <a:solidFill>
              <a:srgbClr val="FE6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27195" y="1941927"/>
              <a:ext cx="1407487" cy="703801"/>
            </a:xfrm>
            <a:custGeom>
              <a:avLst/>
              <a:gdLst/>
              <a:ahLst/>
              <a:cxnLst/>
              <a:rect l="l" t="t" r="r" b="b"/>
              <a:pathLst>
                <a:path w="24408" h="12205" extrusionOk="0">
                  <a:moveTo>
                    <a:pt x="0" y="0"/>
                  </a:moveTo>
                  <a:cubicBezTo>
                    <a:pt x="0" y="6739"/>
                    <a:pt x="5453" y="12204"/>
                    <a:pt x="12204" y="12204"/>
                  </a:cubicBezTo>
                  <a:cubicBezTo>
                    <a:pt x="18943" y="12204"/>
                    <a:pt x="24408" y="6739"/>
                    <a:pt x="24408" y="0"/>
                  </a:cubicBezTo>
                  <a:close/>
                </a:path>
              </a:pathLst>
            </a:custGeom>
            <a:solidFill>
              <a:srgbClr val="FF7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939378" y="1941927"/>
              <a:ext cx="895307" cy="703801"/>
            </a:xfrm>
            <a:custGeom>
              <a:avLst/>
              <a:gdLst/>
              <a:ahLst/>
              <a:cxnLst/>
              <a:rect l="l" t="t" r="r" b="b"/>
              <a:pathLst>
                <a:path w="15526" h="12205" extrusionOk="0">
                  <a:moveTo>
                    <a:pt x="8882" y="0"/>
                  </a:moveTo>
                  <a:cubicBezTo>
                    <a:pt x="8882" y="5596"/>
                    <a:pt x="5120" y="10299"/>
                    <a:pt x="0" y="11740"/>
                  </a:cubicBezTo>
                  <a:cubicBezTo>
                    <a:pt x="1060" y="12038"/>
                    <a:pt x="2167" y="12204"/>
                    <a:pt x="3322" y="12204"/>
                  </a:cubicBezTo>
                  <a:cubicBezTo>
                    <a:pt x="10061" y="12204"/>
                    <a:pt x="15526" y="6739"/>
                    <a:pt x="15526" y="0"/>
                  </a:cubicBezTo>
                  <a:close/>
                </a:path>
              </a:pathLst>
            </a:custGeom>
            <a:solidFill>
              <a:srgbClr val="FE6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540644" y="38341"/>
              <a:ext cx="3680353" cy="1136346"/>
            </a:xfrm>
            <a:custGeom>
              <a:avLst/>
              <a:gdLst/>
              <a:ahLst/>
              <a:cxnLst/>
              <a:rect l="l" t="t" r="r" b="b"/>
              <a:pathLst>
                <a:path w="63823" h="19706" extrusionOk="0">
                  <a:moveTo>
                    <a:pt x="62392" y="0"/>
                  </a:moveTo>
                  <a:cubicBezTo>
                    <a:pt x="62298" y="0"/>
                    <a:pt x="62199" y="14"/>
                    <a:pt x="62094" y="43"/>
                  </a:cubicBezTo>
                  <a:cubicBezTo>
                    <a:pt x="50795" y="3186"/>
                    <a:pt x="45795" y="4413"/>
                    <a:pt x="34496" y="7532"/>
                  </a:cubicBezTo>
                  <a:cubicBezTo>
                    <a:pt x="20982" y="11283"/>
                    <a:pt x="15684" y="13664"/>
                    <a:pt x="2170" y="17414"/>
                  </a:cubicBezTo>
                  <a:lnTo>
                    <a:pt x="1194" y="17688"/>
                  </a:lnTo>
                  <a:cubicBezTo>
                    <a:pt x="0" y="18017"/>
                    <a:pt x="368" y="19705"/>
                    <a:pt x="1435" y="19705"/>
                  </a:cubicBezTo>
                  <a:cubicBezTo>
                    <a:pt x="1528" y="19705"/>
                    <a:pt x="1627" y="19692"/>
                    <a:pt x="1730" y="19665"/>
                  </a:cubicBezTo>
                  <a:cubicBezTo>
                    <a:pt x="13029" y="16521"/>
                    <a:pt x="16124" y="14771"/>
                    <a:pt x="27411" y="11628"/>
                  </a:cubicBezTo>
                  <a:cubicBezTo>
                    <a:pt x="40925" y="7877"/>
                    <a:pt x="48152" y="6044"/>
                    <a:pt x="61666" y="2293"/>
                  </a:cubicBezTo>
                  <a:lnTo>
                    <a:pt x="62642" y="2031"/>
                  </a:lnTo>
                  <a:cubicBezTo>
                    <a:pt x="63823" y="1703"/>
                    <a:pt x="63448" y="0"/>
                    <a:pt x="62392" y="0"/>
                  </a:cubicBezTo>
                  <a:close/>
                </a:path>
              </a:pathLst>
            </a:custGeom>
            <a:solidFill>
              <a:srgbClr val="FFC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5470061" y="960119"/>
              <a:ext cx="317965" cy="317965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63" y="1"/>
                  </a:moveTo>
                  <a:cubicBezTo>
                    <a:pt x="1239" y="1"/>
                    <a:pt x="1" y="1239"/>
                    <a:pt x="1" y="2751"/>
                  </a:cubicBezTo>
                  <a:cubicBezTo>
                    <a:pt x="1" y="4275"/>
                    <a:pt x="1239" y="5513"/>
                    <a:pt x="2763" y="5513"/>
                  </a:cubicBezTo>
                  <a:cubicBezTo>
                    <a:pt x="4275" y="5513"/>
                    <a:pt x="5514" y="4275"/>
                    <a:pt x="5514" y="2751"/>
                  </a:cubicBezTo>
                  <a:cubicBezTo>
                    <a:pt x="5514" y="1239"/>
                    <a:pt x="4275" y="1"/>
                    <a:pt x="2763" y="1"/>
                  </a:cubicBezTo>
                  <a:close/>
                </a:path>
              </a:pathLst>
            </a:custGeom>
            <a:solidFill>
              <a:srgbClr val="FFC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5544219" y="1034276"/>
              <a:ext cx="169650" cy="169650"/>
            </a:xfrm>
            <a:custGeom>
              <a:avLst/>
              <a:gdLst/>
              <a:ahLst/>
              <a:cxnLst/>
              <a:rect l="l" t="t" r="r" b="b"/>
              <a:pathLst>
                <a:path w="2942" h="2942" extrusionOk="0">
                  <a:moveTo>
                    <a:pt x="1477" y="0"/>
                  </a:moveTo>
                  <a:cubicBezTo>
                    <a:pt x="656" y="0"/>
                    <a:pt x="1" y="655"/>
                    <a:pt x="1" y="1465"/>
                  </a:cubicBezTo>
                  <a:cubicBezTo>
                    <a:pt x="1" y="2286"/>
                    <a:pt x="656" y="2941"/>
                    <a:pt x="1477" y="2941"/>
                  </a:cubicBezTo>
                  <a:cubicBezTo>
                    <a:pt x="2287" y="2941"/>
                    <a:pt x="2942" y="2286"/>
                    <a:pt x="2942" y="1465"/>
                  </a:cubicBezTo>
                  <a:cubicBezTo>
                    <a:pt x="2942" y="655"/>
                    <a:pt x="2287" y="0"/>
                    <a:pt x="1477" y="0"/>
                  </a:cubicBezTo>
                  <a:close/>
                </a:path>
              </a:pathLst>
            </a:custGeom>
            <a:solidFill>
              <a:srgbClr val="FFE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8971613" y="-64938"/>
              <a:ext cx="317965" cy="317965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63" y="1"/>
                  </a:moveTo>
                  <a:cubicBezTo>
                    <a:pt x="1239" y="1"/>
                    <a:pt x="1" y="1239"/>
                    <a:pt x="1" y="2763"/>
                  </a:cubicBezTo>
                  <a:cubicBezTo>
                    <a:pt x="1" y="4275"/>
                    <a:pt x="1239" y="5513"/>
                    <a:pt x="2763" y="5513"/>
                  </a:cubicBezTo>
                  <a:cubicBezTo>
                    <a:pt x="4275" y="5513"/>
                    <a:pt x="5513" y="4275"/>
                    <a:pt x="5513" y="2763"/>
                  </a:cubicBezTo>
                  <a:cubicBezTo>
                    <a:pt x="5513" y="1239"/>
                    <a:pt x="4275" y="1"/>
                    <a:pt x="2763" y="1"/>
                  </a:cubicBezTo>
                  <a:close/>
                </a:path>
              </a:pathLst>
            </a:custGeom>
            <a:solidFill>
              <a:srgbClr val="FFC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9045771" y="9220"/>
              <a:ext cx="169650" cy="169650"/>
            </a:xfrm>
            <a:custGeom>
              <a:avLst/>
              <a:gdLst/>
              <a:ahLst/>
              <a:cxnLst/>
              <a:rect l="l" t="t" r="r" b="b"/>
              <a:pathLst>
                <a:path w="2942" h="2942" extrusionOk="0">
                  <a:moveTo>
                    <a:pt x="1477" y="0"/>
                  </a:moveTo>
                  <a:cubicBezTo>
                    <a:pt x="656" y="0"/>
                    <a:pt x="1" y="655"/>
                    <a:pt x="1" y="1477"/>
                  </a:cubicBezTo>
                  <a:cubicBezTo>
                    <a:pt x="1" y="2286"/>
                    <a:pt x="656" y="2941"/>
                    <a:pt x="1477" y="2941"/>
                  </a:cubicBezTo>
                  <a:cubicBezTo>
                    <a:pt x="2287" y="2941"/>
                    <a:pt x="2942" y="2286"/>
                    <a:pt x="2942" y="1477"/>
                  </a:cubicBezTo>
                  <a:cubicBezTo>
                    <a:pt x="2942" y="655"/>
                    <a:pt x="2287" y="0"/>
                    <a:pt x="1477" y="0"/>
                  </a:cubicBezTo>
                  <a:close/>
                </a:path>
              </a:pathLst>
            </a:custGeom>
            <a:solidFill>
              <a:srgbClr val="FFE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7246960" y="-386075"/>
              <a:ext cx="157944" cy="5257491"/>
            </a:xfrm>
            <a:custGeom>
              <a:avLst/>
              <a:gdLst/>
              <a:ahLst/>
              <a:cxnLst/>
              <a:rect l="l" t="t" r="r" b="b"/>
              <a:pathLst>
                <a:path w="2739" h="91173" extrusionOk="0">
                  <a:moveTo>
                    <a:pt x="1365" y="0"/>
                  </a:moveTo>
                  <a:cubicBezTo>
                    <a:pt x="682" y="0"/>
                    <a:pt x="0" y="444"/>
                    <a:pt x="0" y="1331"/>
                  </a:cubicBezTo>
                  <a:lnTo>
                    <a:pt x="0" y="35966"/>
                  </a:lnTo>
                  <a:lnTo>
                    <a:pt x="0" y="87889"/>
                  </a:lnTo>
                  <a:lnTo>
                    <a:pt x="0" y="89842"/>
                  </a:lnTo>
                  <a:cubicBezTo>
                    <a:pt x="0" y="90729"/>
                    <a:pt x="685" y="91172"/>
                    <a:pt x="1370" y="91172"/>
                  </a:cubicBezTo>
                  <a:cubicBezTo>
                    <a:pt x="2054" y="91172"/>
                    <a:pt x="2739" y="90729"/>
                    <a:pt x="2739" y="89842"/>
                  </a:cubicBezTo>
                  <a:lnTo>
                    <a:pt x="2739" y="47146"/>
                  </a:lnTo>
                  <a:lnTo>
                    <a:pt x="2739" y="3284"/>
                  </a:lnTo>
                  <a:lnTo>
                    <a:pt x="2739" y="1331"/>
                  </a:lnTo>
                  <a:cubicBezTo>
                    <a:pt x="2733" y="444"/>
                    <a:pt x="2048" y="0"/>
                    <a:pt x="1365" y="0"/>
                  </a:cubicBezTo>
                  <a:close/>
                </a:path>
              </a:pathLst>
            </a:custGeom>
            <a:solidFill>
              <a:srgbClr val="FFE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695622" y="4702648"/>
              <a:ext cx="1259231" cy="184759"/>
            </a:xfrm>
            <a:custGeom>
              <a:avLst/>
              <a:gdLst/>
              <a:ahLst/>
              <a:cxnLst/>
              <a:rect l="l" t="t" r="r" b="b"/>
              <a:pathLst>
                <a:path w="21837" h="3204" extrusionOk="0">
                  <a:moveTo>
                    <a:pt x="1929" y="0"/>
                  </a:moveTo>
                  <a:cubicBezTo>
                    <a:pt x="870" y="0"/>
                    <a:pt x="1" y="870"/>
                    <a:pt x="1" y="1929"/>
                  </a:cubicBezTo>
                  <a:lnTo>
                    <a:pt x="1" y="3203"/>
                  </a:lnTo>
                  <a:lnTo>
                    <a:pt x="21837" y="3203"/>
                  </a:lnTo>
                  <a:lnTo>
                    <a:pt x="21837" y="1929"/>
                  </a:lnTo>
                  <a:cubicBezTo>
                    <a:pt x="21837" y="870"/>
                    <a:pt x="20979" y="0"/>
                    <a:pt x="19920" y="0"/>
                  </a:cubicBezTo>
                  <a:close/>
                </a:path>
              </a:pathLst>
            </a:custGeom>
            <a:solidFill>
              <a:srgbClr val="FFC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246582" y="4827608"/>
              <a:ext cx="2157305" cy="315889"/>
            </a:xfrm>
            <a:custGeom>
              <a:avLst/>
              <a:gdLst/>
              <a:ahLst/>
              <a:cxnLst/>
              <a:rect l="l" t="t" r="r" b="b"/>
              <a:pathLst>
                <a:path w="37411" h="5478" extrusionOk="0">
                  <a:moveTo>
                    <a:pt x="3299" y="0"/>
                  </a:moveTo>
                  <a:cubicBezTo>
                    <a:pt x="1477" y="0"/>
                    <a:pt x="1" y="1465"/>
                    <a:pt x="1" y="3286"/>
                  </a:cubicBezTo>
                  <a:lnTo>
                    <a:pt x="1" y="5477"/>
                  </a:lnTo>
                  <a:lnTo>
                    <a:pt x="37410" y="5477"/>
                  </a:lnTo>
                  <a:lnTo>
                    <a:pt x="37410" y="3286"/>
                  </a:lnTo>
                  <a:cubicBezTo>
                    <a:pt x="37410" y="1465"/>
                    <a:pt x="35934" y="0"/>
                    <a:pt x="34124" y="0"/>
                  </a:cubicBezTo>
                  <a:close/>
                </a:path>
              </a:pathLst>
            </a:custGeom>
            <a:solidFill>
              <a:srgbClr val="FFE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7082844" y="363515"/>
              <a:ext cx="484098" cy="484040"/>
            </a:xfrm>
            <a:custGeom>
              <a:avLst/>
              <a:gdLst/>
              <a:ahLst/>
              <a:cxnLst/>
              <a:rect l="l" t="t" r="r" b="b"/>
              <a:pathLst>
                <a:path w="8395" h="8394" extrusionOk="0">
                  <a:moveTo>
                    <a:pt x="4192" y="0"/>
                  </a:moveTo>
                  <a:cubicBezTo>
                    <a:pt x="1882" y="0"/>
                    <a:pt x="1" y="1881"/>
                    <a:pt x="1" y="4203"/>
                  </a:cubicBezTo>
                  <a:cubicBezTo>
                    <a:pt x="1" y="6513"/>
                    <a:pt x="1882" y="8394"/>
                    <a:pt x="4192" y="8394"/>
                  </a:cubicBezTo>
                  <a:cubicBezTo>
                    <a:pt x="6513" y="8394"/>
                    <a:pt x="8395" y="6513"/>
                    <a:pt x="8395" y="4203"/>
                  </a:cubicBezTo>
                  <a:cubicBezTo>
                    <a:pt x="8395" y="1881"/>
                    <a:pt x="6513" y="0"/>
                    <a:pt x="4192" y="0"/>
                  </a:cubicBezTo>
                  <a:close/>
                </a:path>
              </a:pathLst>
            </a:custGeom>
            <a:solidFill>
              <a:srgbClr val="FFC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7195464" y="476077"/>
              <a:ext cx="258858" cy="258916"/>
            </a:xfrm>
            <a:custGeom>
              <a:avLst/>
              <a:gdLst/>
              <a:ahLst/>
              <a:cxnLst/>
              <a:rect l="l" t="t" r="r" b="b"/>
              <a:pathLst>
                <a:path w="4489" h="4490" extrusionOk="0">
                  <a:moveTo>
                    <a:pt x="2239" y="1"/>
                  </a:moveTo>
                  <a:cubicBezTo>
                    <a:pt x="1000" y="1"/>
                    <a:pt x="0" y="1013"/>
                    <a:pt x="0" y="2251"/>
                  </a:cubicBezTo>
                  <a:cubicBezTo>
                    <a:pt x="0" y="3489"/>
                    <a:pt x="1000" y="4489"/>
                    <a:pt x="2239" y="4489"/>
                  </a:cubicBezTo>
                  <a:cubicBezTo>
                    <a:pt x="3489" y="4489"/>
                    <a:pt x="4489" y="3489"/>
                    <a:pt x="4489" y="2251"/>
                  </a:cubicBezTo>
                  <a:cubicBezTo>
                    <a:pt x="4489" y="1013"/>
                    <a:pt x="3489" y="1"/>
                    <a:pt x="2239" y="1"/>
                  </a:cubicBezTo>
                  <a:close/>
                </a:path>
              </a:pathLst>
            </a:custGeom>
            <a:solidFill>
              <a:srgbClr val="FFE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058798" y="4437619"/>
              <a:ext cx="532190" cy="266470"/>
            </a:xfrm>
            <a:custGeom>
              <a:avLst/>
              <a:gdLst/>
              <a:ahLst/>
              <a:cxnLst/>
              <a:rect l="l" t="t" r="r" b="b"/>
              <a:pathLst>
                <a:path w="9229" h="4621" extrusionOk="0">
                  <a:moveTo>
                    <a:pt x="4609" y="1"/>
                  </a:moveTo>
                  <a:cubicBezTo>
                    <a:pt x="2073" y="1"/>
                    <a:pt x="1" y="2072"/>
                    <a:pt x="1" y="4620"/>
                  </a:cubicBezTo>
                  <a:lnTo>
                    <a:pt x="9228" y="4620"/>
                  </a:lnTo>
                  <a:cubicBezTo>
                    <a:pt x="9228" y="2072"/>
                    <a:pt x="7157" y="1"/>
                    <a:pt x="4609" y="1"/>
                  </a:cubicBezTo>
                  <a:close/>
                </a:path>
              </a:pathLst>
            </a:custGeom>
            <a:solidFill>
              <a:srgbClr val="FFE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8" y="1990668"/>
            <a:ext cx="3152832" cy="3152832"/>
          </a:xfrm>
          <a:prstGeom prst="rect">
            <a:avLst/>
          </a:prstGeom>
        </p:spPr>
      </p:pic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3124936" y="2123417"/>
            <a:ext cx="1651801" cy="430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Ms. </a:t>
            </a:r>
            <a:r>
              <a:rPr lang="en-GB" dirty="0" err="1" smtClean="0"/>
              <a:t>Ngan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n điện tử mini nhà bếp tiện dụng | Tik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r="8274"/>
          <a:stretch/>
        </p:blipFill>
        <p:spPr bwMode="auto">
          <a:xfrm>
            <a:off x="5646201" y="1606451"/>
            <a:ext cx="2608566" cy="24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22415" y="221650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  <p:pic>
        <p:nvPicPr>
          <p:cNvPr id="2052" name="Picture 4" descr="Cân điện tử là gì? Có những loại nào? Mua cân điện tử ở đâu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45" y="1680546"/>
            <a:ext cx="2927202" cy="19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2197" y="3904633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</a:rPr>
              <a:t>Cân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tử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6" descr="Cân Điện Tử Sức Khỏe Sử Dụng Pin Hình Heo Hồ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8076" r="5493" b="9398"/>
          <a:stretch/>
        </p:blipFill>
        <p:spPr bwMode="auto">
          <a:xfrm>
            <a:off x="960040" y="1678693"/>
            <a:ext cx="2072081" cy="19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8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ÂN TIỂU LY 100g cân thuốc Đông y truyền thống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 r="-442"/>
          <a:stretch/>
        </p:blipFill>
        <p:spPr bwMode="auto">
          <a:xfrm>
            <a:off x="3038528" y="1268769"/>
            <a:ext cx="2974568" cy="27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22415" y="221650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96824" y="3906109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</a:rPr>
              <a:t>Cân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robecvan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Vật lý 6) Chủ đề 5: ĐO KHỐI LƯỢNG | THCS Nguyễn Hu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4" y="1794085"/>
            <a:ext cx="3328934" cy="21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ân móc treo đồng hồ Nhơn Hòa 150Kg - OKBUY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r="47970"/>
          <a:stretch/>
        </p:blipFill>
        <p:spPr bwMode="auto">
          <a:xfrm>
            <a:off x="6473817" y="1063450"/>
            <a:ext cx="1663240" cy="30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83398" y="3977846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</a:rPr>
              <a:t>Cân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đòn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67461" y="3958549"/>
            <a:ext cx="216404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</a:rPr>
              <a:t>Cân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móc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ell\Downloads\download (4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81" y="849779"/>
            <a:ext cx="3020919" cy="28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dell\Downloads\download (3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5000"/>
          <a:stretch>
            <a:fillRect/>
          </a:stretch>
        </p:blipFill>
        <p:spPr bwMode="auto">
          <a:xfrm>
            <a:off x="92449" y="1343772"/>
            <a:ext cx="2989169" cy="236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dell\Downloads\download (4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17" y="934758"/>
            <a:ext cx="3272118" cy="27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4345" y="346494"/>
            <a:ext cx="8664949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74415F3-E6EB-4DE5-9760-0EDBBEE5D47B}"/>
              </a:ext>
            </a:extLst>
          </p:cNvPr>
          <p:cNvSpPr/>
          <p:nvPr/>
        </p:nvSpPr>
        <p:spPr>
          <a:xfrm>
            <a:off x="86846" y="3592420"/>
            <a:ext cx="1894728" cy="538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13" tIns="39956" rIns="79913" bIns="39956" anchor="ctr"/>
          <a:lstStyle/>
          <a:p>
            <a:pPr algn="ctr" eaLnBrk="1" hangingPunct="1">
              <a:defRPr/>
            </a:pPr>
            <a:r>
              <a:rPr lang="en-US" sz="211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1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E72D38-287A-4444-AB00-55912DF3A3CA}"/>
              </a:ext>
            </a:extLst>
          </p:cNvPr>
          <p:cNvSpPr/>
          <p:nvPr/>
        </p:nvSpPr>
        <p:spPr>
          <a:xfrm>
            <a:off x="6781427" y="3591486"/>
            <a:ext cx="1895662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13" tIns="39956" rIns="79913" bIns="39956" anchor="ctr"/>
          <a:lstStyle/>
          <a:p>
            <a:pPr algn="ctr" eaLnBrk="1" hangingPunct="1">
              <a:defRPr/>
            </a:pPr>
            <a:r>
              <a:rPr lang="en-US" sz="211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1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C173B-9555-4A84-AE3C-ED88D6279035}"/>
              </a:ext>
            </a:extLst>
          </p:cNvPr>
          <p:cNvSpPr/>
          <p:nvPr/>
        </p:nvSpPr>
        <p:spPr>
          <a:xfrm>
            <a:off x="3377640" y="3613897"/>
            <a:ext cx="1895662" cy="573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13" tIns="39956" rIns="79913" bIns="39956" anchor="ctr"/>
          <a:lstStyle/>
          <a:p>
            <a:pPr algn="ctr" eaLnBrk="1" hangingPunct="1">
              <a:defRPr/>
            </a:pPr>
            <a:r>
              <a:rPr lang="en-US" sz="211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1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4655" y="4115361"/>
            <a:ext cx="1702360" cy="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2118" b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GHĐ: 1000 g</a:t>
            </a:r>
            <a:endParaRPr lang="en-US" altLang="en-US" sz="2118" b="1">
              <a:solidFill>
                <a:srgbClr val="0000FF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altLang="en-US" sz="2118" b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 5 g</a:t>
            </a:r>
            <a:endParaRPr lang="vi-VN" altLang="en-US" sz="2118" b="1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88765" y="4120029"/>
            <a:ext cx="2496111" cy="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2118" b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GHĐ: 15 kg</a:t>
            </a:r>
            <a:endParaRPr lang="en-US" altLang="en-US" sz="2118" b="1">
              <a:solidFill>
                <a:srgbClr val="0000FF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altLang="en-US" sz="2118" b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 0,05 kg</a:t>
            </a:r>
            <a:endParaRPr lang="vi-VN" altLang="en-US" sz="2118" b="1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766486" y="4120029"/>
            <a:ext cx="2239309" cy="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2118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GHĐ: 130 kg</a:t>
            </a:r>
            <a:endParaRPr lang="en-US" altLang="en-US" sz="2118" b="1" dirty="0">
              <a:solidFill>
                <a:srgbClr val="0000FF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altLang="en-US" sz="2118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 1 kg</a:t>
            </a:r>
            <a:endParaRPr lang="vi-VN" altLang="en-US" sz="2118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68"/>
          <p:cNvSpPr txBox="1">
            <a:spLocks noGrp="1"/>
          </p:cNvSpPr>
          <p:nvPr>
            <p:ph type="title"/>
          </p:nvPr>
        </p:nvSpPr>
        <p:spPr>
          <a:xfrm>
            <a:off x="-18640" y="496062"/>
            <a:ext cx="4285486" cy="31820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III. </a:t>
            </a:r>
            <a:r>
              <a:rPr lang="en-US" sz="5400" dirty="0" err="1" smtClean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Cách</a:t>
            </a:r>
            <a:r>
              <a:rPr lang="en-US" sz="5400" dirty="0" smtClean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5400" dirty="0" err="1" smtClean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đo</a:t>
            </a:r>
            <a:r>
              <a:rPr lang="en-US" sz="5400" dirty="0" smtClean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5400" dirty="0" err="1" smtClean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khối</a:t>
            </a:r>
            <a:r>
              <a:rPr lang="en-US" sz="5400" dirty="0" smtClean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5400" dirty="0" err="1" smtClean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lượng</a:t>
            </a:r>
            <a:endParaRPr sz="5400" dirty="0">
              <a:solidFill>
                <a:schemeClr val="accent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38" name="Google Shape;2264;p70"/>
          <p:cNvGrpSpPr/>
          <p:nvPr/>
        </p:nvGrpSpPr>
        <p:grpSpPr>
          <a:xfrm>
            <a:off x="7968828" y="3557095"/>
            <a:ext cx="1046144" cy="1488006"/>
            <a:chOff x="818475" y="2946550"/>
            <a:chExt cx="408650" cy="581275"/>
          </a:xfrm>
        </p:grpSpPr>
        <p:sp>
          <p:nvSpPr>
            <p:cNvPr id="139" name="Google Shape;2265;p70"/>
            <p:cNvSpPr/>
            <p:nvPr/>
          </p:nvSpPr>
          <p:spPr>
            <a:xfrm>
              <a:off x="827225" y="3077225"/>
              <a:ext cx="370625" cy="443175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66;p70"/>
            <p:cNvSpPr/>
            <p:nvPr/>
          </p:nvSpPr>
          <p:spPr>
            <a:xfrm>
              <a:off x="819800" y="3077225"/>
              <a:ext cx="392925" cy="450600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67;p70"/>
            <p:cNvSpPr/>
            <p:nvPr/>
          </p:nvSpPr>
          <p:spPr>
            <a:xfrm>
              <a:off x="826350" y="3064550"/>
              <a:ext cx="5275" cy="9625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68;p70"/>
            <p:cNvSpPr/>
            <p:nvPr/>
          </p:nvSpPr>
          <p:spPr>
            <a:xfrm>
              <a:off x="818475" y="2965350"/>
              <a:ext cx="17075" cy="119750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69;p70"/>
            <p:cNvSpPr/>
            <p:nvPr/>
          </p:nvSpPr>
          <p:spPr>
            <a:xfrm>
              <a:off x="1093375" y="3384450"/>
              <a:ext cx="133750" cy="121200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70;p70"/>
            <p:cNvSpPr/>
            <p:nvPr/>
          </p:nvSpPr>
          <p:spPr>
            <a:xfrm>
              <a:off x="1089450" y="3381375"/>
              <a:ext cx="132875" cy="127650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71;p70"/>
            <p:cNvSpPr/>
            <p:nvPr/>
          </p:nvSpPr>
          <p:spPr>
            <a:xfrm>
              <a:off x="1104750" y="3454825"/>
              <a:ext cx="76050" cy="47725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72;p70"/>
            <p:cNvSpPr/>
            <p:nvPr/>
          </p:nvSpPr>
          <p:spPr>
            <a:xfrm>
              <a:off x="830725" y="2950025"/>
              <a:ext cx="119775" cy="113225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73;p70"/>
            <p:cNvSpPr/>
            <p:nvPr/>
          </p:nvSpPr>
          <p:spPr>
            <a:xfrm>
              <a:off x="826800" y="2946550"/>
              <a:ext cx="127625" cy="12010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74;p70"/>
            <p:cNvSpPr/>
            <p:nvPr/>
          </p:nvSpPr>
          <p:spPr>
            <a:xfrm>
              <a:off x="841200" y="2953525"/>
              <a:ext cx="30625" cy="29325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75;p70"/>
            <p:cNvSpPr/>
            <p:nvPr/>
          </p:nvSpPr>
          <p:spPr>
            <a:xfrm>
              <a:off x="1043550" y="3314525"/>
              <a:ext cx="160850" cy="141625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76;p70"/>
            <p:cNvSpPr/>
            <p:nvPr/>
          </p:nvSpPr>
          <p:spPr>
            <a:xfrm>
              <a:off x="1039200" y="3310700"/>
              <a:ext cx="166075" cy="148950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77;p70"/>
            <p:cNvSpPr/>
            <p:nvPr/>
          </p:nvSpPr>
          <p:spPr>
            <a:xfrm>
              <a:off x="1068025" y="3356050"/>
              <a:ext cx="125450" cy="80875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78;p70"/>
            <p:cNvSpPr/>
            <p:nvPr/>
          </p:nvSpPr>
          <p:spPr>
            <a:xfrm>
              <a:off x="830725" y="2985450"/>
              <a:ext cx="350075" cy="432675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79;p70"/>
            <p:cNvSpPr/>
            <p:nvPr/>
          </p:nvSpPr>
          <p:spPr>
            <a:xfrm>
              <a:off x="826350" y="2981725"/>
              <a:ext cx="357950" cy="440075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80;p70"/>
            <p:cNvSpPr/>
            <p:nvPr/>
          </p:nvSpPr>
          <p:spPr>
            <a:xfrm>
              <a:off x="834225" y="2955275"/>
              <a:ext cx="44150" cy="33250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81;p70"/>
            <p:cNvSpPr/>
            <p:nvPr/>
          </p:nvSpPr>
          <p:spPr>
            <a:xfrm>
              <a:off x="830725" y="3051875"/>
              <a:ext cx="246075" cy="366250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82;p70"/>
            <p:cNvSpPr/>
            <p:nvPr/>
          </p:nvSpPr>
          <p:spPr>
            <a:xfrm>
              <a:off x="826350" y="3048200"/>
              <a:ext cx="254375" cy="373750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83;p70"/>
            <p:cNvSpPr/>
            <p:nvPr/>
          </p:nvSpPr>
          <p:spPr>
            <a:xfrm>
              <a:off x="835100" y="2982825"/>
              <a:ext cx="13125" cy="72575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84;p70"/>
            <p:cNvSpPr/>
            <p:nvPr/>
          </p:nvSpPr>
          <p:spPr>
            <a:xfrm>
              <a:off x="834650" y="2956600"/>
              <a:ext cx="8775" cy="99225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85;p70"/>
            <p:cNvSpPr/>
            <p:nvPr/>
          </p:nvSpPr>
          <p:spPr>
            <a:xfrm>
              <a:off x="841650" y="2953975"/>
              <a:ext cx="4825" cy="23625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86;p70"/>
            <p:cNvSpPr/>
            <p:nvPr/>
          </p:nvSpPr>
          <p:spPr>
            <a:xfrm>
              <a:off x="840775" y="2974075"/>
              <a:ext cx="6150" cy="13150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287;p70"/>
            <p:cNvSpPr/>
            <p:nvPr/>
          </p:nvSpPr>
          <p:spPr>
            <a:xfrm>
              <a:off x="834650" y="3047925"/>
              <a:ext cx="11825" cy="7900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288;p70"/>
            <p:cNvSpPr/>
            <p:nvPr/>
          </p:nvSpPr>
          <p:spPr>
            <a:xfrm>
              <a:off x="1065850" y="3409800"/>
              <a:ext cx="41550" cy="42850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89;p70"/>
            <p:cNvSpPr/>
            <p:nvPr/>
          </p:nvSpPr>
          <p:spPr>
            <a:xfrm>
              <a:off x="1065850" y="3419425"/>
              <a:ext cx="41550" cy="33225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90;p70"/>
            <p:cNvSpPr/>
            <p:nvPr/>
          </p:nvSpPr>
          <p:spPr>
            <a:xfrm>
              <a:off x="1071975" y="3419425"/>
              <a:ext cx="19250" cy="15750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291;p70"/>
            <p:cNvSpPr/>
            <p:nvPr/>
          </p:nvSpPr>
          <p:spPr>
            <a:xfrm>
              <a:off x="1078950" y="34098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292;p70"/>
            <p:cNvSpPr/>
            <p:nvPr/>
          </p:nvSpPr>
          <p:spPr>
            <a:xfrm>
              <a:off x="1077650" y="341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293;p70"/>
            <p:cNvSpPr/>
            <p:nvPr/>
          </p:nvSpPr>
          <p:spPr>
            <a:xfrm>
              <a:off x="1174475" y="3415300"/>
              <a:ext cx="34300" cy="6760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294;p70"/>
            <p:cNvSpPr/>
            <p:nvPr/>
          </p:nvSpPr>
          <p:spPr>
            <a:xfrm>
              <a:off x="1030400" y="3155825"/>
              <a:ext cx="120775" cy="172475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295;p70"/>
            <p:cNvSpPr/>
            <p:nvPr/>
          </p:nvSpPr>
          <p:spPr>
            <a:xfrm>
              <a:off x="875725" y="2973500"/>
              <a:ext cx="37175" cy="26175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307;p18"/>
          <p:cNvGrpSpPr/>
          <p:nvPr/>
        </p:nvGrpSpPr>
        <p:grpSpPr>
          <a:xfrm>
            <a:off x="4666593" y="696171"/>
            <a:ext cx="3727875" cy="3623581"/>
            <a:chOff x="1448775" y="238525"/>
            <a:chExt cx="4693325" cy="4522050"/>
          </a:xfrm>
        </p:grpSpPr>
        <p:sp>
          <p:nvSpPr>
            <p:cNvPr id="117" name="Google Shape;308;p18"/>
            <p:cNvSpPr/>
            <p:nvPr/>
          </p:nvSpPr>
          <p:spPr>
            <a:xfrm>
              <a:off x="1887825" y="4083325"/>
              <a:ext cx="3814325" cy="677250"/>
            </a:xfrm>
            <a:custGeom>
              <a:avLst/>
              <a:gdLst/>
              <a:ahLst/>
              <a:cxnLst/>
              <a:rect l="l" t="t" r="r" b="b"/>
              <a:pathLst>
                <a:path w="152573" h="27090" extrusionOk="0">
                  <a:moveTo>
                    <a:pt x="76141" y="0"/>
                  </a:moveTo>
                  <a:lnTo>
                    <a:pt x="74541" y="37"/>
                  </a:lnTo>
                  <a:lnTo>
                    <a:pt x="70432" y="21853"/>
                  </a:lnTo>
                  <a:cubicBezTo>
                    <a:pt x="70432" y="21853"/>
                    <a:pt x="43671" y="21562"/>
                    <a:pt x="24892" y="21562"/>
                  </a:cubicBezTo>
                  <a:cubicBezTo>
                    <a:pt x="15503" y="21562"/>
                    <a:pt x="8109" y="21635"/>
                    <a:pt x="7055" y="21853"/>
                  </a:cubicBezTo>
                  <a:cubicBezTo>
                    <a:pt x="3855" y="22544"/>
                    <a:pt x="1" y="27089"/>
                    <a:pt x="1" y="27089"/>
                  </a:cubicBezTo>
                  <a:lnTo>
                    <a:pt x="152572" y="27089"/>
                  </a:lnTo>
                  <a:cubicBezTo>
                    <a:pt x="152572" y="27089"/>
                    <a:pt x="148718" y="22544"/>
                    <a:pt x="145518" y="21853"/>
                  </a:cubicBezTo>
                  <a:cubicBezTo>
                    <a:pt x="144464" y="21635"/>
                    <a:pt x="137070" y="21562"/>
                    <a:pt x="127681" y="21562"/>
                  </a:cubicBezTo>
                  <a:cubicBezTo>
                    <a:pt x="108902" y="21562"/>
                    <a:pt x="82141" y="21853"/>
                    <a:pt x="82141" y="21853"/>
                  </a:cubicBezTo>
                  <a:lnTo>
                    <a:pt x="78032" y="37"/>
                  </a:lnTo>
                  <a:lnTo>
                    <a:pt x="764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9;p18"/>
            <p:cNvSpPr/>
            <p:nvPr/>
          </p:nvSpPr>
          <p:spPr>
            <a:xfrm>
              <a:off x="2941400" y="473800"/>
              <a:ext cx="1706275" cy="1679725"/>
            </a:xfrm>
            <a:custGeom>
              <a:avLst/>
              <a:gdLst/>
              <a:ahLst/>
              <a:cxnLst/>
              <a:rect l="l" t="t" r="r" b="b"/>
              <a:pathLst>
                <a:path w="68251" h="67189" extrusionOk="0">
                  <a:moveTo>
                    <a:pt x="30770" y="0"/>
                  </a:moveTo>
                  <a:cubicBezTo>
                    <a:pt x="30148" y="0"/>
                    <a:pt x="29526" y="436"/>
                    <a:pt x="29526" y="1227"/>
                  </a:cubicBezTo>
                  <a:lnTo>
                    <a:pt x="29526" y="5990"/>
                  </a:lnTo>
                  <a:cubicBezTo>
                    <a:pt x="29526" y="6754"/>
                    <a:pt x="28894" y="7209"/>
                    <a:pt x="28267" y="7209"/>
                  </a:cubicBezTo>
                  <a:cubicBezTo>
                    <a:pt x="27819" y="7209"/>
                    <a:pt x="27374" y="6978"/>
                    <a:pt x="27162" y="6463"/>
                  </a:cubicBezTo>
                  <a:lnTo>
                    <a:pt x="25235" y="2136"/>
                  </a:lnTo>
                  <a:cubicBezTo>
                    <a:pt x="25000" y="1625"/>
                    <a:pt x="24561" y="1403"/>
                    <a:pt x="24123" y="1403"/>
                  </a:cubicBezTo>
                  <a:cubicBezTo>
                    <a:pt x="23406" y="1403"/>
                    <a:pt x="22691" y="1997"/>
                    <a:pt x="22872" y="2899"/>
                  </a:cubicBezTo>
                  <a:lnTo>
                    <a:pt x="23890" y="7554"/>
                  </a:lnTo>
                  <a:cubicBezTo>
                    <a:pt x="24061" y="8408"/>
                    <a:pt x="23347" y="9032"/>
                    <a:pt x="22629" y="9032"/>
                  </a:cubicBezTo>
                  <a:cubicBezTo>
                    <a:pt x="22276" y="9032"/>
                    <a:pt x="21923" y="8882"/>
                    <a:pt x="21672" y="8535"/>
                  </a:cubicBezTo>
                  <a:lnTo>
                    <a:pt x="18908" y="4681"/>
                  </a:lnTo>
                  <a:cubicBezTo>
                    <a:pt x="18644" y="4318"/>
                    <a:pt x="18287" y="4165"/>
                    <a:pt x="17934" y="4165"/>
                  </a:cubicBezTo>
                  <a:cubicBezTo>
                    <a:pt x="17121" y="4165"/>
                    <a:pt x="16332" y="4979"/>
                    <a:pt x="16763" y="5917"/>
                  </a:cubicBezTo>
                  <a:lnTo>
                    <a:pt x="18690" y="10244"/>
                  </a:lnTo>
                  <a:cubicBezTo>
                    <a:pt x="19091" y="11154"/>
                    <a:pt x="18352" y="11984"/>
                    <a:pt x="17557" y="11984"/>
                  </a:cubicBezTo>
                  <a:cubicBezTo>
                    <a:pt x="17270" y="11984"/>
                    <a:pt x="16977" y="11876"/>
                    <a:pt x="16727" y="11626"/>
                  </a:cubicBezTo>
                  <a:lnTo>
                    <a:pt x="13200" y="8463"/>
                  </a:lnTo>
                  <a:cubicBezTo>
                    <a:pt x="12946" y="8243"/>
                    <a:pt x="12667" y="8149"/>
                    <a:pt x="12399" y="8149"/>
                  </a:cubicBezTo>
                  <a:cubicBezTo>
                    <a:pt x="11512" y="8149"/>
                    <a:pt x="10739" y="9178"/>
                    <a:pt x="11381" y="10099"/>
                  </a:cubicBezTo>
                  <a:lnTo>
                    <a:pt x="14181" y="13917"/>
                  </a:lnTo>
                  <a:cubicBezTo>
                    <a:pt x="14861" y="14804"/>
                    <a:pt x="14123" y="15931"/>
                    <a:pt x="13198" y="15931"/>
                  </a:cubicBezTo>
                  <a:cubicBezTo>
                    <a:pt x="12985" y="15931"/>
                    <a:pt x="12763" y="15871"/>
                    <a:pt x="12545" y="15735"/>
                  </a:cubicBezTo>
                  <a:lnTo>
                    <a:pt x="8473" y="13372"/>
                  </a:lnTo>
                  <a:cubicBezTo>
                    <a:pt x="8249" y="13241"/>
                    <a:pt x="8026" y="13184"/>
                    <a:pt x="7816" y="13184"/>
                  </a:cubicBezTo>
                  <a:cubicBezTo>
                    <a:pt x="6798" y="13184"/>
                    <a:pt x="6084" y="14527"/>
                    <a:pt x="7018" y="15371"/>
                  </a:cubicBezTo>
                  <a:lnTo>
                    <a:pt x="10545" y="18535"/>
                  </a:lnTo>
                  <a:cubicBezTo>
                    <a:pt x="11421" y="19346"/>
                    <a:pt x="10763" y="20707"/>
                    <a:pt x="9707" y="20707"/>
                  </a:cubicBezTo>
                  <a:cubicBezTo>
                    <a:pt x="9580" y="20707"/>
                    <a:pt x="9446" y="20687"/>
                    <a:pt x="9309" y="20644"/>
                  </a:cubicBezTo>
                  <a:lnTo>
                    <a:pt x="4836" y="19153"/>
                  </a:lnTo>
                  <a:cubicBezTo>
                    <a:pt x="4686" y="19104"/>
                    <a:pt x="4541" y="19081"/>
                    <a:pt x="4404" y="19081"/>
                  </a:cubicBezTo>
                  <a:cubicBezTo>
                    <a:pt x="3224" y="19081"/>
                    <a:pt x="2645" y="20756"/>
                    <a:pt x="3818" y="21407"/>
                  </a:cubicBezTo>
                  <a:lnTo>
                    <a:pt x="7927" y="23771"/>
                  </a:lnTo>
                  <a:cubicBezTo>
                    <a:pt x="9010" y="24435"/>
                    <a:pt x="8549" y="26106"/>
                    <a:pt x="7317" y="26106"/>
                  </a:cubicBezTo>
                  <a:cubicBezTo>
                    <a:pt x="7267" y="26106"/>
                    <a:pt x="7216" y="26104"/>
                    <a:pt x="7164" y="26098"/>
                  </a:cubicBezTo>
                  <a:lnTo>
                    <a:pt x="2473" y="25589"/>
                  </a:lnTo>
                  <a:cubicBezTo>
                    <a:pt x="2423" y="25584"/>
                    <a:pt x="2374" y="25582"/>
                    <a:pt x="2326" y="25582"/>
                  </a:cubicBezTo>
                  <a:cubicBezTo>
                    <a:pt x="955" y="25582"/>
                    <a:pt x="593" y="27532"/>
                    <a:pt x="1928" y="27989"/>
                  </a:cubicBezTo>
                  <a:lnTo>
                    <a:pt x="6436" y="29443"/>
                  </a:lnTo>
                  <a:cubicBezTo>
                    <a:pt x="7745" y="29843"/>
                    <a:pt x="7527" y="31734"/>
                    <a:pt x="6182" y="31843"/>
                  </a:cubicBezTo>
                  <a:lnTo>
                    <a:pt x="1491" y="32352"/>
                  </a:lnTo>
                  <a:cubicBezTo>
                    <a:pt x="0" y="32498"/>
                    <a:pt x="0" y="34643"/>
                    <a:pt x="1491" y="34788"/>
                  </a:cubicBezTo>
                  <a:lnTo>
                    <a:pt x="6182" y="35297"/>
                  </a:lnTo>
                  <a:cubicBezTo>
                    <a:pt x="7527" y="35443"/>
                    <a:pt x="7745" y="37297"/>
                    <a:pt x="6436" y="37697"/>
                  </a:cubicBezTo>
                  <a:lnTo>
                    <a:pt x="1928" y="39152"/>
                  </a:lnTo>
                  <a:cubicBezTo>
                    <a:pt x="603" y="39605"/>
                    <a:pt x="949" y="41563"/>
                    <a:pt x="2294" y="41563"/>
                  </a:cubicBezTo>
                  <a:cubicBezTo>
                    <a:pt x="2352" y="41563"/>
                    <a:pt x="2412" y="41559"/>
                    <a:pt x="2473" y="41552"/>
                  </a:cubicBezTo>
                  <a:lnTo>
                    <a:pt x="7164" y="41079"/>
                  </a:lnTo>
                  <a:cubicBezTo>
                    <a:pt x="7216" y="41073"/>
                    <a:pt x="7267" y="41070"/>
                    <a:pt x="7317" y="41070"/>
                  </a:cubicBezTo>
                  <a:cubicBezTo>
                    <a:pt x="8549" y="41070"/>
                    <a:pt x="9010" y="42741"/>
                    <a:pt x="7927" y="43370"/>
                  </a:cubicBezTo>
                  <a:lnTo>
                    <a:pt x="3818" y="45733"/>
                  </a:lnTo>
                  <a:cubicBezTo>
                    <a:pt x="2645" y="46385"/>
                    <a:pt x="3224" y="48059"/>
                    <a:pt x="4404" y="48059"/>
                  </a:cubicBezTo>
                  <a:cubicBezTo>
                    <a:pt x="4541" y="48059"/>
                    <a:pt x="4686" y="48036"/>
                    <a:pt x="4836" y="47987"/>
                  </a:cubicBezTo>
                  <a:lnTo>
                    <a:pt x="9309" y="46497"/>
                  </a:lnTo>
                  <a:cubicBezTo>
                    <a:pt x="9444" y="46454"/>
                    <a:pt x="9575" y="46435"/>
                    <a:pt x="9700" y="46435"/>
                  </a:cubicBezTo>
                  <a:cubicBezTo>
                    <a:pt x="10760" y="46435"/>
                    <a:pt x="11423" y="47825"/>
                    <a:pt x="10545" y="48606"/>
                  </a:cubicBezTo>
                  <a:lnTo>
                    <a:pt x="7018" y="51805"/>
                  </a:lnTo>
                  <a:cubicBezTo>
                    <a:pt x="6039" y="52636"/>
                    <a:pt x="6803" y="53999"/>
                    <a:pt x="7808" y="53999"/>
                  </a:cubicBezTo>
                  <a:cubicBezTo>
                    <a:pt x="8035" y="53999"/>
                    <a:pt x="8275" y="53930"/>
                    <a:pt x="8509" y="53769"/>
                  </a:cubicBezTo>
                  <a:lnTo>
                    <a:pt x="12618" y="51369"/>
                  </a:lnTo>
                  <a:cubicBezTo>
                    <a:pt x="12835" y="51233"/>
                    <a:pt x="13058" y="51173"/>
                    <a:pt x="13271" y="51173"/>
                  </a:cubicBezTo>
                  <a:cubicBezTo>
                    <a:pt x="14195" y="51173"/>
                    <a:pt x="14927" y="52300"/>
                    <a:pt x="14218" y="53187"/>
                  </a:cubicBezTo>
                  <a:lnTo>
                    <a:pt x="11418" y="57041"/>
                  </a:lnTo>
                  <a:cubicBezTo>
                    <a:pt x="10801" y="57938"/>
                    <a:pt x="11568" y="58987"/>
                    <a:pt x="12451" y="58987"/>
                  </a:cubicBezTo>
                  <a:cubicBezTo>
                    <a:pt x="12713" y="58987"/>
                    <a:pt x="12986" y="58894"/>
                    <a:pt x="13236" y="58678"/>
                  </a:cubicBezTo>
                  <a:lnTo>
                    <a:pt x="16763" y="55478"/>
                  </a:lnTo>
                  <a:cubicBezTo>
                    <a:pt x="17013" y="55247"/>
                    <a:pt x="17298" y="55147"/>
                    <a:pt x="17575" y="55147"/>
                  </a:cubicBezTo>
                  <a:cubicBezTo>
                    <a:pt x="18388" y="55147"/>
                    <a:pt x="19133" y="56001"/>
                    <a:pt x="18726" y="56896"/>
                  </a:cubicBezTo>
                  <a:lnTo>
                    <a:pt x="16799" y="61223"/>
                  </a:lnTo>
                  <a:cubicBezTo>
                    <a:pt x="16371" y="62181"/>
                    <a:pt x="17148" y="62999"/>
                    <a:pt x="17944" y="62999"/>
                  </a:cubicBezTo>
                  <a:cubicBezTo>
                    <a:pt x="18296" y="62999"/>
                    <a:pt x="18652" y="62839"/>
                    <a:pt x="18908" y="62459"/>
                  </a:cubicBezTo>
                  <a:lnTo>
                    <a:pt x="21708" y="58641"/>
                  </a:lnTo>
                  <a:cubicBezTo>
                    <a:pt x="21963" y="58278"/>
                    <a:pt x="22322" y="58120"/>
                    <a:pt x="22679" y="58120"/>
                  </a:cubicBezTo>
                  <a:cubicBezTo>
                    <a:pt x="23393" y="58120"/>
                    <a:pt x="24096" y="58750"/>
                    <a:pt x="23926" y="59623"/>
                  </a:cubicBezTo>
                  <a:lnTo>
                    <a:pt x="22908" y="64241"/>
                  </a:lnTo>
                  <a:cubicBezTo>
                    <a:pt x="22727" y="65145"/>
                    <a:pt x="23445" y="65754"/>
                    <a:pt x="24163" y="65754"/>
                  </a:cubicBezTo>
                  <a:cubicBezTo>
                    <a:pt x="24600" y="65754"/>
                    <a:pt x="25037" y="65528"/>
                    <a:pt x="25271" y="65005"/>
                  </a:cubicBezTo>
                  <a:lnTo>
                    <a:pt x="27199" y="60678"/>
                  </a:lnTo>
                  <a:cubicBezTo>
                    <a:pt x="27409" y="60166"/>
                    <a:pt x="27851" y="59934"/>
                    <a:pt x="28295" y="59934"/>
                  </a:cubicBezTo>
                  <a:cubicBezTo>
                    <a:pt x="28925" y="59934"/>
                    <a:pt x="29562" y="60398"/>
                    <a:pt x="29562" y="61187"/>
                  </a:cubicBezTo>
                  <a:lnTo>
                    <a:pt x="29562" y="65950"/>
                  </a:lnTo>
                  <a:cubicBezTo>
                    <a:pt x="29562" y="66755"/>
                    <a:pt x="30177" y="67189"/>
                    <a:pt x="30794" y="67189"/>
                  </a:cubicBezTo>
                  <a:cubicBezTo>
                    <a:pt x="31320" y="67189"/>
                    <a:pt x="31848" y="66874"/>
                    <a:pt x="31998" y="66204"/>
                  </a:cubicBezTo>
                  <a:lnTo>
                    <a:pt x="32980" y="61587"/>
                  </a:lnTo>
                  <a:cubicBezTo>
                    <a:pt x="33125" y="60932"/>
                    <a:pt x="33662" y="60605"/>
                    <a:pt x="34194" y="60605"/>
                  </a:cubicBezTo>
                  <a:cubicBezTo>
                    <a:pt x="34725" y="60605"/>
                    <a:pt x="35253" y="60932"/>
                    <a:pt x="35380" y="61587"/>
                  </a:cubicBezTo>
                  <a:lnTo>
                    <a:pt x="36362" y="66204"/>
                  </a:lnTo>
                  <a:cubicBezTo>
                    <a:pt x="36512" y="66874"/>
                    <a:pt x="37048" y="67189"/>
                    <a:pt x="37578" y="67189"/>
                  </a:cubicBezTo>
                  <a:cubicBezTo>
                    <a:pt x="38201" y="67189"/>
                    <a:pt x="38817" y="66755"/>
                    <a:pt x="38798" y="65950"/>
                  </a:cubicBezTo>
                  <a:lnTo>
                    <a:pt x="38798" y="61223"/>
                  </a:lnTo>
                  <a:cubicBezTo>
                    <a:pt x="38798" y="60435"/>
                    <a:pt x="39435" y="59971"/>
                    <a:pt x="40072" y="59971"/>
                  </a:cubicBezTo>
                  <a:cubicBezTo>
                    <a:pt x="40522" y="59971"/>
                    <a:pt x="40972" y="60202"/>
                    <a:pt x="41198" y="60714"/>
                  </a:cubicBezTo>
                  <a:lnTo>
                    <a:pt x="43088" y="65041"/>
                  </a:lnTo>
                  <a:cubicBezTo>
                    <a:pt x="43322" y="65564"/>
                    <a:pt x="43765" y="65790"/>
                    <a:pt x="44207" y="65790"/>
                  </a:cubicBezTo>
                  <a:cubicBezTo>
                    <a:pt x="44932" y="65790"/>
                    <a:pt x="45655" y="65181"/>
                    <a:pt x="45452" y="64277"/>
                  </a:cubicBezTo>
                  <a:lnTo>
                    <a:pt x="44470" y="59659"/>
                  </a:lnTo>
                  <a:cubicBezTo>
                    <a:pt x="44276" y="58787"/>
                    <a:pt x="44971" y="58156"/>
                    <a:pt x="45682" y="58156"/>
                  </a:cubicBezTo>
                  <a:cubicBezTo>
                    <a:pt x="46038" y="58156"/>
                    <a:pt x="46397" y="58314"/>
                    <a:pt x="46652" y="58678"/>
                  </a:cubicBezTo>
                  <a:lnTo>
                    <a:pt x="49452" y="62496"/>
                  </a:lnTo>
                  <a:cubicBezTo>
                    <a:pt x="49719" y="62875"/>
                    <a:pt x="50083" y="63035"/>
                    <a:pt x="50439" y="63035"/>
                  </a:cubicBezTo>
                  <a:cubicBezTo>
                    <a:pt x="51245" y="63035"/>
                    <a:pt x="52014" y="62217"/>
                    <a:pt x="51561" y="61259"/>
                  </a:cubicBezTo>
                  <a:lnTo>
                    <a:pt x="49633" y="56932"/>
                  </a:lnTo>
                  <a:cubicBezTo>
                    <a:pt x="49227" y="56038"/>
                    <a:pt x="49972" y="55183"/>
                    <a:pt x="50785" y="55183"/>
                  </a:cubicBezTo>
                  <a:cubicBezTo>
                    <a:pt x="51062" y="55183"/>
                    <a:pt x="51347" y="55283"/>
                    <a:pt x="51597" y="55514"/>
                  </a:cubicBezTo>
                  <a:lnTo>
                    <a:pt x="55124" y="58714"/>
                  </a:lnTo>
                  <a:cubicBezTo>
                    <a:pt x="55370" y="58919"/>
                    <a:pt x="55639" y="59008"/>
                    <a:pt x="55898" y="59008"/>
                  </a:cubicBezTo>
                  <a:cubicBezTo>
                    <a:pt x="56786" y="59008"/>
                    <a:pt x="57561" y="57970"/>
                    <a:pt x="56942" y="57041"/>
                  </a:cubicBezTo>
                  <a:lnTo>
                    <a:pt x="54142" y="53223"/>
                  </a:lnTo>
                  <a:cubicBezTo>
                    <a:pt x="53462" y="52337"/>
                    <a:pt x="54176" y="51210"/>
                    <a:pt x="55112" y="51210"/>
                  </a:cubicBezTo>
                  <a:cubicBezTo>
                    <a:pt x="55327" y="51210"/>
                    <a:pt x="55554" y="51269"/>
                    <a:pt x="55778" y="51405"/>
                  </a:cubicBezTo>
                  <a:lnTo>
                    <a:pt x="59851" y="53769"/>
                  </a:lnTo>
                  <a:cubicBezTo>
                    <a:pt x="60075" y="53900"/>
                    <a:pt x="60297" y="53957"/>
                    <a:pt x="60506" y="53957"/>
                  </a:cubicBezTo>
                  <a:cubicBezTo>
                    <a:pt x="61515" y="53957"/>
                    <a:pt x="62209" y="52619"/>
                    <a:pt x="61305" y="51805"/>
                  </a:cubicBezTo>
                  <a:lnTo>
                    <a:pt x="57778" y="48606"/>
                  </a:lnTo>
                  <a:cubicBezTo>
                    <a:pt x="57008" y="47802"/>
                    <a:pt x="57626" y="46504"/>
                    <a:pt x="58667" y="46504"/>
                  </a:cubicBezTo>
                  <a:cubicBezTo>
                    <a:pt x="58756" y="46504"/>
                    <a:pt x="58848" y="46513"/>
                    <a:pt x="58942" y="46533"/>
                  </a:cubicBezTo>
                  <a:lnTo>
                    <a:pt x="63451" y="48024"/>
                  </a:lnTo>
                  <a:cubicBezTo>
                    <a:pt x="63598" y="48073"/>
                    <a:pt x="63739" y="48095"/>
                    <a:pt x="63873" y="48095"/>
                  </a:cubicBezTo>
                  <a:cubicBezTo>
                    <a:pt x="65026" y="48095"/>
                    <a:pt x="65606" y="46421"/>
                    <a:pt x="64432" y="45769"/>
                  </a:cubicBezTo>
                  <a:lnTo>
                    <a:pt x="60360" y="43406"/>
                  </a:lnTo>
                  <a:cubicBezTo>
                    <a:pt x="59243" y="42742"/>
                    <a:pt x="59735" y="41107"/>
                    <a:pt x="60935" y="41107"/>
                  </a:cubicBezTo>
                  <a:cubicBezTo>
                    <a:pt x="60984" y="41107"/>
                    <a:pt x="61035" y="41109"/>
                    <a:pt x="61087" y="41115"/>
                  </a:cubicBezTo>
                  <a:lnTo>
                    <a:pt x="65814" y="41588"/>
                  </a:lnTo>
                  <a:cubicBezTo>
                    <a:pt x="65874" y="41595"/>
                    <a:pt x="65932" y="41599"/>
                    <a:pt x="65989" y="41599"/>
                  </a:cubicBezTo>
                  <a:cubicBezTo>
                    <a:pt x="67304" y="41599"/>
                    <a:pt x="67683" y="39641"/>
                    <a:pt x="66323" y="39188"/>
                  </a:cubicBezTo>
                  <a:lnTo>
                    <a:pt x="61814" y="37734"/>
                  </a:lnTo>
                  <a:cubicBezTo>
                    <a:pt x="60542" y="37334"/>
                    <a:pt x="60724" y="35443"/>
                    <a:pt x="62069" y="35334"/>
                  </a:cubicBezTo>
                  <a:lnTo>
                    <a:pt x="66796" y="34825"/>
                  </a:lnTo>
                  <a:cubicBezTo>
                    <a:pt x="68250" y="34679"/>
                    <a:pt x="68250" y="32534"/>
                    <a:pt x="66796" y="32388"/>
                  </a:cubicBezTo>
                  <a:lnTo>
                    <a:pt x="62069" y="31879"/>
                  </a:lnTo>
                  <a:cubicBezTo>
                    <a:pt x="60724" y="31770"/>
                    <a:pt x="60542" y="29880"/>
                    <a:pt x="61814" y="29480"/>
                  </a:cubicBezTo>
                  <a:lnTo>
                    <a:pt x="66323" y="28025"/>
                  </a:lnTo>
                  <a:cubicBezTo>
                    <a:pt x="67693" y="27568"/>
                    <a:pt x="67298" y="25618"/>
                    <a:pt x="65958" y="25618"/>
                  </a:cubicBezTo>
                  <a:cubicBezTo>
                    <a:pt x="65911" y="25618"/>
                    <a:pt x="65863" y="25620"/>
                    <a:pt x="65814" y="25625"/>
                  </a:cubicBezTo>
                  <a:lnTo>
                    <a:pt x="61087" y="26134"/>
                  </a:lnTo>
                  <a:cubicBezTo>
                    <a:pt x="61048" y="26138"/>
                    <a:pt x="61009" y="26139"/>
                    <a:pt x="60971" y="26139"/>
                  </a:cubicBezTo>
                  <a:cubicBezTo>
                    <a:pt x="59745" y="26139"/>
                    <a:pt x="59231" y="24477"/>
                    <a:pt x="60360" y="23807"/>
                  </a:cubicBezTo>
                  <a:lnTo>
                    <a:pt x="64432" y="21444"/>
                  </a:lnTo>
                  <a:cubicBezTo>
                    <a:pt x="65606" y="20792"/>
                    <a:pt x="65026" y="19118"/>
                    <a:pt x="63873" y="19118"/>
                  </a:cubicBezTo>
                  <a:cubicBezTo>
                    <a:pt x="63739" y="19118"/>
                    <a:pt x="63598" y="19140"/>
                    <a:pt x="63451" y="19189"/>
                  </a:cubicBezTo>
                  <a:lnTo>
                    <a:pt x="58942" y="20680"/>
                  </a:lnTo>
                  <a:cubicBezTo>
                    <a:pt x="58805" y="20723"/>
                    <a:pt x="58671" y="20743"/>
                    <a:pt x="58544" y="20743"/>
                  </a:cubicBezTo>
                  <a:cubicBezTo>
                    <a:pt x="57488" y="20743"/>
                    <a:pt x="56834" y="19382"/>
                    <a:pt x="57742" y="18571"/>
                  </a:cubicBezTo>
                  <a:lnTo>
                    <a:pt x="61269" y="15408"/>
                  </a:lnTo>
                  <a:cubicBezTo>
                    <a:pt x="62173" y="14564"/>
                    <a:pt x="61453" y="13220"/>
                    <a:pt x="60456" y="13220"/>
                  </a:cubicBezTo>
                  <a:cubicBezTo>
                    <a:pt x="60250" y="13220"/>
                    <a:pt x="60032" y="13277"/>
                    <a:pt x="59815" y="13408"/>
                  </a:cubicBezTo>
                  <a:lnTo>
                    <a:pt x="55706" y="15771"/>
                  </a:lnTo>
                  <a:cubicBezTo>
                    <a:pt x="55488" y="15907"/>
                    <a:pt x="55265" y="15967"/>
                    <a:pt x="55053" y="15967"/>
                  </a:cubicBezTo>
                  <a:cubicBezTo>
                    <a:pt x="54129" y="15967"/>
                    <a:pt x="53396" y="14840"/>
                    <a:pt x="54106" y="13953"/>
                  </a:cubicBezTo>
                  <a:lnTo>
                    <a:pt x="56906" y="10135"/>
                  </a:lnTo>
                  <a:cubicBezTo>
                    <a:pt x="57520" y="9214"/>
                    <a:pt x="56762" y="8186"/>
                    <a:pt x="55883" y="8186"/>
                  </a:cubicBezTo>
                  <a:cubicBezTo>
                    <a:pt x="55618" y="8186"/>
                    <a:pt x="55341" y="8280"/>
                    <a:pt x="55088" y="8499"/>
                  </a:cubicBezTo>
                  <a:lnTo>
                    <a:pt x="51561" y="11663"/>
                  </a:lnTo>
                  <a:cubicBezTo>
                    <a:pt x="51307" y="11897"/>
                    <a:pt x="51017" y="11999"/>
                    <a:pt x="50736" y="11999"/>
                  </a:cubicBezTo>
                  <a:cubicBezTo>
                    <a:pt x="49928" y="11999"/>
                    <a:pt x="49192" y="11162"/>
                    <a:pt x="49597" y="10244"/>
                  </a:cubicBezTo>
                  <a:lnTo>
                    <a:pt x="51524" y="5917"/>
                  </a:lnTo>
                  <a:cubicBezTo>
                    <a:pt x="51981" y="4979"/>
                    <a:pt x="51199" y="4165"/>
                    <a:pt x="50388" y="4165"/>
                  </a:cubicBezTo>
                  <a:cubicBezTo>
                    <a:pt x="50037" y="4165"/>
                    <a:pt x="49679" y="4318"/>
                    <a:pt x="49415" y="4681"/>
                  </a:cubicBezTo>
                  <a:lnTo>
                    <a:pt x="46615" y="8535"/>
                  </a:lnTo>
                  <a:cubicBezTo>
                    <a:pt x="46365" y="8881"/>
                    <a:pt x="46014" y="9031"/>
                    <a:pt x="45663" y="9031"/>
                  </a:cubicBezTo>
                  <a:cubicBezTo>
                    <a:pt x="44943" y="9031"/>
                    <a:pt x="44226" y="8398"/>
                    <a:pt x="44397" y="7517"/>
                  </a:cubicBezTo>
                  <a:lnTo>
                    <a:pt x="45416" y="2899"/>
                  </a:lnTo>
                  <a:cubicBezTo>
                    <a:pt x="45619" y="1997"/>
                    <a:pt x="44898" y="1403"/>
                    <a:pt x="44174" y="1403"/>
                  </a:cubicBezTo>
                  <a:cubicBezTo>
                    <a:pt x="43731" y="1403"/>
                    <a:pt x="43287" y="1625"/>
                    <a:pt x="43052" y="2136"/>
                  </a:cubicBezTo>
                  <a:lnTo>
                    <a:pt x="41125" y="6463"/>
                  </a:lnTo>
                  <a:cubicBezTo>
                    <a:pt x="40914" y="6975"/>
                    <a:pt x="40473" y="7206"/>
                    <a:pt x="40028" y="7206"/>
                  </a:cubicBezTo>
                  <a:cubicBezTo>
                    <a:pt x="39398" y="7206"/>
                    <a:pt x="38761" y="6742"/>
                    <a:pt x="38761" y="5954"/>
                  </a:cubicBezTo>
                  <a:lnTo>
                    <a:pt x="38761" y="1227"/>
                  </a:lnTo>
                  <a:cubicBezTo>
                    <a:pt x="38761" y="436"/>
                    <a:pt x="38139" y="0"/>
                    <a:pt x="37517" y="0"/>
                  </a:cubicBezTo>
                  <a:cubicBezTo>
                    <a:pt x="36995" y="0"/>
                    <a:pt x="36475" y="308"/>
                    <a:pt x="36325" y="972"/>
                  </a:cubicBezTo>
                  <a:lnTo>
                    <a:pt x="35343" y="5627"/>
                  </a:lnTo>
                  <a:cubicBezTo>
                    <a:pt x="35198" y="6263"/>
                    <a:pt x="34671" y="6581"/>
                    <a:pt x="34144" y="6581"/>
                  </a:cubicBezTo>
                  <a:cubicBezTo>
                    <a:pt x="33616" y="6581"/>
                    <a:pt x="33089" y="6263"/>
                    <a:pt x="32944" y="5627"/>
                  </a:cubicBezTo>
                  <a:lnTo>
                    <a:pt x="31962" y="972"/>
                  </a:lnTo>
                  <a:cubicBezTo>
                    <a:pt x="31812" y="308"/>
                    <a:pt x="31292" y="0"/>
                    <a:pt x="30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0;p18"/>
            <p:cNvSpPr/>
            <p:nvPr/>
          </p:nvSpPr>
          <p:spPr>
            <a:xfrm>
              <a:off x="3374100" y="894575"/>
              <a:ext cx="845425" cy="833475"/>
            </a:xfrm>
            <a:custGeom>
              <a:avLst/>
              <a:gdLst/>
              <a:ahLst/>
              <a:cxnLst/>
              <a:rect l="l" t="t" r="r" b="b"/>
              <a:pathLst>
                <a:path w="33817" h="33339" extrusionOk="0">
                  <a:moveTo>
                    <a:pt x="29280" y="0"/>
                  </a:moveTo>
                  <a:cubicBezTo>
                    <a:pt x="28844" y="0"/>
                    <a:pt x="28426" y="217"/>
                    <a:pt x="28217" y="613"/>
                  </a:cubicBezTo>
                  <a:lnTo>
                    <a:pt x="12763" y="26575"/>
                  </a:lnTo>
                  <a:cubicBezTo>
                    <a:pt x="12519" y="26983"/>
                    <a:pt x="12091" y="27196"/>
                    <a:pt x="11667" y="27196"/>
                  </a:cubicBezTo>
                  <a:cubicBezTo>
                    <a:pt x="11334" y="27196"/>
                    <a:pt x="11003" y="27065"/>
                    <a:pt x="10763" y="26793"/>
                  </a:cubicBezTo>
                  <a:lnTo>
                    <a:pt x="3527" y="18721"/>
                  </a:lnTo>
                  <a:cubicBezTo>
                    <a:pt x="3287" y="18441"/>
                    <a:pt x="2948" y="18304"/>
                    <a:pt x="2607" y="18304"/>
                  </a:cubicBezTo>
                  <a:cubicBezTo>
                    <a:pt x="2328" y="18304"/>
                    <a:pt x="2047" y="18395"/>
                    <a:pt x="1818" y="18575"/>
                  </a:cubicBezTo>
                  <a:lnTo>
                    <a:pt x="618" y="19594"/>
                  </a:lnTo>
                  <a:cubicBezTo>
                    <a:pt x="73" y="20030"/>
                    <a:pt x="0" y="20903"/>
                    <a:pt x="509" y="21412"/>
                  </a:cubicBezTo>
                  <a:lnTo>
                    <a:pt x="11890" y="32975"/>
                  </a:lnTo>
                  <a:cubicBezTo>
                    <a:pt x="12134" y="33218"/>
                    <a:pt x="12451" y="33339"/>
                    <a:pt x="12765" y="33339"/>
                  </a:cubicBezTo>
                  <a:cubicBezTo>
                    <a:pt x="13154" y="33339"/>
                    <a:pt x="13540" y="33155"/>
                    <a:pt x="13781" y="32793"/>
                  </a:cubicBezTo>
                  <a:lnTo>
                    <a:pt x="33416" y="3958"/>
                  </a:lnTo>
                  <a:cubicBezTo>
                    <a:pt x="33816" y="3376"/>
                    <a:pt x="33671" y="2613"/>
                    <a:pt x="33089" y="2213"/>
                  </a:cubicBezTo>
                  <a:lnTo>
                    <a:pt x="29998" y="213"/>
                  </a:lnTo>
                  <a:cubicBezTo>
                    <a:pt x="29776" y="69"/>
                    <a:pt x="29525" y="0"/>
                    <a:pt x="29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1;p18"/>
            <p:cNvSpPr/>
            <p:nvPr/>
          </p:nvSpPr>
          <p:spPr>
            <a:xfrm>
              <a:off x="5849375" y="3460625"/>
              <a:ext cx="3675" cy="3675"/>
            </a:xfrm>
            <a:custGeom>
              <a:avLst/>
              <a:gdLst/>
              <a:ahLst/>
              <a:cxnLst/>
              <a:rect l="l" t="t" r="r" b="b"/>
              <a:pathLst>
                <a:path w="147" h="147" extrusionOk="0">
                  <a:moveTo>
                    <a:pt x="1" y="1"/>
                  </a:moveTo>
                  <a:cubicBezTo>
                    <a:pt x="73" y="37"/>
                    <a:pt x="110" y="110"/>
                    <a:pt x="146" y="146"/>
                  </a:cubicBezTo>
                  <a:cubicBezTo>
                    <a:pt x="110" y="110"/>
                    <a:pt x="73" y="37"/>
                    <a:pt x="1" y="1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2;p18"/>
            <p:cNvSpPr/>
            <p:nvPr/>
          </p:nvSpPr>
          <p:spPr>
            <a:xfrm>
              <a:off x="5840300" y="3454275"/>
              <a:ext cx="2750" cy="1825"/>
            </a:xfrm>
            <a:custGeom>
              <a:avLst/>
              <a:gdLst/>
              <a:ahLst/>
              <a:cxnLst/>
              <a:rect l="l" t="t" r="r" b="b"/>
              <a:pathLst>
                <a:path w="110" h="73" extrusionOk="0">
                  <a:moveTo>
                    <a:pt x="0" y="0"/>
                  </a:moveTo>
                  <a:cubicBezTo>
                    <a:pt x="36" y="37"/>
                    <a:pt x="73" y="37"/>
                    <a:pt x="109" y="73"/>
                  </a:cubicBezTo>
                  <a:cubicBezTo>
                    <a:pt x="73" y="37"/>
                    <a:pt x="36" y="37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3;p18"/>
            <p:cNvSpPr/>
            <p:nvPr/>
          </p:nvSpPr>
          <p:spPr>
            <a:xfrm>
              <a:off x="5845750" y="3457000"/>
              <a:ext cx="2750" cy="2750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0" y="0"/>
                  </a:moveTo>
                  <a:cubicBezTo>
                    <a:pt x="37" y="37"/>
                    <a:pt x="73" y="73"/>
                    <a:pt x="109" y="109"/>
                  </a:cubicBezTo>
                  <a:cubicBezTo>
                    <a:pt x="73" y="73"/>
                    <a:pt x="37" y="37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4;p18"/>
            <p:cNvSpPr/>
            <p:nvPr/>
          </p:nvSpPr>
          <p:spPr>
            <a:xfrm>
              <a:off x="5843025" y="3456075"/>
              <a:ext cx="2750" cy="950"/>
            </a:xfrm>
            <a:custGeom>
              <a:avLst/>
              <a:gdLst/>
              <a:ahLst/>
              <a:cxnLst/>
              <a:rect l="l" t="t" r="r" b="b"/>
              <a:pathLst>
                <a:path w="110" h="38" extrusionOk="0">
                  <a:moveTo>
                    <a:pt x="0" y="1"/>
                  </a:moveTo>
                  <a:lnTo>
                    <a:pt x="55" y="19"/>
                  </a:lnTo>
                  <a:cubicBezTo>
                    <a:pt x="37" y="10"/>
                    <a:pt x="18" y="1"/>
                    <a:pt x="0" y="1"/>
                  </a:cubicBezTo>
                  <a:close/>
                  <a:moveTo>
                    <a:pt x="55" y="19"/>
                  </a:moveTo>
                  <a:cubicBezTo>
                    <a:pt x="73" y="28"/>
                    <a:pt x="91" y="37"/>
                    <a:pt x="109" y="37"/>
                  </a:cubicBezTo>
                  <a:lnTo>
                    <a:pt x="55" y="19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5;p18"/>
            <p:cNvSpPr/>
            <p:nvPr/>
          </p:nvSpPr>
          <p:spPr>
            <a:xfrm>
              <a:off x="5853025" y="346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6;p18"/>
            <p:cNvSpPr/>
            <p:nvPr/>
          </p:nvSpPr>
          <p:spPr>
            <a:xfrm>
              <a:off x="5848475" y="34597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0"/>
                  </a:moveTo>
                  <a:lnTo>
                    <a:pt x="37" y="37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7;p18"/>
            <p:cNvSpPr/>
            <p:nvPr/>
          </p:nvSpPr>
          <p:spPr>
            <a:xfrm>
              <a:off x="2286900" y="3567900"/>
              <a:ext cx="2930725" cy="409075"/>
            </a:xfrm>
            <a:custGeom>
              <a:avLst/>
              <a:gdLst/>
              <a:ahLst/>
              <a:cxnLst/>
              <a:rect l="l" t="t" r="r" b="b"/>
              <a:pathLst>
                <a:path w="117229" h="16363" fill="none" extrusionOk="0">
                  <a:moveTo>
                    <a:pt x="117229" y="0"/>
                  </a:moveTo>
                  <a:lnTo>
                    <a:pt x="114756" y="11127"/>
                  </a:lnTo>
                  <a:cubicBezTo>
                    <a:pt x="114102" y="14181"/>
                    <a:pt x="111375" y="16327"/>
                    <a:pt x="108284" y="16363"/>
                  </a:cubicBezTo>
                  <a:lnTo>
                    <a:pt x="8982" y="16363"/>
                  </a:lnTo>
                  <a:cubicBezTo>
                    <a:pt x="5855" y="16327"/>
                    <a:pt x="3164" y="14181"/>
                    <a:pt x="2473" y="11127"/>
                  </a:cubicBezTo>
                  <a:lnTo>
                    <a:pt x="0" y="0"/>
                  </a:lnTo>
                </a:path>
              </a:pathLst>
            </a:custGeom>
            <a:noFill/>
            <a:ln w="80000" cap="flat" cmpd="sng">
              <a:solidFill>
                <a:schemeClr val="dk1"/>
              </a:solidFill>
              <a:prstDash val="solid"/>
              <a:miter lim="363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8;p18"/>
            <p:cNvSpPr/>
            <p:nvPr/>
          </p:nvSpPr>
          <p:spPr>
            <a:xfrm>
              <a:off x="3292275" y="3460625"/>
              <a:ext cx="2750" cy="3675"/>
            </a:xfrm>
            <a:custGeom>
              <a:avLst/>
              <a:gdLst/>
              <a:ahLst/>
              <a:cxnLst/>
              <a:rect l="l" t="t" r="r" b="b"/>
              <a:pathLst>
                <a:path w="110" h="147" extrusionOk="0">
                  <a:moveTo>
                    <a:pt x="1" y="1"/>
                  </a:moveTo>
                  <a:cubicBezTo>
                    <a:pt x="37" y="37"/>
                    <a:pt x="74" y="110"/>
                    <a:pt x="110" y="146"/>
                  </a:cubicBezTo>
                  <a:cubicBezTo>
                    <a:pt x="74" y="110"/>
                    <a:pt x="37" y="37"/>
                    <a:pt x="1" y="1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9;p18"/>
            <p:cNvSpPr/>
            <p:nvPr/>
          </p:nvSpPr>
          <p:spPr>
            <a:xfrm>
              <a:off x="3282275" y="3454275"/>
              <a:ext cx="2750" cy="1825"/>
            </a:xfrm>
            <a:custGeom>
              <a:avLst/>
              <a:gdLst/>
              <a:ahLst/>
              <a:cxnLst/>
              <a:rect l="l" t="t" r="r" b="b"/>
              <a:pathLst>
                <a:path w="110" h="73" extrusionOk="0">
                  <a:moveTo>
                    <a:pt x="1" y="0"/>
                  </a:moveTo>
                  <a:cubicBezTo>
                    <a:pt x="37" y="37"/>
                    <a:pt x="74" y="37"/>
                    <a:pt x="110" y="73"/>
                  </a:cubicBezTo>
                  <a:cubicBezTo>
                    <a:pt x="74" y="37"/>
                    <a:pt x="37" y="37"/>
                    <a:pt x="1" y="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0;p18"/>
            <p:cNvSpPr/>
            <p:nvPr/>
          </p:nvSpPr>
          <p:spPr>
            <a:xfrm>
              <a:off x="3287750" y="3457000"/>
              <a:ext cx="3650" cy="2750"/>
            </a:xfrm>
            <a:custGeom>
              <a:avLst/>
              <a:gdLst/>
              <a:ahLst/>
              <a:cxnLst/>
              <a:rect l="l" t="t" r="r" b="b"/>
              <a:pathLst>
                <a:path w="146" h="110" extrusionOk="0">
                  <a:moveTo>
                    <a:pt x="0" y="0"/>
                  </a:moveTo>
                  <a:cubicBezTo>
                    <a:pt x="73" y="37"/>
                    <a:pt x="109" y="73"/>
                    <a:pt x="145" y="109"/>
                  </a:cubicBezTo>
                  <a:cubicBezTo>
                    <a:pt x="109" y="73"/>
                    <a:pt x="73" y="37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1;p18"/>
            <p:cNvSpPr/>
            <p:nvPr/>
          </p:nvSpPr>
          <p:spPr>
            <a:xfrm>
              <a:off x="3285000" y="3456075"/>
              <a:ext cx="2775" cy="950"/>
            </a:xfrm>
            <a:custGeom>
              <a:avLst/>
              <a:gdLst/>
              <a:ahLst/>
              <a:cxnLst/>
              <a:rect l="l" t="t" r="r" b="b"/>
              <a:pathLst>
                <a:path w="111" h="38" extrusionOk="0">
                  <a:moveTo>
                    <a:pt x="1" y="1"/>
                  </a:moveTo>
                  <a:lnTo>
                    <a:pt x="55" y="19"/>
                  </a:lnTo>
                  <a:cubicBezTo>
                    <a:pt x="37" y="10"/>
                    <a:pt x="19" y="1"/>
                    <a:pt x="1" y="1"/>
                  </a:cubicBezTo>
                  <a:close/>
                  <a:moveTo>
                    <a:pt x="55" y="19"/>
                  </a:moveTo>
                  <a:cubicBezTo>
                    <a:pt x="74" y="28"/>
                    <a:pt x="92" y="37"/>
                    <a:pt x="110" y="37"/>
                  </a:cubicBezTo>
                  <a:lnTo>
                    <a:pt x="55" y="19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2;p18"/>
            <p:cNvSpPr/>
            <p:nvPr/>
          </p:nvSpPr>
          <p:spPr>
            <a:xfrm>
              <a:off x="3295000" y="346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3;p18"/>
            <p:cNvSpPr/>
            <p:nvPr/>
          </p:nvSpPr>
          <p:spPr>
            <a:xfrm>
              <a:off x="3291375" y="34597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0"/>
                  </a:moveTo>
                  <a:lnTo>
                    <a:pt x="37" y="37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4;p18"/>
            <p:cNvSpPr/>
            <p:nvPr/>
          </p:nvSpPr>
          <p:spPr>
            <a:xfrm>
              <a:off x="1466050" y="3430625"/>
              <a:ext cx="1816250" cy="1850"/>
            </a:xfrm>
            <a:custGeom>
              <a:avLst/>
              <a:gdLst/>
              <a:ahLst/>
              <a:cxnLst/>
              <a:rect l="l" t="t" r="r" b="b"/>
              <a:pathLst>
                <a:path w="72650" h="74" extrusionOk="0">
                  <a:moveTo>
                    <a:pt x="72395" y="1"/>
                  </a:moveTo>
                  <a:cubicBezTo>
                    <a:pt x="72468" y="1"/>
                    <a:pt x="72577" y="37"/>
                    <a:pt x="72650" y="37"/>
                  </a:cubicBezTo>
                  <a:cubicBezTo>
                    <a:pt x="72577" y="37"/>
                    <a:pt x="72468" y="1"/>
                    <a:pt x="72395" y="1"/>
                  </a:cubicBezTo>
                  <a:lnTo>
                    <a:pt x="291" y="1"/>
                  </a:lnTo>
                  <a:cubicBezTo>
                    <a:pt x="218" y="1"/>
                    <a:pt x="109" y="37"/>
                    <a:pt x="0" y="74"/>
                  </a:cubicBezTo>
                  <a:cubicBezTo>
                    <a:pt x="109" y="37"/>
                    <a:pt x="218" y="1"/>
                    <a:pt x="291" y="1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5;p18"/>
            <p:cNvSpPr/>
            <p:nvPr/>
          </p:nvSpPr>
          <p:spPr>
            <a:xfrm>
              <a:off x="1452400" y="3430625"/>
              <a:ext cx="1842625" cy="88200"/>
            </a:xfrm>
            <a:custGeom>
              <a:avLst/>
              <a:gdLst/>
              <a:ahLst/>
              <a:cxnLst/>
              <a:rect l="l" t="t" r="r" b="b"/>
              <a:pathLst>
                <a:path w="73705" h="3528" extrusionOk="0">
                  <a:moveTo>
                    <a:pt x="837" y="1"/>
                  </a:moveTo>
                  <a:cubicBezTo>
                    <a:pt x="764" y="1"/>
                    <a:pt x="655" y="37"/>
                    <a:pt x="546" y="74"/>
                  </a:cubicBezTo>
                  <a:cubicBezTo>
                    <a:pt x="510" y="74"/>
                    <a:pt x="437" y="110"/>
                    <a:pt x="401" y="146"/>
                  </a:cubicBezTo>
                  <a:lnTo>
                    <a:pt x="328" y="183"/>
                  </a:lnTo>
                  <a:cubicBezTo>
                    <a:pt x="255" y="219"/>
                    <a:pt x="183" y="292"/>
                    <a:pt x="146" y="328"/>
                  </a:cubicBezTo>
                  <a:cubicBezTo>
                    <a:pt x="74" y="401"/>
                    <a:pt x="37" y="473"/>
                    <a:pt x="1" y="546"/>
                  </a:cubicBezTo>
                  <a:cubicBezTo>
                    <a:pt x="3528" y="1892"/>
                    <a:pt x="12764" y="3528"/>
                    <a:pt x="36907" y="3528"/>
                  </a:cubicBezTo>
                  <a:cubicBezTo>
                    <a:pt x="55524" y="3528"/>
                    <a:pt x="66905" y="2037"/>
                    <a:pt x="73705" y="437"/>
                  </a:cubicBezTo>
                  <a:cubicBezTo>
                    <a:pt x="73669" y="401"/>
                    <a:pt x="73632" y="328"/>
                    <a:pt x="73596" y="292"/>
                  </a:cubicBezTo>
                  <a:lnTo>
                    <a:pt x="73559" y="255"/>
                  </a:lnTo>
                  <a:cubicBezTo>
                    <a:pt x="73523" y="219"/>
                    <a:pt x="73450" y="183"/>
                    <a:pt x="73414" y="146"/>
                  </a:cubicBezTo>
                  <a:lnTo>
                    <a:pt x="73305" y="110"/>
                  </a:lnTo>
                  <a:cubicBezTo>
                    <a:pt x="73269" y="74"/>
                    <a:pt x="73232" y="74"/>
                    <a:pt x="73196" y="37"/>
                  </a:cubicBezTo>
                  <a:cubicBezTo>
                    <a:pt x="73123" y="37"/>
                    <a:pt x="73014" y="1"/>
                    <a:pt x="7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6;p18"/>
            <p:cNvSpPr/>
            <p:nvPr/>
          </p:nvSpPr>
          <p:spPr>
            <a:xfrm>
              <a:off x="1667850" y="1470450"/>
              <a:ext cx="1504475" cy="2067075"/>
            </a:xfrm>
            <a:custGeom>
              <a:avLst/>
              <a:gdLst/>
              <a:ahLst/>
              <a:cxnLst/>
              <a:rect l="l" t="t" r="r" b="b"/>
              <a:pathLst>
                <a:path w="60179" h="82683" extrusionOk="0">
                  <a:moveTo>
                    <a:pt x="31038" y="1"/>
                  </a:moveTo>
                  <a:cubicBezTo>
                    <a:pt x="27650" y="1"/>
                    <a:pt x="24334" y="1029"/>
                    <a:pt x="21526" y="2995"/>
                  </a:cubicBezTo>
                  <a:cubicBezTo>
                    <a:pt x="21963" y="2195"/>
                    <a:pt x="21890" y="1176"/>
                    <a:pt x="21344" y="449"/>
                  </a:cubicBezTo>
                  <a:cubicBezTo>
                    <a:pt x="21272" y="340"/>
                    <a:pt x="21163" y="231"/>
                    <a:pt x="21054" y="195"/>
                  </a:cubicBezTo>
                  <a:cubicBezTo>
                    <a:pt x="21006" y="177"/>
                    <a:pt x="20960" y="169"/>
                    <a:pt x="20916" y="169"/>
                  </a:cubicBezTo>
                  <a:cubicBezTo>
                    <a:pt x="20594" y="169"/>
                    <a:pt x="20382" y="606"/>
                    <a:pt x="20254" y="958"/>
                  </a:cubicBezTo>
                  <a:cubicBezTo>
                    <a:pt x="19381" y="3576"/>
                    <a:pt x="16799" y="5176"/>
                    <a:pt x="15272" y="7467"/>
                  </a:cubicBezTo>
                  <a:cubicBezTo>
                    <a:pt x="13381" y="10303"/>
                    <a:pt x="13272" y="13939"/>
                    <a:pt x="14909" y="16921"/>
                  </a:cubicBezTo>
                  <a:cubicBezTo>
                    <a:pt x="14795" y="16807"/>
                    <a:pt x="14645" y="16757"/>
                    <a:pt x="14488" y="16757"/>
                  </a:cubicBezTo>
                  <a:cubicBezTo>
                    <a:pt x="14143" y="16757"/>
                    <a:pt x="13761" y="16996"/>
                    <a:pt x="13636" y="17321"/>
                  </a:cubicBezTo>
                  <a:cubicBezTo>
                    <a:pt x="13527" y="17866"/>
                    <a:pt x="13636" y="18412"/>
                    <a:pt x="13963" y="18848"/>
                  </a:cubicBezTo>
                  <a:cubicBezTo>
                    <a:pt x="14400" y="19575"/>
                    <a:pt x="15054" y="20157"/>
                    <a:pt x="15854" y="20557"/>
                  </a:cubicBezTo>
                  <a:lnTo>
                    <a:pt x="14327" y="21066"/>
                  </a:lnTo>
                  <a:cubicBezTo>
                    <a:pt x="15311" y="21769"/>
                    <a:pt x="16491" y="22146"/>
                    <a:pt x="17682" y="22146"/>
                  </a:cubicBezTo>
                  <a:cubicBezTo>
                    <a:pt x="18031" y="22146"/>
                    <a:pt x="18381" y="22114"/>
                    <a:pt x="18726" y="22048"/>
                  </a:cubicBezTo>
                  <a:cubicBezTo>
                    <a:pt x="19163" y="22593"/>
                    <a:pt x="19672" y="23102"/>
                    <a:pt x="20217" y="23575"/>
                  </a:cubicBezTo>
                  <a:cubicBezTo>
                    <a:pt x="21563" y="24775"/>
                    <a:pt x="23308" y="25139"/>
                    <a:pt x="24362" y="25393"/>
                  </a:cubicBezTo>
                  <a:cubicBezTo>
                    <a:pt x="25344" y="25648"/>
                    <a:pt x="25962" y="26593"/>
                    <a:pt x="25817" y="27611"/>
                  </a:cubicBezTo>
                  <a:lnTo>
                    <a:pt x="25817" y="27647"/>
                  </a:lnTo>
                  <a:cubicBezTo>
                    <a:pt x="25053" y="28120"/>
                    <a:pt x="19999" y="28120"/>
                    <a:pt x="18617" y="29320"/>
                  </a:cubicBezTo>
                  <a:cubicBezTo>
                    <a:pt x="17272" y="30520"/>
                    <a:pt x="6364" y="43865"/>
                    <a:pt x="6364" y="43865"/>
                  </a:cubicBezTo>
                  <a:cubicBezTo>
                    <a:pt x="6364" y="43865"/>
                    <a:pt x="691" y="46846"/>
                    <a:pt x="1128" y="47428"/>
                  </a:cubicBezTo>
                  <a:cubicBezTo>
                    <a:pt x="1288" y="47638"/>
                    <a:pt x="1499" y="47710"/>
                    <a:pt x="1715" y="47710"/>
                  </a:cubicBezTo>
                  <a:cubicBezTo>
                    <a:pt x="2134" y="47710"/>
                    <a:pt x="2571" y="47440"/>
                    <a:pt x="2691" y="47392"/>
                  </a:cubicBezTo>
                  <a:lnTo>
                    <a:pt x="2691" y="47392"/>
                  </a:lnTo>
                  <a:cubicBezTo>
                    <a:pt x="2473" y="47501"/>
                    <a:pt x="0" y="48919"/>
                    <a:pt x="219" y="49501"/>
                  </a:cubicBezTo>
                  <a:cubicBezTo>
                    <a:pt x="262" y="49592"/>
                    <a:pt x="371" y="49631"/>
                    <a:pt x="522" y="49631"/>
                  </a:cubicBezTo>
                  <a:cubicBezTo>
                    <a:pt x="1270" y="49631"/>
                    <a:pt x="3055" y="48701"/>
                    <a:pt x="3055" y="48701"/>
                  </a:cubicBezTo>
                  <a:lnTo>
                    <a:pt x="3055" y="48701"/>
                  </a:lnTo>
                  <a:cubicBezTo>
                    <a:pt x="3055" y="48701"/>
                    <a:pt x="255" y="50955"/>
                    <a:pt x="655" y="51391"/>
                  </a:cubicBezTo>
                  <a:cubicBezTo>
                    <a:pt x="689" y="51429"/>
                    <a:pt x="749" y="51446"/>
                    <a:pt x="829" y="51446"/>
                  </a:cubicBezTo>
                  <a:cubicBezTo>
                    <a:pt x="1598" y="51446"/>
                    <a:pt x="4254" y="49864"/>
                    <a:pt x="4255" y="49864"/>
                  </a:cubicBezTo>
                  <a:lnTo>
                    <a:pt x="4255" y="49864"/>
                  </a:lnTo>
                  <a:cubicBezTo>
                    <a:pt x="4255" y="49864"/>
                    <a:pt x="2037" y="51900"/>
                    <a:pt x="2328" y="52155"/>
                  </a:cubicBezTo>
                  <a:cubicBezTo>
                    <a:pt x="2342" y="52166"/>
                    <a:pt x="2366" y="52172"/>
                    <a:pt x="2397" y="52172"/>
                  </a:cubicBezTo>
                  <a:cubicBezTo>
                    <a:pt x="3051" y="52172"/>
                    <a:pt x="7150" y="49719"/>
                    <a:pt x="7636" y="49719"/>
                  </a:cubicBezTo>
                  <a:cubicBezTo>
                    <a:pt x="8088" y="49719"/>
                    <a:pt x="7842" y="52280"/>
                    <a:pt x="8329" y="52280"/>
                  </a:cubicBezTo>
                  <a:cubicBezTo>
                    <a:pt x="8351" y="52280"/>
                    <a:pt x="8375" y="52275"/>
                    <a:pt x="8400" y="52264"/>
                  </a:cubicBezTo>
                  <a:cubicBezTo>
                    <a:pt x="8982" y="52010"/>
                    <a:pt x="10727" y="48882"/>
                    <a:pt x="10472" y="46883"/>
                  </a:cubicBezTo>
                  <a:cubicBezTo>
                    <a:pt x="10254" y="44919"/>
                    <a:pt x="20108" y="36738"/>
                    <a:pt x="20108" y="36738"/>
                  </a:cubicBezTo>
                  <a:cubicBezTo>
                    <a:pt x="20108" y="36738"/>
                    <a:pt x="21454" y="44665"/>
                    <a:pt x="20326" y="50373"/>
                  </a:cubicBezTo>
                  <a:cubicBezTo>
                    <a:pt x="19526" y="54373"/>
                    <a:pt x="10872" y="79099"/>
                    <a:pt x="10872" y="79099"/>
                  </a:cubicBezTo>
                  <a:cubicBezTo>
                    <a:pt x="10872" y="79099"/>
                    <a:pt x="6327" y="81171"/>
                    <a:pt x="6218" y="82189"/>
                  </a:cubicBezTo>
                  <a:cubicBezTo>
                    <a:pt x="6180" y="82550"/>
                    <a:pt x="7348" y="82682"/>
                    <a:pt x="8915" y="82682"/>
                  </a:cubicBezTo>
                  <a:cubicBezTo>
                    <a:pt x="11777" y="82682"/>
                    <a:pt x="15970" y="82240"/>
                    <a:pt x="16581" y="81935"/>
                  </a:cubicBezTo>
                  <a:cubicBezTo>
                    <a:pt x="17417" y="81571"/>
                    <a:pt x="30435" y="53209"/>
                    <a:pt x="30435" y="53209"/>
                  </a:cubicBezTo>
                  <a:cubicBezTo>
                    <a:pt x="30435" y="53209"/>
                    <a:pt x="37925" y="80808"/>
                    <a:pt x="38616" y="81608"/>
                  </a:cubicBezTo>
                  <a:cubicBezTo>
                    <a:pt x="38912" y="81944"/>
                    <a:pt x="40512" y="82076"/>
                    <a:pt x="42422" y="82076"/>
                  </a:cubicBezTo>
                  <a:cubicBezTo>
                    <a:pt x="45674" y="82076"/>
                    <a:pt x="49823" y="81693"/>
                    <a:pt x="49961" y="81280"/>
                  </a:cubicBezTo>
                  <a:cubicBezTo>
                    <a:pt x="50215" y="80589"/>
                    <a:pt x="45561" y="78190"/>
                    <a:pt x="45561" y="78190"/>
                  </a:cubicBezTo>
                  <a:cubicBezTo>
                    <a:pt x="45561" y="78190"/>
                    <a:pt x="41016" y="57500"/>
                    <a:pt x="38980" y="47828"/>
                  </a:cubicBezTo>
                  <a:lnTo>
                    <a:pt x="38471" y="32629"/>
                  </a:lnTo>
                  <a:cubicBezTo>
                    <a:pt x="38471" y="32629"/>
                    <a:pt x="58833" y="30811"/>
                    <a:pt x="59524" y="30265"/>
                  </a:cubicBezTo>
                  <a:cubicBezTo>
                    <a:pt x="60178" y="29684"/>
                    <a:pt x="59851" y="25575"/>
                    <a:pt x="59269" y="25139"/>
                  </a:cubicBezTo>
                  <a:cubicBezTo>
                    <a:pt x="58724" y="24666"/>
                    <a:pt x="57342" y="24448"/>
                    <a:pt x="57342" y="24448"/>
                  </a:cubicBezTo>
                  <a:cubicBezTo>
                    <a:pt x="57342" y="24448"/>
                    <a:pt x="57342" y="21611"/>
                    <a:pt x="56651" y="21611"/>
                  </a:cubicBezTo>
                  <a:cubicBezTo>
                    <a:pt x="55997" y="21611"/>
                    <a:pt x="55633" y="21721"/>
                    <a:pt x="55415" y="22302"/>
                  </a:cubicBezTo>
                  <a:cubicBezTo>
                    <a:pt x="55197" y="22848"/>
                    <a:pt x="55524" y="23102"/>
                    <a:pt x="55306" y="23430"/>
                  </a:cubicBezTo>
                  <a:cubicBezTo>
                    <a:pt x="55088" y="23757"/>
                    <a:pt x="53160" y="24339"/>
                    <a:pt x="53160" y="25466"/>
                  </a:cubicBezTo>
                  <a:cubicBezTo>
                    <a:pt x="53160" y="25466"/>
                    <a:pt x="41343" y="25575"/>
                    <a:pt x="39961" y="25720"/>
                  </a:cubicBezTo>
                  <a:cubicBezTo>
                    <a:pt x="38616" y="25829"/>
                    <a:pt x="34834" y="25720"/>
                    <a:pt x="31780" y="27066"/>
                  </a:cubicBezTo>
                  <a:lnTo>
                    <a:pt x="31235" y="24811"/>
                  </a:lnTo>
                  <a:cubicBezTo>
                    <a:pt x="31235" y="24811"/>
                    <a:pt x="36543" y="23539"/>
                    <a:pt x="37925" y="21175"/>
                  </a:cubicBezTo>
                  <a:cubicBezTo>
                    <a:pt x="38943" y="19357"/>
                    <a:pt x="37962" y="15539"/>
                    <a:pt x="37416" y="13830"/>
                  </a:cubicBezTo>
                  <a:cubicBezTo>
                    <a:pt x="38434" y="12812"/>
                    <a:pt x="39452" y="11758"/>
                    <a:pt x="40434" y="10667"/>
                  </a:cubicBezTo>
                  <a:cubicBezTo>
                    <a:pt x="40943" y="10194"/>
                    <a:pt x="41307" y="9540"/>
                    <a:pt x="41525" y="8849"/>
                  </a:cubicBezTo>
                  <a:cubicBezTo>
                    <a:pt x="41779" y="7322"/>
                    <a:pt x="40252" y="6012"/>
                    <a:pt x="38725" y="5722"/>
                  </a:cubicBezTo>
                  <a:cubicBezTo>
                    <a:pt x="39161" y="5394"/>
                    <a:pt x="39525" y="4994"/>
                    <a:pt x="39816" y="4558"/>
                  </a:cubicBezTo>
                  <a:cubicBezTo>
                    <a:pt x="40070" y="4085"/>
                    <a:pt x="40034" y="3504"/>
                    <a:pt x="39707" y="3067"/>
                  </a:cubicBezTo>
                  <a:cubicBezTo>
                    <a:pt x="39525" y="2885"/>
                    <a:pt x="39307" y="2740"/>
                    <a:pt x="39052" y="2631"/>
                  </a:cubicBezTo>
                  <a:cubicBezTo>
                    <a:pt x="37287" y="1914"/>
                    <a:pt x="35396" y="1531"/>
                    <a:pt x="33491" y="1531"/>
                  </a:cubicBezTo>
                  <a:cubicBezTo>
                    <a:pt x="32885" y="1531"/>
                    <a:pt x="32277" y="1570"/>
                    <a:pt x="31671" y="1649"/>
                  </a:cubicBezTo>
                  <a:cubicBezTo>
                    <a:pt x="32216" y="1322"/>
                    <a:pt x="32616" y="740"/>
                    <a:pt x="32726" y="86"/>
                  </a:cubicBezTo>
                  <a:cubicBezTo>
                    <a:pt x="32162" y="29"/>
                    <a:pt x="31599" y="1"/>
                    <a:pt x="3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7;p18"/>
            <p:cNvSpPr/>
            <p:nvPr/>
          </p:nvSpPr>
          <p:spPr>
            <a:xfrm>
              <a:off x="2121950" y="1860325"/>
              <a:ext cx="96800" cy="53250"/>
            </a:xfrm>
            <a:custGeom>
              <a:avLst/>
              <a:gdLst/>
              <a:ahLst/>
              <a:cxnLst/>
              <a:rect l="l" t="t" r="r" b="b"/>
              <a:pathLst>
                <a:path w="3872" h="2130" extrusionOk="0">
                  <a:moveTo>
                    <a:pt x="526" y="853"/>
                  </a:moveTo>
                  <a:cubicBezTo>
                    <a:pt x="555" y="896"/>
                    <a:pt x="566" y="911"/>
                    <a:pt x="568" y="911"/>
                  </a:cubicBezTo>
                  <a:cubicBezTo>
                    <a:pt x="570" y="911"/>
                    <a:pt x="548" y="875"/>
                    <a:pt x="526" y="853"/>
                  </a:cubicBezTo>
                  <a:close/>
                  <a:moveTo>
                    <a:pt x="2" y="1"/>
                  </a:moveTo>
                  <a:cubicBezTo>
                    <a:pt x="1" y="1"/>
                    <a:pt x="5" y="5"/>
                    <a:pt x="17" y="17"/>
                  </a:cubicBezTo>
                  <a:cubicBezTo>
                    <a:pt x="53" y="162"/>
                    <a:pt x="126" y="271"/>
                    <a:pt x="199" y="417"/>
                  </a:cubicBezTo>
                  <a:lnTo>
                    <a:pt x="526" y="853"/>
                  </a:lnTo>
                  <a:cubicBezTo>
                    <a:pt x="526" y="817"/>
                    <a:pt x="490" y="708"/>
                    <a:pt x="490" y="708"/>
                  </a:cubicBezTo>
                  <a:cubicBezTo>
                    <a:pt x="599" y="708"/>
                    <a:pt x="672" y="853"/>
                    <a:pt x="781" y="853"/>
                  </a:cubicBezTo>
                  <a:cubicBezTo>
                    <a:pt x="926" y="853"/>
                    <a:pt x="1072" y="780"/>
                    <a:pt x="1290" y="780"/>
                  </a:cubicBezTo>
                  <a:cubicBezTo>
                    <a:pt x="1435" y="744"/>
                    <a:pt x="1581" y="744"/>
                    <a:pt x="1726" y="744"/>
                  </a:cubicBezTo>
                  <a:cubicBezTo>
                    <a:pt x="1908" y="817"/>
                    <a:pt x="2090" y="890"/>
                    <a:pt x="2235" y="1035"/>
                  </a:cubicBezTo>
                  <a:cubicBezTo>
                    <a:pt x="2344" y="1108"/>
                    <a:pt x="2308" y="1326"/>
                    <a:pt x="2417" y="1399"/>
                  </a:cubicBezTo>
                  <a:cubicBezTo>
                    <a:pt x="2562" y="1580"/>
                    <a:pt x="2671" y="1762"/>
                    <a:pt x="3071" y="1762"/>
                  </a:cubicBezTo>
                  <a:cubicBezTo>
                    <a:pt x="3144" y="1762"/>
                    <a:pt x="3108" y="1871"/>
                    <a:pt x="2999" y="2017"/>
                  </a:cubicBezTo>
                  <a:cubicBezTo>
                    <a:pt x="2959" y="2083"/>
                    <a:pt x="2934" y="2129"/>
                    <a:pt x="2959" y="2129"/>
                  </a:cubicBezTo>
                  <a:cubicBezTo>
                    <a:pt x="3004" y="2129"/>
                    <a:pt x="3206" y="1985"/>
                    <a:pt x="3762" y="1544"/>
                  </a:cubicBezTo>
                  <a:cubicBezTo>
                    <a:pt x="3799" y="1471"/>
                    <a:pt x="3871" y="1399"/>
                    <a:pt x="3835" y="1362"/>
                  </a:cubicBezTo>
                  <a:cubicBezTo>
                    <a:pt x="3835" y="1326"/>
                    <a:pt x="3799" y="1290"/>
                    <a:pt x="3762" y="1290"/>
                  </a:cubicBezTo>
                  <a:cubicBezTo>
                    <a:pt x="3653" y="1217"/>
                    <a:pt x="3544" y="1180"/>
                    <a:pt x="3435" y="1144"/>
                  </a:cubicBezTo>
                  <a:cubicBezTo>
                    <a:pt x="3387" y="1144"/>
                    <a:pt x="3306" y="1160"/>
                    <a:pt x="3246" y="1160"/>
                  </a:cubicBezTo>
                  <a:cubicBezTo>
                    <a:pt x="3217" y="1160"/>
                    <a:pt x="3193" y="1156"/>
                    <a:pt x="3180" y="1144"/>
                  </a:cubicBezTo>
                  <a:cubicBezTo>
                    <a:pt x="3071" y="1071"/>
                    <a:pt x="2999" y="962"/>
                    <a:pt x="2926" y="817"/>
                  </a:cubicBezTo>
                  <a:cubicBezTo>
                    <a:pt x="2817" y="708"/>
                    <a:pt x="2708" y="599"/>
                    <a:pt x="2599" y="490"/>
                  </a:cubicBezTo>
                  <a:cubicBezTo>
                    <a:pt x="2490" y="417"/>
                    <a:pt x="2417" y="271"/>
                    <a:pt x="2271" y="199"/>
                  </a:cubicBezTo>
                  <a:lnTo>
                    <a:pt x="1690" y="199"/>
                  </a:lnTo>
                  <a:cubicBezTo>
                    <a:pt x="1653" y="199"/>
                    <a:pt x="1690" y="90"/>
                    <a:pt x="1653" y="90"/>
                  </a:cubicBezTo>
                  <a:cubicBezTo>
                    <a:pt x="1508" y="90"/>
                    <a:pt x="1362" y="126"/>
                    <a:pt x="1181" y="162"/>
                  </a:cubicBezTo>
                  <a:cubicBezTo>
                    <a:pt x="1144" y="162"/>
                    <a:pt x="1144" y="53"/>
                    <a:pt x="1035" y="53"/>
                  </a:cubicBezTo>
                  <a:cubicBezTo>
                    <a:pt x="926" y="53"/>
                    <a:pt x="817" y="90"/>
                    <a:pt x="672" y="90"/>
                  </a:cubicBezTo>
                  <a:cubicBezTo>
                    <a:pt x="490" y="53"/>
                    <a:pt x="272" y="17"/>
                    <a:pt x="53" y="17"/>
                  </a:cubicBezTo>
                  <a:cubicBezTo>
                    <a:pt x="29" y="17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8;p18"/>
            <p:cNvSpPr/>
            <p:nvPr/>
          </p:nvSpPr>
          <p:spPr>
            <a:xfrm>
              <a:off x="2453250" y="1724375"/>
              <a:ext cx="78200" cy="126225"/>
            </a:xfrm>
            <a:custGeom>
              <a:avLst/>
              <a:gdLst/>
              <a:ahLst/>
              <a:cxnLst/>
              <a:rect l="l" t="t" r="r" b="b"/>
              <a:pathLst>
                <a:path w="3128" h="5049" extrusionOk="0">
                  <a:moveTo>
                    <a:pt x="219" y="1"/>
                  </a:moveTo>
                  <a:cubicBezTo>
                    <a:pt x="110" y="73"/>
                    <a:pt x="37" y="110"/>
                    <a:pt x="37" y="110"/>
                  </a:cubicBezTo>
                  <a:cubicBezTo>
                    <a:pt x="1" y="182"/>
                    <a:pt x="37" y="255"/>
                    <a:pt x="37" y="292"/>
                  </a:cubicBezTo>
                  <a:cubicBezTo>
                    <a:pt x="110" y="437"/>
                    <a:pt x="146" y="619"/>
                    <a:pt x="182" y="728"/>
                  </a:cubicBezTo>
                  <a:cubicBezTo>
                    <a:pt x="219" y="801"/>
                    <a:pt x="328" y="910"/>
                    <a:pt x="328" y="1019"/>
                  </a:cubicBezTo>
                  <a:cubicBezTo>
                    <a:pt x="291" y="1237"/>
                    <a:pt x="255" y="1455"/>
                    <a:pt x="182" y="1673"/>
                  </a:cubicBezTo>
                  <a:cubicBezTo>
                    <a:pt x="110" y="1964"/>
                    <a:pt x="146" y="2291"/>
                    <a:pt x="291" y="2582"/>
                  </a:cubicBezTo>
                  <a:cubicBezTo>
                    <a:pt x="400" y="2837"/>
                    <a:pt x="582" y="3019"/>
                    <a:pt x="837" y="3128"/>
                  </a:cubicBezTo>
                  <a:cubicBezTo>
                    <a:pt x="946" y="3164"/>
                    <a:pt x="1091" y="3200"/>
                    <a:pt x="1237" y="3200"/>
                  </a:cubicBezTo>
                  <a:cubicBezTo>
                    <a:pt x="1673" y="3128"/>
                    <a:pt x="1819" y="2873"/>
                    <a:pt x="1964" y="2837"/>
                  </a:cubicBezTo>
                  <a:cubicBezTo>
                    <a:pt x="2000" y="2837"/>
                    <a:pt x="2000" y="2946"/>
                    <a:pt x="2000" y="2946"/>
                  </a:cubicBezTo>
                  <a:lnTo>
                    <a:pt x="2037" y="2946"/>
                  </a:lnTo>
                  <a:cubicBezTo>
                    <a:pt x="2056" y="2941"/>
                    <a:pt x="2075" y="2939"/>
                    <a:pt x="2094" y="2939"/>
                  </a:cubicBezTo>
                  <a:cubicBezTo>
                    <a:pt x="2219" y="2939"/>
                    <a:pt x="2332" y="3038"/>
                    <a:pt x="2364" y="3164"/>
                  </a:cubicBezTo>
                  <a:cubicBezTo>
                    <a:pt x="2400" y="3200"/>
                    <a:pt x="2291" y="3310"/>
                    <a:pt x="2291" y="3346"/>
                  </a:cubicBezTo>
                  <a:cubicBezTo>
                    <a:pt x="2328" y="3528"/>
                    <a:pt x="2291" y="3673"/>
                    <a:pt x="2255" y="3819"/>
                  </a:cubicBezTo>
                  <a:cubicBezTo>
                    <a:pt x="2073" y="4000"/>
                    <a:pt x="1855" y="4146"/>
                    <a:pt x="1637" y="4219"/>
                  </a:cubicBezTo>
                  <a:cubicBezTo>
                    <a:pt x="1613" y="4219"/>
                    <a:pt x="1572" y="4186"/>
                    <a:pt x="1559" y="4186"/>
                  </a:cubicBezTo>
                  <a:cubicBezTo>
                    <a:pt x="1552" y="4186"/>
                    <a:pt x="1552" y="4194"/>
                    <a:pt x="1564" y="4219"/>
                  </a:cubicBezTo>
                  <a:cubicBezTo>
                    <a:pt x="1637" y="4291"/>
                    <a:pt x="1709" y="4437"/>
                    <a:pt x="1819" y="4582"/>
                  </a:cubicBezTo>
                  <a:cubicBezTo>
                    <a:pt x="1928" y="4728"/>
                    <a:pt x="2037" y="4873"/>
                    <a:pt x="2182" y="5019"/>
                  </a:cubicBezTo>
                  <a:cubicBezTo>
                    <a:pt x="2203" y="5040"/>
                    <a:pt x="2219" y="5049"/>
                    <a:pt x="2229" y="5049"/>
                  </a:cubicBezTo>
                  <a:cubicBezTo>
                    <a:pt x="2255" y="5049"/>
                    <a:pt x="2255" y="4997"/>
                    <a:pt x="2255" y="4946"/>
                  </a:cubicBezTo>
                  <a:cubicBezTo>
                    <a:pt x="2255" y="4873"/>
                    <a:pt x="2219" y="4764"/>
                    <a:pt x="2255" y="4728"/>
                  </a:cubicBezTo>
                  <a:cubicBezTo>
                    <a:pt x="2582" y="4546"/>
                    <a:pt x="2873" y="4255"/>
                    <a:pt x="3018" y="3891"/>
                  </a:cubicBezTo>
                  <a:cubicBezTo>
                    <a:pt x="3091" y="3637"/>
                    <a:pt x="3128" y="3346"/>
                    <a:pt x="3055" y="3055"/>
                  </a:cubicBezTo>
                  <a:cubicBezTo>
                    <a:pt x="3018" y="2728"/>
                    <a:pt x="2800" y="2437"/>
                    <a:pt x="2509" y="2291"/>
                  </a:cubicBezTo>
                  <a:lnTo>
                    <a:pt x="2400" y="2255"/>
                  </a:lnTo>
                  <a:cubicBezTo>
                    <a:pt x="2322" y="2236"/>
                    <a:pt x="2242" y="2227"/>
                    <a:pt x="2161" y="2227"/>
                  </a:cubicBezTo>
                  <a:cubicBezTo>
                    <a:pt x="1939" y="2227"/>
                    <a:pt x="1714" y="2294"/>
                    <a:pt x="1528" y="2401"/>
                  </a:cubicBezTo>
                  <a:cubicBezTo>
                    <a:pt x="1421" y="2454"/>
                    <a:pt x="1315" y="2488"/>
                    <a:pt x="1194" y="2488"/>
                  </a:cubicBezTo>
                  <a:cubicBezTo>
                    <a:pt x="1150" y="2488"/>
                    <a:pt x="1104" y="2483"/>
                    <a:pt x="1055" y="2473"/>
                  </a:cubicBezTo>
                  <a:cubicBezTo>
                    <a:pt x="946" y="2437"/>
                    <a:pt x="873" y="2364"/>
                    <a:pt x="837" y="2255"/>
                  </a:cubicBezTo>
                  <a:cubicBezTo>
                    <a:pt x="764" y="2110"/>
                    <a:pt x="946" y="1928"/>
                    <a:pt x="946" y="1782"/>
                  </a:cubicBezTo>
                  <a:cubicBezTo>
                    <a:pt x="982" y="1564"/>
                    <a:pt x="1019" y="1382"/>
                    <a:pt x="1055" y="1164"/>
                  </a:cubicBezTo>
                  <a:cubicBezTo>
                    <a:pt x="1055" y="946"/>
                    <a:pt x="982" y="728"/>
                    <a:pt x="873" y="510"/>
                  </a:cubicBezTo>
                  <a:cubicBezTo>
                    <a:pt x="800" y="401"/>
                    <a:pt x="837" y="292"/>
                    <a:pt x="1091" y="182"/>
                  </a:cubicBezTo>
                  <a:cubicBezTo>
                    <a:pt x="1273" y="110"/>
                    <a:pt x="1310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9;p18"/>
            <p:cNvSpPr/>
            <p:nvPr/>
          </p:nvSpPr>
          <p:spPr>
            <a:xfrm>
              <a:off x="2370525" y="1742525"/>
              <a:ext cx="42750" cy="65550"/>
            </a:xfrm>
            <a:custGeom>
              <a:avLst/>
              <a:gdLst/>
              <a:ahLst/>
              <a:cxnLst/>
              <a:rect l="l" t="t" r="r" b="b"/>
              <a:pathLst>
                <a:path w="1710" h="2622" extrusionOk="0">
                  <a:moveTo>
                    <a:pt x="839" y="0"/>
                  </a:moveTo>
                  <a:cubicBezTo>
                    <a:pt x="827" y="0"/>
                    <a:pt x="814" y="1"/>
                    <a:pt x="801" y="2"/>
                  </a:cubicBezTo>
                  <a:cubicBezTo>
                    <a:pt x="328" y="38"/>
                    <a:pt x="1" y="620"/>
                    <a:pt x="37" y="1347"/>
                  </a:cubicBezTo>
                  <a:cubicBezTo>
                    <a:pt x="72" y="2053"/>
                    <a:pt x="450" y="2622"/>
                    <a:pt x="871" y="2622"/>
                  </a:cubicBezTo>
                  <a:cubicBezTo>
                    <a:pt x="884" y="2622"/>
                    <a:pt x="897" y="2621"/>
                    <a:pt x="910" y="2620"/>
                  </a:cubicBezTo>
                  <a:cubicBezTo>
                    <a:pt x="1382" y="2584"/>
                    <a:pt x="1710" y="2002"/>
                    <a:pt x="1673" y="1275"/>
                  </a:cubicBezTo>
                  <a:cubicBezTo>
                    <a:pt x="1638" y="569"/>
                    <a:pt x="1260" y="0"/>
                    <a:pt x="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30;p18"/>
            <p:cNvSpPr/>
            <p:nvPr/>
          </p:nvSpPr>
          <p:spPr>
            <a:xfrm>
              <a:off x="2537800" y="1759825"/>
              <a:ext cx="36375" cy="55475"/>
            </a:xfrm>
            <a:custGeom>
              <a:avLst/>
              <a:gdLst/>
              <a:ahLst/>
              <a:cxnLst/>
              <a:rect l="l" t="t" r="r" b="b"/>
              <a:pathLst>
                <a:path w="1455" h="2219" extrusionOk="0">
                  <a:moveTo>
                    <a:pt x="691" y="1"/>
                  </a:moveTo>
                  <a:cubicBezTo>
                    <a:pt x="291" y="37"/>
                    <a:pt x="0" y="546"/>
                    <a:pt x="36" y="1128"/>
                  </a:cubicBezTo>
                  <a:cubicBezTo>
                    <a:pt x="73" y="1746"/>
                    <a:pt x="400" y="2219"/>
                    <a:pt x="800" y="2219"/>
                  </a:cubicBezTo>
                  <a:cubicBezTo>
                    <a:pt x="1164" y="2182"/>
                    <a:pt x="1455" y="1673"/>
                    <a:pt x="1418" y="1055"/>
                  </a:cubicBezTo>
                  <a:cubicBezTo>
                    <a:pt x="1382" y="473"/>
                    <a:pt x="1055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31;p18"/>
            <p:cNvSpPr/>
            <p:nvPr/>
          </p:nvSpPr>
          <p:spPr>
            <a:xfrm>
              <a:off x="2390525" y="1831650"/>
              <a:ext cx="154550" cy="60025"/>
            </a:xfrm>
            <a:custGeom>
              <a:avLst/>
              <a:gdLst/>
              <a:ahLst/>
              <a:cxnLst/>
              <a:rect l="l" t="t" r="r" b="b"/>
              <a:pathLst>
                <a:path w="6182" h="2401" extrusionOk="0">
                  <a:moveTo>
                    <a:pt x="1" y="0"/>
                  </a:moveTo>
                  <a:lnTo>
                    <a:pt x="1" y="0"/>
                  </a:lnTo>
                  <a:cubicBezTo>
                    <a:pt x="364" y="400"/>
                    <a:pt x="691" y="837"/>
                    <a:pt x="1091" y="1200"/>
                  </a:cubicBezTo>
                  <a:cubicBezTo>
                    <a:pt x="1673" y="1891"/>
                    <a:pt x="2510" y="2327"/>
                    <a:pt x="3419" y="2400"/>
                  </a:cubicBezTo>
                  <a:cubicBezTo>
                    <a:pt x="4073" y="2327"/>
                    <a:pt x="4728" y="2146"/>
                    <a:pt x="5273" y="1782"/>
                  </a:cubicBezTo>
                  <a:cubicBezTo>
                    <a:pt x="5600" y="1600"/>
                    <a:pt x="5891" y="1382"/>
                    <a:pt x="6182" y="1164"/>
                  </a:cubicBezTo>
                  <a:lnTo>
                    <a:pt x="6182" y="1164"/>
                  </a:lnTo>
                  <a:cubicBezTo>
                    <a:pt x="5600" y="1273"/>
                    <a:pt x="4691" y="1455"/>
                    <a:pt x="3528" y="1600"/>
                  </a:cubicBezTo>
                  <a:cubicBezTo>
                    <a:pt x="3502" y="1603"/>
                    <a:pt x="3475" y="1604"/>
                    <a:pt x="3447" y="1604"/>
                  </a:cubicBezTo>
                  <a:cubicBezTo>
                    <a:pt x="2658" y="1604"/>
                    <a:pt x="1160" y="632"/>
                    <a:pt x="1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32;p18"/>
            <p:cNvSpPr/>
            <p:nvPr/>
          </p:nvSpPr>
          <p:spPr>
            <a:xfrm>
              <a:off x="2369625" y="1873425"/>
              <a:ext cx="114550" cy="64600"/>
            </a:xfrm>
            <a:custGeom>
              <a:avLst/>
              <a:gdLst/>
              <a:ahLst/>
              <a:cxnLst/>
              <a:rect l="l" t="t" r="r" b="b"/>
              <a:pathLst>
                <a:path w="4582" h="2584" extrusionOk="0">
                  <a:moveTo>
                    <a:pt x="120" y="1"/>
                  </a:moveTo>
                  <a:cubicBezTo>
                    <a:pt x="80" y="1"/>
                    <a:pt x="40" y="1"/>
                    <a:pt x="0" y="2"/>
                  </a:cubicBezTo>
                  <a:cubicBezTo>
                    <a:pt x="946" y="1238"/>
                    <a:pt x="2509" y="2547"/>
                    <a:pt x="3964" y="2584"/>
                  </a:cubicBezTo>
                  <a:cubicBezTo>
                    <a:pt x="4145" y="2584"/>
                    <a:pt x="4364" y="2584"/>
                    <a:pt x="4582" y="2547"/>
                  </a:cubicBezTo>
                  <a:cubicBezTo>
                    <a:pt x="4473" y="2365"/>
                    <a:pt x="4364" y="2184"/>
                    <a:pt x="4255" y="2038"/>
                  </a:cubicBezTo>
                  <a:cubicBezTo>
                    <a:pt x="3261" y="725"/>
                    <a:pt x="1747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33;p18"/>
            <p:cNvSpPr/>
            <p:nvPr/>
          </p:nvSpPr>
          <p:spPr>
            <a:xfrm>
              <a:off x="2344175" y="1819750"/>
              <a:ext cx="225450" cy="117375"/>
            </a:xfrm>
            <a:custGeom>
              <a:avLst/>
              <a:gdLst/>
              <a:ahLst/>
              <a:cxnLst/>
              <a:rect l="l" t="t" r="r" b="b"/>
              <a:pathLst>
                <a:path w="9018" h="4695" extrusionOk="0">
                  <a:moveTo>
                    <a:pt x="485" y="0"/>
                  </a:moveTo>
                  <a:cubicBezTo>
                    <a:pt x="344" y="0"/>
                    <a:pt x="239" y="46"/>
                    <a:pt x="182" y="149"/>
                  </a:cubicBezTo>
                  <a:cubicBezTo>
                    <a:pt x="0" y="476"/>
                    <a:pt x="364" y="1313"/>
                    <a:pt x="1018" y="2185"/>
                  </a:cubicBezTo>
                  <a:cubicBezTo>
                    <a:pt x="1090" y="2182"/>
                    <a:pt x="1162" y="2181"/>
                    <a:pt x="1233" y="2181"/>
                  </a:cubicBezTo>
                  <a:cubicBezTo>
                    <a:pt x="2794" y="2181"/>
                    <a:pt x="4297" y="2934"/>
                    <a:pt x="5236" y="4185"/>
                  </a:cubicBezTo>
                  <a:cubicBezTo>
                    <a:pt x="5382" y="4367"/>
                    <a:pt x="5491" y="4549"/>
                    <a:pt x="5563" y="4694"/>
                  </a:cubicBezTo>
                  <a:cubicBezTo>
                    <a:pt x="7672" y="4331"/>
                    <a:pt x="9018" y="2076"/>
                    <a:pt x="8872" y="1676"/>
                  </a:cubicBezTo>
                  <a:cubicBezTo>
                    <a:pt x="8855" y="1609"/>
                    <a:pt x="8783" y="1580"/>
                    <a:pt x="8660" y="1580"/>
                  </a:cubicBezTo>
                  <a:cubicBezTo>
                    <a:pt x="8518" y="1580"/>
                    <a:pt x="8308" y="1618"/>
                    <a:pt x="8036" y="1676"/>
                  </a:cubicBezTo>
                  <a:cubicBezTo>
                    <a:pt x="7745" y="1894"/>
                    <a:pt x="7454" y="2076"/>
                    <a:pt x="7127" y="2258"/>
                  </a:cubicBezTo>
                  <a:cubicBezTo>
                    <a:pt x="6545" y="2622"/>
                    <a:pt x="5927" y="2840"/>
                    <a:pt x="5236" y="2876"/>
                  </a:cubicBezTo>
                  <a:cubicBezTo>
                    <a:pt x="4364" y="2803"/>
                    <a:pt x="3527" y="2403"/>
                    <a:pt x="2909" y="1713"/>
                  </a:cubicBezTo>
                  <a:cubicBezTo>
                    <a:pt x="2545" y="1313"/>
                    <a:pt x="2182" y="913"/>
                    <a:pt x="1818" y="513"/>
                  </a:cubicBezTo>
                  <a:cubicBezTo>
                    <a:pt x="1271" y="214"/>
                    <a:pt x="791" y="0"/>
                    <a:pt x="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34;p18"/>
            <p:cNvSpPr/>
            <p:nvPr/>
          </p:nvSpPr>
          <p:spPr>
            <a:xfrm>
              <a:off x="2117825" y="1817875"/>
              <a:ext cx="185450" cy="312875"/>
            </a:xfrm>
            <a:custGeom>
              <a:avLst/>
              <a:gdLst/>
              <a:ahLst/>
              <a:cxnLst/>
              <a:rect l="l" t="t" r="r" b="b"/>
              <a:pathLst>
                <a:path w="7418" h="12515" extrusionOk="0">
                  <a:moveTo>
                    <a:pt x="2231" y="1"/>
                  </a:moveTo>
                  <a:cubicBezTo>
                    <a:pt x="1787" y="1"/>
                    <a:pt x="1340" y="114"/>
                    <a:pt x="946" y="333"/>
                  </a:cubicBezTo>
                  <a:cubicBezTo>
                    <a:pt x="582" y="551"/>
                    <a:pt x="328" y="879"/>
                    <a:pt x="182" y="1242"/>
                  </a:cubicBezTo>
                  <a:cubicBezTo>
                    <a:pt x="37" y="1606"/>
                    <a:pt x="0" y="1969"/>
                    <a:pt x="73" y="2333"/>
                  </a:cubicBezTo>
                  <a:cubicBezTo>
                    <a:pt x="146" y="2733"/>
                    <a:pt x="291" y="3133"/>
                    <a:pt x="546" y="3460"/>
                  </a:cubicBezTo>
                  <a:cubicBezTo>
                    <a:pt x="764" y="3787"/>
                    <a:pt x="982" y="4078"/>
                    <a:pt x="1273" y="4333"/>
                  </a:cubicBezTo>
                  <a:cubicBezTo>
                    <a:pt x="2036" y="5169"/>
                    <a:pt x="3091" y="5606"/>
                    <a:pt x="4000" y="6151"/>
                  </a:cubicBezTo>
                  <a:cubicBezTo>
                    <a:pt x="4509" y="6515"/>
                    <a:pt x="4945" y="6951"/>
                    <a:pt x="5273" y="7424"/>
                  </a:cubicBezTo>
                  <a:cubicBezTo>
                    <a:pt x="5636" y="7896"/>
                    <a:pt x="5927" y="8442"/>
                    <a:pt x="6145" y="9023"/>
                  </a:cubicBezTo>
                  <a:cubicBezTo>
                    <a:pt x="6363" y="9569"/>
                    <a:pt x="6509" y="10187"/>
                    <a:pt x="6618" y="10769"/>
                  </a:cubicBezTo>
                  <a:cubicBezTo>
                    <a:pt x="6691" y="11096"/>
                    <a:pt x="6582" y="11423"/>
                    <a:pt x="6291" y="11605"/>
                  </a:cubicBezTo>
                  <a:cubicBezTo>
                    <a:pt x="6073" y="11787"/>
                    <a:pt x="6000" y="11932"/>
                    <a:pt x="6945" y="12514"/>
                  </a:cubicBezTo>
                  <a:cubicBezTo>
                    <a:pt x="7054" y="12405"/>
                    <a:pt x="7200" y="12369"/>
                    <a:pt x="7200" y="12223"/>
                  </a:cubicBezTo>
                  <a:cubicBezTo>
                    <a:pt x="7272" y="12041"/>
                    <a:pt x="7345" y="11823"/>
                    <a:pt x="7345" y="11605"/>
                  </a:cubicBezTo>
                  <a:cubicBezTo>
                    <a:pt x="7418" y="11060"/>
                    <a:pt x="7382" y="10551"/>
                    <a:pt x="7272" y="10042"/>
                  </a:cubicBezTo>
                  <a:cubicBezTo>
                    <a:pt x="7200" y="9678"/>
                    <a:pt x="6982" y="9387"/>
                    <a:pt x="6909" y="9060"/>
                  </a:cubicBezTo>
                  <a:cubicBezTo>
                    <a:pt x="6727" y="8369"/>
                    <a:pt x="6400" y="7714"/>
                    <a:pt x="6000" y="7133"/>
                  </a:cubicBezTo>
                  <a:cubicBezTo>
                    <a:pt x="5564" y="6515"/>
                    <a:pt x="4982" y="6006"/>
                    <a:pt x="4291" y="5606"/>
                  </a:cubicBezTo>
                  <a:lnTo>
                    <a:pt x="2546" y="4515"/>
                  </a:lnTo>
                  <a:cubicBezTo>
                    <a:pt x="1855" y="4115"/>
                    <a:pt x="1309" y="3569"/>
                    <a:pt x="909" y="2878"/>
                  </a:cubicBezTo>
                  <a:cubicBezTo>
                    <a:pt x="873" y="2806"/>
                    <a:pt x="946" y="2660"/>
                    <a:pt x="909" y="2551"/>
                  </a:cubicBezTo>
                  <a:cubicBezTo>
                    <a:pt x="800" y="2260"/>
                    <a:pt x="764" y="2006"/>
                    <a:pt x="800" y="1715"/>
                  </a:cubicBezTo>
                  <a:cubicBezTo>
                    <a:pt x="837" y="1424"/>
                    <a:pt x="982" y="1169"/>
                    <a:pt x="1237" y="988"/>
                  </a:cubicBezTo>
                  <a:cubicBezTo>
                    <a:pt x="1455" y="879"/>
                    <a:pt x="1709" y="842"/>
                    <a:pt x="1927" y="842"/>
                  </a:cubicBezTo>
                  <a:cubicBezTo>
                    <a:pt x="2031" y="827"/>
                    <a:pt x="2135" y="820"/>
                    <a:pt x="2239" y="820"/>
                  </a:cubicBezTo>
                  <a:cubicBezTo>
                    <a:pt x="2641" y="820"/>
                    <a:pt x="3035" y="931"/>
                    <a:pt x="3382" y="1133"/>
                  </a:cubicBezTo>
                  <a:cubicBezTo>
                    <a:pt x="4036" y="1606"/>
                    <a:pt x="4436" y="2297"/>
                    <a:pt x="4545" y="3060"/>
                  </a:cubicBezTo>
                  <a:cubicBezTo>
                    <a:pt x="4545" y="3097"/>
                    <a:pt x="4473" y="3206"/>
                    <a:pt x="4545" y="3206"/>
                  </a:cubicBezTo>
                  <a:cubicBezTo>
                    <a:pt x="4691" y="3242"/>
                    <a:pt x="4836" y="3242"/>
                    <a:pt x="4982" y="3242"/>
                  </a:cubicBezTo>
                  <a:cubicBezTo>
                    <a:pt x="5200" y="3206"/>
                    <a:pt x="5382" y="3133"/>
                    <a:pt x="5527" y="3024"/>
                  </a:cubicBezTo>
                  <a:cubicBezTo>
                    <a:pt x="5600" y="2915"/>
                    <a:pt x="5564" y="2878"/>
                    <a:pt x="5454" y="2769"/>
                  </a:cubicBezTo>
                  <a:cubicBezTo>
                    <a:pt x="5382" y="2624"/>
                    <a:pt x="5236" y="2551"/>
                    <a:pt x="5164" y="2406"/>
                  </a:cubicBezTo>
                  <a:cubicBezTo>
                    <a:pt x="4836" y="1388"/>
                    <a:pt x="4073" y="551"/>
                    <a:pt x="3091" y="151"/>
                  </a:cubicBezTo>
                  <a:cubicBezTo>
                    <a:pt x="2816" y="50"/>
                    <a:pt x="2524" y="1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35;p18"/>
            <p:cNvSpPr/>
            <p:nvPr/>
          </p:nvSpPr>
          <p:spPr>
            <a:xfrm>
              <a:off x="2237800" y="1616425"/>
              <a:ext cx="394550" cy="293150"/>
            </a:xfrm>
            <a:custGeom>
              <a:avLst/>
              <a:gdLst/>
              <a:ahLst/>
              <a:cxnLst/>
              <a:rect l="l" t="t" r="r" b="b"/>
              <a:pathLst>
                <a:path w="15782" h="11726" extrusionOk="0">
                  <a:moveTo>
                    <a:pt x="9632" y="1"/>
                  </a:moveTo>
                  <a:cubicBezTo>
                    <a:pt x="9482" y="1"/>
                    <a:pt x="9328" y="10"/>
                    <a:pt x="9164" y="28"/>
                  </a:cubicBezTo>
                  <a:cubicBezTo>
                    <a:pt x="8909" y="64"/>
                    <a:pt x="8619" y="137"/>
                    <a:pt x="8364" y="210"/>
                  </a:cubicBezTo>
                  <a:cubicBezTo>
                    <a:pt x="8000" y="283"/>
                    <a:pt x="7673" y="392"/>
                    <a:pt x="7346" y="501"/>
                  </a:cubicBezTo>
                  <a:cubicBezTo>
                    <a:pt x="7164" y="573"/>
                    <a:pt x="6982" y="646"/>
                    <a:pt x="6837" y="719"/>
                  </a:cubicBezTo>
                  <a:lnTo>
                    <a:pt x="6582" y="792"/>
                  </a:lnTo>
                  <a:lnTo>
                    <a:pt x="6400" y="901"/>
                  </a:lnTo>
                  <a:lnTo>
                    <a:pt x="6328" y="937"/>
                  </a:lnTo>
                  <a:lnTo>
                    <a:pt x="6255" y="973"/>
                  </a:lnTo>
                  <a:cubicBezTo>
                    <a:pt x="6219" y="937"/>
                    <a:pt x="6219" y="901"/>
                    <a:pt x="6219" y="901"/>
                  </a:cubicBezTo>
                  <a:cubicBezTo>
                    <a:pt x="6182" y="864"/>
                    <a:pt x="6146" y="828"/>
                    <a:pt x="6110" y="792"/>
                  </a:cubicBezTo>
                  <a:cubicBezTo>
                    <a:pt x="5933" y="695"/>
                    <a:pt x="5734" y="648"/>
                    <a:pt x="5537" y="648"/>
                  </a:cubicBezTo>
                  <a:cubicBezTo>
                    <a:pt x="5288" y="648"/>
                    <a:pt x="5040" y="722"/>
                    <a:pt x="4837" y="864"/>
                  </a:cubicBezTo>
                  <a:cubicBezTo>
                    <a:pt x="4473" y="1046"/>
                    <a:pt x="4219" y="1301"/>
                    <a:pt x="3892" y="1519"/>
                  </a:cubicBezTo>
                  <a:cubicBezTo>
                    <a:pt x="3092" y="2101"/>
                    <a:pt x="2219" y="2646"/>
                    <a:pt x="1637" y="3555"/>
                  </a:cubicBezTo>
                  <a:cubicBezTo>
                    <a:pt x="1310" y="3991"/>
                    <a:pt x="1128" y="4537"/>
                    <a:pt x="1055" y="5082"/>
                  </a:cubicBezTo>
                  <a:cubicBezTo>
                    <a:pt x="946" y="5591"/>
                    <a:pt x="946" y="6137"/>
                    <a:pt x="1019" y="6646"/>
                  </a:cubicBezTo>
                  <a:cubicBezTo>
                    <a:pt x="1128" y="7700"/>
                    <a:pt x="1383" y="8609"/>
                    <a:pt x="1419" y="9555"/>
                  </a:cubicBezTo>
                  <a:cubicBezTo>
                    <a:pt x="1419" y="9773"/>
                    <a:pt x="1419" y="10027"/>
                    <a:pt x="1310" y="10209"/>
                  </a:cubicBezTo>
                  <a:cubicBezTo>
                    <a:pt x="1245" y="10405"/>
                    <a:pt x="1033" y="10542"/>
                    <a:pt x="938" y="10542"/>
                  </a:cubicBezTo>
                  <a:cubicBezTo>
                    <a:pt x="927" y="10542"/>
                    <a:pt x="917" y="10540"/>
                    <a:pt x="910" y="10536"/>
                  </a:cubicBezTo>
                  <a:cubicBezTo>
                    <a:pt x="837" y="10536"/>
                    <a:pt x="813" y="10504"/>
                    <a:pt x="794" y="10504"/>
                  </a:cubicBezTo>
                  <a:cubicBezTo>
                    <a:pt x="785" y="10504"/>
                    <a:pt x="777" y="10512"/>
                    <a:pt x="765" y="10536"/>
                  </a:cubicBezTo>
                  <a:cubicBezTo>
                    <a:pt x="692" y="10609"/>
                    <a:pt x="655" y="10682"/>
                    <a:pt x="583" y="10718"/>
                  </a:cubicBezTo>
                  <a:cubicBezTo>
                    <a:pt x="401" y="10791"/>
                    <a:pt x="219" y="10864"/>
                    <a:pt x="37" y="10864"/>
                  </a:cubicBezTo>
                  <a:cubicBezTo>
                    <a:pt x="1" y="11227"/>
                    <a:pt x="219" y="11555"/>
                    <a:pt x="546" y="11664"/>
                  </a:cubicBezTo>
                  <a:cubicBezTo>
                    <a:pt x="655" y="11705"/>
                    <a:pt x="765" y="11725"/>
                    <a:pt x="874" y="11725"/>
                  </a:cubicBezTo>
                  <a:cubicBezTo>
                    <a:pt x="1055" y="11725"/>
                    <a:pt x="1237" y="11668"/>
                    <a:pt x="1419" y="11555"/>
                  </a:cubicBezTo>
                  <a:cubicBezTo>
                    <a:pt x="1637" y="11409"/>
                    <a:pt x="1819" y="11227"/>
                    <a:pt x="1928" y="10973"/>
                  </a:cubicBezTo>
                  <a:cubicBezTo>
                    <a:pt x="2001" y="10755"/>
                    <a:pt x="2074" y="10536"/>
                    <a:pt x="2110" y="10318"/>
                  </a:cubicBezTo>
                  <a:cubicBezTo>
                    <a:pt x="2146" y="10100"/>
                    <a:pt x="2183" y="9918"/>
                    <a:pt x="2183" y="9700"/>
                  </a:cubicBezTo>
                  <a:cubicBezTo>
                    <a:pt x="2183" y="9300"/>
                    <a:pt x="2146" y="8900"/>
                    <a:pt x="2110" y="8537"/>
                  </a:cubicBezTo>
                  <a:cubicBezTo>
                    <a:pt x="2037" y="8028"/>
                    <a:pt x="1819" y="7555"/>
                    <a:pt x="1746" y="7082"/>
                  </a:cubicBezTo>
                  <a:cubicBezTo>
                    <a:pt x="1564" y="6137"/>
                    <a:pt x="1710" y="5155"/>
                    <a:pt x="2110" y="4319"/>
                  </a:cubicBezTo>
                  <a:cubicBezTo>
                    <a:pt x="2655" y="3410"/>
                    <a:pt x="3383" y="2646"/>
                    <a:pt x="4255" y="2101"/>
                  </a:cubicBezTo>
                  <a:cubicBezTo>
                    <a:pt x="4546" y="1882"/>
                    <a:pt x="4837" y="1701"/>
                    <a:pt x="5164" y="1519"/>
                  </a:cubicBezTo>
                  <a:cubicBezTo>
                    <a:pt x="5273" y="1446"/>
                    <a:pt x="5382" y="1410"/>
                    <a:pt x="5491" y="1410"/>
                  </a:cubicBezTo>
                  <a:lnTo>
                    <a:pt x="5673" y="1410"/>
                  </a:lnTo>
                  <a:cubicBezTo>
                    <a:pt x="5819" y="1483"/>
                    <a:pt x="5964" y="1519"/>
                    <a:pt x="6037" y="1555"/>
                  </a:cubicBezTo>
                  <a:cubicBezTo>
                    <a:pt x="6110" y="1592"/>
                    <a:pt x="6146" y="1628"/>
                    <a:pt x="6219" y="1628"/>
                  </a:cubicBezTo>
                  <a:lnTo>
                    <a:pt x="6437" y="1701"/>
                  </a:lnTo>
                  <a:lnTo>
                    <a:pt x="6946" y="1446"/>
                  </a:lnTo>
                  <a:cubicBezTo>
                    <a:pt x="7491" y="1192"/>
                    <a:pt x="8073" y="973"/>
                    <a:pt x="8655" y="828"/>
                  </a:cubicBezTo>
                  <a:cubicBezTo>
                    <a:pt x="9006" y="725"/>
                    <a:pt x="9345" y="633"/>
                    <a:pt x="9652" y="633"/>
                  </a:cubicBezTo>
                  <a:cubicBezTo>
                    <a:pt x="9887" y="633"/>
                    <a:pt x="10102" y="686"/>
                    <a:pt x="10291" y="828"/>
                  </a:cubicBezTo>
                  <a:cubicBezTo>
                    <a:pt x="10437" y="937"/>
                    <a:pt x="10473" y="1119"/>
                    <a:pt x="10546" y="1264"/>
                  </a:cubicBezTo>
                  <a:cubicBezTo>
                    <a:pt x="10727" y="1446"/>
                    <a:pt x="10837" y="1664"/>
                    <a:pt x="10946" y="1882"/>
                  </a:cubicBezTo>
                  <a:cubicBezTo>
                    <a:pt x="11091" y="2173"/>
                    <a:pt x="11200" y="2573"/>
                    <a:pt x="11309" y="2901"/>
                  </a:cubicBezTo>
                  <a:cubicBezTo>
                    <a:pt x="11600" y="2682"/>
                    <a:pt x="11855" y="2501"/>
                    <a:pt x="12109" y="2355"/>
                  </a:cubicBezTo>
                  <a:cubicBezTo>
                    <a:pt x="12291" y="2246"/>
                    <a:pt x="12509" y="2137"/>
                    <a:pt x="12727" y="2101"/>
                  </a:cubicBezTo>
                  <a:cubicBezTo>
                    <a:pt x="12802" y="2086"/>
                    <a:pt x="12876" y="2079"/>
                    <a:pt x="12949" y="2079"/>
                  </a:cubicBezTo>
                  <a:cubicBezTo>
                    <a:pt x="13236" y="2079"/>
                    <a:pt x="13514" y="2189"/>
                    <a:pt x="13745" y="2392"/>
                  </a:cubicBezTo>
                  <a:cubicBezTo>
                    <a:pt x="14000" y="2646"/>
                    <a:pt x="14218" y="2937"/>
                    <a:pt x="14327" y="3301"/>
                  </a:cubicBezTo>
                  <a:cubicBezTo>
                    <a:pt x="14436" y="3701"/>
                    <a:pt x="14473" y="4064"/>
                    <a:pt x="14436" y="4464"/>
                  </a:cubicBezTo>
                  <a:cubicBezTo>
                    <a:pt x="14291" y="5773"/>
                    <a:pt x="14400" y="7082"/>
                    <a:pt x="14764" y="8318"/>
                  </a:cubicBezTo>
                  <a:cubicBezTo>
                    <a:pt x="14800" y="8391"/>
                    <a:pt x="14764" y="8500"/>
                    <a:pt x="14836" y="8537"/>
                  </a:cubicBezTo>
                  <a:cubicBezTo>
                    <a:pt x="14909" y="8573"/>
                    <a:pt x="14991" y="8591"/>
                    <a:pt x="15073" y="8591"/>
                  </a:cubicBezTo>
                  <a:cubicBezTo>
                    <a:pt x="15154" y="8591"/>
                    <a:pt x="15236" y="8573"/>
                    <a:pt x="15309" y="8537"/>
                  </a:cubicBezTo>
                  <a:cubicBezTo>
                    <a:pt x="15491" y="8464"/>
                    <a:pt x="15636" y="8355"/>
                    <a:pt x="15745" y="8173"/>
                  </a:cubicBezTo>
                  <a:cubicBezTo>
                    <a:pt x="15782" y="8064"/>
                    <a:pt x="15709" y="8028"/>
                    <a:pt x="15600" y="7882"/>
                  </a:cubicBezTo>
                  <a:cubicBezTo>
                    <a:pt x="15491" y="7737"/>
                    <a:pt x="15345" y="7628"/>
                    <a:pt x="15309" y="7446"/>
                  </a:cubicBezTo>
                  <a:cubicBezTo>
                    <a:pt x="15127" y="6828"/>
                    <a:pt x="15054" y="6173"/>
                    <a:pt x="15091" y="5555"/>
                  </a:cubicBezTo>
                  <a:cubicBezTo>
                    <a:pt x="15164" y="4828"/>
                    <a:pt x="15164" y="4137"/>
                    <a:pt x="15127" y="3446"/>
                  </a:cubicBezTo>
                  <a:cubicBezTo>
                    <a:pt x="15054" y="3010"/>
                    <a:pt x="14909" y="2573"/>
                    <a:pt x="14654" y="2210"/>
                  </a:cubicBezTo>
                  <a:cubicBezTo>
                    <a:pt x="14400" y="1810"/>
                    <a:pt x="14000" y="1519"/>
                    <a:pt x="13527" y="1373"/>
                  </a:cubicBezTo>
                  <a:cubicBezTo>
                    <a:pt x="13358" y="1334"/>
                    <a:pt x="13188" y="1314"/>
                    <a:pt x="13020" y="1314"/>
                  </a:cubicBezTo>
                  <a:cubicBezTo>
                    <a:pt x="12720" y="1314"/>
                    <a:pt x="12425" y="1379"/>
                    <a:pt x="12146" y="1519"/>
                  </a:cubicBezTo>
                  <a:cubicBezTo>
                    <a:pt x="12073" y="1555"/>
                    <a:pt x="11927" y="1628"/>
                    <a:pt x="11891" y="1628"/>
                  </a:cubicBezTo>
                  <a:lnTo>
                    <a:pt x="11818" y="1664"/>
                  </a:lnTo>
                  <a:lnTo>
                    <a:pt x="11746" y="1737"/>
                  </a:lnTo>
                  <a:lnTo>
                    <a:pt x="11673" y="1664"/>
                  </a:lnTo>
                  <a:lnTo>
                    <a:pt x="11673" y="1628"/>
                  </a:lnTo>
                  <a:lnTo>
                    <a:pt x="11636" y="1555"/>
                  </a:lnTo>
                  <a:cubicBezTo>
                    <a:pt x="11600" y="1446"/>
                    <a:pt x="11564" y="1373"/>
                    <a:pt x="11527" y="1264"/>
                  </a:cubicBezTo>
                  <a:cubicBezTo>
                    <a:pt x="11382" y="973"/>
                    <a:pt x="11200" y="719"/>
                    <a:pt x="10982" y="501"/>
                  </a:cubicBezTo>
                  <a:cubicBezTo>
                    <a:pt x="10727" y="283"/>
                    <a:pt x="10400" y="101"/>
                    <a:pt x="10073" y="28"/>
                  </a:cubicBezTo>
                  <a:cubicBezTo>
                    <a:pt x="9928" y="10"/>
                    <a:pt x="9782" y="1"/>
                    <a:pt x="9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36;p18"/>
            <p:cNvSpPr/>
            <p:nvPr/>
          </p:nvSpPr>
          <p:spPr>
            <a:xfrm>
              <a:off x="2573250" y="3277925"/>
              <a:ext cx="349075" cy="244450"/>
            </a:xfrm>
            <a:custGeom>
              <a:avLst/>
              <a:gdLst/>
              <a:ahLst/>
              <a:cxnLst/>
              <a:rect l="l" t="t" r="r" b="b"/>
              <a:pathLst>
                <a:path w="13963" h="9778" extrusionOk="0">
                  <a:moveTo>
                    <a:pt x="8036" y="0"/>
                  </a:moveTo>
                  <a:cubicBezTo>
                    <a:pt x="7527" y="182"/>
                    <a:pt x="7018" y="364"/>
                    <a:pt x="6472" y="546"/>
                  </a:cubicBezTo>
                  <a:cubicBezTo>
                    <a:pt x="4569" y="1247"/>
                    <a:pt x="2542" y="1795"/>
                    <a:pt x="533" y="1795"/>
                  </a:cubicBezTo>
                  <a:cubicBezTo>
                    <a:pt x="356" y="1795"/>
                    <a:pt x="178" y="1791"/>
                    <a:pt x="0" y="1782"/>
                  </a:cubicBezTo>
                  <a:lnTo>
                    <a:pt x="0" y="1782"/>
                  </a:lnTo>
                  <a:cubicBezTo>
                    <a:pt x="1200" y="5891"/>
                    <a:pt x="2145" y="9054"/>
                    <a:pt x="2364" y="9309"/>
                  </a:cubicBezTo>
                  <a:cubicBezTo>
                    <a:pt x="2660" y="9645"/>
                    <a:pt x="4265" y="9777"/>
                    <a:pt x="6181" y="9777"/>
                  </a:cubicBezTo>
                  <a:cubicBezTo>
                    <a:pt x="9443" y="9777"/>
                    <a:pt x="13607" y="9394"/>
                    <a:pt x="13745" y="8981"/>
                  </a:cubicBezTo>
                  <a:cubicBezTo>
                    <a:pt x="13963" y="8290"/>
                    <a:pt x="9309" y="5891"/>
                    <a:pt x="9309" y="5891"/>
                  </a:cubicBezTo>
                  <a:lnTo>
                    <a:pt x="8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37;p18"/>
            <p:cNvSpPr/>
            <p:nvPr/>
          </p:nvSpPr>
          <p:spPr>
            <a:xfrm>
              <a:off x="1822325" y="3318825"/>
              <a:ext cx="351875" cy="218700"/>
            </a:xfrm>
            <a:custGeom>
              <a:avLst/>
              <a:gdLst/>
              <a:ahLst/>
              <a:cxnLst/>
              <a:rect l="l" t="t" r="r" b="b"/>
              <a:pathLst>
                <a:path w="14075" h="8748" extrusionOk="0">
                  <a:moveTo>
                    <a:pt x="6475" y="0"/>
                  </a:moveTo>
                  <a:cubicBezTo>
                    <a:pt x="5421" y="3055"/>
                    <a:pt x="4693" y="5164"/>
                    <a:pt x="4693" y="5164"/>
                  </a:cubicBezTo>
                  <a:cubicBezTo>
                    <a:pt x="4693" y="5164"/>
                    <a:pt x="148" y="7236"/>
                    <a:pt x="39" y="8254"/>
                  </a:cubicBezTo>
                  <a:cubicBezTo>
                    <a:pt x="1" y="8615"/>
                    <a:pt x="1164" y="8747"/>
                    <a:pt x="2726" y="8747"/>
                  </a:cubicBezTo>
                  <a:cubicBezTo>
                    <a:pt x="5577" y="8747"/>
                    <a:pt x="9755" y="8305"/>
                    <a:pt x="10366" y="8000"/>
                  </a:cubicBezTo>
                  <a:cubicBezTo>
                    <a:pt x="10657" y="7891"/>
                    <a:pt x="12148" y="4945"/>
                    <a:pt x="14075" y="982"/>
                  </a:cubicBezTo>
                  <a:lnTo>
                    <a:pt x="14075" y="982"/>
                  </a:lnTo>
                  <a:cubicBezTo>
                    <a:pt x="13602" y="1018"/>
                    <a:pt x="13166" y="1055"/>
                    <a:pt x="12729" y="1055"/>
                  </a:cubicBezTo>
                  <a:cubicBezTo>
                    <a:pt x="10620" y="1055"/>
                    <a:pt x="8475" y="728"/>
                    <a:pt x="6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38;p18"/>
            <p:cNvSpPr/>
            <p:nvPr/>
          </p:nvSpPr>
          <p:spPr>
            <a:xfrm>
              <a:off x="1666950" y="2363425"/>
              <a:ext cx="410900" cy="414050"/>
            </a:xfrm>
            <a:custGeom>
              <a:avLst/>
              <a:gdLst/>
              <a:ahLst/>
              <a:cxnLst/>
              <a:rect l="l" t="t" r="r" b="b"/>
              <a:pathLst>
                <a:path w="16436" h="16562" extrusionOk="0">
                  <a:moveTo>
                    <a:pt x="13090" y="1"/>
                  </a:moveTo>
                  <a:cubicBezTo>
                    <a:pt x="11781" y="1564"/>
                    <a:pt x="10472" y="3164"/>
                    <a:pt x="9163" y="4728"/>
                  </a:cubicBezTo>
                  <a:cubicBezTo>
                    <a:pt x="8436" y="5600"/>
                    <a:pt x="7381" y="7637"/>
                    <a:pt x="6363" y="8146"/>
                  </a:cubicBezTo>
                  <a:cubicBezTo>
                    <a:pt x="6327" y="8146"/>
                    <a:pt x="727" y="11127"/>
                    <a:pt x="1164" y="11709"/>
                  </a:cubicBezTo>
                  <a:cubicBezTo>
                    <a:pt x="1312" y="11919"/>
                    <a:pt x="1515" y="11991"/>
                    <a:pt x="1725" y="11991"/>
                  </a:cubicBezTo>
                  <a:cubicBezTo>
                    <a:pt x="2134" y="11991"/>
                    <a:pt x="2571" y="11721"/>
                    <a:pt x="2691" y="11673"/>
                  </a:cubicBezTo>
                  <a:lnTo>
                    <a:pt x="2691" y="11673"/>
                  </a:lnTo>
                  <a:cubicBezTo>
                    <a:pt x="2473" y="11782"/>
                    <a:pt x="0" y="13200"/>
                    <a:pt x="255" y="13782"/>
                  </a:cubicBezTo>
                  <a:cubicBezTo>
                    <a:pt x="291" y="13873"/>
                    <a:pt x="395" y="13912"/>
                    <a:pt x="543" y="13912"/>
                  </a:cubicBezTo>
                  <a:cubicBezTo>
                    <a:pt x="1270" y="13912"/>
                    <a:pt x="3054" y="12982"/>
                    <a:pt x="3054" y="12982"/>
                  </a:cubicBezTo>
                  <a:lnTo>
                    <a:pt x="3054" y="12982"/>
                  </a:lnTo>
                  <a:cubicBezTo>
                    <a:pt x="3054" y="12982"/>
                    <a:pt x="255" y="15236"/>
                    <a:pt x="655" y="15672"/>
                  </a:cubicBezTo>
                  <a:cubicBezTo>
                    <a:pt x="689" y="15710"/>
                    <a:pt x="748" y="15727"/>
                    <a:pt x="828" y="15727"/>
                  </a:cubicBezTo>
                  <a:cubicBezTo>
                    <a:pt x="1598" y="15727"/>
                    <a:pt x="4254" y="14145"/>
                    <a:pt x="4254" y="14145"/>
                  </a:cubicBezTo>
                  <a:lnTo>
                    <a:pt x="4254" y="14145"/>
                  </a:lnTo>
                  <a:cubicBezTo>
                    <a:pt x="4254" y="14145"/>
                    <a:pt x="2036" y="16181"/>
                    <a:pt x="2364" y="16436"/>
                  </a:cubicBezTo>
                  <a:cubicBezTo>
                    <a:pt x="2377" y="16448"/>
                    <a:pt x="2399" y="16453"/>
                    <a:pt x="2429" y="16453"/>
                  </a:cubicBezTo>
                  <a:cubicBezTo>
                    <a:pt x="3058" y="16453"/>
                    <a:pt x="7185" y="14034"/>
                    <a:pt x="7636" y="14000"/>
                  </a:cubicBezTo>
                  <a:cubicBezTo>
                    <a:pt x="8123" y="14000"/>
                    <a:pt x="7845" y="16561"/>
                    <a:pt x="8329" y="16561"/>
                  </a:cubicBezTo>
                  <a:cubicBezTo>
                    <a:pt x="8351" y="16561"/>
                    <a:pt x="8374" y="16556"/>
                    <a:pt x="8400" y="16545"/>
                  </a:cubicBezTo>
                  <a:cubicBezTo>
                    <a:pt x="9018" y="16291"/>
                    <a:pt x="10727" y="13163"/>
                    <a:pt x="10508" y="11200"/>
                  </a:cubicBezTo>
                  <a:cubicBezTo>
                    <a:pt x="10363" y="10036"/>
                    <a:pt x="13672" y="6764"/>
                    <a:pt x="16435" y="4219"/>
                  </a:cubicBezTo>
                  <a:lnTo>
                    <a:pt x="130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39;p18"/>
            <p:cNvSpPr/>
            <p:nvPr/>
          </p:nvSpPr>
          <p:spPr>
            <a:xfrm>
              <a:off x="2772325" y="2010725"/>
              <a:ext cx="400000" cy="262725"/>
            </a:xfrm>
            <a:custGeom>
              <a:avLst/>
              <a:gdLst/>
              <a:ahLst/>
              <a:cxnLst/>
              <a:rect l="l" t="t" r="r" b="b"/>
              <a:pathLst>
                <a:path w="16000" h="10509" extrusionOk="0">
                  <a:moveTo>
                    <a:pt x="12472" y="0"/>
                  </a:moveTo>
                  <a:cubicBezTo>
                    <a:pt x="11818" y="0"/>
                    <a:pt x="11454" y="110"/>
                    <a:pt x="11236" y="691"/>
                  </a:cubicBezTo>
                  <a:cubicBezTo>
                    <a:pt x="11018" y="1237"/>
                    <a:pt x="11345" y="1491"/>
                    <a:pt x="11127" y="1819"/>
                  </a:cubicBezTo>
                  <a:cubicBezTo>
                    <a:pt x="10909" y="2146"/>
                    <a:pt x="8981" y="2728"/>
                    <a:pt x="8981" y="3855"/>
                  </a:cubicBezTo>
                  <a:cubicBezTo>
                    <a:pt x="6145" y="3891"/>
                    <a:pt x="3345" y="3927"/>
                    <a:pt x="509" y="3964"/>
                  </a:cubicBezTo>
                  <a:cubicBezTo>
                    <a:pt x="255" y="6146"/>
                    <a:pt x="73" y="8327"/>
                    <a:pt x="0" y="10509"/>
                  </a:cubicBezTo>
                  <a:cubicBezTo>
                    <a:pt x="6073" y="9927"/>
                    <a:pt x="14872" y="9018"/>
                    <a:pt x="15345" y="8654"/>
                  </a:cubicBezTo>
                  <a:cubicBezTo>
                    <a:pt x="15999" y="8073"/>
                    <a:pt x="15672" y="3964"/>
                    <a:pt x="15090" y="3528"/>
                  </a:cubicBezTo>
                  <a:cubicBezTo>
                    <a:pt x="14545" y="3055"/>
                    <a:pt x="13163" y="2837"/>
                    <a:pt x="13163" y="2837"/>
                  </a:cubicBezTo>
                  <a:cubicBezTo>
                    <a:pt x="13163" y="2837"/>
                    <a:pt x="13163" y="0"/>
                    <a:pt x="12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0;p18"/>
            <p:cNvSpPr/>
            <p:nvPr/>
          </p:nvSpPr>
          <p:spPr>
            <a:xfrm>
              <a:off x="1994200" y="2109800"/>
              <a:ext cx="789950" cy="578175"/>
            </a:xfrm>
            <a:custGeom>
              <a:avLst/>
              <a:gdLst/>
              <a:ahLst/>
              <a:cxnLst/>
              <a:rect l="l" t="t" r="r" b="b"/>
              <a:pathLst>
                <a:path w="31598" h="23127" extrusionOk="0">
                  <a:moveTo>
                    <a:pt x="31598" y="1"/>
                  </a:moveTo>
                  <a:lnTo>
                    <a:pt x="29634" y="37"/>
                  </a:lnTo>
                  <a:cubicBezTo>
                    <a:pt x="27853" y="74"/>
                    <a:pt x="25962" y="1"/>
                    <a:pt x="24180" y="183"/>
                  </a:cubicBezTo>
                  <a:cubicBezTo>
                    <a:pt x="21271" y="474"/>
                    <a:pt x="20799" y="3673"/>
                    <a:pt x="17963" y="4328"/>
                  </a:cubicBezTo>
                  <a:cubicBezTo>
                    <a:pt x="17495" y="4438"/>
                    <a:pt x="17039" y="4485"/>
                    <a:pt x="16593" y="4485"/>
                  </a:cubicBezTo>
                  <a:cubicBezTo>
                    <a:pt x="13816" y="4485"/>
                    <a:pt x="11394" y="2650"/>
                    <a:pt x="8769" y="2650"/>
                  </a:cubicBezTo>
                  <a:cubicBezTo>
                    <a:pt x="7776" y="2650"/>
                    <a:pt x="6754" y="2913"/>
                    <a:pt x="5672" y="3637"/>
                  </a:cubicBezTo>
                  <a:cubicBezTo>
                    <a:pt x="4182" y="4655"/>
                    <a:pt x="2945" y="6619"/>
                    <a:pt x="1818" y="7964"/>
                  </a:cubicBezTo>
                  <a:cubicBezTo>
                    <a:pt x="1200" y="8691"/>
                    <a:pt x="582" y="9418"/>
                    <a:pt x="0" y="10146"/>
                  </a:cubicBezTo>
                  <a:lnTo>
                    <a:pt x="3309" y="14364"/>
                  </a:lnTo>
                  <a:cubicBezTo>
                    <a:pt x="5309" y="12545"/>
                    <a:pt x="6981" y="11164"/>
                    <a:pt x="6981" y="11164"/>
                  </a:cubicBezTo>
                  <a:cubicBezTo>
                    <a:pt x="6981" y="11164"/>
                    <a:pt x="8072" y="17345"/>
                    <a:pt x="7527" y="22727"/>
                  </a:cubicBezTo>
                  <a:cubicBezTo>
                    <a:pt x="9527" y="22981"/>
                    <a:pt x="11563" y="23127"/>
                    <a:pt x="13599" y="23127"/>
                  </a:cubicBezTo>
                  <a:cubicBezTo>
                    <a:pt x="17708" y="23054"/>
                    <a:pt x="21817" y="22763"/>
                    <a:pt x="25889" y="22218"/>
                  </a:cubicBezTo>
                  <a:lnTo>
                    <a:pt x="25380" y="7055"/>
                  </a:lnTo>
                  <a:cubicBezTo>
                    <a:pt x="25380" y="7055"/>
                    <a:pt x="27853" y="6837"/>
                    <a:pt x="31089" y="6546"/>
                  </a:cubicBezTo>
                  <a:cubicBezTo>
                    <a:pt x="31162" y="4364"/>
                    <a:pt x="31343" y="2183"/>
                    <a:pt x="31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1;p18"/>
            <p:cNvSpPr/>
            <p:nvPr/>
          </p:nvSpPr>
          <p:spPr>
            <a:xfrm>
              <a:off x="1984200" y="2665225"/>
              <a:ext cx="789950" cy="680050"/>
            </a:xfrm>
            <a:custGeom>
              <a:avLst/>
              <a:gdLst/>
              <a:ahLst/>
              <a:cxnLst/>
              <a:rect l="l" t="t" r="r" b="b"/>
              <a:pathLst>
                <a:path w="31598" h="27202" extrusionOk="0">
                  <a:moveTo>
                    <a:pt x="26326" y="1"/>
                  </a:moveTo>
                  <a:cubicBezTo>
                    <a:pt x="22253" y="546"/>
                    <a:pt x="18144" y="873"/>
                    <a:pt x="14072" y="910"/>
                  </a:cubicBezTo>
                  <a:cubicBezTo>
                    <a:pt x="11999" y="910"/>
                    <a:pt x="9963" y="801"/>
                    <a:pt x="7963" y="510"/>
                  </a:cubicBezTo>
                  <a:cubicBezTo>
                    <a:pt x="7891" y="1201"/>
                    <a:pt x="7781" y="1891"/>
                    <a:pt x="7636" y="2582"/>
                  </a:cubicBezTo>
                  <a:cubicBezTo>
                    <a:pt x="7091" y="5418"/>
                    <a:pt x="2582" y="18654"/>
                    <a:pt x="0" y="26144"/>
                  </a:cubicBezTo>
                  <a:cubicBezTo>
                    <a:pt x="1909" y="26838"/>
                    <a:pt x="3950" y="27201"/>
                    <a:pt x="5966" y="27201"/>
                  </a:cubicBezTo>
                  <a:cubicBezTo>
                    <a:pt x="6062" y="27201"/>
                    <a:pt x="6158" y="27200"/>
                    <a:pt x="6254" y="27199"/>
                  </a:cubicBezTo>
                  <a:cubicBezTo>
                    <a:pt x="6727" y="27199"/>
                    <a:pt x="7127" y="27162"/>
                    <a:pt x="7600" y="27126"/>
                  </a:cubicBezTo>
                  <a:cubicBezTo>
                    <a:pt x="11708" y="18618"/>
                    <a:pt x="17781" y="5418"/>
                    <a:pt x="17781" y="5418"/>
                  </a:cubicBezTo>
                  <a:cubicBezTo>
                    <a:pt x="17781" y="5418"/>
                    <a:pt x="21162" y="17890"/>
                    <a:pt x="23562" y="26326"/>
                  </a:cubicBezTo>
                  <a:cubicBezTo>
                    <a:pt x="23731" y="26335"/>
                    <a:pt x="23901" y="26339"/>
                    <a:pt x="24070" y="26339"/>
                  </a:cubicBezTo>
                  <a:cubicBezTo>
                    <a:pt x="26087" y="26339"/>
                    <a:pt x="28125" y="25761"/>
                    <a:pt x="30071" y="25090"/>
                  </a:cubicBezTo>
                  <a:cubicBezTo>
                    <a:pt x="30580" y="24908"/>
                    <a:pt x="31089" y="24726"/>
                    <a:pt x="31598" y="24544"/>
                  </a:cubicBezTo>
                  <a:cubicBezTo>
                    <a:pt x="30107" y="17672"/>
                    <a:pt x="27671" y="6437"/>
                    <a:pt x="26326" y="37"/>
                  </a:cubicBezTo>
                  <a:lnTo>
                    <a:pt x="2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2;p18"/>
            <p:cNvSpPr/>
            <p:nvPr/>
          </p:nvSpPr>
          <p:spPr>
            <a:xfrm>
              <a:off x="1448775" y="3441550"/>
              <a:ext cx="1852625" cy="163650"/>
            </a:xfrm>
            <a:custGeom>
              <a:avLst/>
              <a:gdLst/>
              <a:ahLst/>
              <a:cxnLst/>
              <a:rect l="l" t="t" r="r" b="b"/>
              <a:pathLst>
                <a:path w="74105" h="6546" extrusionOk="0">
                  <a:moveTo>
                    <a:pt x="73850" y="0"/>
                  </a:moveTo>
                  <a:lnTo>
                    <a:pt x="73850" y="0"/>
                  </a:lnTo>
                  <a:cubicBezTo>
                    <a:pt x="67050" y="1600"/>
                    <a:pt x="55669" y="3054"/>
                    <a:pt x="37052" y="3054"/>
                  </a:cubicBezTo>
                  <a:cubicBezTo>
                    <a:pt x="12909" y="3054"/>
                    <a:pt x="3673" y="1455"/>
                    <a:pt x="146" y="146"/>
                  </a:cubicBezTo>
                  <a:lnTo>
                    <a:pt x="146" y="146"/>
                  </a:lnTo>
                  <a:cubicBezTo>
                    <a:pt x="0" y="509"/>
                    <a:pt x="73" y="909"/>
                    <a:pt x="364" y="1200"/>
                  </a:cubicBezTo>
                  <a:lnTo>
                    <a:pt x="7200" y="6327"/>
                  </a:lnTo>
                  <a:cubicBezTo>
                    <a:pt x="7382" y="6472"/>
                    <a:pt x="7600" y="6545"/>
                    <a:pt x="7818" y="6545"/>
                  </a:cubicBezTo>
                  <a:lnTo>
                    <a:pt x="66287" y="6545"/>
                  </a:lnTo>
                  <a:cubicBezTo>
                    <a:pt x="66505" y="6545"/>
                    <a:pt x="66723" y="6472"/>
                    <a:pt x="66905" y="6327"/>
                  </a:cubicBezTo>
                  <a:lnTo>
                    <a:pt x="73704" y="1200"/>
                  </a:lnTo>
                  <a:cubicBezTo>
                    <a:pt x="74032" y="873"/>
                    <a:pt x="74104" y="400"/>
                    <a:pt x="73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3;p18"/>
            <p:cNvSpPr/>
            <p:nvPr/>
          </p:nvSpPr>
          <p:spPr>
            <a:xfrm>
              <a:off x="4293125" y="3430625"/>
              <a:ext cx="1842625" cy="87325"/>
            </a:xfrm>
            <a:custGeom>
              <a:avLst/>
              <a:gdLst/>
              <a:ahLst/>
              <a:cxnLst/>
              <a:rect l="l" t="t" r="r" b="b"/>
              <a:pathLst>
                <a:path w="73705" h="3493" extrusionOk="0">
                  <a:moveTo>
                    <a:pt x="837" y="1"/>
                  </a:moveTo>
                  <a:cubicBezTo>
                    <a:pt x="764" y="1"/>
                    <a:pt x="655" y="37"/>
                    <a:pt x="546" y="74"/>
                  </a:cubicBezTo>
                  <a:cubicBezTo>
                    <a:pt x="510" y="74"/>
                    <a:pt x="437" y="110"/>
                    <a:pt x="400" y="146"/>
                  </a:cubicBezTo>
                  <a:lnTo>
                    <a:pt x="328" y="183"/>
                  </a:lnTo>
                  <a:cubicBezTo>
                    <a:pt x="255" y="219"/>
                    <a:pt x="182" y="292"/>
                    <a:pt x="146" y="328"/>
                  </a:cubicBezTo>
                  <a:cubicBezTo>
                    <a:pt x="73" y="401"/>
                    <a:pt x="37" y="473"/>
                    <a:pt x="0" y="546"/>
                  </a:cubicBezTo>
                  <a:cubicBezTo>
                    <a:pt x="3527" y="1892"/>
                    <a:pt x="12763" y="3491"/>
                    <a:pt x="36871" y="3491"/>
                  </a:cubicBezTo>
                  <a:cubicBezTo>
                    <a:pt x="37094" y="3492"/>
                    <a:pt x="37316" y="3492"/>
                    <a:pt x="37537" y="3492"/>
                  </a:cubicBezTo>
                  <a:cubicBezTo>
                    <a:pt x="55796" y="3492"/>
                    <a:pt x="66986" y="2018"/>
                    <a:pt x="73704" y="437"/>
                  </a:cubicBezTo>
                  <a:cubicBezTo>
                    <a:pt x="73668" y="401"/>
                    <a:pt x="73632" y="328"/>
                    <a:pt x="73595" y="292"/>
                  </a:cubicBezTo>
                  <a:lnTo>
                    <a:pt x="73559" y="255"/>
                  </a:lnTo>
                  <a:cubicBezTo>
                    <a:pt x="73523" y="219"/>
                    <a:pt x="73450" y="183"/>
                    <a:pt x="73414" y="146"/>
                  </a:cubicBezTo>
                  <a:lnTo>
                    <a:pt x="73304" y="110"/>
                  </a:lnTo>
                  <a:cubicBezTo>
                    <a:pt x="73268" y="74"/>
                    <a:pt x="73232" y="74"/>
                    <a:pt x="73195" y="37"/>
                  </a:cubicBezTo>
                  <a:cubicBezTo>
                    <a:pt x="73123" y="37"/>
                    <a:pt x="73014" y="1"/>
                    <a:pt x="7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4;p18"/>
            <p:cNvSpPr/>
            <p:nvPr/>
          </p:nvSpPr>
          <p:spPr>
            <a:xfrm>
              <a:off x="4464925" y="1458775"/>
              <a:ext cx="1567200" cy="2079575"/>
            </a:xfrm>
            <a:custGeom>
              <a:avLst/>
              <a:gdLst/>
              <a:ahLst/>
              <a:cxnLst/>
              <a:rect l="l" t="t" r="r" b="b"/>
              <a:pathLst>
                <a:path w="62688" h="83183" extrusionOk="0">
                  <a:moveTo>
                    <a:pt x="32050" y="1"/>
                  </a:moveTo>
                  <a:cubicBezTo>
                    <a:pt x="30225" y="1"/>
                    <a:pt x="27817" y="1971"/>
                    <a:pt x="27817" y="1971"/>
                  </a:cubicBezTo>
                  <a:cubicBezTo>
                    <a:pt x="27817" y="1971"/>
                    <a:pt x="26199" y="851"/>
                    <a:pt x="24342" y="851"/>
                  </a:cubicBezTo>
                  <a:cubicBezTo>
                    <a:pt x="23740" y="851"/>
                    <a:pt x="23113" y="968"/>
                    <a:pt x="22508" y="1280"/>
                  </a:cubicBezTo>
                  <a:cubicBezTo>
                    <a:pt x="19999" y="2516"/>
                    <a:pt x="21708" y="6043"/>
                    <a:pt x="21708" y="6043"/>
                  </a:cubicBezTo>
                  <a:cubicBezTo>
                    <a:pt x="20327" y="6807"/>
                    <a:pt x="19418" y="8225"/>
                    <a:pt x="19308" y="9788"/>
                  </a:cubicBezTo>
                  <a:cubicBezTo>
                    <a:pt x="19199" y="12406"/>
                    <a:pt x="23054" y="13424"/>
                    <a:pt x="23054" y="13424"/>
                  </a:cubicBezTo>
                  <a:cubicBezTo>
                    <a:pt x="23054" y="13424"/>
                    <a:pt x="20908" y="19242"/>
                    <a:pt x="22254" y="21606"/>
                  </a:cubicBezTo>
                  <a:cubicBezTo>
                    <a:pt x="23635" y="24006"/>
                    <a:pt x="28944" y="25242"/>
                    <a:pt x="28944" y="25242"/>
                  </a:cubicBezTo>
                  <a:lnTo>
                    <a:pt x="28399" y="27533"/>
                  </a:lnTo>
                  <a:cubicBezTo>
                    <a:pt x="25344" y="26151"/>
                    <a:pt x="21599" y="26260"/>
                    <a:pt x="20217" y="26151"/>
                  </a:cubicBezTo>
                  <a:cubicBezTo>
                    <a:pt x="18872" y="26042"/>
                    <a:pt x="7055" y="25933"/>
                    <a:pt x="7055" y="25933"/>
                  </a:cubicBezTo>
                  <a:cubicBezTo>
                    <a:pt x="7055" y="24806"/>
                    <a:pt x="5091" y="24224"/>
                    <a:pt x="4873" y="23897"/>
                  </a:cubicBezTo>
                  <a:cubicBezTo>
                    <a:pt x="4655" y="23533"/>
                    <a:pt x="4982" y="23315"/>
                    <a:pt x="4764" y="22733"/>
                  </a:cubicBezTo>
                  <a:cubicBezTo>
                    <a:pt x="4546" y="22188"/>
                    <a:pt x="4182" y="22078"/>
                    <a:pt x="3528" y="22078"/>
                  </a:cubicBezTo>
                  <a:cubicBezTo>
                    <a:pt x="2837" y="22078"/>
                    <a:pt x="2837" y="24915"/>
                    <a:pt x="2837" y="24915"/>
                  </a:cubicBezTo>
                  <a:cubicBezTo>
                    <a:pt x="2837" y="24915"/>
                    <a:pt x="1455" y="25133"/>
                    <a:pt x="910" y="25606"/>
                  </a:cubicBezTo>
                  <a:cubicBezTo>
                    <a:pt x="328" y="26042"/>
                    <a:pt x="1" y="30151"/>
                    <a:pt x="692" y="30696"/>
                  </a:cubicBezTo>
                  <a:cubicBezTo>
                    <a:pt x="1346" y="31278"/>
                    <a:pt x="22726" y="33096"/>
                    <a:pt x="22726" y="33096"/>
                  </a:cubicBezTo>
                  <a:cubicBezTo>
                    <a:pt x="22726" y="33096"/>
                    <a:pt x="20908" y="35350"/>
                    <a:pt x="20799" y="37059"/>
                  </a:cubicBezTo>
                  <a:cubicBezTo>
                    <a:pt x="20690" y="38768"/>
                    <a:pt x="22617" y="40259"/>
                    <a:pt x="22617" y="40259"/>
                  </a:cubicBezTo>
                  <a:cubicBezTo>
                    <a:pt x="19418" y="47859"/>
                    <a:pt x="14654" y="78657"/>
                    <a:pt x="14654" y="78657"/>
                  </a:cubicBezTo>
                  <a:cubicBezTo>
                    <a:pt x="14654" y="78657"/>
                    <a:pt x="10000" y="81056"/>
                    <a:pt x="10218" y="81711"/>
                  </a:cubicBezTo>
                  <a:cubicBezTo>
                    <a:pt x="10356" y="82148"/>
                    <a:pt x="14553" y="82541"/>
                    <a:pt x="17822" y="82541"/>
                  </a:cubicBezTo>
                  <a:cubicBezTo>
                    <a:pt x="19720" y="82541"/>
                    <a:pt x="21305" y="82409"/>
                    <a:pt x="21599" y="82075"/>
                  </a:cubicBezTo>
                  <a:cubicBezTo>
                    <a:pt x="22290" y="81275"/>
                    <a:pt x="29780" y="51495"/>
                    <a:pt x="29780" y="51495"/>
                  </a:cubicBezTo>
                  <a:cubicBezTo>
                    <a:pt x="29780" y="51495"/>
                    <a:pt x="42834" y="81711"/>
                    <a:pt x="43634" y="82402"/>
                  </a:cubicBezTo>
                  <a:cubicBezTo>
                    <a:pt x="44116" y="82818"/>
                    <a:pt x="47810" y="83182"/>
                    <a:pt x="50644" y="83182"/>
                  </a:cubicBezTo>
                  <a:cubicBezTo>
                    <a:pt x="52511" y="83182"/>
                    <a:pt x="54004" y="83024"/>
                    <a:pt x="53961" y="82620"/>
                  </a:cubicBezTo>
                  <a:cubicBezTo>
                    <a:pt x="53852" y="81602"/>
                    <a:pt x="49306" y="79566"/>
                    <a:pt x="49306" y="79566"/>
                  </a:cubicBezTo>
                  <a:cubicBezTo>
                    <a:pt x="49306" y="79566"/>
                    <a:pt x="43161" y="54331"/>
                    <a:pt x="41416" y="50622"/>
                  </a:cubicBezTo>
                  <a:cubicBezTo>
                    <a:pt x="39416" y="46331"/>
                    <a:pt x="36798" y="43641"/>
                    <a:pt x="36798" y="42732"/>
                  </a:cubicBezTo>
                  <a:cubicBezTo>
                    <a:pt x="36798" y="41823"/>
                    <a:pt x="38871" y="38768"/>
                    <a:pt x="38871" y="38768"/>
                  </a:cubicBezTo>
                  <a:cubicBezTo>
                    <a:pt x="38871" y="38768"/>
                    <a:pt x="51161" y="46186"/>
                    <a:pt x="51706" y="48113"/>
                  </a:cubicBezTo>
                  <a:cubicBezTo>
                    <a:pt x="52252" y="50004"/>
                    <a:pt x="55051" y="52258"/>
                    <a:pt x="55706" y="52258"/>
                  </a:cubicBezTo>
                  <a:cubicBezTo>
                    <a:pt x="56324" y="52258"/>
                    <a:pt x="54979" y="49786"/>
                    <a:pt x="55415" y="49604"/>
                  </a:cubicBezTo>
                  <a:cubicBezTo>
                    <a:pt x="55469" y="49583"/>
                    <a:pt x="55585" y="49574"/>
                    <a:pt x="55747" y="49574"/>
                  </a:cubicBezTo>
                  <a:cubicBezTo>
                    <a:pt x="56712" y="49574"/>
                    <a:pt x="59337" y="49889"/>
                    <a:pt x="60575" y="49889"/>
                  </a:cubicBezTo>
                  <a:cubicBezTo>
                    <a:pt x="60948" y="49889"/>
                    <a:pt x="61196" y="49860"/>
                    <a:pt x="61233" y="49786"/>
                  </a:cubicBezTo>
                  <a:cubicBezTo>
                    <a:pt x="61415" y="49422"/>
                    <a:pt x="58615" y="48440"/>
                    <a:pt x="58615" y="48440"/>
                  </a:cubicBezTo>
                  <a:lnTo>
                    <a:pt x="58615" y="48440"/>
                  </a:lnTo>
                  <a:cubicBezTo>
                    <a:pt x="58615" y="48440"/>
                    <a:pt x="60263" y="48683"/>
                    <a:pt x="61416" y="48683"/>
                  </a:cubicBezTo>
                  <a:cubicBezTo>
                    <a:pt x="61992" y="48683"/>
                    <a:pt x="62445" y="48622"/>
                    <a:pt x="62505" y="48440"/>
                  </a:cubicBezTo>
                  <a:cubicBezTo>
                    <a:pt x="62687" y="47895"/>
                    <a:pt x="59233" y="46877"/>
                    <a:pt x="59233" y="46877"/>
                  </a:cubicBezTo>
                  <a:lnTo>
                    <a:pt x="59233" y="46877"/>
                  </a:lnTo>
                  <a:cubicBezTo>
                    <a:pt x="59233" y="46877"/>
                    <a:pt x="59877" y="46941"/>
                    <a:pt x="60559" y="46941"/>
                  </a:cubicBezTo>
                  <a:cubicBezTo>
                    <a:pt x="61327" y="46941"/>
                    <a:pt x="62142" y="46860"/>
                    <a:pt x="62142" y="46513"/>
                  </a:cubicBezTo>
                  <a:cubicBezTo>
                    <a:pt x="62142" y="45934"/>
                    <a:pt x="59428" y="45578"/>
                    <a:pt x="59086" y="45536"/>
                  </a:cubicBezTo>
                  <a:lnTo>
                    <a:pt x="59086" y="45536"/>
                  </a:lnTo>
                  <a:cubicBezTo>
                    <a:pt x="59140" y="45542"/>
                    <a:pt x="59251" y="45552"/>
                    <a:pt x="59388" y="45552"/>
                  </a:cubicBezTo>
                  <a:cubicBezTo>
                    <a:pt x="59778" y="45552"/>
                    <a:pt x="60384" y="45471"/>
                    <a:pt x="60506" y="44986"/>
                  </a:cubicBezTo>
                  <a:cubicBezTo>
                    <a:pt x="60687" y="44259"/>
                    <a:pt x="54324" y="43713"/>
                    <a:pt x="54324" y="43713"/>
                  </a:cubicBezTo>
                  <a:cubicBezTo>
                    <a:pt x="54324" y="43713"/>
                    <a:pt x="41198" y="30260"/>
                    <a:pt x="39853" y="29023"/>
                  </a:cubicBezTo>
                  <a:cubicBezTo>
                    <a:pt x="39059" y="28334"/>
                    <a:pt x="37630" y="28293"/>
                    <a:pt x="36412" y="28293"/>
                  </a:cubicBezTo>
                  <a:cubicBezTo>
                    <a:pt x="36246" y="28293"/>
                    <a:pt x="36083" y="28294"/>
                    <a:pt x="35926" y="28294"/>
                  </a:cubicBezTo>
                  <a:cubicBezTo>
                    <a:pt x="35235" y="28294"/>
                    <a:pt x="34663" y="28278"/>
                    <a:pt x="34398" y="28114"/>
                  </a:cubicBezTo>
                  <a:lnTo>
                    <a:pt x="34398" y="28078"/>
                  </a:lnTo>
                  <a:cubicBezTo>
                    <a:pt x="34253" y="27060"/>
                    <a:pt x="34871" y="26151"/>
                    <a:pt x="35816" y="25860"/>
                  </a:cubicBezTo>
                  <a:cubicBezTo>
                    <a:pt x="37307" y="25460"/>
                    <a:pt x="38725" y="24842"/>
                    <a:pt x="39998" y="24042"/>
                  </a:cubicBezTo>
                  <a:cubicBezTo>
                    <a:pt x="42580" y="22406"/>
                    <a:pt x="42943" y="21642"/>
                    <a:pt x="43343" y="19824"/>
                  </a:cubicBezTo>
                  <a:cubicBezTo>
                    <a:pt x="43972" y="19933"/>
                    <a:pt x="44495" y="19980"/>
                    <a:pt x="44930" y="19980"/>
                  </a:cubicBezTo>
                  <a:cubicBezTo>
                    <a:pt x="47540" y="19980"/>
                    <a:pt x="46979" y="18297"/>
                    <a:pt x="46979" y="18297"/>
                  </a:cubicBezTo>
                  <a:lnTo>
                    <a:pt x="46979" y="18297"/>
                  </a:lnTo>
                  <a:cubicBezTo>
                    <a:pt x="46980" y="18297"/>
                    <a:pt x="47622" y="19600"/>
                    <a:pt x="48872" y="19600"/>
                  </a:cubicBezTo>
                  <a:cubicBezTo>
                    <a:pt x="49430" y="19600"/>
                    <a:pt x="50109" y="19340"/>
                    <a:pt x="50906" y="18588"/>
                  </a:cubicBezTo>
                  <a:cubicBezTo>
                    <a:pt x="53488" y="16188"/>
                    <a:pt x="50615" y="14515"/>
                    <a:pt x="50615" y="14515"/>
                  </a:cubicBezTo>
                  <a:cubicBezTo>
                    <a:pt x="50615" y="14515"/>
                    <a:pt x="55306" y="12988"/>
                    <a:pt x="53015" y="9352"/>
                  </a:cubicBezTo>
                  <a:cubicBezTo>
                    <a:pt x="51981" y="7684"/>
                    <a:pt x="50748" y="7233"/>
                    <a:pt x="49716" y="7233"/>
                  </a:cubicBezTo>
                  <a:cubicBezTo>
                    <a:pt x="49609" y="7233"/>
                    <a:pt x="49504" y="7238"/>
                    <a:pt x="49402" y="7246"/>
                  </a:cubicBezTo>
                  <a:lnTo>
                    <a:pt x="49402" y="7246"/>
                  </a:lnTo>
                  <a:cubicBezTo>
                    <a:pt x="49259" y="6848"/>
                    <a:pt x="48969" y="6389"/>
                    <a:pt x="48470" y="5861"/>
                  </a:cubicBezTo>
                  <a:cubicBezTo>
                    <a:pt x="47974" y="5330"/>
                    <a:pt x="47408" y="5116"/>
                    <a:pt x="46818" y="5116"/>
                  </a:cubicBezTo>
                  <a:cubicBezTo>
                    <a:pt x="44378" y="5116"/>
                    <a:pt x="41525" y="8770"/>
                    <a:pt x="41525" y="8770"/>
                  </a:cubicBezTo>
                  <a:cubicBezTo>
                    <a:pt x="39671" y="6516"/>
                    <a:pt x="37380" y="4698"/>
                    <a:pt x="34762" y="3425"/>
                  </a:cubicBezTo>
                  <a:cubicBezTo>
                    <a:pt x="34762" y="3425"/>
                    <a:pt x="34653" y="916"/>
                    <a:pt x="32835" y="153"/>
                  </a:cubicBezTo>
                  <a:cubicBezTo>
                    <a:pt x="32594" y="47"/>
                    <a:pt x="32329" y="1"/>
                    <a:pt x="32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5;p18"/>
            <p:cNvSpPr/>
            <p:nvPr/>
          </p:nvSpPr>
          <p:spPr>
            <a:xfrm>
              <a:off x="5403950" y="1834375"/>
              <a:ext cx="116375" cy="175825"/>
            </a:xfrm>
            <a:custGeom>
              <a:avLst/>
              <a:gdLst/>
              <a:ahLst/>
              <a:cxnLst/>
              <a:rect l="l" t="t" r="r" b="b"/>
              <a:pathLst>
                <a:path w="4655" h="7033" extrusionOk="0">
                  <a:moveTo>
                    <a:pt x="3091" y="0"/>
                  </a:moveTo>
                  <a:cubicBezTo>
                    <a:pt x="2546" y="37"/>
                    <a:pt x="2037" y="219"/>
                    <a:pt x="1637" y="582"/>
                  </a:cubicBezTo>
                  <a:cubicBezTo>
                    <a:pt x="1273" y="909"/>
                    <a:pt x="983" y="1309"/>
                    <a:pt x="873" y="1782"/>
                  </a:cubicBezTo>
                  <a:cubicBezTo>
                    <a:pt x="801" y="2037"/>
                    <a:pt x="583" y="2218"/>
                    <a:pt x="364" y="2255"/>
                  </a:cubicBezTo>
                  <a:cubicBezTo>
                    <a:pt x="110" y="2291"/>
                    <a:pt x="1" y="2473"/>
                    <a:pt x="983" y="3018"/>
                  </a:cubicBezTo>
                  <a:cubicBezTo>
                    <a:pt x="1092" y="2982"/>
                    <a:pt x="1201" y="2946"/>
                    <a:pt x="1237" y="2909"/>
                  </a:cubicBezTo>
                  <a:cubicBezTo>
                    <a:pt x="1273" y="2800"/>
                    <a:pt x="1346" y="2691"/>
                    <a:pt x="1346" y="2582"/>
                  </a:cubicBezTo>
                  <a:cubicBezTo>
                    <a:pt x="1455" y="2291"/>
                    <a:pt x="1564" y="2037"/>
                    <a:pt x="1710" y="1782"/>
                  </a:cubicBezTo>
                  <a:cubicBezTo>
                    <a:pt x="1782" y="1600"/>
                    <a:pt x="1819" y="1346"/>
                    <a:pt x="1964" y="1237"/>
                  </a:cubicBezTo>
                  <a:cubicBezTo>
                    <a:pt x="2255" y="982"/>
                    <a:pt x="2619" y="800"/>
                    <a:pt x="3019" y="764"/>
                  </a:cubicBezTo>
                  <a:cubicBezTo>
                    <a:pt x="3164" y="764"/>
                    <a:pt x="3346" y="764"/>
                    <a:pt x="3491" y="837"/>
                  </a:cubicBezTo>
                  <a:cubicBezTo>
                    <a:pt x="3601" y="946"/>
                    <a:pt x="3710" y="1055"/>
                    <a:pt x="3746" y="1237"/>
                  </a:cubicBezTo>
                  <a:cubicBezTo>
                    <a:pt x="3819" y="1418"/>
                    <a:pt x="3855" y="1600"/>
                    <a:pt x="3855" y="1818"/>
                  </a:cubicBezTo>
                  <a:lnTo>
                    <a:pt x="3928" y="2473"/>
                  </a:lnTo>
                  <a:cubicBezTo>
                    <a:pt x="4000" y="2982"/>
                    <a:pt x="4037" y="3527"/>
                    <a:pt x="4000" y="4073"/>
                  </a:cubicBezTo>
                  <a:cubicBezTo>
                    <a:pt x="4000" y="4182"/>
                    <a:pt x="3855" y="4218"/>
                    <a:pt x="3855" y="4291"/>
                  </a:cubicBezTo>
                  <a:cubicBezTo>
                    <a:pt x="3782" y="4727"/>
                    <a:pt x="3637" y="5127"/>
                    <a:pt x="3491" y="5527"/>
                  </a:cubicBezTo>
                  <a:cubicBezTo>
                    <a:pt x="3382" y="5673"/>
                    <a:pt x="3201" y="5745"/>
                    <a:pt x="3091" y="5855"/>
                  </a:cubicBezTo>
                  <a:cubicBezTo>
                    <a:pt x="2873" y="6109"/>
                    <a:pt x="2546" y="6255"/>
                    <a:pt x="2219" y="6291"/>
                  </a:cubicBezTo>
                  <a:cubicBezTo>
                    <a:pt x="2115" y="6306"/>
                    <a:pt x="2009" y="6313"/>
                    <a:pt x="1904" y="6313"/>
                  </a:cubicBezTo>
                  <a:cubicBezTo>
                    <a:pt x="1492" y="6313"/>
                    <a:pt x="1075" y="6203"/>
                    <a:pt x="728" y="6000"/>
                  </a:cubicBezTo>
                  <a:cubicBezTo>
                    <a:pt x="699" y="6000"/>
                    <a:pt x="716" y="5953"/>
                    <a:pt x="687" y="5953"/>
                  </a:cubicBezTo>
                  <a:cubicBezTo>
                    <a:pt x="680" y="5953"/>
                    <a:pt x="670" y="5956"/>
                    <a:pt x="655" y="5964"/>
                  </a:cubicBezTo>
                  <a:cubicBezTo>
                    <a:pt x="583" y="6073"/>
                    <a:pt x="473" y="6182"/>
                    <a:pt x="401" y="6291"/>
                  </a:cubicBezTo>
                  <a:cubicBezTo>
                    <a:pt x="255" y="6436"/>
                    <a:pt x="183" y="6618"/>
                    <a:pt x="146" y="6800"/>
                  </a:cubicBezTo>
                  <a:cubicBezTo>
                    <a:pt x="146" y="6897"/>
                    <a:pt x="179" y="6913"/>
                    <a:pt x="243" y="6913"/>
                  </a:cubicBezTo>
                  <a:cubicBezTo>
                    <a:pt x="275" y="6913"/>
                    <a:pt x="316" y="6909"/>
                    <a:pt x="364" y="6909"/>
                  </a:cubicBezTo>
                  <a:cubicBezTo>
                    <a:pt x="481" y="6909"/>
                    <a:pt x="574" y="6862"/>
                    <a:pt x="662" y="6862"/>
                  </a:cubicBezTo>
                  <a:cubicBezTo>
                    <a:pt x="684" y="6862"/>
                    <a:pt x="706" y="6865"/>
                    <a:pt x="728" y="6873"/>
                  </a:cubicBezTo>
                  <a:cubicBezTo>
                    <a:pt x="1092" y="6982"/>
                    <a:pt x="1419" y="7018"/>
                    <a:pt x="1782" y="7018"/>
                  </a:cubicBezTo>
                  <a:cubicBezTo>
                    <a:pt x="1880" y="7028"/>
                    <a:pt x="1975" y="7032"/>
                    <a:pt x="2068" y="7032"/>
                  </a:cubicBezTo>
                  <a:cubicBezTo>
                    <a:pt x="2321" y="7032"/>
                    <a:pt x="2561" y="6999"/>
                    <a:pt x="2801" y="6945"/>
                  </a:cubicBezTo>
                  <a:cubicBezTo>
                    <a:pt x="3055" y="6873"/>
                    <a:pt x="3310" y="6727"/>
                    <a:pt x="3528" y="6545"/>
                  </a:cubicBezTo>
                  <a:cubicBezTo>
                    <a:pt x="3710" y="6400"/>
                    <a:pt x="3891" y="6182"/>
                    <a:pt x="4037" y="5964"/>
                  </a:cubicBezTo>
                  <a:cubicBezTo>
                    <a:pt x="4219" y="5600"/>
                    <a:pt x="4400" y="5200"/>
                    <a:pt x="4510" y="4764"/>
                  </a:cubicBezTo>
                  <a:cubicBezTo>
                    <a:pt x="4619" y="4255"/>
                    <a:pt x="4655" y="3746"/>
                    <a:pt x="4655" y="3200"/>
                  </a:cubicBezTo>
                  <a:cubicBezTo>
                    <a:pt x="4655" y="2837"/>
                    <a:pt x="4619" y="2473"/>
                    <a:pt x="4582" y="2073"/>
                  </a:cubicBezTo>
                  <a:cubicBezTo>
                    <a:pt x="4546" y="1709"/>
                    <a:pt x="4437" y="1309"/>
                    <a:pt x="4328" y="946"/>
                  </a:cubicBezTo>
                  <a:cubicBezTo>
                    <a:pt x="4219" y="691"/>
                    <a:pt x="4073" y="473"/>
                    <a:pt x="3891" y="291"/>
                  </a:cubicBezTo>
                  <a:cubicBezTo>
                    <a:pt x="3673" y="73"/>
                    <a:pt x="3382" y="0"/>
                    <a:pt x="3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6;p18"/>
            <p:cNvSpPr/>
            <p:nvPr/>
          </p:nvSpPr>
          <p:spPr>
            <a:xfrm>
              <a:off x="5420025" y="1897325"/>
              <a:ext cx="93050" cy="52600"/>
            </a:xfrm>
            <a:custGeom>
              <a:avLst/>
              <a:gdLst/>
              <a:ahLst/>
              <a:cxnLst/>
              <a:rect l="l" t="t" r="r" b="b"/>
              <a:pathLst>
                <a:path w="3722" h="2104" extrusionOk="0">
                  <a:moveTo>
                    <a:pt x="3648" y="0"/>
                  </a:moveTo>
                  <a:cubicBezTo>
                    <a:pt x="3621" y="0"/>
                    <a:pt x="3594" y="10"/>
                    <a:pt x="3576" y="28"/>
                  </a:cubicBezTo>
                  <a:cubicBezTo>
                    <a:pt x="3467" y="28"/>
                    <a:pt x="3357" y="64"/>
                    <a:pt x="3248" y="100"/>
                  </a:cubicBezTo>
                  <a:cubicBezTo>
                    <a:pt x="3176" y="137"/>
                    <a:pt x="3103" y="282"/>
                    <a:pt x="3030" y="282"/>
                  </a:cubicBezTo>
                  <a:cubicBezTo>
                    <a:pt x="2885" y="282"/>
                    <a:pt x="2776" y="209"/>
                    <a:pt x="2630" y="209"/>
                  </a:cubicBezTo>
                  <a:lnTo>
                    <a:pt x="2158" y="209"/>
                  </a:lnTo>
                  <a:cubicBezTo>
                    <a:pt x="2012" y="209"/>
                    <a:pt x="1867" y="209"/>
                    <a:pt x="1721" y="282"/>
                  </a:cubicBezTo>
                  <a:cubicBezTo>
                    <a:pt x="1576" y="391"/>
                    <a:pt x="1430" y="537"/>
                    <a:pt x="1321" y="682"/>
                  </a:cubicBezTo>
                  <a:cubicBezTo>
                    <a:pt x="1321" y="689"/>
                    <a:pt x="1317" y="692"/>
                    <a:pt x="1310" y="692"/>
                  </a:cubicBezTo>
                  <a:cubicBezTo>
                    <a:pt x="1282" y="692"/>
                    <a:pt x="1212" y="646"/>
                    <a:pt x="1212" y="646"/>
                  </a:cubicBezTo>
                  <a:cubicBezTo>
                    <a:pt x="1139" y="755"/>
                    <a:pt x="994" y="937"/>
                    <a:pt x="958" y="973"/>
                  </a:cubicBezTo>
                  <a:cubicBezTo>
                    <a:pt x="950" y="981"/>
                    <a:pt x="942" y="984"/>
                    <a:pt x="934" y="984"/>
                  </a:cubicBezTo>
                  <a:cubicBezTo>
                    <a:pt x="912" y="984"/>
                    <a:pt x="888" y="963"/>
                    <a:pt x="854" y="963"/>
                  </a:cubicBezTo>
                  <a:cubicBezTo>
                    <a:pt x="841" y="963"/>
                    <a:pt x="828" y="965"/>
                    <a:pt x="812" y="973"/>
                  </a:cubicBezTo>
                  <a:cubicBezTo>
                    <a:pt x="703" y="1046"/>
                    <a:pt x="667" y="1191"/>
                    <a:pt x="594" y="1191"/>
                  </a:cubicBezTo>
                  <a:cubicBezTo>
                    <a:pt x="503" y="1209"/>
                    <a:pt x="412" y="1219"/>
                    <a:pt x="321" y="1219"/>
                  </a:cubicBezTo>
                  <a:cubicBezTo>
                    <a:pt x="230" y="1219"/>
                    <a:pt x="140" y="1209"/>
                    <a:pt x="49" y="1191"/>
                  </a:cubicBezTo>
                  <a:cubicBezTo>
                    <a:pt x="49" y="1191"/>
                    <a:pt x="16" y="1159"/>
                    <a:pt x="6" y="1159"/>
                  </a:cubicBezTo>
                  <a:cubicBezTo>
                    <a:pt x="0" y="1159"/>
                    <a:pt x="0" y="1167"/>
                    <a:pt x="12" y="1191"/>
                  </a:cubicBezTo>
                  <a:cubicBezTo>
                    <a:pt x="49" y="1264"/>
                    <a:pt x="121" y="1409"/>
                    <a:pt x="194" y="1591"/>
                  </a:cubicBezTo>
                  <a:cubicBezTo>
                    <a:pt x="303" y="1737"/>
                    <a:pt x="449" y="1991"/>
                    <a:pt x="521" y="2064"/>
                  </a:cubicBezTo>
                  <a:cubicBezTo>
                    <a:pt x="535" y="2092"/>
                    <a:pt x="544" y="2104"/>
                    <a:pt x="549" y="2104"/>
                  </a:cubicBezTo>
                  <a:cubicBezTo>
                    <a:pt x="558" y="2104"/>
                    <a:pt x="558" y="2072"/>
                    <a:pt x="558" y="2028"/>
                  </a:cubicBezTo>
                  <a:cubicBezTo>
                    <a:pt x="558" y="1991"/>
                    <a:pt x="521" y="1846"/>
                    <a:pt x="558" y="1846"/>
                  </a:cubicBezTo>
                  <a:cubicBezTo>
                    <a:pt x="630" y="1846"/>
                    <a:pt x="721" y="1855"/>
                    <a:pt x="812" y="1855"/>
                  </a:cubicBezTo>
                  <a:cubicBezTo>
                    <a:pt x="903" y="1855"/>
                    <a:pt x="994" y="1846"/>
                    <a:pt x="1067" y="1809"/>
                  </a:cubicBezTo>
                  <a:cubicBezTo>
                    <a:pt x="1249" y="1664"/>
                    <a:pt x="1394" y="1518"/>
                    <a:pt x="1503" y="1337"/>
                  </a:cubicBezTo>
                  <a:cubicBezTo>
                    <a:pt x="1612" y="1228"/>
                    <a:pt x="1685" y="1082"/>
                    <a:pt x="1794" y="1009"/>
                  </a:cubicBezTo>
                  <a:cubicBezTo>
                    <a:pt x="1939" y="900"/>
                    <a:pt x="2121" y="828"/>
                    <a:pt x="2303" y="791"/>
                  </a:cubicBezTo>
                  <a:cubicBezTo>
                    <a:pt x="2412" y="791"/>
                    <a:pt x="2558" y="937"/>
                    <a:pt x="2667" y="937"/>
                  </a:cubicBezTo>
                  <a:cubicBezTo>
                    <a:pt x="2723" y="956"/>
                    <a:pt x="2782" y="965"/>
                    <a:pt x="2841" y="965"/>
                  </a:cubicBezTo>
                  <a:cubicBezTo>
                    <a:pt x="3011" y="965"/>
                    <a:pt x="3186" y="890"/>
                    <a:pt x="3321" y="755"/>
                  </a:cubicBezTo>
                  <a:cubicBezTo>
                    <a:pt x="3331" y="734"/>
                    <a:pt x="3344" y="723"/>
                    <a:pt x="3358" y="723"/>
                  </a:cubicBezTo>
                  <a:cubicBezTo>
                    <a:pt x="3393" y="723"/>
                    <a:pt x="3430" y="800"/>
                    <a:pt x="3430" y="1009"/>
                  </a:cubicBezTo>
                  <a:cubicBezTo>
                    <a:pt x="3430" y="1066"/>
                    <a:pt x="3430" y="1108"/>
                    <a:pt x="3439" y="1108"/>
                  </a:cubicBezTo>
                  <a:cubicBezTo>
                    <a:pt x="3458" y="1108"/>
                    <a:pt x="3521" y="900"/>
                    <a:pt x="3721" y="173"/>
                  </a:cubicBezTo>
                  <a:cubicBezTo>
                    <a:pt x="3721" y="64"/>
                    <a:pt x="3721" y="28"/>
                    <a:pt x="3721" y="28"/>
                  </a:cubicBezTo>
                  <a:cubicBezTo>
                    <a:pt x="3703" y="10"/>
                    <a:pt x="3676" y="0"/>
                    <a:pt x="3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7;p18"/>
            <p:cNvSpPr/>
            <p:nvPr/>
          </p:nvSpPr>
          <p:spPr>
            <a:xfrm>
              <a:off x="5118525" y="1723475"/>
              <a:ext cx="67300" cy="122075"/>
            </a:xfrm>
            <a:custGeom>
              <a:avLst/>
              <a:gdLst/>
              <a:ahLst/>
              <a:cxnLst/>
              <a:rect l="l" t="t" r="r" b="b"/>
              <a:pathLst>
                <a:path w="2692" h="4883" extrusionOk="0">
                  <a:moveTo>
                    <a:pt x="1276" y="4093"/>
                  </a:moveTo>
                  <a:cubicBezTo>
                    <a:pt x="1273" y="4093"/>
                    <a:pt x="1265" y="4096"/>
                    <a:pt x="1247" y="4104"/>
                  </a:cubicBezTo>
                  <a:lnTo>
                    <a:pt x="1247" y="4104"/>
                  </a:lnTo>
                  <a:cubicBezTo>
                    <a:pt x="1268" y="4099"/>
                    <a:pt x="1279" y="4093"/>
                    <a:pt x="1276" y="4093"/>
                  </a:cubicBezTo>
                  <a:close/>
                  <a:moveTo>
                    <a:pt x="1600" y="0"/>
                  </a:moveTo>
                  <a:cubicBezTo>
                    <a:pt x="1549" y="26"/>
                    <a:pt x="1479" y="52"/>
                    <a:pt x="1443" y="52"/>
                  </a:cubicBezTo>
                  <a:cubicBezTo>
                    <a:pt x="1428" y="52"/>
                    <a:pt x="1418" y="47"/>
                    <a:pt x="1418" y="37"/>
                  </a:cubicBezTo>
                  <a:cubicBezTo>
                    <a:pt x="1418" y="109"/>
                    <a:pt x="1418" y="182"/>
                    <a:pt x="1418" y="255"/>
                  </a:cubicBezTo>
                  <a:cubicBezTo>
                    <a:pt x="1455" y="437"/>
                    <a:pt x="1491" y="582"/>
                    <a:pt x="1564" y="764"/>
                  </a:cubicBezTo>
                  <a:cubicBezTo>
                    <a:pt x="1600" y="873"/>
                    <a:pt x="1782" y="946"/>
                    <a:pt x="1782" y="1055"/>
                  </a:cubicBezTo>
                  <a:cubicBezTo>
                    <a:pt x="1782" y="1273"/>
                    <a:pt x="1782" y="1491"/>
                    <a:pt x="1782" y="1709"/>
                  </a:cubicBezTo>
                  <a:cubicBezTo>
                    <a:pt x="1782" y="1855"/>
                    <a:pt x="1746" y="2037"/>
                    <a:pt x="1637" y="2182"/>
                  </a:cubicBezTo>
                  <a:cubicBezTo>
                    <a:pt x="1612" y="2182"/>
                    <a:pt x="1588" y="2198"/>
                    <a:pt x="1564" y="2198"/>
                  </a:cubicBezTo>
                  <a:cubicBezTo>
                    <a:pt x="1552" y="2198"/>
                    <a:pt x="1540" y="2194"/>
                    <a:pt x="1528" y="2182"/>
                  </a:cubicBezTo>
                  <a:lnTo>
                    <a:pt x="1491" y="2182"/>
                  </a:lnTo>
                  <a:cubicBezTo>
                    <a:pt x="1382" y="2218"/>
                    <a:pt x="1273" y="2255"/>
                    <a:pt x="1164" y="2255"/>
                  </a:cubicBezTo>
                  <a:cubicBezTo>
                    <a:pt x="946" y="2291"/>
                    <a:pt x="764" y="2327"/>
                    <a:pt x="618" y="2364"/>
                  </a:cubicBezTo>
                  <a:cubicBezTo>
                    <a:pt x="604" y="2371"/>
                    <a:pt x="589" y="2374"/>
                    <a:pt x="575" y="2374"/>
                  </a:cubicBezTo>
                  <a:cubicBezTo>
                    <a:pt x="517" y="2374"/>
                    <a:pt x="459" y="2327"/>
                    <a:pt x="400" y="2327"/>
                  </a:cubicBezTo>
                  <a:lnTo>
                    <a:pt x="364" y="2364"/>
                  </a:lnTo>
                  <a:cubicBezTo>
                    <a:pt x="146" y="2546"/>
                    <a:pt x="37" y="2836"/>
                    <a:pt x="73" y="3127"/>
                  </a:cubicBezTo>
                  <a:cubicBezTo>
                    <a:pt x="73" y="3236"/>
                    <a:pt x="0" y="3309"/>
                    <a:pt x="0" y="3418"/>
                  </a:cubicBezTo>
                  <a:cubicBezTo>
                    <a:pt x="37" y="3636"/>
                    <a:pt x="182" y="3782"/>
                    <a:pt x="219" y="3964"/>
                  </a:cubicBezTo>
                  <a:cubicBezTo>
                    <a:pt x="291" y="4255"/>
                    <a:pt x="400" y="4545"/>
                    <a:pt x="582" y="4836"/>
                  </a:cubicBezTo>
                  <a:cubicBezTo>
                    <a:pt x="611" y="4836"/>
                    <a:pt x="594" y="4883"/>
                    <a:pt x="604" y="4883"/>
                  </a:cubicBezTo>
                  <a:cubicBezTo>
                    <a:pt x="607" y="4883"/>
                    <a:pt x="611" y="4880"/>
                    <a:pt x="618" y="4873"/>
                  </a:cubicBezTo>
                  <a:cubicBezTo>
                    <a:pt x="728" y="4800"/>
                    <a:pt x="837" y="4691"/>
                    <a:pt x="909" y="4582"/>
                  </a:cubicBezTo>
                  <a:cubicBezTo>
                    <a:pt x="1018" y="4436"/>
                    <a:pt x="1200" y="4182"/>
                    <a:pt x="1237" y="4109"/>
                  </a:cubicBezTo>
                  <a:cubicBezTo>
                    <a:pt x="1241" y="4107"/>
                    <a:pt x="1244" y="4105"/>
                    <a:pt x="1247" y="4104"/>
                  </a:cubicBezTo>
                  <a:lnTo>
                    <a:pt x="1247" y="4104"/>
                  </a:lnTo>
                  <a:cubicBezTo>
                    <a:pt x="1235" y="4107"/>
                    <a:pt x="1219" y="4109"/>
                    <a:pt x="1200" y="4109"/>
                  </a:cubicBezTo>
                  <a:cubicBezTo>
                    <a:pt x="1171" y="4139"/>
                    <a:pt x="1070" y="4192"/>
                    <a:pt x="1033" y="4192"/>
                  </a:cubicBezTo>
                  <a:cubicBezTo>
                    <a:pt x="1024" y="4192"/>
                    <a:pt x="1018" y="4189"/>
                    <a:pt x="1018" y="4182"/>
                  </a:cubicBezTo>
                  <a:cubicBezTo>
                    <a:pt x="946" y="3964"/>
                    <a:pt x="909" y="3782"/>
                    <a:pt x="873" y="3564"/>
                  </a:cubicBezTo>
                  <a:cubicBezTo>
                    <a:pt x="837" y="3418"/>
                    <a:pt x="800" y="3346"/>
                    <a:pt x="764" y="3273"/>
                  </a:cubicBezTo>
                  <a:cubicBezTo>
                    <a:pt x="728" y="3236"/>
                    <a:pt x="691" y="3164"/>
                    <a:pt x="728" y="3127"/>
                  </a:cubicBezTo>
                  <a:lnTo>
                    <a:pt x="728" y="3091"/>
                  </a:lnTo>
                  <a:cubicBezTo>
                    <a:pt x="764" y="3018"/>
                    <a:pt x="837" y="2909"/>
                    <a:pt x="1055" y="2909"/>
                  </a:cubicBezTo>
                  <a:lnTo>
                    <a:pt x="1382" y="2909"/>
                  </a:lnTo>
                  <a:cubicBezTo>
                    <a:pt x="1414" y="2920"/>
                    <a:pt x="1449" y="2924"/>
                    <a:pt x="1485" y="2924"/>
                  </a:cubicBezTo>
                  <a:cubicBezTo>
                    <a:pt x="1573" y="2924"/>
                    <a:pt x="1669" y="2899"/>
                    <a:pt x="1746" y="2873"/>
                  </a:cubicBezTo>
                  <a:cubicBezTo>
                    <a:pt x="1927" y="2800"/>
                    <a:pt x="2109" y="2655"/>
                    <a:pt x="2218" y="2509"/>
                  </a:cubicBezTo>
                  <a:cubicBezTo>
                    <a:pt x="2364" y="2291"/>
                    <a:pt x="2509" y="2037"/>
                    <a:pt x="2546" y="1782"/>
                  </a:cubicBezTo>
                  <a:cubicBezTo>
                    <a:pt x="2546" y="1564"/>
                    <a:pt x="2509" y="1346"/>
                    <a:pt x="2509" y="1128"/>
                  </a:cubicBezTo>
                  <a:cubicBezTo>
                    <a:pt x="2473" y="909"/>
                    <a:pt x="2364" y="691"/>
                    <a:pt x="2255" y="509"/>
                  </a:cubicBezTo>
                  <a:cubicBezTo>
                    <a:pt x="2182" y="437"/>
                    <a:pt x="2182" y="328"/>
                    <a:pt x="2473" y="255"/>
                  </a:cubicBezTo>
                  <a:cubicBezTo>
                    <a:pt x="2655" y="182"/>
                    <a:pt x="2691" y="109"/>
                    <a:pt x="1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8;p18"/>
            <p:cNvSpPr/>
            <p:nvPr/>
          </p:nvSpPr>
          <p:spPr>
            <a:xfrm>
              <a:off x="5225775" y="1742525"/>
              <a:ext cx="43675" cy="65500"/>
            </a:xfrm>
            <a:custGeom>
              <a:avLst/>
              <a:gdLst/>
              <a:ahLst/>
              <a:cxnLst/>
              <a:rect l="l" t="t" r="r" b="b"/>
              <a:pathLst>
                <a:path w="1747" h="2620" extrusionOk="0">
                  <a:moveTo>
                    <a:pt x="907" y="0"/>
                  </a:moveTo>
                  <a:cubicBezTo>
                    <a:pt x="487" y="0"/>
                    <a:pt x="109" y="568"/>
                    <a:pt x="74" y="1238"/>
                  </a:cubicBezTo>
                  <a:cubicBezTo>
                    <a:pt x="1" y="1965"/>
                    <a:pt x="365" y="2584"/>
                    <a:pt x="801" y="2620"/>
                  </a:cubicBezTo>
                  <a:cubicBezTo>
                    <a:pt x="1274" y="2620"/>
                    <a:pt x="1674" y="2074"/>
                    <a:pt x="1710" y="1347"/>
                  </a:cubicBezTo>
                  <a:cubicBezTo>
                    <a:pt x="1746" y="620"/>
                    <a:pt x="1419" y="2"/>
                    <a:pt x="946" y="2"/>
                  </a:cubicBezTo>
                  <a:cubicBezTo>
                    <a:pt x="933" y="1"/>
                    <a:pt x="920" y="0"/>
                    <a:pt x="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9;p18"/>
            <p:cNvSpPr/>
            <p:nvPr/>
          </p:nvSpPr>
          <p:spPr>
            <a:xfrm>
              <a:off x="5065800" y="1759775"/>
              <a:ext cx="36375" cy="54675"/>
            </a:xfrm>
            <a:custGeom>
              <a:avLst/>
              <a:gdLst/>
              <a:ahLst/>
              <a:cxnLst/>
              <a:rect l="l" t="t" r="r" b="b"/>
              <a:pathLst>
                <a:path w="1455" h="2187" extrusionOk="0">
                  <a:moveTo>
                    <a:pt x="725" y="1"/>
                  </a:moveTo>
                  <a:cubicBezTo>
                    <a:pt x="375" y="1"/>
                    <a:pt x="37" y="461"/>
                    <a:pt x="37" y="1057"/>
                  </a:cubicBezTo>
                  <a:cubicBezTo>
                    <a:pt x="0" y="1675"/>
                    <a:pt x="291" y="2148"/>
                    <a:pt x="655" y="2184"/>
                  </a:cubicBezTo>
                  <a:cubicBezTo>
                    <a:pt x="669" y="2186"/>
                    <a:pt x="684" y="2186"/>
                    <a:pt x="698" y="2186"/>
                  </a:cubicBezTo>
                  <a:cubicBezTo>
                    <a:pt x="1078" y="2186"/>
                    <a:pt x="1383" y="1726"/>
                    <a:pt x="1418" y="1130"/>
                  </a:cubicBezTo>
                  <a:cubicBezTo>
                    <a:pt x="1455" y="512"/>
                    <a:pt x="1164" y="3"/>
                    <a:pt x="764" y="3"/>
                  </a:cubicBezTo>
                  <a:cubicBezTo>
                    <a:pt x="751" y="1"/>
                    <a:pt x="738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50;p18"/>
            <p:cNvSpPr/>
            <p:nvPr/>
          </p:nvSpPr>
          <p:spPr>
            <a:xfrm>
              <a:off x="5093975" y="1831650"/>
              <a:ext cx="155475" cy="59100"/>
            </a:xfrm>
            <a:custGeom>
              <a:avLst/>
              <a:gdLst/>
              <a:ahLst/>
              <a:cxnLst/>
              <a:rect l="l" t="t" r="r" b="b"/>
              <a:pathLst>
                <a:path w="6219" h="2364" extrusionOk="0">
                  <a:moveTo>
                    <a:pt x="6218" y="0"/>
                  </a:moveTo>
                  <a:cubicBezTo>
                    <a:pt x="5042" y="588"/>
                    <a:pt x="3569" y="1572"/>
                    <a:pt x="2803" y="1572"/>
                  </a:cubicBezTo>
                  <a:cubicBezTo>
                    <a:pt x="2764" y="1572"/>
                    <a:pt x="2727" y="1569"/>
                    <a:pt x="2691" y="1564"/>
                  </a:cubicBezTo>
                  <a:cubicBezTo>
                    <a:pt x="1528" y="1418"/>
                    <a:pt x="619" y="1237"/>
                    <a:pt x="1" y="1164"/>
                  </a:cubicBezTo>
                  <a:lnTo>
                    <a:pt x="1" y="1164"/>
                  </a:lnTo>
                  <a:cubicBezTo>
                    <a:pt x="291" y="1382"/>
                    <a:pt x="582" y="1564"/>
                    <a:pt x="910" y="1746"/>
                  </a:cubicBezTo>
                  <a:cubicBezTo>
                    <a:pt x="1491" y="2109"/>
                    <a:pt x="2146" y="2327"/>
                    <a:pt x="2800" y="2364"/>
                  </a:cubicBezTo>
                  <a:cubicBezTo>
                    <a:pt x="3709" y="2291"/>
                    <a:pt x="4546" y="1891"/>
                    <a:pt x="5128" y="1200"/>
                  </a:cubicBezTo>
                  <a:cubicBezTo>
                    <a:pt x="5491" y="800"/>
                    <a:pt x="5855" y="400"/>
                    <a:pt x="6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51;p18"/>
            <p:cNvSpPr/>
            <p:nvPr/>
          </p:nvSpPr>
          <p:spPr>
            <a:xfrm>
              <a:off x="5155800" y="1872525"/>
              <a:ext cx="113650" cy="65500"/>
            </a:xfrm>
            <a:custGeom>
              <a:avLst/>
              <a:gdLst/>
              <a:ahLst/>
              <a:cxnLst/>
              <a:rect l="l" t="t" r="r" b="b"/>
              <a:pathLst>
                <a:path w="4546" h="2620" extrusionOk="0">
                  <a:moveTo>
                    <a:pt x="4433" y="0"/>
                  </a:moveTo>
                  <a:cubicBezTo>
                    <a:pt x="2836" y="0"/>
                    <a:pt x="1287" y="759"/>
                    <a:pt x="327" y="2038"/>
                  </a:cubicBezTo>
                  <a:cubicBezTo>
                    <a:pt x="218" y="2220"/>
                    <a:pt x="109" y="2365"/>
                    <a:pt x="0" y="2547"/>
                  </a:cubicBezTo>
                  <a:cubicBezTo>
                    <a:pt x="182" y="2583"/>
                    <a:pt x="400" y="2620"/>
                    <a:pt x="618" y="2620"/>
                  </a:cubicBezTo>
                  <a:cubicBezTo>
                    <a:pt x="2036" y="2583"/>
                    <a:pt x="3600" y="1274"/>
                    <a:pt x="4545" y="2"/>
                  </a:cubicBezTo>
                  <a:cubicBezTo>
                    <a:pt x="4508" y="1"/>
                    <a:pt x="4471" y="0"/>
                    <a:pt x="4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52;p18"/>
            <p:cNvSpPr/>
            <p:nvPr/>
          </p:nvSpPr>
          <p:spPr>
            <a:xfrm>
              <a:off x="5070350" y="1819725"/>
              <a:ext cx="224550" cy="117400"/>
            </a:xfrm>
            <a:custGeom>
              <a:avLst/>
              <a:gdLst/>
              <a:ahLst/>
              <a:cxnLst/>
              <a:rect l="l" t="t" r="r" b="b"/>
              <a:pathLst>
                <a:path w="8982" h="4696" extrusionOk="0">
                  <a:moveTo>
                    <a:pt x="8491" y="0"/>
                  </a:moveTo>
                  <a:cubicBezTo>
                    <a:pt x="8185" y="0"/>
                    <a:pt x="7708" y="205"/>
                    <a:pt x="7163" y="477"/>
                  </a:cubicBezTo>
                  <a:cubicBezTo>
                    <a:pt x="6800" y="877"/>
                    <a:pt x="6473" y="1314"/>
                    <a:pt x="6073" y="1714"/>
                  </a:cubicBezTo>
                  <a:cubicBezTo>
                    <a:pt x="5491" y="2368"/>
                    <a:pt x="4654" y="2804"/>
                    <a:pt x="3745" y="2877"/>
                  </a:cubicBezTo>
                  <a:cubicBezTo>
                    <a:pt x="3091" y="2841"/>
                    <a:pt x="2436" y="2623"/>
                    <a:pt x="1855" y="2259"/>
                  </a:cubicBezTo>
                  <a:cubicBezTo>
                    <a:pt x="1564" y="2077"/>
                    <a:pt x="1236" y="1859"/>
                    <a:pt x="946" y="1641"/>
                  </a:cubicBezTo>
                  <a:cubicBezTo>
                    <a:pt x="709" y="1586"/>
                    <a:pt x="518" y="1559"/>
                    <a:pt x="382" y="1559"/>
                  </a:cubicBezTo>
                  <a:cubicBezTo>
                    <a:pt x="246" y="1559"/>
                    <a:pt x="164" y="1586"/>
                    <a:pt x="146" y="1641"/>
                  </a:cubicBezTo>
                  <a:cubicBezTo>
                    <a:pt x="0" y="2041"/>
                    <a:pt x="1309" y="4332"/>
                    <a:pt x="3418" y="4695"/>
                  </a:cubicBezTo>
                  <a:cubicBezTo>
                    <a:pt x="3527" y="4513"/>
                    <a:pt x="3636" y="4332"/>
                    <a:pt x="3745" y="4186"/>
                  </a:cubicBezTo>
                  <a:cubicBezTo>
                    <a:pt x="4740" y="2907"/>
                    <a:pt x="6256" y="2149"/>
                    <a:pt x="7851" y="2149"/>
                  </a:cubicBezTo>
                  <a:cubicBezTo>
                    <a:pt x="7889" y="2149"/>
                    <a:pt x="7926" y="2149"/>
                    <a:pt x="7963" y="2150"/>
                  </a:cubicBezTo>
                  <a:cubicBezTo>
                    <a:pt x="8618" y="1314"/>
                    <a:pt x="8981" y="477"/>
                    <a:pt x="8800" y="150"/>
                  </a:cubicBezTo>
                  <a:cubicBezTo>
                    <a:pt x="8742" y="45"/>
                    <a:pt x="8635" y="0"/>
                    <a:pt x="8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53;p18"/>
            <p:cNvSpPr/>
            <p:nvPr/>
          </p:nvSpPr>
          <p:spPr>
            <a:xfrm>
              <a:off x="5500325" y="1675300"/>
              <a:ext cx="85450" cy="281825"/>
            </a:xfrm>
            <a:custGeom>
              <a:avLst/>
              <a:gdLst/>
              <a:ahLst/>
              <a:cxnLst/>
              <a:rect l="l" t="t" r="r" b="b"/>
              <a:pathLst>
                <a:path w="3418" h="11273" extrusionOk="0">
                  <a:moveTo>
                    <a:pt x="873" y="0"/>
                  </a:moveTo>
                  <a:cubicBezTo>
                    <a:pt x="764" y="73"/>
                    <a:pt x="618" y="109"/>
                    <a:pt x="509" y="182"/>
                  </a:cubicBezTo>
                  <a:cubicBezTo>
                    <a:pt x="327" y="327"/>
                    <a:pt x="182" y="437"/>
                    <a:pt x="36" y="582"/>
                  </a:cubicBezTo>
                  <a:cubicBezTo>
                    <a:pt x="0" y="691"/>
                    <a:pt x="36" y="655"/>
                    <a:pt x="109" y="691"/>
                  </a:cubicBezTo>
                  <a:cubicBezTo>
                    <a:pt x="218" y="691"/>
                    <a:pt x="327" y="691"/>
                    <a:pt x="364" y="764"/>
                  </a:cubicBezTo>
                  <a:cubicBezTo>
                    <a:pt x="618" y="1200"/>
                    <a:pt x="727" y="1709"/>
                    <a:pt x="945" y="2182"/>
                  </a:cubicBezTo>
                  <a:cubicBezTo>
                    <a:pt x="1236" y="2764"/>
                    <a:pt x="1600" y="3309"/>
                    <a:pt x="1854" y="3891"/>
                  </a:cubicBezTo>
                  <a:lnTo>
                    <a:pt x="2145" y="4436"/>
                  </a:lnTo>
                  <a:cubicBezTo>
                    <a:pt x="2254" y="4618"/>
                    <a:pt x="2364" y="4836"/>
                    <a:pt x="2400" y="5018"/>
                  </a:cubicBezTo>
                  <a:cubicBezTo>
                    <a:pt x="2582" y="5600"/>
                    <a:pt x="2691" y="6218"/>
                    <a:pt x="2727" y="6836"/>
                  </a:cubicBezTo>
                  <a:cubicBezTo>
                    <a:pt x="2763" y="7200"/>
                    <a:pt x="2582" y="7600"/>
                    <a:pt x="2582" y="7963"/>
                  </a:cubicBezTo>
                  <a:cubicBezTo>
                    <a:pt x="2509" y="8691"/>
                    <a:pt x="2509" y="9454"/>
                    <a:pt x="2582" y="10218"/>
                  </a:cubicBezTo>
                  <a:cubicBezTo>
                    <a:pt x="2618" y="10399"/>
                    <a:pt x="2582" y="10581"/>
                    <a:pt x="2254" y="10690"/>
                  </a:cubicBezTo>
                  <a:cubicBezTo>
                    <a:pt x="2036" y="10799"/>
                    <a:pt x="2000" y="10909"/>
                    <a:pt x="3018" y="11272"/>
                  </a:cubicBezTo>
                  <a:cubicBezTo>
                    <a:pt x="3163" y="11236"/>
                    <a:pt x="3236" y="11199"/>
                    <a:pt x="3309" y="11127"/>
                  </a:cubicBezTo>
                  <a:cubicBezTo>
                    <a:pt x="3345" y="10981"/>
                    <a:pt x="3382" y="10872"/>
                    <a:pt x="3382" y="10763"/>
                  </a:cubicBezTo>
                  <a:cubicBezTo>
                    <a:pt x="3418" y="10472"/>
                    <a:pt x="3418" y="10181"/>
                    <a:pt x="3382" y="9890"/>
                  </a:cubicBezTo>
                  <a:cubicBezTo>
                    <a:pt x="3382" y="9672"/>
                    <a:pt x="3273" y="9454"/>
                    <a:pt x="3273" y="9272"/>
                  </a:cubicBezTo>
                  <a:cubicBezTo>
                    <a:pt x="3309" y="8872"/>
                    <a:pt x="3418" y="8509"/>
                    <a:pt x="3418" y="8072"/>
                  </a:cubicBezTo>
                  <a:lnTo>
                    <a:pt x="3418" y="6763"/>
                  </a:lnTo>
                  <a:cubicBezTo>
                    <a:pt x="3418" y="6327"/>
                    <a:pt x="3382" y="5927"/>
                    <a:pt x="3309" y="5491"/>
                  </a:cubicBezTo>
                  <a:cubicBezTo>
                    <a:pt x="3127" y="4982"/>
                    <a:pt x="2945" y="4509"/>
                    <a:pt x="2691" y="4073"/>
                  </a:cubicBezTo>
                  <a:cubicBezTo>
                    <a:pt x="2654" y="4000"/>
                    <a:pt x="2727" y="3891"/>
                    <a:pt x="2691" y="3818"/>
                  </a:cubicBezTo>
                  <a:cubicBezTo>
                    <a:pt x="2509" y="3454"/>
                    <a:pt x="2291" y="3127"/>
                    <a:pt x="2109" y="2764"/>
                  </a:cubicBezTo>
                  <a:cubicBezTo>
                    <a:pt x="2036" y="2655"/>
                    <a:pt x="2036" y="2473"/>
                    <a:pt x="1964" y="2327"/>
                  </a:cubicBezTo>
                  <a:cubicBezTo>
                    <a:pt x="1818" y="2036"/>
                    <a:pt x="1600" y="1782"/>
                    <a:pt x="1491" y="1491"/>
                  </a:cubicBezTo>
                  <a:cubicBezTo>
                    <a:pt x="1273" y="1055"/>
                    <a:pt x="1127" y="546"/>
                    <a:pt x="909" y="109"/>
                  </a:cubicBezTo>
                  <a:cubicBezTo>
                    <a:pt x="873" y="73"/>
                    <a:pt x="945" y="0"/>
                    <a:pt x="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54;p18"/>
            <p:cNvSpPr/>
            <p:nvPr/>
          </p:nvSpPr>
          <p:spPr>
            <a:xfrm>
              <a:off x="5328500" y="1976175"/>
              <a:ext cx="114175" cy="124575"/>
            </a:xfrm>
            <a:custGeom>
              <a:avLst/>
              <a:gdLst/>
              <a:ahLst/>
              <a:cxnLst/>
              <a:rect l="l" t="t" r="r" b="b"/>
              <a:pathLst>
                <a:path w="4567" h="4983" extrusionOk="0">
                  <a:moveTo>
                    <a:pt x="4328" y="1"/>
                  </a:moveTo>
                  <a:cubicBezTo>
                    <a:pt x="4255" y="37"/>
                    <a:pt x="4182" y="37"/>
                    <a:pt x="4110" y="110"/>
                  </a:cubicBezTo>
                  <a:cubicBezTo>
                    <a:pt x="3964" y="183"/>
                    <a:pt x="3782" y="292"/>
                    <a:pt x="3673" y="401"/>
                  </a:cubicBezTo>
                  <a:cubicBezTo>
                    <a:pt x="3564" y="473"/>
                    <a:pt x="3528" y="655"/>
                    <a:pt x="3455" y="692"/>
                  </a:cubicBezTo>
                  <a:cubicBezTo>
                    <a:pt x="3237" y="837"/>
                    <a:pt x="3019" y="873"/>
                    <a:pt x="2837" y="983"/>
                  </a:cubicBezTo>
                  <a:cubicBezTo>
                    <a:pt x="2619" y="1092"/>
                    <a:pt x="2401" y="1237"/>
                    <a:pt x="2219" y="1382"/>
                  </a:cubicBezTo>
                  <a:cubicBezTo>
                    <a:pt x="2001" y="1492"/>
                    <a:pt x="1819" y="1637"/>
                    <a:pt x="1637" y="1819"/>
                  </a:cubicBezTo>
                  <a:cubicBezTo>
                    <a:pt x="1492" y="2073"/>
                    <a:pt x="1383" y="2328"/>
                    <a:pt x="1273" y="2619"/>
                  </a:cubicBezTo>
                  <a:cubicBezTo>
                    <a:pt x="1273" y="2637"/>
                    <a:pt x="1237" y="2637"/>
                    <a:pt x="1201" y="2637"/>
                  </a:cubicBezTo>
                  <a:cubicBezTo>
                    <a:pt x="1164" y="2637"/>
                    <a:pt x="1128" y="2637"/>
                    <a:pt x="1128" y="2655"/>
                  </a:cubicBezTo>
                  <a:cubicBezTo>
                    <a:pt x="1055" y="2873"/>
                    <a:pt x="1019" y="3091"/>
                    <a:pt x="946" y="3310"/>
                  </a:cubicBezTo>
                  <a:cubicBezTo>
                    <a:pt x="910" y="3382"/>
                    <a:pt x="801" y="3419"/>
                    <a:pt x="764" y="3491"/>
                  </a:cubicBezTo>
                  <a:cubicBezTo>
                    <a:pt x="692" y="3673"/>
                    <a:pt x="655" y="3855"/>
                    <a:pt x="583" y="4000"/>
                  </a:cubicBezTo>
                  <a:cubicBezTo>
                    <a:pt x="437" y="4255"/>
                    <a:pt x="255" y="4473"/>
                    <a:pt x="74" y="4728"/>
                  </a:cubicBezTo>
                  <a:cubicBezTo>
                    <a:pt x="37" y="4728"/>
                    <a:pt x="1" y="4728"/>
                    <a:pt x="37" y="4764"/>
                  </a:cubicBezTo>
                  <a:cubicBezTo>
                    <a:pt x="183" y="4837"/>
                    <a:pt x="328" y="4873"/>
                    <a:pt x="473" y="4910"/>
                  </a:cubicBezTo>
                  <a:cubicBezTo>
                    <a:pt x="655" y="4946"/>
                    <a:pt x="946" y="4982"/>
                    <a:pt x="1019" y="4982"/>
                  </a:cubicBezTo>
                  <a:cubicBezTo>
                    <a:pt x="1128" y="4982"/>
                    <a:pt x="1055" y="4946"/>
                    <a:pt x="1019" y="4910"/>
                  </a:cubicBezTo>
                  <a:cubicBezTo>
                    <a:pt x="983" y="4873"/>
                    <a:pt x="910" y="4800"/>
                    <a:pt x="910" y="4764"/>
                  </a:cubicBezTo>
                  <a:cubicBezTo>
                    <a:pt x="1019" y="4546"/>
                    <a:pt x="1201" y="4437"/>
                    <a:pt x="1346" y="4146"/>
                  </a:cubicBezTo>
                  <a:cubicBezTo>
                    <a:pt x="1492" y="3855"/>
                    <a:pt x="1564" y="3528"/>
                    <a:pt x="1710" y="3237"/>
                  </a:cubicBezTo>
                  <a:cubicBezTo>
                    <a:pt x="1782" y="3019"/>
                    <a:pt x="1855" y="2801"/>
                    <a:pt x="1964" y="2582"/>
                  </a:cubicBezTo>
                  <a:cubicBezTo>
                    <a:pt x="2146" y="2328"/>
                    <a:pt x="2364" y="2073"/>
                    <a:pt x="2619" y="1892"/>
                  </a:cubicBezTo>
                  <a:cubicBezTo>
                    <a:pt x="2801" y="1782"/>
                    <a:pt x="3055" y="1782"/>
                    <a:pt x="3201" y="1673"/>
                  </a:cubicBezTo>
                  <a:cubicBezTo>
                    <a:pt x="3564" y="1528"/>
                    <a:pt x="3891" y="1273"/>
                    <a:pt x="4110" y="983"/>
                  </a:cubicBezTo>
                  <a:cubicBezTo>
                    <a:pt x="4140" y="937"/>
                    <a:pt x="4176" y="911"/>
                    <a:pt x="4219" y="911"/>
                  </a:cubicBezTo>
                  <a:cubicBezTo>
                    <a:pt x="4279" y="911"/>
                    <a:pt x="4352" y="964"/>
                    <a:pt x="4437" y="1092"/>
                  </a:cubicBezTo>
                  <a:cubicBezTo>
                    <a:pt x="4468" y="1144"/>
                    <a:pt x="4497" y="1182"/>
                    <a:pt x="4517" y="1182"/>
                  </a:cubicBezTo>
                  <a:cubicBezTo>
                    <a:pt x="4567" y="1182"/>
                    <a:pt x="4566" y="957"/>
                    <a:pt x="4437" y="183"/>
                  </a:cubicBezTo>
                  <a:cubicBezTo>
                    <a:pt x="4364" y="110"/>
                    <a:pt x="4328" y="37"/>
                    <a:pt x="43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55;p18"/>
            <p:cNvSpPr/>
            <p:nvPr/>
          </p:nvSpPr>
          <p:spPr>
            <a:xfrm>
              <a:off x="5041250" y="1632575"/>
              <a:ext cx="378175" cy="320000"/>
            </a:xfrm>
            <a:custGeom>
              <a:avLst/>
              <a:gdLst/>
              <a:ahLst/>
              <a:cxnLst/>
              <a:rect l="l" t="t" r="r" b="b"/>
              <a:pathLst>
                <a:path w="15127" h="12800" extrusionOk="0">
                  <a:moveTo>
                    <a:pt x="9127" y="0"/>
                  </a:moveTo>
                  <a:cubicBezTo>
                    <a:pt x="9091" y="0"/>
                    <a:pt x="9091" y="37"/>
                    <a:pt x="9018" y="37"/>
                  </a:cubicBezTo>
                  <a:cubicBezTo>
                    <a:pt x="9091" y="291"/>
                    <a:pt x="9127" y="509"/>
                    <a:pt x="9200" y="764"/>
                  </a:cubicBezTo>
                  <a:lnTo>
                    <a:pt x="9236" y="1091"/>
                  </a:lnTo>
                  <a:cubicBezTo>
                    <a:pt x="9236" y="1164"/>
                    <a:pt x="9236" y="1273"/>
                    <a:pt x="9236" y="1346"/>
                  </a:cubicBezTo>
                  <a:cubicBezTo>
                    <a:pt x="9236" y="1491"/>
                    <a:pt x="9164" y="1600"/>
                    <a:pt x="9055" y="1673"/>
                  </a:cubicBezTo>
                  <a:cubicBezTo>
                    <a:pt x="9008" y="1720"/>
                    <a:pt x="8948" y="1733"/>
                    <a:pt x="8880" y="1733"/>
                  </a:cubicBezTo>
                  <a:cubicBezTo>
                    <a:pt x="8790" y="1733"/>
                    <a:pt x="8686" y="1709"/>
                    <a:pt x="8582" y="1709"/>
                  </a:cubicBezTo>
                  <a:cubicBezTo>
                    <a:pt x="8473" y="1718"/>
                    <a:pt x="8361" y="1723"/>
                    <a:pt x="8249" y="1723"/>
                  </a:cubicBezTo>
                  <a:cubicBezTo>
                    <a:pt x="7911" y="1723"/>
                    <a:pt x="7564" y="1682"/>
                    <a:pt x="7237" y="1600"/>
                  </a:cubicBezTo>
                  <a:cubicBezTo>
                    <a:pt x="6982" y="1564"/>
                    <a:pt x="6764" y="1491"/>
                    <a:pt x="6546" y="1418"/>
                  </a:cubicBezTo>
                  <a:cubicBezTo>
                    <a:pt x="6255" y="1346"/>
                    <a:pt x="6000" y="1200"/>
                    <a:pt x="5746" y="1055"/>
                  </a:cubicBezTo>
                  <a:cubicBezTo>
                    <a:pt x="5746" y="1091"/>
                    <a:pt x="5709" y="1127"/>
                    <a:pt x="5673" y="1200"/>
                  </a:cubicBezTo>
                  <a:cubicBezTo>
                    <a:pt x="5455" y="1564"/>
                    <a:pt x="5128" y="1891"/>
                    <a:pt x="4728" y="2109"/>
                  </a:cubicBezTo>
                  <a:cubicBezTo>
                    <a:pt x="4037" y="2509"/>
                    <a:pt x="3273" y="2836"/>
                    <a:pt x="2473" y="2945"/>
                  </a:cubicBezTo>
                  <a:lnTo>
                    <a:pt x="2001" y="3055"/>
                  </a:lnTo>
                  <a:lnTo>
                    <a:pt x="1746" y="3127"/>
                  </a:lnTo>
                  <a:cubicBezTo>
                    <a:pt x="1637" y="3164"/>
                    <a:pt x="1564" y="3200"/>
                    <a:pt x="1455" y="3273"/>
                  </a:cubicBezTo>
                  <a:cubicBezTo>
                    <a:pt x="1201" y="3491"/>
                    <a:pt x="1019" y="3818"/>
                    <a:pt x="910" y="4182"/>
                  </a:cubicBezTo>
                  <a:cubicBezTo>
                    <a:pt x="692" y="4800"/>
                    <a:pt x="510" y="5418"/>
                    <a:pt x="146" y="5782"/>
                  </a:cubicBezTo>
                  <a:cubicBezTo>
                    <a:pt x="110" y="5782"/>
                    <a:pt x="1" y="5782"/>
                    <a:pt x="1" y="5854"/>
                  </a:cubicBezTo>
                  <a:cubicBezTo>
                    <a:pt x="1" y="6036"/>
                    <a:pt x="37" y="6182"/>
                    <a:pt x="110" y="6327"/>
                  </a:cubicBezTo>
                  <a:cubicBezTo>
                    <a:pt x="182" y="6472"/>
                    <a:pt x="401" y="6691"/>
                    <a:pt x="582" y="6691"/>
                  </a:cubicBezTo>
                  <a:cubicBezTo>
                    <a:pt x="728" y="6691"/>
                    <a:pt x="837" y="6472"/>
                    <a:pt x="910" y="6363"/>
                  </a:cubicBezTo>
                  <a:cubicBezTo>
                    <a:pt x="1019" y="6109"/>
                    <a:pt x="1055" y="5854"/>
                    <a:pt x="1164" y="5636"/>
                  </a:cubicBezTo>
                  <a:cubicBezTo>
                    <a:pt x="1310" y="5309"/>
                    <a:pt x="1419" y="4945"/>
                    <a:pt x="1528" y="4582"/>
                  </a:cubicBezTo>
                  <a:cubicBezTo>
                    <a:pt x="1601" y="4327"/>
                    <a:pt x="1710" y="4073"/>
                    <a:pt x="1855" y="3854"/>
                  </a:cubicBezTo>
                  <a:cubicBezTo>
                    <a:pt x="1891" y="3854"/>
                    <a:pt x="1928" y="3818"/>
                    <a:pt x="1964" y="3818"/>
                  </a:cubicBezTo>
                  <a:lnTo>
                    <a:pt x="2037" y="3818"/>
                  </a:lnTo>
                  <a:lnTo>
                    <a:pt x="2510" y="3709"/>
                  </a:lnTo>
                  <a:cubicBezTo>
                    <a:pt x="2873" y="3636"/>
                    <a:pt x="3200" y="3564"/>
                    <a:pt x="3564" y="3491"/>
                  </a:cubicBezTo>
                  <a:cubicBezTo>
                    <a:pt x="4109" y="3345"/>
                    <a:pt x="4619" y="3127"/>
                    <a:pt x="5091" y="2836"/>
                  </a:cubicBezTo>
                  <a:cubicBezTo>
                    <a:pt x="5346" y="2655"/>
                    <a:pt x="5564" y="2473"/>
                    <a:pt x="5746" y="2255"/>
                  </a:cubicBezTo>
                  <a:cubicBezTo>
                    <a:pt x="5818" y="2218"/>
                    <a:pt x="5855" y="2146"/>
                    <a:pt x="5891" y="2073"/>
                  </a:cubicBezTo>
                  <a:cubicBezTo>
                    <a:pt x="5928" y="2073"/>
                    <a:pt x="5928" y="2073"/>
                    <a:pt x="5891" y="2036"/>
                  </a:cubicBezTo>
                  <a:cubicBezTo>
                    <a:pt x="5891" y="2036"/>
                    <a:pt x="5891" y="2000"/>
                    <a:pt x="5891" y="2000"/>
                  </a:cubicBezTo>
                  <a:lnTo>
                    <a:pt x="5964" y="2000"/>
                  </a:lnTo>
                  <a:lnTo>
                    <a:pt x="6037" y="2036"/>
                  </a:lnTo>
                  <a:cubicBezTo>
                    <a:pt x="6255" y="2109"/>
                    <a:pt x="6473" y="2182"/>
                    <a:pt x="6655" y="2255"/>
                  </a:cubicBezTo>
                  <a:cubicBezTo>
                    <a:pt x="7091" y="2364"/>
                    <a:pt x="7527" y="2436"/>
                    <a:pt x="7964" y="2473"/>
                  </a:cubicBezTo>
                  <a:cubicBezTo>
                    <a:pt x="8068" y="2488"/>
                    <a:pt x="8170" y="2495"/>
                    <a:pt x="8271" y="2495"/>
                  </a:cubicBezTo>
                  <a:cubicBezTo>
                    <a:pt x="8664" y="2495"/>
                    <a:pt x="9035" y="2384"/>
                    <a:pt x="9382" y="2182"/>
                  </a:cubicBezTo>
                  <a:cubicBezTo>
                    <a:pt x="9491" y="2109"/>
                    <a:pt x="9600" y="2000"/>
                    <a:pt x="9673" y="1855"/>
                  </a:cubicBezTo>
                  <a:cubicBezTo>
                    <a:pt x="9709" y="1818"/>
                    <a:pt x="9745" y="1746"/>
                    <a:pt x="9782" y="1673"/>
                  </a:cubicBezTo>
                  <a:cubicBezTo>
                    <a:pt x="9818" y="1636"/>
                    <a:pt x="9818" y="1600"/>
                    <a:pt x="9818" y="1527"/>
                  </a:cubicBezTo>
                  <a:cubicBezTo>
                    <a:pt x="9818" y="1418"/>
                    <a:pt x="9818" y="1309"/>
                    <a:pt x="9782" y="1200"/>
                  </a:cubicBezTo>
                  <a:lnTo>
                    <a:pt x="9745" y="1018"/>
                  </a:lnTo>
                  <a:cubicBezTo>
                    <a:pt x="9782" y="1018"/>
                    <a:pt x="9818" y="1055"/>
                    <a:pt x="9855" y="1055"/>
                  </a:cubicBezTo>
                  <a:lnTo>
                    <a:pt x="10109" y="1200"/>
                  </a:lnTo>
                  <a:cubicBezTo>
                    <a:pt x="10400" y="1346"/>
                    <a:pt x="10691" y="1564"/>
                    <a:pt x="10982" y="1782"/>
                  </a:cubicBezTo>
                  <a:cubicBezTo>
                    <a:pt x="11127" y="1927"/>
                    <a:pt x="11309" y="2073"/>
                    <a:pt x="11454" y="2182"/>
                  </a:cubicBezTo>
                  <a:cubicBezTo>
                    <a:pt x="11600" y="2327"/>
                    <a:pt x="11745" y="2509"/>
                    <a:pt x="11854" y="2655"/>
                  </a:cubicBezTo>
                  <a:cubicBezTo>
                    <a:pt x="12436" y="3273"/>
                    <a:pt x="12873" y="3964"/>
                    <a:pt x="13163" y="4727"/>
                  </a:cubicBezTo>
                  <a:cubicBezTo>
                    <a:pt x="13454" y="5636"/>
                    <a:pt x="13491" y="6618"/>
                    <a:pt x="13272" y="7527"/>
                  </a:cubicBezTo>
                  <a:cubicBezTo>
                    <a:pt x="13236" y="7745"/>
                    <a:pt x="13163" y="7963"/>
                    <a:pt x="13091" y="8181"/>
                  </a:cubicBezTo>
                  <a:cubicBezTo>
                    <a:pt x="13054" y="8363"/>
                    <a:pt x="12945" y="8581"/>
                    <a:pt x="12873" y="8763"/>
                  </a:cubicBezTo>
                  <a:cubicBezTo>
                    <a:pt x="12763" y="8981"/>
                    <a:pt x="12654" y="9163"/>
                    <a:pt x="12545" y="9345"/>
                  </a:cubicBezTo>
                  <a:lnTo>
                    <a:pt x="12363" y="9636"/>
                  </a:lnTo>
                  <a:lnTo>
                    <a:pt x="12254" y="9781"/>
                  </a:lnTo>
                  <a:lnTo>
                    <a:pt x="12182" y="9890"/>
                  </a:lnTo>
                  <a:cubicBezTo>
                    <a:pt x="12182" y="9927"/>
                    <a:pt x="12145" y="9963"/>
                    <a:pt x="12145" y="10000"/>
                  </a:cubicBezTo>
                  <a:cubicBezTo>
                    <a:pt x="12000" y="10254"/>
                    <a:pt x="11927" y="10545"/>
                    <a:pt x="11891" y="10836"/>
                  </a:cubicBezTo>
                  <a:cubicBezTo>
                    <a:pt x="11891" y="10909"/>
                    <a:pt x="11891" y="10981"/>
                    <a:pt x="11891" y="11090"/>
                  </a:cubicBezTo>
                  <a:cubicBezTo>
                    <a:pt x="11891" y="11163"/>
                    <a:pt x="11927" y="11272"/>
                    <a:pt x="11963" y="11345"/>
                  </a:cubicBezTo>
                  <a:cubicBezTo>
                    <a:pt x="12036" y="11527"/>
                    <a:pt x="12182" y="11672"/>
                    <a:pt x="12327" y="11745"/>
                  </a:cubicBezTo>
                  <a:cubicBezTo>
                    <a:pt x="12545" y="11927"/>
                    <a:pt x="12800" y="12036"/>
                    <a:pt x="13054" y="12108"/>
                  </a:cubicBezTo>
                  <a:lnTo>
                    <a:pt x="13236" y="12145"/>
                  </a:lnTo>
                  <a:cubicBezTo>
                    <a:pt x="13309" y="12181"/>
                    <a:pt x="13382" y="12254"/>
                    <a:pt x="13454" y="12290"/>
                  </a:cubicBezTo>
                  <a:cubicBezTo>
                    <a:pt x="13600" y="12472"/>
                    <a:pt x="13745" y="12618"/>
                    <a:pt x="13891" y="12799"/>
                  </a:cubicBezTo>
                  <a:lnTo>
                    <a:pt x="13927" y="12763"/>
                  </a:lnTo>
                  <a:lnTo>
                    <a:pt x="14036" y="12763"/>
                  </a:lnTo>
                  <a:lnTo>
                    <a:pt x="14036" y="12727"/>
                  </a:lnTo>
                  <a:lnTo>
                    <a:pt x="14036" y="12654"/>
                  </a:lnTo>
                  <a:lnTo>
                    <a:pt x="14109" y="12508"/>
                  </a:lnTo>
                  <a:cubicBezTo>
                    <a:pt x="14218" y="12181"/>
                    <a:pt x="14327" y="11890"/>
                    <a:pt x="14436" y="11636"/>
                  </a:cubicBezTo>
                  <a:cubicBezTo>
                    <a:pt x="14545" y="11381"/>
                    <a:pt x="14691" y="11199"/>
                    <a:pt x="14909" y="11054"/>
                  </a:cubicBezTo>
                  <a:cubicBezTo>
                    <a:pt x="15054" y="10945"/>
                    <a:pt x="15127" y="10872"/>
                    <a:pt x="15127" y="10690"/>
                  </a:cubicBezTo>
                  <a:cubicBezTo>
                    <a:pt x="15054" y="10363"/>
                    <a:pt x="14945" y="10036"/>
                    <a:pt x="14836" y="9709"/>
                  </a:cubicBezTo>
                  <a:cubicBezTo>
                    <a:pt x="14618" y="9745"/>
                    <a:pt x="14436" y="9854"/>
                    <a:pt x="14291" y="10000"/>
                  </a:cubicBezTo>
                  <a:cubicBezTo>
                    <a:pt x="14072" y="10290"/>
                    <a:pt x="13891" y="10618"/>
                    <a:pt x="13818" y="10981"/>
                  </a:cubicBezTo>
                  <a:lnTo>
                    <a:pt x="13709" y="11345"/>
                  </a:lnTo>
                  <a:cubicBezTo>
                    <a:pt x="13709" y="11345"/>
                    <a:pt x="13709" y="11381"/>
                    <a:pt x="13709" y="11381"/>
                  </a:cubicBezTo>
                  <a:cubicBezTo>
                    <a:pt x="13709" y="11407"/>
                    <a:pt x="13709" y="11469"/>
                    <a:pt x="13709" y="11490"/>
                  </a:cubicBezTo>
                  <a:lnTo>
                    <a:pt x="13600" y="11490"/>
                  </a:lnTo>
                  <a:lnTo>
                    <a:pt x="13418" y="11418"/>
                  </a:lnTo>
                  <a:cubicBezTo>
                    <a:pt x="13163" y="11309"/>
                    <a:pt x="12945" y="11272"/>
                    <a:pt x="12800" y="11199"/>
                  </a:cubicBezTo>
                  <a:cubicBezTo>
                    <a:pt x="12654" y="11163"/>
                    <a:pt x="12582" y="10981"/>
                    <a:pt x="12654" y="10836"/>
                  </a:cubicBezTo>
                  <a:cubicBezTo>
                    <a:pt x="12654" y="10727"/>
                    <a:pt x="12691" y="10654"/>
                    <a:pt x="12727" y="10545"/>
                  </a:cubicBezTo>
                  <a:lnTo>
                    <a:pt x="12800" y="10363"/>
                  </a:lnTo>
                  <a:cubicBezTo>
                    <a:pt x="12800" y="10327"/>
                    <a:pt x="12836" y="10290"/>
                    <a:pt x="12873" y="10254"/>
                  </a:cubicBezTo>
                  <a:lnTo>
                    <a:pt x="13309" y="9600"/>
                  </a:lnTo>
                  <a:cubicBezTo>
                    <a:pt x="13454" y="9345"/>
                    <a:pt x="13600" y="9127"/>
                    <a:pt x="13709" y="8836"/>
                  </a:cubicBezTo>
                  <a:cubicBezTo>
                    <a:pt x="13782" y="8581"/>
                    <a:pt x="13891" y="8327"/>
                    <a:pt x="13963" y="8072"/>
                  </a:cubicBezTo>
                  <a:cubicBezTo>
                    <a:pt x="14291" y="6872"/>
                    <a:pt x="14218" y="5636"/>
                    <a:pt x="13782" y="4473"/>
                  </a:cubicBezTo>
                  <a:cubicBezTo>
                    <a:pt x="13382" y="3382"/>
                    <a:pt x="12691" y="2400"/>
                    <a:pt x="11818" y="1636"/>
                  </a:cubicBezTo>
                  <a:cubicBezTo>
                    <a:pt x="11673" y="1455"/>
                    <a:pt x="11454" y="1309"/>
                    <a:pt x="11273" y="1164"/>
                  </a:cubicBezTo>
                  <a:cubicBezTo>
                    <a:pt x="11164" y="1127"/>
                    <a:pt x="11091" y="1055"/>
                    <a:pt x="10982" y="982"/>
                  </a:cubicBezTo>
                  <a:lnTo>
                    <a:pt x="10654" y="764"/>
                  </a:lnTo>
                  <a:cubicBezTo>
                    <a:pt x="10364" y="582"/>
                    <a:pt x="10036" y="400"/>
                    <a:pt x="9709" y="255"/>
                  </a:cubicBezTo>
                  <a:lnTo>
                    <a:pt x="9273" y="37"/>
                  </a:lnTo>
                  <a:lnTo>
                    <a:pt x="91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56;p18"/>
            <p:cNvSpPr/>
            <p:nvPr/>
          </p:nvSpPr>
          <p:spPr>
            <a:xfrm>
              <a:off x="4546750" y="2064650"/>
              <a:ext cx="65475" cy="167000"/>
            </a:xfrm>
            <a:custGeom>
              <a:avLst/>
              <a:gdLst/>
              <a:ahLst/>
              <a:cxnLst/>
              <a:rect l="l" t="t" r="r" b="b"/>
              <a:pathLst>
                <a:path w="2619" h="6680" extrusionOk="0">
                  <a:moveTo>
                    <a:pt x="384" y="1"/>
                  </a:moveTo>
                  <a:cubicBezTo>
                    <a:pt x="318" y="1"/>
                    <a:pt x="190" y="208"/>
                    <a:pt x="0" y="898"/>
                  </a:cubicBezTo>
                  <a:cubicBezTo>
                    <a:pt x="0" y="1007"/>
                    <a:pt x="37" y="1116"/>
                    <a:pt x="37" y="1116"/>
                  </a:cubicBezTo>
                  <a:cubicBezTo>
                    <a:pt x="73" y="1152"/>
                    <a:pt x="109" y="1152"/>
                    <a:pt x="182" y="1152"/>
                  </a:cubicBezTo>
                  <a:cubicBezTo>
                    <a:pt x="291" y="1152"/>
                    <a:pt x="437" y="1189"/>
                    <a:pt x="582" y="1225"/>
                  </a:cubicBezTo>
                  <a:cubicBezTo>
                    <a:pt x="655" y="1225"/>
                    <a:pt x="744" y="1209"/>
                    <a:pt x="816" y="1209"/>
                  </a:cubicBezTo>
                  <a:cubicBezTo>
                    <a:pt x="853" y="1209"/>
                    <a:pt x="885" y="1213"/>
                    <a:pt x="909" y="1225"/>
                  </a:cubicBezTo>
                  <a:cubicBezTo>
                    <a:pt x="982" y="1298"/>
                    <a:pt x="1055" y="1371"/>
                    <a:pt x="1091" y="1480"/>
                  </a:cubicBezTo>
                  <a:cubicBezTo>
                    <a:pt x="1164" y="1589"/>
                    <a:pt x="1200" y="1661"/>
                    <a:pt x="1236" y="1770"/>
                  </a:cubicBezTo>
                  <a:cubicBezTo>
                    <a:pt x="1309" y="1989"/>
                    <a:pt x="1382" y="2207"/>
                    <a:pt x="1455" y="2425"/>
                  </a:cubicBezTo>
                  <a:cubicBezTo>
                    <a:pt x="1455" y="2643"/>
                    <a:pt x="1491" y="2861"/>
                    <a:pt x="1527" y="3080"/>
                  </a:cubicBezTo>
                  <a:cubicBezTo>
                    <a:pt x="1600" y="3370"/>
                    <a:pt x="1746" y="3625"/>
                    <a:pt x="1818" y="3952"/>
                  </a:cubicBezTo>
                  <a:cubicBezTo>
                    <a:pt x="1855" y="3989"/>
                    <a:pt x="1746" y="4025"/>
                    <a:pt x="1746" y="4061"/>
                  </a:cubicBezTo>
                  <a:cubicBezTo>
                    <a:pt x="1818" y="4279"/>
                    <a:pt x="1891" y="4498"/>
                    <a:pt x="1927" y="4752"/>
                  </a:cubicBezTo>
                  <a:cubicBezTo>
                    <a:pt x="1927" y="4825"/>
                    <a:pt x="1818" y="4934"/>
                    <a:pt x="1818" y="5007"/>
                  </a:cubicBezTo>
                  <a:cubicBezTo>
                    <a:pt x="1855" y="5188"/>
                    <a:pt x="1855" y="5407"/>
                    <a:pt x="1818" y="5588"/>
                  </a:cubicBezTo>
                  <a:cubicBezTo>
                    <a:pt x="1709" y="5879"/>
                    <a:pt x="1564" y="6134"/>
                    <a:pt x="1346" y="6388"/>
                  </a:cubicBezTo>
                  <a:cubicBezTo>
                    <a:pt x="1346" y="6388"/>
                    <a:pt x="1273" y="6388"/>
                    <a:pt x="1346" y="6425"/>
                  </a:cubicBezTo>
                  <a:cubicBezTo>
                    <a:pt x="1455" y="6497"/>
                    <a:pt x="1600" y="6534"/>
                    <a:pt x="1746" y="6570"/>
                  </a:cubicBezTo>
                  <a:cubicBezTo>
                    <a:pt x="1927" y="6643"/>
                    <a:pt x="2109" y="6679"/>
                    <a:pt x="2291" y="6679"/>
                  </a:cubicBezTo>
                  <a:cubicBezTo>
                    <a:pt x="2364" y="6679"/>
                    <a:pt x="2327" y="6679"/>
                    <a:pt x="2291" y="6607"/>
                  </a:cubicBezTo>
                  <a:cubicBezTo>
                    <a:pt x="2255" y="6534"/>
                    <a:pt x="2182" y="6461"/>
                    <a:pt x="2182" y="6425"/>
                  </a:cubicBezTo>
                  <a:cubicBezTo>
                    <a:pt x="2364" y="6134"/>
                    <a:pt x="2473" y="5807"/>
                    <a:pt x="2582" y="5479"/>
                  </a:cubicBezTo>
                  <a:cubicBezTo>
                    <a:pt x="2618" y="5043"/>
                    <a:pt x="2582" y="4607"/>
                    <a:pt x="2509" y="4170"/>
                  </a:cubicBezTo>
                  <a:cubicBezTo>
                    <a:pt x="2473" y="3879"/>
                    <a:pt x="2327" y="3625"/>
                    <a:pt x="2291" y="3370"/>
                  </a:cubicBezTo>
                  <a:cubicBezTo>
                    <a:pt x="2218" y="2970"/>
                    <a:pt x="2109" y="2607"/>
                    <a:pt x="2036" y="2207"/>
                  </a:cubicBezTo>
                  <a:cubicBezTo>
                    <a:pt x="2000" y="2061"/>
                    <a:pt x="2000" y="1952"/>
                    <a:pt x="2000" y="1807"/>
                  </a:cubicBezTo>
                  <a:cubicBezTo>
                    <a:pt x="2000" y="1661"/>
                    <a:pt x="2000" y="1552"/>
                    <a:pt x="1927" y="1407"/>
                  </a:cubicBezTo>
                  <a:cubicBezTo>
                    <a:pt x="1818" y="1189"/>
                    <a:pt x="1673" y="934"/>
                    <a:pt x="1455" y="752"/>
                  </a:cubicBezTo>
                  <a:cubicBezTo>
                    <a:pt x="1346" y="680"/>
                    <a:pt x="1236" y="607"/>
                    <a:pt x="1127" y="534"/>
                  </a:cubicBezTo>
                  <a:cubicBezTo>
                    <a:pt x="982" y="498"/>
                    <a:pt x="837" y="461"/>
                    <a:pt x="691" y="461"/>
                  </a:cubicBezTo>
                  <a:cubicBezTo>
                    <a:pt x="582" y="461"/>
                    <a:pt x="473" y="425"/>
                    <a:pt x="437" y="134"/>
                  </a:cubicBezTo>
                  <a:cubicBezTo>
                    <a:pt x="437" y="59"/>
                    <a:pt x="419" y="1"/>
                    <a:pt x="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57;p18"/>
            <p:cNvSpPr/>
            <p:nvPr/>
          </p:nvSpPr>
          <p:spPr>
            <a:xfrm>
              <a:off x="4494025" y="2193125"/>
              <a:ext cx="90925" cy="31575"/>
            </a:xfrm>
            <a:custGeom>
              <a:avLst/>
              <a:gdLst/>
              <a:ahLst/>
              <a:cxnLst/>
              <a:rect l="l" t="t" r="r" b="b"/>
              <a:pathLst>
                <a:path w="3637" h="1263" extrusionOk="0">
                  <a:moveTo>
                    <a:pt x="127" y="1"/>
                  </a:moveTo>
                  <a:cubicBezTo>
                    <a:pt x="126" y="1"/>
                    <a:pt x="121" y="13"/>
                    <a:pt x="109" y="49"/>
                  </a:cubicBezTo>
                  <a:cubicBezTo>
                    <a:pt x="109" y="122"/>
                    <a:pt x="73" y="268"/>
                    <a:pt x="37" y="449"/>
                  </a:cubicBezTo>
                  <a:cubicBezTo>
                    <a:pt x="37" y="631"/>
                    <a:pt x="0" y="922"/>
                    <a:pt x="0" y="1031"/>
                  </a:cubicBezTo>
                  <a:cubicBezTo>
                    <a:pt x="0" y="1074"/>
                    <a:pt x="0" y="1089"/>
                    <a:pt x="2" y="1089"/>
                  </a:cubicBezTo>
                  <a:cubicBezTo>
                    <a:pt x="6" y="1089"/>
                    <a:pt x="15" y="1053"/>
                    <a:pt x="37" y="1031"/>
                  </a:cubicBezTo>
                  <a:cubicBezTo>
                    <a:pt x="73" y="995"/>
                    <a:pt x="109" y="886"/>
                    <a:pt x="109" y="886"/>
                  </a:cubicBezTo>
                  <a:cubicBezTo>
                    <a:pt x="255" y="958"/>
                    <a:pt x="400" y="1140"/>
                    <a:pt x="582" y="1140"/>
                  </a:cubicBezTo>
                  <a:cubicBezTo>
                    <a:pt x="800" y="1104"/>
                    <a:pt x="1018" y="1068"/>
                    <a:pt x="1237" y="995"/>
                  </a:cubicBezTo>
                  <a:cubicBezTo>
                    <a:pt x="1382" y="958"/>
                    <a:pt x="1527" y="813"/>
                    <a:pt x="1637" y="813"/>
                  </a:cubicBezTo>
                  <a:cubicBezTo>
                    <a:pt x="1746" y="795"/>
                    <a:pt x="1846" y="786"/>
                    <a:pt x="1946" y="786"/>
                  </a:cubicBezTo>
                  <a:cubicBezTo>
                    <a:pt x="2046" y="786"/>
                    <a:pt x="2146" y="795"/>
                    <a:pt x="2255" y="813"/>
                  </a:cubicBezTo>
                  <a:cubicBezTo>
                    <a:pt x="2364" y="849"/>
                    <a:pt x="2473" y="1031"/>
                    <a:pt x="2582" y="1031"/>
                  </a:cubicBezTo>
                  <a:cubicBezTo>
                    <a:pt x="2685" y="1065"/>
                    <a:pt x="2796" y="1100"/>
                    <a:pt x="2911" y="1100"/>
                  </a:cubicBezTo>
                  <a:cubicBezTo>
                    <a:pt x="3040" y="1100"/>
                    <a:pt x="3175" y="1057"/>
                    <a:pt x="3309" y="922"/>
                  </a:cubicBezTo>
                  <a:cubicBezTo>
                    <a:pt x="3330" y="901"/>
                    <a:pt x="3348" y="889"/>
                    <a:pt x="3364" y="889"/>
                  </a:cubicBezTo>
                  <a:cubicBezTo>
                    <a:pt x="3403" y="889"/>
                    <a:pt x="3429" y="960"/>
                    <a:pt x="3455" y="1140"/>
                  </a:cubicBezTo>
                  <a:cubicBezTo>
                    <a:pt x="3466" y="1211"/>
                    <a:pt x="3482" y="1263"/>
                    <a:pt x="3500" y="1263"/>
                  </a:cubicBezTo>
                  <a:cubicBezTo>
                    <a:pt x="3538" y="1263"/>
                    <a:pt x="3587" y="1040"/>
                    <a:pt x="3636" y="304"/>
                  </a:cubicBezTo>
                  <a:cubicBezTo>
                    <a:pt x="3636" y="231"/>
                    <a:pt x="3600" y="159"/>
                    <a:pt x="3600" y="86"/>
                  </a:cubicBezTo>
                  <a:cubicBezTo>
                    <a:pt x="3588" y="74"/>
                    <a:pt x="3576" y="70"/>
                    <a:pt x="3564" y="70"/>
                  </a:cubicBezTo>
                  <a:cubicBezTo>
                    <a:pt x="3539" y="70"/>
                    <a:pt x="3515" y="86"/>
                    <a:pt x="3491" y="86"/>
                  </a:cubicBezTo>
                  <a:cubicBezTo>
                    <a:pt x="3382" y="122"/>
                    <a:pt x="3309" y="159"/>
                    <a:pt x="3236" y="195"/>
                  </a:cubicBezTo>
                  <a:cubicBezTo>
                    <a:pt x="3164" y="231"/>
                    <a:pt x="3091" y="377"/>
                    <a:pt x="3055" y="377"/>
                  </a:cubicBezTo>
                  <a:cubicBezTo>
                    <a:pt x="2909" y="340"/>
                    <a:pt x="2800" y="304"/>
                    <a:pt x="2691" y="268"/>
                  </a:cubicBezTo>
                  <a:lnTo>
                    <a:pt x="2291" y="159"/>
                  </a:lnTo>
                  <a:cubicBezTo>
                    <a:pt x="2182" y="122"/>
                    <a:pt x="2036" y="49"/>
                    <a:pt x="1927" y="49"/>
                  </a:cubicBezTo>
                  <a:cubicBezTo>
                    <a:pt x="1746" y="122"/>
                    <a:pt x="1600" y="195"/>
                    <a:pt x="1455" y="268"/>
                  </a:cubicBezTo>
                  <a:cubicBezTo>
                    <a:pt x="1450" y="273"/>
                    <a:pt x="1445" y="275"/>
                    <a:pt x="1441" y="275"/>
                  </a:cubicBezTo>
                  <a:cubicBezTo>
                    <a:pt x="1418" y="275"/>
                    <a:pt x="1413" y="195"/>
                    <a:pt x="1382" y="195"/>
                  </a:cubicBezTo>
                  <a:cubicBezTo>
                    <a:pt x="1273" y="231"/>
                    <a:pt x="1127" y="304"/>
                    <a:pt x="1018" y="340"/>
                  </a:cubicBezTo>
                  <a:cubicBezTo>
                    <a:pt x="1008" y="346"/>
                    <a:pt x="999" y="348"/>
                    <a:pt x="991" y="348"/>
                  </a:cubicBezTo>
                  <a:cubicBezTo>
                    <a:pt x="944" y="348"/>
                    <a:pt x="935" y="268"/>
                    <a:pt x="873" y="268"/>
                  </a:cubicBezTo>
                  <a:cubicBezTo>
                    <a:pt x="779" y="268"/>
                    <a:pt x="686" y="348"/>
                    <a:pt x="592" y="348"/>
                  </a:cubicBezTo>
                  <a:cubicBezTo>
                    <a:pt x="577" y="348"/>
                    <a:pt x="561" y="346"/>
                    <a:pt x="546" y="340"/>
                  </a:cubicBezTo>
                  <a:cubicBezTo>
                    <a:pt x="400" y="231"/>
                    <a:pt x="255" y="159"/>
                    <a:pt x="146" y="49"/>
                  </a:cubicBezTo>
                  <a:cubicBezTo>
                    <a:pt x="121" y="49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58;p18"/>
            <p:cNvSpPr/>
            <p:nvPr/>
          </p:nvSpPr>
          <p:spPr>
            <a:xfrm>
              <a:off x="4484025" y="2121750"/>
              <a:ext cx="111825" cy="47550"/>
            </a:xfrm>
            <a:custGeom>
              <a:avLst/>
              <a:gdLst/>
              <a:ahLst/>
              <a:cxnLst/>
              <a:rect l="l" t="t" r="r" b="b"/>
              <a:pathLst>
                <a:path w="4473" h="1902" extrusionOk="0">
                  <a:moveTo>
                    <a:pt x="220" y="1"/>
                  </a:moveTo>
                  <a:cubicBezTo>
                    <a:pt x="218" y="1"/>
                    <a:pt x="218" y="9"/>
                    <a:pt x="218" y="32"/>
                  </a:cubicBezTo>
                  <a:cubicBezTo>
                    <a:pt x="182" y="141"/>
                    <a:pt x="146" y="286"/>
                    <a:pt x="109" y="432"/>
                  </a:cubicBezTo>
                  <a:cubicBezTo>
                    <a:pt x="73" y="614"/>
                    <a:pt x="37" y="905"/>
                    <a:pt x="0" y="1014"/>
                  </a:cubicBezTo>
                  <a:cubicBezTo>
                    <a:pt x="0" y="1044"/>
                    <a:pt x="7" y="1056"/>
                    <a:pt x="17" y="1056"/>
                  </a:cubicBezTo>
                  <a:cubicBezTo>
                    <a:pt x="31" y="1056"/>
                    <a:pt x="52" y="1035"/>
                    <a:pt x="73" y="1014"/>
                  </a:cubicBezTo>
                  <a:cubicBezTo>
                    <a:pt x="109" y="977"/>
                    <a:pt x="146" y="868"/>
                    <a:pt x="182" y="868"/>
                  </a:cubicBezTo>
                  <a:cubicBezTo>
                    <a:pt x="364" y="977"/>
                    <a:pt x="509" y="1159"/>
                    <a:pt x="728" y="1195"/>
                  </a:cubicBezTo>
                  <a:cubicBezTo>
                    <a:pt x="855" y="1214"/>
                    <a:pt x="982" y="1223"/>
                    <a:pt x="1109" y="1223"/>
                  </a:cubicBezTo>
                  <a:cubicBezTo>
                    <a:pt x="1237" y="1223"/>
                    <a:pt x="1364" y="1214"/>
                    <a:pt x="1491" y="1195"/>
                  </a:cubicBezTo>
                  <a:cubicBezTo>
                    <a:pt x="1637" y="1159"/>
                    <a:pt x="1818" y="1123"/>
                    <a:pt x="2000" y="1086"/>
                  </a:cubicBezTo>
                  <a:cubicBezTo>
                    <a:pt x="2218" y="1123"/>
                    <a:pt x="2473" y="1159"/>
                    <a:pt x="2691" y="1232"/>
                  </a:cubicBezTo>
                  <a:cubicBezTo>
                    <a:pt x="2836" y="1268"/>
                    <a:pt x="2909" y="1486"/>
                    <a:pt x="3055" y="1523"/>
                  </a:cubicBezTo>
                  <a:cubicBezTo>
                    <a:pt x="3200" y="1595"/>
                    <a:pt x="3355" y="1632"/>
                    <a:pt x="3509" y="1632"/>
                  </a:cubicBezTo>
                  <a:cubicBezTo>
                    <a:pt x="3664" y="1632"/>
                    <a:pt x="3818" y="1595"/>
                    <a:pt x="3964" y="1523"/>
                  </a:cubicBezTo>
                  <a:cubicBezTo>
                    <a:pt x="3979" y="1515"/>
                    <a:pt x="3994" y="1511"/>
                    <a:pt x="4008" y="1511"/>
                  </a:cubicBezTo>
                  <a:cubicBezTo>
                    <a:pt x="4063" y="1511"/>
                    <a:pt x="4109" y="1575"/>
                    <a:pt x="4109" y="1777"/>
                  </a:cubicBezTo>
                  <a:cubicBezTo>
                    <a:pt x="4109" y="1849"/>
                    <a:pt x="4113" y="1901"/>
                    <a:pt x="4129" y="1901"/>
                  </a:cubicBezTo>
                  <a:cubicBezTo>
                    <a:pt x="4161" y="1901"/>
                    <a:pt x="4241" y="1685"/>
                    <a:pt x="4436" y="977"/>
                  </a:cubicBezTo>
                  <a:cubicBezTo>
                    <a:pt x="4473" y="905"/>
                    <a:pt x="4436" y="832"/>
                    <a:pt x="4436" y="759"/>
                  </a:cubicBezTo>
                  <a:lnTo>
                    <a:pt x="4291" y="759"/>
                  </a:lnTo>
                  <a:cubicBezTo>
                    <a:pt x="4182" y="759"/>
                    <a:pt x="4073" y="796"/>
                    <a:pt x="3964" y="832"/>
                  </a:cubicBezTo>
                  <a:cubicBezTo>
                    <a:pt x="3891" y="832"/>
                    <a:pt x="3782" y="941"/>
                    <a:pt x="3709" y="941"/>
                  </a:cubicBezTo>
                  <a:cubicBezTo>
                    <a:pt x="3564" y="905"/>
                    <a:pt x="3418" y="832"/>
                    <a:pt x="3309" y="759"/>
                  </a:cubicBezTo>
                  <a:lnTo>
                    <a:pt x="2836" y="614"/>
                  </a:lnTo>
                  <a:cubicBezTo>
                    <a:pt x="2691" y="505"/>
                    <a:pt x="2546" y="468"/>
                    <a:pt x="2400" y="432"/>
                  </a:cubicBezTo>
                  <a:cubicBezTo>
                    <a:pt x="2182" y="468"/>
                    <a:pt x="1964" y="505"/>
                    <a:pt x="1782" y="541"/>
                  </a:cubicBezTo>
                  <a:cubicBezTo>
                    <a:pt x="1746" y="541"/>
                    <a:pt x="1746" y="432"/>
                    <a:pt x="1709" y="432"/>
                  </a:cubicBezTo>
                  <a:cubicBezTo>
                    <a:pt x="1564" y="468"/>
                    <a:pt x="1418" y="541"/>
                    <a:pt x="1273" y="541"/>
                  </a:cubicBezTo>
                  <a:cubicBezTo>
                    <a:pt x="1200" y="541"/>
                    <a:pt x="1237" y="432"/>
                    <a:pt x="1091" y="432"/>
                  </a:cubicBezTo>
                  <a:cubicBezTo>
                    <a:pt x="1018" y="432"/>
                    <a:pt x="930" y="448"/>
                    <a:pt x="846" y="448"/>
                  </a:cubicBezTo>
                  <a:cubicBezTo>
                    <a:pt x="804" y="448"/>
                    <a:pt x="764" y="444"/>
                    <a:pt x="728" y="432"/>
                  </a:cubicBezTo>
                  <a:cubicBezTo>
                    <a:pt x="582" y="323"/>
                    <a:pt x="400" y="177"/>
                    <a:pt x="255" y="68"/>
                  </a:cubicBezTo>
                  <a:cubicBezTo>
                    <a:pt x="230" y="43"/>
                    <a:pt x="222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59;p18"/>
            <p:cNvSpPr/>
            <p:nvPr/>
          </p:nvSpPr>
          <p:spPr>
            <a:xfrm>
              <a:off x="5629400" y="1619100"/>
              <a:ext cx="106150" cy="104025"/>
            </a:xfrm>
            <a:custGeom>
              <a:avLst/>
              <a:gdLst/>
              <a:ahLst/>
              <a:cxnLst/>
              <a:rect l="l" t="t" r="r" b="b"/>
              <a:pathLst>
                <a:path w="4246" h="4161" extrusionOk="0">
                  <a:moveTo>
                    <a:pt x="2025" y="0"/>
                  </a:moveTo>
                  <a:cubicBezTo>
                    <a:pt x="1997" y="0"/>
                    <a:pt x="1990" y="51"/>
                    <a:pt x="1964" y="103"/>
                  </a:cubicBezTo>
                  <a:cubicBezTo>
                    <a:pt x="1891" y="176"/>
                    <a:pt x="1891" y="321"/>
                    <a:pt x="1818" y="321"/>
                  </a:cubicBezTo>
                  <a:cubicBezTo>
                    <a:pt x="1346" y="430"/>
                    <a:pt x="909" y="685"/>
                    <a:pt x="582" y="1048"/>
                  </a:cubicBezTo>
                  <a:cubicBezTo>
                    <a:pt x="182" y="1557"/>
                    <a:pt x="0" y="2285"/>
                    <a:pt x="182" y="2939"/>
                  </a:cubicBezTo>
                  <a:cubicBezTo>
                    <a:pt x="328" y="3303"/>
                    <a:pt x="618" y="3630"/>
                    <a:pt x="982" y="3812"/>
                  </a:cubicBezTo>
                  <a:cubicBezTo>
                    <a:pt x="1360" y="4044"/>
                    <a:pt x="1762" y="4161"/>
                    <a:pt x="2186" y="4161"/>
                  </a:cubicBezTo>
                  <a:cubicBezTo>
                    <a:pt x="2293" y="4161"/>
                    <a:pt x="2400" y="4154"/>
                    <a:pt x="2509" y="4139"/>
                  </a:cubicBezTo>
                  <a:cubicBezTo>
                    <a:pt x="2873" y="4139"/>
                    <a:pt x="3200" y="3994"/>
                    <a:pt x="3491" y="3739"/>
                  </a:cubicBezTo>
                  <a:cubicBezTo>
                    <a:pt x="3927" y="3230"/>
                    <a:pt x="4109" y="2503"/>
                    <a:pt x="3855" y="1885"/>
                  </a:cubicBezTo>
                  <a:cubicBezTo>
                    <a:pt x="3818" y="1739"/>
                    <a:pt x="3818" y="1594"/>
                    <a:pt x="4073" y="1412"/>
                  </a:cubicBezTo>
                  <a:cubicBezTo>
                    <a:pt x="4215" y="1326"/>
                    <a:pt x="4246" y="1196"/>
                    <a:pt x="3729" y="1196"/>
                  </a:cubicBezTo>
                  <a:cubicBezTo>
                    <a:pt x="3586" y="1196"/>
                    <a:pt x="3400" y="1206"/>
                    <a:pt x="3164" y="1230"/>
                  </a:cubicBezTo>
                  <a:cubicBezTo>
                    <a:pt x="3091" y="1303"/>
                    <a:pt x="2982" y="1339"/>
                    <a:pt x="3018" y="1376"/>
                  </a:cubicBezTo>
                  <a:cubicBezTo>
                    <a:pt x="3018" y="1448"/>
                    <a:pt x="3018" y="1521"/>
                    <a:pt x="3055" y="1594"/>
                  </a:cubicBezTo>
                  <a:cubicBezTo>
                    <a:pt x="3091" y="1739"/>
                    <a:pt x="3127" y="1994"/>
                    <a:pt x="3164" y="2139"/>
                  </a:cubicBezTo>
                  <a:cubicBezTo>
                    <a:pt x="3164" y="2248"/>
                    <a:pt x="3309" y="2394"/>
                    <a:pt x="3273" y="2539"/>
                  </a:cubicBezTo>
                  <a:cubicBezTo>
                    <a:pt x="3200" y="2757"/>
                    <a:pt x="3091" y="3012"/>
                    <a:pt x="2909" y="3194"/>
                  </a:cubicBezTo>
                  <a:cubicBezTo>
                    <a:pt x="2764" y="3375"/>
                    <a:pt x="2582" y="3484"/>
                    <a:pt x="2364" y="3521"/>
                  </a:cubicBezTo>
                  <a:cubicBezTo>
                    <a:pt x="2146" y="3484"/>
                    <a:pt x="1927" y="3448"/>
                    <a:pt x="1709" y="3375"/>
                  </a:cubicBezTo>
                  <a:cubicBezTo>
                    <a:pt x="1418" y="3339"/>
                    <a:pt x="1164" y="3230"/>
                    <a:pt x="909" y="3048"/>
                  </a:cubicBezTo>
                  <a:cubicBezTo>
                    <a:pt x="909" y="3012"/>
                    <a:pt x="982" y="2939"/>
                    <a:pt x="982" y="2903"/>
                  </a:cubicBezTo>
                  <a:cubicBezTo>
                    <a:pt x="837" y="2685"/>
                    <a:pt x="764" y="2430"/>
                    <a:pt x="800" y="2175"/>
                  </a:cubicBezTo>
                  <a:cubicBezTo>
                    <a:pt x="837" y="2066"/>
                    <a:pt x="946" y="1994"/>
                    <a:pt x="1018" y="1885"/>
                  </a:cubicBezTo>
                  <a:cubicBezTo>
                    <a:pt x="1091" y="1666"/>
                    <a:pt x="1200" y="1485"/>
                    <a:pt x="1346" y="1339"/>
                  </a:cubicBezTo>
                  <a:cubicBezTo>
                    <a:pt x="1637" y="1121"/>
                    <a:pt x="1964" y="1012"/>
                    <a:pt x="2291" y="1012"/>
                  </a:cubicBezTo>
                  <a:cubicBezTo>
                    <a:pt x="2315" y="1012"/>
                    <a:pt x="2340" y="1028"/>
                    <a:pt x="2353" y="1028"/>
                  </a:cubicBezTo>
                  <a:cubicBezTo>
                    <a:pt x="2360" y="1028"/>
                    <a:pt x="2364" y="1024"/>
                    <a:pt x="2364" y="1012"/>
                  </a:cubicBezTo>
                  <a:cubicBezTo>
                    <a:pt x="2327" y="866"/>
                    <a:pt x="2291" y="721"/>
                    <a:pt x="2255" y="576"/>
                  </a:cubicBezTo>
                  <a:cubicBezTo>
                    <a:pt x="2218" y="394"/>
                    <a:pt x="2146" y="212"/>
                    <a:pt x="2073" y="30"/>
                  </a:cubicBezTo>
                  <a:cubicBezTo>
                    <a:pt x="2052" y="9"/>
                    <a:pt x="2037" y="0"/>
                    <a:pt x="2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60;p18"/>
            <p:cNvSpPr/>
            <p:nvPr/>
          </p:nvSpPr>
          <p:spPr>
            <a:xfrm>
              <a:off x="5650300" y="1797325"/>
              <a:ext cx="109525" cy="62075"/>
            </a:xfrm>
            <a:custGeom>
              <a:avLst/>
              <a:gdLst/>
              <a:ahLst/>
              <a:cxnLst/>
              <a:rect l="l" t="t" r="r" b="b"/>
              <a:pathLst>
                <a:path w="4381" h="2483" extrusionOk="0">
                  <a:moveTo>
                    <a:pt x="1891" y="682"/>
                  </a:moveTo>
                  <a:cubicBezTo>
                    <a:pt x="2037" y="719"/>
                    <a:pt x="2110" y="828"/>
                    <a:pt x="2219" y="864"/>
                  </a:cubicBezTo>
                  <a:cubicBezTo>
                    <a:pt x="2473" y="864"/>
                    <a:pt x="2691" y="937"/>
                    <a:pt x="2873" y="1046"/>
                  </a:cubicBezTo>
                  <a:cubicBezTo>
                    <a:pt x="2987" y="1132"/>
                    <a:pt x="3096" y="1223"/>
                    <a:pt x="3194" y="1322"/>
                  </a:cubicBezTo>
                  <a:lnTo>
                    <a:pt x="3194" y="1322"/>
                  </a:lnTo>
                  <a:cubicBezTo>
                    <a:pt x="3152" y="1365"/>
                    <a:pt x="3106" y="1408"/>
                    <a:pt x="3055" y="1446"/>
                  </a:cubicBezTo>
                  <a:cubicBezTo>
                    <a:pt x="2982" y="1519"/>
                    <a:pt x="2910" y="1701"/>
                    <a:pt x="2764" y="1701"/>
                  </a:cubicBezTo>
                  <a:cubicBezTo>
                    <a:pt x="2667" y="1728"/>
                    <a:pt x="2570" y="1740"/>
                    <a:pt x="2472" y="1740"/>
                  </a:cubicBezTo>
                  <a:cubicBezTo>
                    <a:pt x="2315" y="1740"/>
                    <a:pt x="2158" y="1709"/>
                    <a:pt x="2000" y="1664"/>
                  </a:cubicBezTo>
                  <a:cubicBezTo>
                    <a:pt x="1746" y="1628"/>
                    <a:pt x="1491" y="1519"/>
                    <a:pt x="1273" y="1373"/>
                  </a:cubicBezTo>
                  <a:cubicBezTo>
                    <a:pt x="1201" y="1337"/>
                    <a:pt x="1164" y="1301"/>
                    <a:pt x="1128" y="1264"/>
                  </a:cubicBezTo>
                  <a:cubicBezTo>
                    <a:pt x="1091" y="1228"/>
                    <a:pt x="1091" y="1192"/>
                    <a:pt x="1091" y="1192"/>
                  </a:cubicBezTo>
                  <a:cubicBezTo>
                    <a:pt x="1091" y="1155"/>
                    <a:pt x="1055" y="1119"/>
                    <a:pt x="1019" y="1119"/>
                  </a:cubicBezTo>
                  <a:cubicBezTo>
                    <a:pt x="946" y="1082"/>
                    <a:pt x="910" y="1010"/>
                    <a:pt x="873" y="937"/>
                  </a:cubicBezTo>
                  <a:cubicBezTo>
                    <a:pt x="873" y="828"/>
                    <a:pt x="946" y="755"/>
                    <a:pt x="1019" y="719"/>
                  </a:cubicBezTo>
                  <a:cubicBezTo>
                    <a:pt x="1055" y="719"/>
                    <a:pt x="1128" y="792"/>
                    <a:pt x="1128" y="792"/>
                  </a:cubicBezTo>
                  <a:cubicBezTo>
                    <a:pt x="1237" y="755"/>
                    <a:pt x="1382" y="719"/>
                    <a:pt x="1491" y="719"/>
                  </a:cubicBezTo>
                  <a:cubicBezTo>
                    <a:pt x="1637" y="682"/>
                    <a:pt x="1782" y="682"/>
                    <a:pt x="1891" y="682"/>
                  </a:cubicBezTo>
                  <a:close/>
                  <a:moveTo>
                    <a:pt x="1673" y="1"/>
                  </a:moveTo>
                  <a:cubicBezTo>
                    <a:pt x="1528" y="1"/>
                    <a:pt x="1382" y="10"/>
                    <a:pt x="1237" y="28"/>
                  </a:cubicBezTo>
                  <a:cubicBezTo>
                    <a:pt x="1091" y="28"/>
                    <a:pt x="982" y="64"/>
                    <a:pt x="837" y="101"/>
                  </a:cubicBezTo>
                  <a:cubicBezTo>
                    <a:pt x="728" y="101"/>
                    <a:pt x="619" y="137"/>
                    <a:pt x="546" y="210"/>
                  </a:cubicBezTo>
                  <a:cubicBezTo>
                    <a:pt x="364" y="282"/>
                    <a:pt x="219" y="428"/>
                    <a:pt x="110" y="610"/>
                  </a:cubicBezTo>
                  <a:cubicBezTo>
                    <a:pt x="1" y="864"/>
                    <a:pt x="73" y="1192"/>
                    <a:pt x="328" y="1373"/>
                  </a:cubicBezTo>
                  <a:cubicBezTo>
                    <a:pt x="510" y="1591"/>
                    <a:pt x="728" y="1810"/>
                    <a:pt x="946" y="1955"/>
                  </a:cubicBezTo>
                  <a:cubicBezTo>
                    <a:pt x="1201" y="2173"/>
                    <a:pt x="1491" y="2319"/>
                    <a:pt x="1819" y="2428"/>
                  </a:cubicBezTo>
                  <a:cubicBezTo>
                    <a:pt x="1982" y="2464"/>
                    <a:pt x="2146" y="2482"/>
                    <a:pt x="2310" y="2482"/>
                  </a:cubicBezTo>
                  <a:cubicBezTo>
                    <a:pt x="2473" y="2482"/>
                    <a:pt x="2637" y="2464"/>
                    <a:pt x="2800" y="2428"/>
                  </a:cubicBezTo>
                  <a:cubicBezTo>
                    <a:pt x="3128" y="2355"/>
                    <a:pt x="3419" y="2173"/>
                    <a:pt x="3637" y="1919"/>
                  </a:cubicBezTo>
                  <a:cubicBezTo>
                    <a:pt x="3709" y="1822"/>
                    <a:pt x="3782" y="1757"/>
                    <a:pt x="3909" y="1757"/>
                  </a:cubicBezTo>
                  <a:cubicBezTo>
                    <a:pt x="3972" y="1757"/>
                    <a:pt x="4049" y="1773"/>
                    <a:pt x="4146" y="1810"/>
                  </a:cubicBezTo>
                  <a:cubicBezTo>
                    <a:pt x="4178" y="1820"/>
                    <a:pt x="4208" y="1826"/>
                    <a:pt x="4235" y="1826"/>
                  </a:cubicBezTo>
                  <a:cubicBezTo>
                    <a:pt x="4345" y="1826"/>
                    <a:pt x="4381" y="1720"/>
                    <a:pt x="4143" y="1413"/>
                  </a:cubicBezTo>
                  <a:lnTo>
                    <a:pt x="4143" y="1413"/>
                  </a:lnTo>
                  <a:cubicBezTo>
                    <a:pt x="4208" y="1339"/>
                    <a:pt x="4272" y="1265"/>
                    <a:pt x="4328" y="1192"/>
                  </a:cubicBezTo>
                  <a:cubicBezTo>
                    <a:pt x="4364" y="1119"/>
                    <a:pt x="4291" y="1119"/>
                    <a:pt x="4219" y="1119"/>
                  </a:cubicBezTo>
                  <a:cubicBezTo>
                    <a:pt x="4170" y="1119"/>
                    <a:pt x="4105" y="1135"/>
                    <a:pt x="4046" y="1135"/>
                  </a:cubicBezTo>
                  <a:cubicBezTo>
                    <a:pt x="4017" y="1135"/>
                    <a:pt x="3988" y="1131"/>
                    <a:pt x="3964" y="1119"/>
                  </a:cubicBezTo>
                  <a:cubicBezTo>
                    <a:pt x="3709" y="755"/>
                    <a:pt x="3346" y="428"/>
                    <a:pt x="2946" y="246"/>
                  </a:cubicBezTo>
                  <a:cubicBezTo>
                    <a:pt x="2537" y="82"/>
                    <a:pt x="210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61;p18"/>
            <p:cNvSpPr/>
            <p:nvPr/>
          </p:nvSpPr>
          <p:spPr>
            <a:xfrm>
              <a:off x="5943000" y="259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18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62;p18"/>
            <p:cNvSpPr/>
            <p:nvPr/>
          </p:nvSpPr>
          <p:spPr>
            <a:xfrm>
              <a:off x="4903075" y="2110725"/>
              <a:ext cx="723625" cy="451575"/>
            </a:xfrm>
            <a:custGeom>
              <a:avLst/>
              <a:gdLst/>
              <a:ahLst/>
              <a:cxnLst/>
              <a:rect l="l" t="t" r="r" b="b"/>
              <a:pathLst>
                <a:path w="28945" h="18063" extrusionOk="0">
                  <a:moveTo>
                    <a:pt x="1310" y="0"/>
                  </a:moveTo>
                  <a:cubicBezTo>
                    <a:pt x="837" y="2182"/>
                    <a:pt x="437" y="4364"/>
                    <a:pt x="1" y="6545"/>
                  </a:cubicBezTo>
                  <a:cubicBezTo>
                    <a:pt x="3019" y="6800"/>
                    <a:pt x="5200" y="6982"/>
                    <a:pt x="5200" y="6982"/>
                  </a:cubicBezTo>
                  <a:cubicBezTo>
                    <a:pt x="5200" y="6982"/>
                    <a:pt x="3382" y="9272"/>
                    <a:pt x="3273" y="10981"/>
                  </a:cubicBezTo>
                  <a:cubicBezTo>
                    <a:pt x="3164" y="12690"/>
                    <a:pt x="5091" y="14145"/>
                    <a:pt x="5091" y="14145"/>
                  </a:cubicBezTo>
                  <a:cubicBezTo>
                    <a:pt x="4728" y="15017"/>
                    <a:pt x="4364" y="16072"/>
                    <a:pt x="3964" y="17345"/>
                  </a:cubicBezTo>
                  <a:cubicBezTo>
                    <a:pt x="7055" y="17635"/>
                    <a:pt x="10109" y="17781"/>
                    <a:pt x="13200" y="17926"/>
                  </a:cubicBezTo>
                  <a:cubicBezTo>
                    <a:pt x="14309" y="18017"/>
                    <a:pt x="15427" y="18063"/>
                    <a:pt x="16545" y="18063"/>
                  </a:cubicBezTo>
                  <a:cubicBezTo>
                    <a:pt x="17663" y="18063"/>
                    <a:pt x="18781" y="18017"/>
                    <a:pt x="19890" y="17926"/>
                  </a:cubicBezTo>
                  <a:cubicBezTo>
                    <a:pt x="19599" y="17563"/>
                    <a:pt x="19381" y="17126"/>
                    <a:pt x="19309" y="16690"/>
                  </a:cubicBezTo>
                  <a:cubicBezTo>
                    <a:pt x="19309" y="15781"/>
                    <a:pt x="21345" y="12690"/>
                    <a:pt x="21345" y="12690"/>
                  </a:cubicBezTo>
                  <a:cubicBezTo>
                    <a:pt x="21345" y="12690"/>
                    <a:pt x="22945" y="13672"/>
                    <a:pt x="25017" y="15017"/>
                  </a:cubicBezTo>
                  <a:cubicBezTo>
                    <a:pt x="26363" y="13199"/>
                    <a:pt x="27672" y="11418"/>
                    <a:pt x="28944" y="9600"/>
                  </a:cubicBezTo>
                  <a:cubicBezTo>
                    <a:pt x="25854" y="6473"/>
                    <a:pt x="22945" y="3527"/>
                    <a:pt x="22327" y="2982"/>
                  </a:cubicBezTo>
                  <a:cubicBezTo>
                    <a:pt x="21583" y="2293"/>
                    <a:pt x="20234" y="2210"/>
                    <a:pt x="19054" y="2210"/>
                  </a:cubicBezTo>
                  <a:cubicBezTo>
                    <a:pt x="18677" y="2210"/>
                    <a:pt x="18317" y="2218"/>
                    <a:pt x="18000" y="2218"/>
                  </a:cubicBezTo>
                  <a:cubicBezTo>
                    <a:pt x="17454" y="3309"/>
                    <a:pt x="16654" y="4254"/>
                    <a:pt x="15636" y="4909"/>
                  </a:cubicBezTo>
                  <a:cubicBezTo>
                    <a:pt x="15022" y="5281"/>
                    <a:pt x="14295" y="5491"/>
                    <a:pt x="13580" y="5491"/>
                  </a:cubicBezTo>
                  <a:cubicBezTo>
                    <a:pt x="12896" y="5491"/>
                    <a:pt x="12224" y="5299"/>
                    <a:pt x="11673" y="4873"/>
                  </a:cubicBezTo>
                  <a:cubicBezTo>
                    <a:pt x="11018" y="4291"/>
                    <a:pt x="10545" y="3491"/>
                    <a:pt x="10436" y="2618"/>
                  </a:cubicBezTo>
                  <a:cubicBezTo>
                    <a:pt x="10364" y="2146"/>
                    <a:pt x="10291" y="1673"/>
                    <a:pt x="10327" y="1237"/>
                  </a:cubicBezTo>
                  <a:cubicBezTo>
                    <a:pt x="7382" y="109"/>
                    <a:pt x="4000" y="182"/>
                    <a:pt x="2691" y="109"/>
                  </a:cubicBezTo>
                  <a:cubicBezTo>
                    <a:pt x="2510" y="73"/>
                    <a:pt x="2001" y="73"/>
                    <a:pt x="1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63;p18"/>
            <p:cNvSpPr/>
            <p:nvPr/>
          </p:nvSpPr>
          <p:spPr>
            <a:xfrm>
              <a:off x="5943000" y="259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18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64;p18"/>
            <p:cNvSpPr/>
            <p:nvPr/>
          </p:nvSpPr>
          <p:spPr>
            <a:xfrm>
              <a:off x="4836725" y="2544325"/>
              <a:ext cx="856325" cy="904500"/>
            </a:xfrm>
            <a:custGeom>
              <a:avLst/>
              <a:gdLst/>
              <a:ahLst/>
              <a:cxnLst/>
              <a:rect l="l" t="t" r="r" b="b"/>
              <a:pathLst>
                <a:path w="34253" h="36180" extrusionOk="0">
                  <a:moveTo>
                    <a:pt x="6654" y="1"/>
                  </a:moveTo>
                  <a:cubicBezTo>
                    <a:pt x="4000" y="8618"/>
                    <a:pt x="800" y="29780"/>
                    <a:pt x="0" y="34144"/>
                  </a:cubicBezTo>
                  <a:cubicBezTo>
                    <a:pt x="2655" y="34653"/>
                    <a:pt x="5345" y="34944"/>
                    <a:pt x="8036" y="35016"/>
                  </a:cubicBezTo>
                  <a:cubicBezTo>
                    <a:pt x="10400" y="27853"/>
                    <a:pt x="14908" y="8073"/>
                    <a:pt x="14908" y="8073"/>
                  </a:cubicBezTo>
                  <a:cubicBezTo>
                    <a:pt x="14908" y="8073"/>
                    <a:pt x="23417" y="29344"/>
                    <a:pt x="27126" y="36180"/>
                  </a:cubicBezTo>
                  <a:cubicBezTo>
                    <a:pt x="29489" y="36107"/>
                    <a:pt x="31889" y="35889"/>
                    <a:pt x="34253" y="35489"/>
                  </a:cubicBezTo>
                  <a:cubicBezTo>
                    <a:pt x="33198" y="31998"/>
                    <a:pt x="28144" y="10545"/>
                    <a:pt x="26580" y="7200"/>
                  </a:cubicBezTo>
                  <a:cubicBezTo>
                    <a:pt x="25162" y="4182"/>
                    <a:pt x="23417" y="1964"/>
                    <a:pt x="22544" y="582"/>
                  </a:cubicBezTo>
                  <a:cubicBezTo>
                    <a:pt x="21373" y="678"/>
                    <a:pt x="20193" y="724"/>
                    <a:pt x="19012" y="724"/>
                  </a:cubicBezTo>
                  <a:cubicBezTo>
                    <a:pt x="17956" y="724"/>
                    <a:pt x="16901" y="687"/>
                    <a:pt x="15854" y="619"/>
                  </a:cubicBezTo>
                  <a:cubicBezTo>
                    <a:pt x="12763" y="473"/>
                    <a:pt x="9709" y="291"/>
                    <a:pt x="6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65;p18"/>
            <p:cNvSpPr/>
            <p:nvPr/>
          </p:nvSpPr>
          <p:spPr>
            <a:xfrm>
              <a:off x="5514850" y="3431550"/>
              <a:ext cx="300150" cy="107375"/>
            </a:xfrm>
            <a:custGeom>
              <a:avLst/>
              <a:gdLst/>
              <a:ahLst/>
              <a:cxnLst/>
              <a:rect l="l" t="t" r="r" b="b"/>
              <a:pathLst>
                <a:path w="12006" h="4295" extrusionOk="0">
                  <a:moveTo>
                    <a:pt x="7128" y="0"/>
                  </a:moveTo>
                  <a:cubicBezTo>
                    <a:pt x="4764" y="400"/>
                    <a:pt x="2364" y="618"/>
                    <a:pt x="1" y="691"/>
                  </a:cubicBezTo>
                  <a:lnTo>
                    <a:pt x="1637" y="3491"/>
                  </a:lnTo>
                  <a:cubicBezTo>
                    <a:pt x="2104" y="3913"/>
                    <a:pt x="5902" y="4295"/>
                    <a:pt x="8758" y="4295"/>
                  </a:cubicBezTo>
                  <a:cubicBezTo>
                    <a:pt x="10572" y="4295"/>
                    <a:pt x="12006" y="4141"/>
                    <a:pt x="11964" y="3745"/>
                  </a:cubicBezTo>
                  <a:cubicBezTo>
                    <a:pt x="11855" y="2691"/>
                    <a:pt x="7309" y="655"/>
                    <a:pt x="7309" y="655"/>
                  </a:cubicBezTo>
                  <a:lnTo>
                    <a:pt x="71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66;p18"/>
            <p:cNvSpPr/>
            <p:nvPr/>
          </p:nvSpPr>
          <p:spPr>
            <a:xfrm>
              <a:off x="4714925" y="3387000"/>
              <a:ext cx="322725" cy="135375"/>
            </a:xfrm>
            <a:custGeom>
              <a:avLst/>
              <a:gdLst/>
              <a:ahLst/>
              <a:cxnLst/>
              <a:rect l="l" t="t" r="r" b="b"/>
              <a:pathLst>
                <a:path w="12909" h="5415" extrusionOk="0">
                  <a:moveTo>
                    <a:pt x="4945" y="0"/>
                  </a:moveTo>
                  <a:cubicBezTo>
                    <a:pt x="4763" y="982"/>
                    <a:pt x="4654" y="1528"/>
                    <a:pt x="4654" y="1528"/>
                  </a:cubicBezTo>
                  <a:cubicBezTo>
                    <a:pt x="4654" y="1528"/>
                    <a:pt x="0" y="3927"/>
                    <a:pt x="218" y="4618"/>
                  </a:cubicBezTo>
                  <a:cubicBezTo>
                    <a:pt x="379" y="5031"/>
                    <a:pt x="4537" y="5414"/>
                    <a:pt x="7792" y="5414"/>
                  </a:cubicBezTo>
                  <a:cubicBezTo>
                    <a:pt x="9703" y="5414"/>
                    <a:pt x="11303" y="5282"/>
                    <a:pt x="11599" y="4946"/>
                  </a:cubicBezTo>
                  <a:cubicBezTo>
                    <a:pt x="11745" y="4764"/>
                    <a:pt x="12254" y="3382"/>
                    <a:pt x="12908" y="1309"/>
                  </a:cubicBezTo>
                  <a:cubicBezTo>
                    <a:pt x="10217" y="1237"/>
                    <a:pt x="7527" y="982"/>
                    <a:pt x="4872" y="473"/>
                  </a:cubicBezTo>
                  <a:lnTo>
                    <a:pt x="49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67;p18"/>
            <p:cNvSpPr/>
            <p:nvPr/>
          </p:nvSpPr>
          <p:spPr>
            <a:xfrm>
              <a:off x="4306750" y="3430625"/>
              <a:ext cx="1816275" cy="1850"/>
            </a:xfrm>
            <a:custGeom>
              <a:avLst/>
              <a:gdLst/>
              <a:ahLst/>
              <a:cxnLst/>
              <a:rect l="l" t="t" r="r" b="b"/>
              <a:pathLst>
                <a:path w="72651" h="74" extrusionOk="0">
                  <a:moveTo>
                    <a:pt x="72396" y="1"/>
                  </a:moveTo>
                  <a:cubicBezTo>
                    <a:pt x="72469" y="1"/>
                    <a:pt x="72578" y="37"/>
                    <a:pt x="72650" y="37"/>
                  </a:cubicBezTo>
                  <a:cubicBezTo>
                    <a:pt x="72578" y="37"/>
                    <a:pt x="72469" y="1"/>
                    <a:pt x="72396" y="1"/>
                  </a:cubicBezTo>
                  <a:lnTo>
                    <a:pt x="292" y="1"/>
                  </a:lnTo>
                  <a:cubicBezTo>
                    <a:pt x="219" y="1"/>
                    <a:pt x="110" y="37"/>
                    <a:pt x="1" y="74"/>
                  </a:cubicBezTo>
                  <a:cubicBezTo>
                    <a:pt x="110" y="37"/>
                    <a:pt x="219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68;p18"/>
            <p:cNvSpPr/>
            <p:nvPr/>
          </p:nvSpPr>
          <p:spPr>
            <a:xfrm>
              <a:off x="4289500" y="3441550"/>
              <a:ext cx="1852600" cy="163650"/>
            </a:xfrm>
            <a:custGeom>
              <a:avLst/>
              <a:gdLst/>
              <a:ahLst/>
              <a:cxnLst/>
              <a:rect l="l" t="t" r="r" b="b"/>
              <a:pathLst>
                <a:path w="74104" h="6546" extrusionOk="0">
                  <a:moveTo>
                    <a:pt x="73849" y="0"/>
                  </a:moveTo>
                  <a:lnTo>
                    <a:pt x="73849" y="0"/>
                  </a:lnTo>
                  <a:cubicBezTo>
                    <a:pt x="67050" y="1600"/>
                    <a:pt x="55669" y="3054"/>
                    <a:pt x="37052" y="3054"/>
                  </a:cubicBezTo>
                  <a:cubicBezTo>
                    <a:pt x="12908" y="3054"/>
                    <a:pt x="3672" y="1455"/>
                    <a:pt x="145" y="146"/>
                  </a:cubicBezTo>
                  <a:lnTo>
                    <a:pt x="145" y="146"/>
                  </a:lnTo>
                  <a:cubicBezTo>
                    <a:pt x="0" y="509"/>
                    <a:pt x="73" y="909"/>
                    <a:pt x="364" y="1200"/>
                  </a:cubicBezTo>
                  <a:lnTo>
                    <a:pt x="7200" y="6327"/>
                  </a:lnTo>
                  <a:cubicBezTo>
                    <a:pt x="7381" y="6472"/>
                    <a:pt x="7599" y="6545"/>
                    <a:pt x="7818" y="6545"/>
                  </a:cubicBezTo>
                  <a:lnTo>
                    <a:pt x="66286" y="6545"/>
                  </a:lnTo>
                  <a:cubicBezTo>
                    <a:pt x="66505" y="6545"/>
                    <a:pt x="66723" y="6472"/>
                    <a:pt x="66904" y="6327"/>
                  </a:cubicBezTo>
                  <a:lnTo>
                    <a:pt x="73704" y="1200"/>
                  </a:lnTo>
                  <a:cubicBezTo>
                    <a:pt x="74031" y="873"/>
                    <a:pt x="74104" y="400"/>
                    <a:pt x="73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69;p18"/>
            <p:cNvSpPr/>
            <p:nvPr/>
          </p:nvSpPr>
          <p:spPr>
            <a:xfrm>
              <a:off x="3688625" y="3870600"/>
              <a:ext cx="212725" cy="211825"/>
            </a:xfrm>
            <a:custGeom>
              <a:avLst/>
              <a:gdLst/>
              <a:ahLst/>
              <a:cxnLst/>
              <a:rect l="l" t="t" r="r" b="b"/>
              <a:pathLst>
                <a:path w="8509" h="8473" extrusionOk="0">
                  <a:moveTo>
                    <a:pt x="4255" y="1"/>
                  </a:moveTo>
                  <a:cubicBezTo>
                    <a:pt x="1927" y="1"/>
                    <a:pt x="0" y="1891"/>
                    <a:pt x="0" y="4255"/>
                  </a:cubicBezTo>
                  <a:cubicBezTo>
                    <a:pt x="0" y="6582"/>
                    <a:pt x="1927" y="8473"/>
                    <a:pt x="4255" y="8473"/>
                  </a:cubicBezTo>
                  <a:cubicBezTo>
                    <a:pt x="6582" y="8473"/>
                    <a:pt x="8509" y="6582"/>
                    <a:pt x="8509" y="4255"/>
                  </a:cubicBezTo>
                  <a:cubicBezTo>
                    <a:pt x="8509" y="1891"/>
                    <a:pt x="6582" y="1"/>
                    <a:pt x="4255" y="1"/>
                  </a:cubicBezTo>
                  <a:close/>
                </a:path>
              </a:pathLst>
            </a:custGeom>
            <a:solidFill>
              <a:srgbClr val="FFFFFF"/>
            </a:solidFill>
            <a:ln w="80000" cap="flat" cmpd="sng">
              <a:solidFill>
                <a:srgbClr val="6B6B6B"/>
              </a:solidFill>
              <a:prstDash val="solid"/>
              <a:miter lim="363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70;p18"/>
            <p:cNvSpPr/>
            <p:nvPr/>
          </p:nvSpPr>
          <p:spPr>
            <a:xfrm>
              <a:off x="4753100" y="238525"/>
              <a:ext cx="897225" cy="534125"/>
            </a:xfrm>
            <a:custGeom>
              <a:avLst/>
              <a:gdLst/>
              <a:ahLst/>
              <a:cxnLst/>
              <a:rect l="l" t="t" r="r" b="b"/>
              <a:pathLst>
                <a:path w="35889" h="21365" extrusionOk="0">
                  <a:moveTo>
                    <a:pt x="31566" y="1"/>
                  </a:moveTo>
                  <a:cubicBezTo>
                    <a:pt x="25214" y="1"/>
                    <a:pt x="0" y="21364"/>
                    <a:pt x="0" y="21364"/>
                  </a:cubicBezTo>
                  <a:cubicBezTo>
                    <a:pt x="0" y="21364"/>
                    <a:pt x="35889" y="4529"/>
                    <a:pt x="32725" y="457"/>
                  </a:cubicBezTo>
                  <a:cubicBezTo>
                    <a:pt x="32482" y="145"/>
                    <a:pt x="32088" y="1"/>
                    <a:pt x="31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71;p18"/>
            <p:cNvSpPr/>
            <p:nvPr/>
          </p:nvSpPr>
          <p:spPr>
            <a:xfrm>
              <a:off x="4860350" y="790175"/>
              <a:ext cx="627900" cy="138300"/>
            </a:xfrm>
            <a:custGeom>
              <a:avLst/>
              <a:gdLst/>
              <a:ahLst/>
              <a:cxnLst/>
              <a:rect l="l" t="t" r="r" b="b"/>
              <a:pathLst>
                <a:path w="25116" h="5532" extrusionOk="0">
                  <a:moveTo>
                    <a:pt x="20834" y="1"/>
                  </a:moveTo>
                  <a:cubicBezTo>
                    <a:pt x="14079" y="1"/>
                    <a:pt x="1" y="5407"/>
                    <a:pt x="1" y="5407"/>
                  </a:cubicBezTo>
                  <a:cubicBezTo>
                    <a:pt x="1" y="5407"/>
                    <a:pt x="2643" y="5531"/>
                    <a:pt x="6187" y="5531"/>
                  </a:cubicBezTo>
                  <a:cubicBezTo>
                    <a:pt x="13651" y="5531"/>
                    <a:pt x="25115" y="4980"/>
                    <a:pt x="24326" y="1553"/>
                  </a:cubicBezTo>
                  <a:cubicBezTo>
                    <a:pt x="24077" y="436"/>
                    <a:pt x="22750" y="1"/>
                    <a:pt x="20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72;p18"/>
            <p:cNvSpPr/>
            <p:nvPr/>
          </p:nvSpPr>
          <p:spPr>
            <a:xfrm>
              <a:off x="2286000" y="328625"/>
              <a:ext cx="561800" cy="388575"/>
            </a:xfrm>
            <a:custGeom>
              <a:avLst/>
              <a:gdLst/>
              <a:ahLst/>
              <a:cxnLst/>
              <a:rect l="l" t="t" r="r" b="b"/>
              <a:pathLst>
                <a:path w="22472" h="15543" extrusionOk="0">
                  <a:moveTo>
                    <a:pt x="4102" y="0"/>
                  </a:moveTo>
                  <a:cubicBezTo>
                    <a:pt x="3559" y="0"/>
                    <a:pt x="3127" y="197"/>
                    <a:pt x="2836" y="634"/>
                  </a:cubicBezTo>
                  <a:cubicBezTo>
                    <a:pt x="0" y="4998"/>
                    <a:pt x="22471" y="15542"/>
                    <a:pt x="22471" y="15542"/>
                  </a:cubicBezTo>
                  <a:cubicBezTo>
                    <a:pt x="22471" y="15542"/>
                    <a:pt x="8927" y="0"/>
                    <a:pt x="4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73;p18"/>
            <p:cNvSpPr/>
            <p:nvPr/>
          </p:nvSpPr>
          <p:spPr>
            <a:xfrm>
              <a:off x="3176850" y="2355250"/>
              <a:ext cx="368175" cy="566775"/>
            </a:xfrm>
            <a:custGeom>
              <a:avLst/>
              <a:gdLst/>
              <a:ahLst/>
              <a:cxnLst/>
              <a:rect l="l" t="t" r="r" b="b"/>
              <a:pathLst>
                <a:path w="14727" h="22671" extrusionOk="0">
                  <a:moveTo>
                    <a:pt x="14726" y="0"/>
                  </a:moveTo>
                  <a:lnTo>
                    <a:pt x="14726" y="0"/>
                  </a:lnTo>
                  <a:cubicBezTo>
                    <a:pt x="14726" y="1"/>
                    <a:pt x="0" y="20835"/>
                    <a:pt x="4909" y="22581"/>
                  </a:cubicBezTo>
                  <a:cubicBezTo>
                    <a:pt x="5077" y="22641"/>
                    <a:pt x="5246" y="22670"/>
                    <a:pt x="5415" y="22670"/>
                  </a:cubicBezTo>
                  <a:cubicBezTo>
                    <a:pt x="10118" y="22670"/>
                    <a:pt x="14726" y="1"/>
                    <a:pt x="14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74;p18"/>
            <p:cNvSpPr/>
            <p:nvPr/>
          </p:nvSpPr>
          <p:spPr>
            <a:xfrm>
              <a:off x="4152225" y="2370700"/>
              <a:ext cx="322725" cy="419825"/>
            </a:xfrm>
            <a:custGeom>
              <a:avLst/>
              <a:gdLst/>
              <a:ahLst/>
              <a:cxnLst/>
              <a:rect l="l" t="t" r="r" b="b"/>
              <a:pathLst>
                <a:path w="12909" h="16793" extrusionOk="0">
                  <a:moveTo>
                    <a:pt x="0" y="1"/>
                  </a:moveTo>
                  <a:cubicBezTo>
                    <a:pt x="1" y="1"/>
                    <a:pt x="3662" y="16793"/>
                    <a:pt x="7691" y="16793"/>
                  </a:cubicBezTo>
                  <a:cubicBezTo>
                    <a:pt x="7986" y="16793"/>
                    <a:pt x="8284" y="16702"/>
                    <a:pt x="8582" y="16509"/>
                  </a:cubicBezTo>
                  <a:cubicBezTo>
                    <a:pt x="12909" y="1370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75;p18"/>
            <p:cNvSpPr/>
            <p:nvPr/>
          </p:nvSpPr>
          <p:spPr>
            <a:xfrm>
              <a:off x="3793600" y="2317975"/>
              <a:ext cx="255025" cy="824050"/>
            </a:xfrm>
            <a:custGeom>
              <a:avLst/>
              <a:gdLst/>
              <a:ahLst/>
              <a:cxnLst/>
              <a:rect l="l" t="t" r="r" b="b"/>
              <a:pathLst>
                <a:path w="10201" h="32962" extrusionOk="0">
                  <a:moveTo>
                    <a:pt x="637" y="1"/>
                  </a:moveTo>
                  <a:cubicBezTo>
                    <a:pt x="637" y="2"/>
                    <a:pt x="0" y="32962"/>
                    <a:pt x="4874" y="32962"/>
                  </a:cubicBezTo>
                  <a:cubicBezTo>
                    <a:pt x="4940" y="32962"/>
                    <a:pt x="5006" y="32956"/>
                    <a:pt x="5073" y="32944"/>
                  </a:cubicBezTo>
                  <a:cubicBezTo>
                    <a:pt x="10200" y="32035"/>
                    <a:pt x="638" y="2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76;p18"/>
            <p:cNvSpPr/>
            <p:nvPr/>
          </p:nvSpPr>
          <p:spPr>
            <a:xfrm>
              <a:off x="1936025" y="929625"/>
              <a:ext cx="774500" cy="165725"/>
            </a:xfrm>
            <a:custGeom>
              <a:avLst/>
              <a:gdLst/>
              <a:ahLst/>
              <a:cxnLst/>
              <a:rect l="l" t="t" r="r" b="b"/>
              <a:pathLst>
                <a:path w="30980" h="6629" extrusionOk="0">
                  <a:moveTo>
                    <a:pt x="4292" y="1"/>
                  </a:moveTo>
                  <a:cubicBezTo>
                    <a:pt x="2330" y="1"/>
                    <a:pt x="1039" y="409"/>
                    <a:pt x="873" y="1429"/>
                  </a:cubicBezTo>
                  <a:cubicBezTo>
                    <a:pt x="0" y="6556"/>
                    <a:pt x="30980" y="6629"/>
                    <a:pt x="30980" y="6629"/>
                  </a:cubicBezTo>
                  <a:cubicBezTo>
                    <a:pt x="30980" y="6629"/>
                    <a:pt x="12194" y="1"/>
                    <a:pt x="4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1" name="Picture 2" descr="Cân đồng hồ Nhơn Hòa 5Kg NHS-5 - Đại lý cân Nhơn Hò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40" y="3070167"/>
            <a:ext cx="1753705" cy="17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" descr="Cân điện tử mini nhà bếp tiện dụng | Ti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r="8274"/>
          <a:stretch/>
        </p:blipFill>
        <p:spPr bwMode="auto">
          <a:xfrm>
            <a:off x="398920" y="3123995"/>
            <a:ext cx="1707861" cy="16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ân đồng hồ Nhơn Hòa 5Kg NHS-5 - Đại lý cân Nhơn Hò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5790" r="14623" b="8416"/>
          <a:stretch/>
        </p:blipFill>
        <p:spPr bwMode="auto">
          <a:xfrm>
            <a:off x="2965417" y="1083353"/>
            <a:ext cx="3288238" cy="38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059889" y="241553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smtClean="0"/>
              <a:t>1.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hồ</a:t>
            </a:r>
            <a:endParaRPr lang="en-US" sz="2800" dirty="0" smtClean="0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6649577" y="773309"/>
            <a:ext cx="1924741" cy="620087"/>
          </a:xfrm>
          <a:prstGeom prst="wedgeEllipseCallout">
            <a:avLst>
              <a:gd name="adj1" fmla="val -93550"/>
              <a:gd name="adj2" fmla="val 74335"/>
            </a:avLst>
          </a:prstGeom>
          <a:solidFill>
            <a:srgbClr val="0000FF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</a:rPr>
              <a:t>Đĩa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cân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1314622" y="705374"/>
            <a:ext cx="1490533" cy="1802460"/>
          </a:xfrm>
          <a:prstGeom prst="wedgeEllipseCallout">
            <a:avLst>
              <a:gd name="adj1" fmla="val 153560"/>
              <a:gd name="adj2" fmla="val 38870"/>
            </a:avLst>
          </a:prstGeom>
          <a:solidFill>
            <a:srgbClr val="80008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</a:rPr>
              <a:t>Ốc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điều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chỉnh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793653" y="3676692"/>
            <a:ext cx="2532472" cy="685583"/>
          </a:xfrm>
          <a:prstGeom prst="wedgeEllipseCallout">
            <a:avLst>
              <a:gd name="adj1" fmla="val 99636"/>
              <a:gd name="adj2" fmla="val -121826"/>
            </a:avLst>
          </a:prstGeom>
          <a:solidFill>
            <a:srgbClr val="0066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Kim cân</a:t>
            </a: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6527655" y="2315814"/>
            <a:ext cx="1557820" cy="1786403"/>
          </a:xfrm>
          <a:prstGeom prst="wedgeEllipseCallout">
            <a:avLst>
              <a:gd name="adj1" fmla="val -99095"/>
              <a:gd name="adj2" fmla="val 20660"/>
            </a:avLst>
          </a:prstGeom>
          <a:solidFill>
            <a:srgbClr val="80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</a:rPr>
              <a:t>Bảng</a:t>
            </a:r>
            <a:r>
              <a:rPr lang="en-US" altLang="en-US" sz="2800" b="1" dirty="0">
                <a:solidFill>
                  <a:schemeClr val="bg1"/>
                </a:solidFill>
              </a:rPr>
              <a:t> chia </a:t>
            </a:r>
            <a:r>
              <a:rPr lang="en-US" altLang="en-US" sz="2800" b="1" dirty="0" err="1">
                <a:solidFill>
                  <a:schemeClr val="bg1"/>
                </a:solidFill>
              </a:rPr>
              <a:t>độ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018327" y="2666867"/>
            <a:ext cx="1619075" cy="180446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ân đồng hồ Nhơn Hòa 5Kg NHS-5 - Đại lý cân Nhơn Hò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738" y="1156658"/>
            <a:ext cx="3825766" cy="40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45783" y="503775"/>
            <a:ext cx="3977155" cy="4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5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58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altLang="vi-VN" sz="25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en-US" altLang="vi-VN" sz="258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5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8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altLang="vi-VN" sz="25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87085" y="1130500"/>
            <a:ext cx="5256493" cy="8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B1: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82417" y="2836596"/>
            <a:ext cx="4868956" cy="44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353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B3: Đặt vật cần cân lên đĩa cân.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282417" y="3310978"/>
            <a:ext cx="5084669" cy="8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B4: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87085" y="1981213"/>
            <a:ext cx="5256493" cy="8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B2: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53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35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82417" y="4180368"/>
            <a:ext cx="5084669" cy="44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353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B5: Đọc và ghi kết quả.</a:t>
            </a:r>
          </a:p>
        </p:txBody>
      </p:sp>
    </p:spTree>
    <p:extLst>
      <p:ext uri="{BB962C8B-B14F-4D97-AF65-F5344CB8AC3E}">
        <p14:creationId xmlns:p14="http://schemas.microsoft.com/office/powerpoint/2010/main" val="25923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9889" y="241553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endParaRPr lang="en-US" sz="28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57" y="998258"/>
            <a:ext cx="4120159" cy="38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477708" y="941202"/>
            <a:ext cx="2954580" cy="40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18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vi-VN" sz="2118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4603532" y="3439536"/>
            <a:ext cx="2237218" cy="7832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9913" tIns="39956" rIns="79913" bIns="39956"/>
          <a:lstStyle/>
          <a:p>
            <a:endParaRPr lang="en-US" sz="823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897997" y="1380924"/>
            <a:ext cx="2144620" cy="41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9913" tIns="39956" rIns="79913" bIns="39956"/>
          <a:lstStyle/>
          <a:p>
            <a:endParaRPr lang="en-US" sz="823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791256" y="3059471"/>
            <a:ext cx="2133869" cy="40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18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vi-VN" altLang="vi-VN" sz="2118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378130" y="974309"/>
            <a:ext cx="1491164" cy="40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18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vi-VN" altLang="vi-VN" sz="2118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9104" y="2322287"/>
            <a:ext cx="2028113" cy="40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118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18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vi-VN" altLang="vi-VN" sz="2118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285951" y="2715981"/>
            <a:ext cx="2487264" cy="4896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9913" tIns="39956" rIns="79913" bIns="39956"/>
          <a:lstStyle/>
          <a:p>
            <a:endParaRPr lang="en-US" sz="823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4898870" y="1359792"/>
            <a:ext cx="1784536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9913" tIns="39956" rIns="79913" bIns="39956"/>
          <a:lstStyle/>
          <a:p>
            <a:endParaRPr lang="en-US" sz="823"/>
          </a:p>
        </p:txBody>
      </p:sp>
    </p:spTree>
    <p:extLst>
      <p:ext uri="{BB962C8B-B14F-4D97-AF65-F5344CB8AC3E}">
        <p14:creationId xmlns:p14="http://schemas.microsoft.com/office/powerpoint/2010/main" val="27377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87099" y="427716"/>
            <a:ext cx="676116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63652" y="1306033"/>
            <a:ext cx="5672234" cy="7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vi-V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B1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altLang="vi-VN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“Units”.-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kg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63652" y="3119273"/>
            <a:ext cx="5672235" cy="136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B3: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163652" y="2058765"/>
            <a:ext cx="5686977" cy="106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B2: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“TARE”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3" y="1533384"/>
            <a:ext cx="2392590" cy="226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1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21" name="Google Shape;1021;p41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7472421" y="3899454"/>
            <a:ext cx="792698" cy="1086339"/>
            <a:chOff x="6722988" y="1767725"/>
            <a:chExt cx="207225" cy="298150"/>
          </a:xfrm>
        </p:grpSpPr>
        <p:sp>
          <p:nvSpPr>
            <p:cNvPr id="1025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835700" y="611312"/>
            <a:ext cx="1196554" cy="697172"/>
            <a:chOff x="5132688" y="4641800"/>
            <a:chExt cx="341200" cy="198800"/>
          </a:xfrm>
        </p:grpSpPr>
        <p:sp>
          <p:nvSpPr>
            <p:cNvPr id="1031" name="Google Shape;1031;p41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1437;p43"/>
          <p:cNvSpPr/>
          <p:nvPr/>
        </p:nvSpPr>
        <p:spPr>
          <a:xfrm>
            <a:off x="4853065" y="868868"/>
            <a:ext cx="3475160" cy="3296307"/>
          </a:xfrm>
          <a:prstGeom prst="ellipse">
            <a:avLst/>
          </a:prstGeom>
          <a:noFill/>
          <a:ln w="28575" cap="flat" cmpd="sng">
            <a:solidFill>
              <a:srgbClr val="92D05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1432;p43"/>
          <p:cNvGrpSpPr/>
          <p:nvPr/>
        </p:nvGrpSpPr>
        <p:grpSpPr>
          <a:xfrm rot="1526913" flipH="1">
            <a:off x="2777352" y="371208"/>
            <a:ext cx="2691745" cy="1555175"/>
            <a:chOff x="4050400" y="864870"/>
            <a:chExt cx="3759000" cy="2392200"/>
          </a:xfrm>
        </p:grpSpPr>
        <p:sp>
          <p:nvSpPr>
            <p:cNvPr id="84" name="Google Shape;1433;p43"/>
            <p:cNvSpPr/>
            <p:nvPr/>
          </p:nvSpPr>
          <p:spPr>
            <a:xfrm rot="381417">
              <a:off x="4539720" y="915050"/>
              <a:ext cx="417609" cy="381782"/>
            </a:xfrm>
            <a:custGeom>
              <a:avLst/>
              <a:gdLst/>
              <a:ahLst/>
              <a:cxnLst/>
              <a:rect l="l" t="t" r="r" b="b"/>
              <a:pathLst>
                <a:path w="17699" h="15265" extrusionOk="0">
                  <a:moveTo>
                    <a:pt x="8936" y="0"/>
                  </a:moveTo>
                  <a:cubicBezTo>
                    <a:pt x="7104" y="3663"/>
                    <a:pt x="5221" y="7335"/>
                    <a:pt x="2840" y="10668"/>
                  </a:cubicBezTo>
                  <a:cubicBezTo>
                    <a:pt x="1939" y="11929"/>
                    <a:pt x="-520" y="13091"/>
                    <a:pt x="173" y="14478"/>
                  </a:cubicBezTo>
                  <a:cubicBezTo>
                    <a:pt x="1027" y="16186"/>
                    <a:pt x="4016" y="14471"/>
                    <a:pt x="5888" y="14097"/>
                  </a:cubicBezTo>
                  <a:cubicBezTo>
                    <a:pt x="9767" y="13321"/>
                    <a:pt x="13744" y="12954"/>
                    <a:pt x="17699" y="12954"/>
                  </a:cubicBezTo>
                </a:path>
              </a:pathLst>
            </a:custGeom>
            <a:noFill/>
            <a:ln w="28575" cap="flat" cmpd="sng">
              <a:solidFill>
                <a:srgbClr val="92D050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85" name="Google Shape;1434;p43"/>
            <p:cNvSpPr/>
            <p:nvPr/>
          </p:nvSpPr>
          <p:spPr>
            <a:xfrm>
              <a:off x="4050400" y="864870"/>
              <a:ext cx="3759000" cy="2392200"/>
            </a:xfrm>
            <a:prstGeom prst="arc">
              <a:avLst>
                <a:gd name="adj1" fmla="val 12973513"/>
                <a:gd name="adj2" fmla="val 1661112"/>
              </a:avLst>
            </a:prstGeom>
            <a:noFill/>
            <a:ln w="28575" cap="flat" cmpd="sng">
              <a:solidFill>
                <a:srgbClr val="92D05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Cách Làm Trà Tắc Ngon Để Giải Khát Giảm Cân Làm Đẹp 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02" y="913399"/>
            <a:ext cx="3358286" cy="3204787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5700" y="1163050"/>
            <a:ext cx="4422171" cy="8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752084" y="2059443"/>
            <a:ext cx="6319030" cy="259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50g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50g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200ml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altLang="vi-V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vi-VN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4" descr="Weight Scale Icon from Medical Pack |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9" y="2603200"/>
            <a:ext cx="1301681" cy="130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6" descr="%3Fdo%3Dproduct%26dtd%3Dthumbnail%26id%3D21172%26w%3D200%26h%3D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26" y="1922138"/>
            <a:ext cx="1897422" cy="20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37928" y="927401"/>
            <a:ext cx="7079302" cy="69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vi-V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vi-VN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4470" y="4076837"/>
            <a:ext cx="1871382" cy="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1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1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altLang="vi-VN" sz="18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019591" y="4076837"/>
            <a:ext cx="2016125" cy="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1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1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vi-VN" altLang="vi-VN" sz="18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527351" y="4076390"/>
            <a:ext cx="2088029" cy="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1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1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vi-VN" altLang="vi-VN" sz="18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263794" y="4051670"/>
            <a:ext cx="1368052" cy="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439587" y="4026956"/>
            <a:ext cx="1368052" cy="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7508544" y="4032297"/>
            <a:ext cx="1368985" cy="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pic>
        <p:nvPicPr>
          <p:cNvPr id="10" name="Picture 24" descr="can dien 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7" y="1922139"/>
            <a:ext cx="2183862" cy="20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can dong 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58" y="1922138"/>
            <a:ext cx="2205527" cy="20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cantieu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0" y="1927695"/>
            <a:ext cx="2241427" cy="204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84269" y="4051670"/>
            <a:ext cx="1368051" cy="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vi-VN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08908" y="122862"/>
            <a:ext cx="5099294" cy="57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endParaRPr lang="en-US" sz="3600" dirty="0" smtClean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703144" y="4051670"/>
            <a:ext cx="1174385" cy="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1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i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endParaRPr lang="vi-VN" altLang="vi-VN" sz="18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876179" y="410519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KHỞI ĐỘNG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7" name="Picture 6" descr="Vấn đề Cân Nặng Biểu Tượng đồ Mập.-vector Người-miễn Phí Vector Miễn Phí  Tải V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74" y="1364914"/>
            <a:ext cx="3550864" cy="35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660;p37"/>
          <p:cNvSpPr txBox="1">
            <a:spLocks noGrp="1"/>
          </p:cNvSpPr>
          <p:nvPr>
            <p:ph type="title" idx="9"/>
          </p:nvPr>
        </p:nvSpPr>
        <p:spPr>
          <a:xfrm>
            <a:off x="626013" y="1830740"/>
            <a:ext cx="4023712" cy="14472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bg1"/>
                </a:solidFill>
              </a:rPr>
              <a:t>Làm thế nào để biết chính xác số cân nặng hiện tại của bạn?</a:t>
            </a:r>
            <a:endParaRPr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F85761-DEB3-44FC-B645-AAC7276D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29" y="1369151"/>
            <a:ext cx="8216714" cy="267765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Khi mua trái cây ở chợ, loại cân thích hợp là</a:t>
            </a: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cân tạ. 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cân Roberval.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cân đồng hồ.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cân tiểu li.</a:t>
            </a:r>
          </a:p>
          <a:p>
            <a:pPr>
              <a:defRPr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Loại cân thích hợp để sử dụng cân vàng, bạc ở các tiệm vàng là</a:t>
            </a: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cân tạ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cân đòn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cân đồng hồ.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cân tiểu li.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D2EBF6-A4C4-480E-B67E-2172BFA3F8E5}"/>
              </a:ext>
            </a:extLst>
          </p:cNvPr>
          <p:cNvSpPr/>
          <p:nvPr/>
        </p:nvSpPr>
        <p:spPr>
          <a:xfrm>
            <a:off x="1333851" y="2133503"/>
            <a:ext cx="478086" cy="4419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823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BF8F1C-594B-4082-B93D-6AC71E4848FE}"/>
              </a:ext>
            </a:extLst>
          </p:cNvPr>
          <p:cNvSpPr/>
          <p:nvPr/>
        </p:nvSpPr>
        <p:spPr>
          <a:xfrm>
            <a:off x="5921152" y="3589233"/>
            <a:ext cx="465978" cy="4575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823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4239" y="282253"/>
            <a:ext cx="5099294" cy="57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466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66" y="1040501"/>
            <a:ext cx="1792941" cy="1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503" y="1302194"/>
            <a:ext cx="8083176" cy="26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endParaRPr lang="en-US" altLang="vi-V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vi-VN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77" y="1238778"/>
            <a:ext cx="1328465" cy="132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65" y="1245453"/>
            <a:ext cx="1892506" cy="132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uộn dây dù to sợi 0.7mm - Dayduto07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05" y="2632022"/>
            <a:ext cx="1841821" cy="145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6949" y="550022"/>
            <a:ext cx="8083176" cy="4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294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294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94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29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94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29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94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29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94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29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94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29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94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vi-VN" altLang="vi-VN" sz="229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t="13199" r="517" b="13649"/>
          <a:stretch/>
        </p:blipFill>
        <p:spPr>
          <a:xfrm>
            <a:off x="3390447" y="3869751"/>
            <a:ext cx="1685163" cy="1239144"/>
          </a:xfrm>
          <a:prstGeom prst="rect">
            <a:avLst/>
          </a:prstGeom>
        </p:spPr>
      </p:pic>
      <p:grpSp>
        <p:nvGrpSpPr>
          <p:cNvPr id="1756" name="Google Shape;1756;p52"/>
          <p:cNvGrpSpPr/>
          <p:nvPr/>
        </p:nvGrpSpPr>
        <p:grpSpPr>
          <a:xfrm>
            <a:off x="2497500" y="507124"/>
            <a:ext cx="4699670" cy="1345814"/>
            <a:chOff x="7728915" y="1917859"/>
            <a:chExt cx="1034486" cy="222599"/>
          </a:xfrm>
        </p:grpSpPr>
        <p:sp>
          <p:nvSpPr>
            <p:cNvPr id="1757" name="Google Shape;1757;p52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2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2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2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2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2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7" name="Google Shape;1797;p52"/>
          <p:cNvSpPr/>
          <p:nvPr/>
        </p:nvSpPr>
        <p:spPr>
          <a:xfrm>
            <a:off x="2497500" y="3534814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52"/>
          <p:cNvSpPr txBox="1">
            <a:spLocks noGrp="1"/>
          </p:cNvSpPr>
          <p:nvPr>
            <p:ph type="title"/>
          </p:nvPr>
        </p:nvSpPr>
        <p:spPr>
          <a:xfrm>
            <a:off x="3500485" y="627794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</a:t>
            </a:r>
            <a:r>
              <a:rPr lang="en" dirty="0" smtClean="0"/>
              <a:t>hi nhớ</a:t>
            </a:r>
            <a:endParaRPr dirty="0"/>
          </a:p>
        </p:txBody>
      </p:sp>
      <p:grpSp>
        <p:nvGrpSpPr>
          <p:cNvPr id="1801" name="Google Shape;1801;p52"/>
          <p:cNvGrpSpPr/>
          <p:nvPr/>
        </p:nvGrpSpPr>
        <p:grpSpPr>
          <a:xfrm>
            <a:off x="7274653" y="3399266"/>
            <a:ext cx="817329" cy="1046959"/>
            <a:chOff x="5920700" y="3824000"/>
            <a:chExt cx="323900" cy="414900"/>
          </a:xfrm>
        </p:grpSpPr>
        <p:sp>
          <p:nvSpPr>
            <p:cNvPr id="1802" name="Google Shape;1802;p52"/>
            <p:cNvSpPr/>
            <p:nvPr/>
          </p:nvSpPr>
          <p:spPr>
            <a:xfrm>
              <a:off x="5920700" y="3824000"/>
              <a:ext cx="323900" cy="414900"/>
            </a:xfrm>
            <a:custGeom>
              <a:avLst/>
              <a:gdLst/>
              <a:ahLst/>
              <a:cxnLst/>
              <a:rect l="l" t="t" r="r" b="b"/>
              <a:pathLst>
                <a:path w="12956" h="16596" extrusionOk="0">
                  <a:moveTo>
                    <a:pt x="964" y="1279"/>
                  </a:moveTo>
                  <a:cubicBezTo>
                    <a:pt x="985" y="1279"/>
                    <a:pt x="1007" y="1286"/>
                    <a:pt x="1029" y="1301"/>
                  </a:cubicBezTo>
                  <a:cubicBezTo>
                    <a:pt x="1063" y="1324"/>
                    <a:pt x="1141" y="1421"/>
                    <a:pt x="1205" y="1517"/>
                  </a:cubicBezTo>
                  <a:cubicBezTo>
                    <a:pt x="1303" y="1663"/>
                    <a:pt x="1311" y="1699"/>
                    <a:pt x="1255" y="1761"/>
                  </a:cubicBezTo>
                  <a:cubicBezTo>
                    <a:pt x="1220" y="1802"/>
                    <a:pt x="1183" y="1831"/>
                    <a:pt x="1169" y="1831"/>
                  </a:cubicBezTo>
                  <a:cubicBezTo>
                    <a:pt x="1169" y="1831"/>
                    <a:pt x="1168" y="1831"/>
                    <a:pt x="1168" y="1831"/>
                  </a:cubicBezTo>
                  <a:cubicBezTo>
                    <a:pt x="1146" y="1827"/>
                    <a:pt x="998" y="1618"/>
                    <a:pt x="883" y="1432"/>
                  </a:cubicBezTo>
                  <a:cubicBezTo>
                    <a:pt x="837" y="1356"/>
                    <a:pt x="893" y="1279"/>
                    <a:pt x="964" y="1279"/>
                  </a:cubicBezTo>
                  <a:close/>
                  <a:moveTo>
                    <a:pt x="1899" y="2399"/>
                  </a:moveTo>
                  <a:lnTo>
                    <a:pt x="2064" y="2647"/>
                  </a:lnTo>
                  <a:cubicBezTo>
                    <a:pt x="2222" y="2883"/>
                    <a:pt x="2226" y="2899"/>
                    <a:pt x="2153" y="2972"/>
                  </a:cubicBezTo>
                  <a:cubicBezTo>
                    <a:pt x="2113" y="3010"/>
                    <a:pt x="2065" y="3041"/>
                    <a:pt x="2046" y="3041"/>
                  </a:cubicBezTo>
                  <a:cubicBezTo>
                    <a:pt x="2045" y="3041"/>
                    <a:pt x="2044" y="3041"/>
                    <a:pt x="2044" y="3041"/>
                  </a:cubicBezTo>
                  <a:cubicBezTo>
                    <a:pt x="2027" y="3038"/>
                    <a:pt x="1939" y="2926"/>
                    <a:pt x="1848" y="2789"/>
                  </a:cubicBezTo>
                  <a:lnTo>
                    <a:pt x="1684" y="2543"/>
                  </a:lnTo>
                  <a:lnTo>
                    <a:pt x="1792" y="2472"/>
                  </a:lnTo>
                  <a:lnTo>
                    <a:pt x="1899" y="2399"/>
                  </a:lnTo>
                  <a:close/>
                  <a:moveTo>
                    <a:pt x="5851" y="1829"/>
                  </a:moveTo>
                  <a:cubicBezTo>
                    <a:pt x="6021" y="1829"/>
                    <a:pt x="6144" y="1843"/>
                    <a:pt x="6164" y="1874"/>
                  </a:cubicBezTo>
                  <a:cubicBezTo>
                    <a:pt x="6174" y="1887"/>
                    <a:pt x="6174" y="1970"/>
                    <a:pt x="6165" y="2050"/>
                  </a:cubicBezTo>
                  <a:cubicBezTo>
                    <a:pt x="6153" y="2159"/>
                    <a:pt x="6100" y="2247"/>
                    <a:pt x="5965" y="2379"/>
                  </a:cubicBezTo>
                  <a:cubicBezTo>
                    <a:pt x="5838" y="2503"/>
                    <a:pt x="5732" y="2670"/>
                    <a:pt x="5625" y="2915"/>
                  </a:cubicBezTo>
                  <a:cubicBezTo>
                    <a:pt x="5538" y="3112"/>
                    <a:pt x="5423" y="3319"/>
                    <a:pt x="5368" y="3376"/>
                  </a:cubicBezTo>
                  <a:cubicBezTo>
                    <a:pt x="5228" y="3520"/>
                    <a:pt x="5197" y="3893"/>
                    <a:pt x="5302" y="4168"/>
                  </a:cubicBezTo>
                  <a:cubicBezTo>
                    <a:pt x="5428" y="4503"/>
                    <a:pt x="5369" y="4649"/>
                    <a:pt x="5007" y="4899"/>
                  </a:cubicBezTo>
                  <a:cubicBezTo>
                    <a:pt x="4630" y="5158"/>
                    <a:pt x="4521" y="5221"/>
                    <a:pt x="4440" y="5221"/>
                  </a:cubicBezTo>
                  <a:cubicBezTo>
                    <a:pt x="4435" y="5221"/>
                    <a:pt x="4431" y="5221"/>
                    <a:pt x="4426" y="5220"/>
                  </a:cubicBezTo>
                  <a:cubicBezTo>
                    <a:pt x="4302" y="5208"/>
                    <a:pt x="4165" y="5027"/>
                    <a:pt x="4054" y="4730"/>
                  </a:cubicBezTo>
                  <a:cubicBezTo>
                    <a:pt x="3953" y="4462"/>
                    <a:pt x="3936" y="4435"/>
                    <a:pt x="3797" y="4349"/>
                  </a:cubicBezTo>
                  <a:cubicBezTo>
                    <a:pt x="3722" y="4302"/>
                    <a:pt x="3657" y="4276"/>
                    <a:pt x="3583" y="4276"/>
                  </a:cubicBezTo>
                  <a:cubicBezTo>
                    <a:pt x="3469" y="4276"/>
                    <a:pt x="3333" y="4337"/>
                    <a:pt x="3104" y="4469"/>
                  </a:cubicBezTo>
                  <a:cubicBezTo>
                    <a:pt x="2696" y="4706"/>
                    <a:pt x="2606" y="4749"/>
                    <a:pt x="2345" y="4749"/>
                  </a:cubicBezTo>
                  <a:cubicBezTo>
                    <a:pt x="2302" y="4749"/>
                    <a:pt x="2255" y="4748"/>
                    <a:pt x="2202" y="4746"/>
                  </a:cubicBezTo>
                  <a:cubicBezTo>
                    <a:pt x="2159" y="4745"/>
                    <a:pt x="2120" y="4744"/>
                    <a:pt x="2085" y="4744"/>
                  </a:cubicBezTo>
                  <a:cubicBezTo>
                    <a:pt x="1890" y="4744"/>
                    <a:pt x="1795" y="4766"/>
                    <a:pt x="1704" y="4825"/>
                  </a:cubicBezTo>
                  <a:cubicBezTo>
                    <a:pt x="1628" y="4874"/>
                    <a:pt x="1495" y="4923"/>
                    <a:pt x="1412" y="4933"/>
                  </a:cubicBezTo>
                  <a:cubicBezTo>
                    <a:pt x="1388" y="4936"/>
                    <a:pt x="1366" y="4938"/>
                    <a:pt x="1348" y="4938"/>
                  </a:cubicBezTo>
                  <a:cubicBezTo>
                    <a:pt x="1271" y="4938"/>
                    <a:pt x="1239" y="4910"/>
                    <a:pt x="1196" y="4828"/>
                  </a:cubicBezTo>
                  <a:cubicBezTo>
                    <a:pt x="1140" y="4721"/>
                    <a:pt x="1149" y="4674"/>
                    <a:pt x="1282" y="4435"/>
                  </a:cubicBezTo>
                  <a:cubicBezTo>
                    <a:pt x="1754" y="3587"/>
                    <a:pt x="2507" y="2910"/>
                    <a:pt x="3669" y="2289"/>
                  </a:cubicBezTo>
                  <a:cubicBezTo>
                    <a:pt x="3793" y="2222"/>
                    <a:pt x="4031" y="2136"/>
                    <a:pt x="4191" y="2101"/>
                  </a:cubicBezTo>
                  <a:cubicBezTo>
                    <a:pt x="4350" y="2066"/>
                    <a:pt x="4582" y="2005"/>
                    <a:pt x="4699" y="1969"/>
                  </a:cubicBezTo>
                  <a:cubicBezTo>
                    <a:pt x="4960" y="1886"/>
                    <a:pt x="5504" y="1829"/>
                    <a:pt x="5851" y="1829"/>
                  </a:cubicBezTo>
                  <a:close/>
                  <a:moveTo>
                    <a:pt x="9588" y="4119"/>
                  </a:moveTo>
                  <a:cubicBezTo>
                    <a:pt x="9640" y="4119"/>
                    <a:pt x="9674" y="4174"/>
                    <a:pt x="9794" y="4385"/>
                  </a:cubicBezTo>
                  <a:cubicBezTo>
                    <a:pt x="10019" y="4782"/>
                    <a:pt x="10492" y="6014"/>
                    <a:pt x="10462" y="6126"/>
                  </a:cubicBezTo>
                  <a:cubicBezTo>
                    <a:pt x="10457" y="6145"/>
                    <a:pt x="10466" y="6278"/>
                    <a:pt x="10481" y="6427"/>
                  </a:cubicBezTo>
                  <a:cubicBezTo>
                    <a:pt x="10528" y="6874"/>
                    <a:pt x="10465" y="7623"/>
                    <a:pt x="10344" y="8060"/>
                  </a:cubicBezTo>
                  <a:lnTo>
                    <a:pt x="10291" y="8253"/>
                  </a:lnTo>
                  <a:lnTo>
                    <a:pt x="10068" y="8012"/>
                  </a:lnTo>
                  <a:cubicBezTo>
                    <a:pt x="9947" y="7881"/>
                    <a:pt x="9775" y="7738"/>
                    <a:pt x="9690" y="7700"/>
                  </a:cubicBezTo>
                  <a:cubicBezTo>
                    <a:pt x="9616" y="7666"/>
                    <a:pt x="9512" y="7650"/>
                    <a:pt x="9386" y="7650"/>
                  </a:cubicBezTo>
                  <a:cubicBezTo>
                    <a:pt x="9131" y="7650"/>
                    <a:pt x="8786" y="7717"/>
                    <a:pt x="8417" y="7844"/>
                  </a:cubicBezTo>
                  <a:cubicBezTo>
                    <a:pt x="8325" y="7876"/>
                    <a:pt x="8188" y="7909"/>
                    <a:pt x="8115" y="7918"/>
                  </a:cubicBezTo>
                  <a:cubicBezTo>
                    <a:pt x="8042" y="7926"/>
                    <a:pt x="7974" y="7950"/>
                    <a:pt x="7963" y="7972"/>
                  </a:cubicBezTo>
                  <a:cubicBezTo>
                    <a:pt x="7957" y="7986"/>
                    <a:pt x="7947" y="7992"/>
                    <a:pt x="7933" y="7992"/>
                  </a:cubicBezTo>
                  <a:cubicBezTo>
                    <a:pt x="7867" y="7992"/>
                    <a:pt x="7718" y="7845"/>
                    <a:pt x="7526" y="7585"/>
                  </a:cubicBezTo>
                  <a:cubicBezTo>
                    <a:pt x="7277" y="7247"/>
                    <a:pt x="7151" y="7144"/>
                    <a:pt x="6893" y="7144"/>
                  </a:cubicBezTo>
                  <a:cubicBezTo>
                    <a:pt x="6834" y="7144"/>
                    <a:pt x="6769" y="7149"/>
                    <a:pt x="6694" y="7158"/>
                  </a:cubicBezTo>
                  <a:cubicBezTo>
                    <a:pt x="6562" y="7174"/>
                    <a:pt x="6474" y="7184"/>
                    <a:pt x="6409" y="7184"/>
                  </a:cubicBezTo>
                  <a:cubicBezTo>
                    <a:pt x="6289" y="7184"/>
                    <a:pt x="6248" y="7151"/>
                    <a:pt x="6152" y="7060"/>
                  </a:cubicBezTo>
                  <a:cubicBezTo>
                    <a:pt x="6044" y="6959"/>
                    <a:pt x="6041" y="6943"/>
                    <a:pt x="6102" y="6857"/>
                  </a:cubicBezTo>
                  <a:cubicBezTo>
                    <a:pt x="6206" y="6711"/>
                    <a:pt x="7052" y="6164"/>
                    <a:pt x="7620" y="5874"/>
                  </a:cubicBezTo>
                  <a:cubicBezTo>
                    <a:pt x="8173" y="5593"/>
                    <a:pt x="8149" y="5617"/>
                    <a:pt x="8348" y="5218"/>
                  </a:cubicBezTo>
                  <a:cubicBezTo>
                    <a:pt x="8529" y="4853"/>
                    <a:pt x="8708" y="4655"/>
                    <a:pt x="9076" y="4407"/>
                  </a:cubicBezTo>
                  <a:cubicBezTo>
                    <a:pt x="9274" y="4274"/>
                    <a:pt x="9478" y="4151"/>
                    <a:pt x="9532" y="4132"/>
                  </a:cubicBezTo>
                  <a:cubicBezTo>
                    <a:pt x="9555" y="4124"/>
                    <a:pt x="9572" y="4119"/>
                    <a:pt x="9588" y="4119"/>
                  </a:cubicBezTo>
                  <a:close/>
                  <a:moveTo>
                    <a:pt x="5802" y="871"/>
                  </a:moveTo>
                  <a:cubicBezTo>
                    <a:pt x="5813" y="871"/>
                    <a:pt x="5823" y="871"/>
                    <a:pt x="5834" y="871"/>
                  </a:cubicBezTo>
                  <a:cubicBezTo>
                    <a:pt x="7089" y="886"/>
                    <a:pt x="7853" y="1110"/>
                    <a:pt x="8578" y="1674"/>
                  </a:cubicBezTo>
                  <a:cubicBezTo>
                    <a:pt x="8750" y="1806"/>
                    <a:pt x="8922" y="1934"/>
                    <a:pt x="8967" y="1962"/>
                  </a:cubicBezTo>
                  <a:cubicBezTo>
                    <a:pt x="9012" y="1990"/>
                    <a:pt x="9121" y="2080"/>
                    <a:pt x="9212" y="2162"/>
                  </a:cubicBezTo>
                  <a:cubicBezTo>
                    <a:pt x="9303" y="2245"/>
                    <a:pt x="9448" y="2375"/>
                    <a:pt x="9538" y="2451"/>
                  </a:cubicBezTo>
                  <a:cubicBezTo>
                    <a:pt x="9812" y="2689"/>
                    <a:pt x="10264" y="3251"/>
                    <a:pt x="10479" y="3621"/>
                  </a:cubicBezTo>
                  <a:cubicBezTo>
                    <a:pt x="10878" y="4310"/>
                    <a:pt x="11177" y="5170"/>
                    <a:pt x="11328" y="6058"/>
                  </a:cubicBezTo>
                  <a:cubicBezTo>
                    <a:pt x="11516" y="7168"/>
                    <a:pt x="11345" y="8101"/>
                    <a:pt x="10748" y="9233"/>
                  </a:cubicBezTo>
                  <a:cubicBezTo>
                    <a:pt x="10659" y="9400"/>
                    <a:pt x="10504" y="9697"/>
                    <a:pt x="10405" y="9888"/>
                  </a:cubicBezTo>
                  <a:cubicBezTo>
                    <a:pt x="10247" y="10192"/>
                    <a:pt x="9704" y="10889"/>
                    <a:pt x="9541" y="10998"/>
                  </a:cubicBezTo>
                  <a:cubicBezTo>
                    <a:pt x="9514" y="11016"/>
                    <a:pt x="9416" y="11126"/>
                    <a:pt x="9325" y="11241"/>
                  </a:cubicBezTo>
                  <a:cubicBezTo>
                    <a:pt x="9233" y="11356"/>
                    <a:pt x="9098" y="11499"/>
                    <a:pt x="9028" y="11555"/>
                  </a:cubicBezTo>
                  <a:lnTo>
                    <a:pt x="8899" y="11658"/>
                  </a:lnTo>
                  <a:lnTo>
                    <a:pt x="8742" y="11438"/>
                  </a:lnTo>
                  <a:cubicBezTo>
                    <a:pt x="8637" y="11290"/>
                    <a:pt x="8591" y="11193"/>
                    <a:pt x="8606" y="11145"/>
                  </a:cubicBezTo>
                  <a:cubicBezTo>
                    <a:pt x="8618" y="11107"/>
                    <a:pt x="8726" y="11011"/>
                    <a:pt x="8843" y="10935"/>
                  </a:cubicBezTo>
                  <a:cubicBezTo>
                    <a:pt x="8983" y="10845"/>
                    <a:pt x="9124" y="10708"/>
                    <a:pt x="9245" y="10549"/>
                  </a:cubicBezTo>
                  <a:cubicBezTo>
                    <a:pt x="9860" y="9731"/>
                    <a:pt x="9904" y="9668"/>
                    <a:pt x="10229" y="9122"/>
                  </a:cubicBezTo>
                  <a:cubicBezTo>
                    <a:pt x="10469" y="8719"/>
                    <a:pt x="10558" y="8476"/>
                    <a:pt x="10670" y="7910"/>
                  </a:cubicBezTo>
                  <a:cubicBezTo>
                    <a:pt x="10905" y="6731"/>
                    <a:pt x="10833" y="6126"/>
                    <a:pt x="10299" y="4754"/>
                  </a:cubicBezTo>
                  <a:cubicBezTo>
                    <a:pt x="10113" y="4275"/>
                    <a:pt x="9312" y="3070"/>
                    <a:pt x="8986" y="2779"/>
                  </a:cubicBezTo>
                  <a:cubicBezTo>
                    <a:pt x="8733" y="2553"/>
                    <a:pt x="8070" y="2141"/>
                    <a:pt x="7822" y="2055"/>
                  </a:cubicBezTo>
                  <a:cubicBezTo>
                    <a:pt x="7735" y="2025"/>
                    <a:pt x="7602" y="1965"/>
                    <a:pt x="7521" y="1921"/>
                  </a:cubicBezTo>
                  <a:cubicBezTo>
                    <a:pt x="7441" y="1876"/>
                    <a:pt x="7351" y="1832"/>
                    <a:pt x="7320" y="1822"/>
                  </a:cubicBezTo>
                  <a:cubicBezTo>
                    <a:pt x="6749" y="1645"/>
                    <a:pt x="6544" y="1597"/>
                    <a:pt x="6288" y="1580"/>
                  </a:cubicBezTo>
                  <a:cubicBezTo>
                    <a:pt x="6112" y="1568"/>
                    <a:pt x="5829" y="1562"/>
                    <a:pt x="5612" y="1562"/>
                  </a:cubicBezTo>
                  <a:cubicBezTo>
                    <a:pt x="5448" y="1562"/>
                    <a:pt x="5322" y="1565"/>
                    <a:pt x="5310" y="1573"/>
                  </a:cubicBezTo>
                  <a:cubicBezTo>
                    <a:pt x="5303" y="1579"/>
                    <a:pt x="5145" y="1606"/>
                    <a:pt x="4957" y="1636"/>
                  </a:cubicBezTo>
                  <a:cubicBezTo>
                    <a:pt x="4335" y="1734"/>
                    <a:pt x="4184" y="1768"/>
                    <a:pt x="3968" y="1856"/>
                  </a:cubicBezTo>
                  <a:cubicBezTo>
                    <a:pt x="3677" y="1976"/>
                    <a:pt x="2658" y="2563"/>
                    <a:pt x="2568" y="2662"/>
                  </a:cubicBezTo>
                  <a:cubicBezTo>
                    <a:pt x="2533" y="2701"/>
                    <a:pt x="2497" y="2731"/>
                    <a:pt x="2486" y="2731"/>
                  </a:cubicBezTo>
                  <a:cubicBezTo>
                    <a:pt x="2485" y="2731"/>
                    <a:pt x="2484" y="2731"/>
                    <a:pt x="2484" y="2730"/>
                  </a:cubicBezTo>
                  <a:cubicBezTo>
                    <a:pt x="2477" y="2724"/>
                    <a:pt x="2387" y="2610"/>
                    <a:pt x="2280" y="2474"/>
                  </a:cubicBezTo>
                  <a:cubicBezTo>
                    <a:pt x="2093" y="2238"/>
                    <a:pt x="2090" y="2227"/>
                    <a:pt x="2159" y="2153"/>
                  </a:cubicBezTo>
                  <a:cubicBezTo>
                    <a:pt x="2341" y="1964"/>
                    <a:pt x="2530" y="1843"/>
                    <a:pt x="3098" y="1554"/>
                  </a:cubicBezTo>
                  <a:cubicBezTo>
                    <a:pt x="3822" y="1187"/>
                    <a:pt x="5075" y="871"/>
                    <a:pt x="5802" y="871"/>
                  </a:cubicBezTo>
                  <a:close/>
                  <a:moveTo>
                    <a:pt x="538" y="7247"/>
                  </a:moveTo>
                  <a:cubicBezTo>
                    <a:pt x="593" y="7247"/>
                    <a:pt x="670" y="7253"/>
                    <a:pt x="747" y="7265"/>
                  </a:cubicBezTo>
                  <a:cubicBezTo>
                    <a:pt x="1015" y="7308"/>
                    <a:pt x="1055" y="7351"/>
                    <a:pt x="1233" y="7766"/>
                  </a:cubicBezTo>
                  <a:cubicBezTo>
                    <a:pt x="1316" y="7963"/>
                    <a:pt x="1342" y="7992"/>
                    <a:pt x="1523" y="8091"/>
                  </a:cubicBezTo>
                  <a:cubicBezTo>
                    <a:pt x="1646" y="8159"/>
                    <a:pt x="1829" y="8206"/>
                    <a:pt x="2003" y="8215"/>
                  </a:cubicBezTo>
                  <a:cubicBezTo>
                    <a:pt x="2392" y="8234"/>
                    <a:pt x="2560" y="8291"/>
                    <a:pt x="2703" y="8454"/>
                  </a:cubicBezTo>
                  <a:cubicBezTo>
                    <a:pt x="2769" y="8529"/>
                    <a:pt x="2859" y="8610"/>
                    <a:pt x="2901" y="8634"/>
                  </a:cubicBezTo>
                  <a:cubicBezTo>
                    <a:pt x="3100" y="8740"/>
                    <a:pt x="3116" y="8860"/>
                    <a:pt x="3002" y="9370"/>
                  </a:cubicBezTo>
                  <a:cubicBezTo>
                    <a:pt x="2876" y="9927"/>
                    <a:pt x="2801" y="10719"/>
                    <a:pt x="2859" y="10880"/>
                  </a:cubicBezTo>
                  <a:cubicBezTo>
                    <a:pt x="2880" y="10940"/>
                    <a:pt x="2959" y="11040"/>
                    <a:pt x="3037" y="11107"/>
                  </a:cubicBezTo>
                  <a:cubicBezTo>
                    <a:pt x="3504" y="11502"/>
                    <a:pt x="3588" y="11586"/>
                    <a:pt x="3644" y="11720"/>
                  </a:cubicBezTo>
                  <a:cubicBezTo>
                    <a:pt x="3676" y="11798"/>
                    <a:pt x="3702" y="11894"/>
                    <a:pt x="3702" y="11938"/>
                  </a:cubicBezTo>
                  <a:cubicBezTo>
                    <a:pt x="3702" y="11982"/>
                    <a:pt x="3699" y="12000"/>
                    <a:pt x="3681" y="12000"/>
                  </a:cubicBezTo>
                  <a:cubicBezTo>
                    <a:pt x="3670" y="12000"/>
                    <a:pt x="3655" y="11994"/>
                    <a:pt x="3633" y="11984"/>
                  </a:cubicBezTo>
                  <a:cubicBezTo>
                    <a:pt x="3595" y="11965"/>
                    <a:pt x="3491" y="11930"/>
                    <a:pt x="3397" y="11905"/>
                  </a:cubicBezTo>
                  <a:cubicBezTo>
                    <a:pt x="3156" y="11839"/>
                    <a:pt x="2065" y="11193"/>
                    <a:pt x="1981" y="11066"/>
                  </a:cubicBezTo>
                  <a:cubicBezTo>
                    <a:pt x="1959" y="11034"/>
                    <a:pt x="1860" y="10935"/>
                    <a:pt x="1758" y="10845"/>
                  </a:cubicBezTo>
                  <a:cubicBezTo>
                    <a:pt x="1267" y="10408"/>
                    <a:pt x="833" y="9665"/>
                    <a:pt x="640" y="8928"/>
                  </a:cubicBezTo>
                  <a:cubicBezTo>
                    <a:pt x="440" y="8172"/>
                    <a:pt x="350" y="7334"/>
                    <a:pt x="459" y="7257"/>
                  </a:cubicBezTo>
                  <a:cubicBezTo>
                    <a:pt x="469" y="7250"/>
                    <a:pt x="498" y="7247"/>
                    <a:pt x="538" y="7247"/>
                  </a:cubicBezTo>
                  <a:close/>
                  <a:moveTo>
                    <a:pt x="8327" y="11364"/>
                  </a:moveTo>
                  <a:lnTo>
                    <a:pt x="8499" y="11599"/>
                  </a:lnTo>
                  <a:lnTo>
                    <a:pt x="8671" y="11835"/>
                  </a:lnTo>
                  <a:lnTo>
                    <a:pt x="8509" y="11943"/>
                  </a:lnTo>
                  <a:lnTo>
                    <a:pt x="8347" y="12052"/>
                  </a:lnTo>
                  <a:lnTo>
                    <a:pt x="8178" y="11799"/>
                  </a:lnTo>
                  <a:lnTo>
                    <a:pt x="8009" y="11547"/>
                  </a:lnTo>
                  <a:lnTo>
                    <a:pt x="8168" y="11455"/>
                  </a:lnTo>
                  <a:lnTo>
                    <a:pt x="8327" y="11364"/>
                  </a:lnTo>
                  <a:close/>
                  <a:moveTo>
                    <a:pt x="7118" y="9882"/>
                  </a:moveTo>
                  <a:cubicBezTo>
                    <a:pt x="7137" y="9882"/>
                    <a:pt x="7156" y="9885"/>
                    <a:pt x="7178" y="9891"/>
                  </a:cubicBezTo>
                  <a:cubicBezTo>
                    <a:pt x="7237" y="9906"/>
                    <a:pt x="7312" y="9956"/>
                    <a:pt x="7342" y="10001"/>
                  </a:cubicBezTo>
                  <a:cubicBezTo>
                    <a:pt x="7369" y="10040"/>
                    <a:pt x="7413" y="10069"/>
                    <a:pt x="7442" y="10069"/>
                  </a:cubicBezTo>
                  <a:cubicBezTo>
                    <a:pt x="7445" y="10069"/>
                    <a:pt x="7448" y="10069"/>
                    <a:pt x="7451" y="10068"/>
                  </a:cubicBezTo>
                  <a:cubicBezTo>
                    <a:pt x="7461" y="10066"/>
                    <a:pt x="7468" y="10064"/>
                    <a:pt x="7475" y="10064"/>
                  </a:cubicBezTo>
                  <a:cubicBezTo>
                    <a:pt x="7498" y="10064"/>
                    <a:pt x="7503" y="10083"/>
                    <a:pt x="7498" y="10134"/>
                  </a:cubicBezTo>
                  <a:cubicBezTo>
                    <a:pt x="7486" y="10248"/>
                    <a:pt x="7626" y="10313"/>
                    <a:pt x="7793" y="10313"/>
                  </a:cubicBezTo>
                  <a:cubicBezTo>
                    <a:pt x="7908" y="10313"/>
                    <a:pt x="8036" y="10283"/>
                    <a:pt x="8138" y="10217"/>
                  </a:cubicBezTo>
                  <a:cubicBezTo>
                    <a:pt x="8281" y="10125"/>
                    <a:pt x="8585" y="10041"/>
                    <a:pt x="8757" y="10041"/>
                  </a:cubicBezTo>
                  <a:cubicBezTo>
                    <a:pt x="8776" y="10041"/>
                    <a:pt x="8794" y="10043"/>
                    <a:pt x="8810" y="10045"/>
                  </a:cubicBezTo>
                  <a:cubicBezTo>
                    <a:pt x="8985" y="10072"/>
                    <a:pt x="9131" y="10283"/>
                    <a:pt x="9023" y="10356"/>
                  </a:cubicBezTo>
                  <a:cubicBezTo>
                    <a:pt x="8981" y="10383"/>
                    <a:pt x="8873" y="10496"/>
                    <a:pt x="8786" y="10601"/>
                  </a:cubicBezTo>
                  <a:cubicBezTo>
                    <a:pt x="8394" y="11078"/>
                    <a:pt x="6619" y="12029"/>
                    <a:pt x="5998" y="12095"/>
                  </a:cubicBezTo>
                  <a:lnTo>
                    <a:pt x="5883" y="12107"/>
                  </a:lnTo>
                  <a:lnTo>
                    <a:pt x="5902" y="11951"/>
                  </a:lnTo>
                  <a:cubicBezTo>
                    <a:pt x="5923" y="11785"/>
                    <a:pt x="5985" y="11726"/>
                    <a:pt x="6263" y="11603"/>
                  </a:cubicBezTo>
                  <a:cubicBezTo>
                    <a:pt x="6412" y="11537"/>
                    <a:pt x="6428" y="11517"/>
                    <a:pt x="6439" y="11375"/>
                  </a:cubicBezTo>
                  <a:cubicBezTo>
                    <a:pt x="6446" y="11281"/>
                    <a:pt x="6423" y="11190"/>
                    <a:pt x="6379" y="11148"/>
                  </a:cubicBezTo>
                  <a:cubicBezTo>
                    <a:pt x="6340" y="11110"/>
                    <a:pt x="6320" y="11069"/>
                    <a:pt x="6335" y="11060"/>
                  </a:cubicBezTo>
                  <a:cubicBezTo>
                    <a:pt x="6349" y="11049"/>
                    <a:pt x="6357" y="10960"/>
                    <a:pt x="6352" y="10864"/>
                  </a:cubicBezTo>
                  <a:cubicBezTo>
                    <a:pt x="6340" y="10641"/>
                    <a:pt x="6507" y="10259"/>
                    <a:pt x="6644" y="10198"/>
                  </a:cubicBezTo>
                  <a:cubicBezTo>
                    <a:pt x="6698" y="10174"/>
                    <a:pt x="6816" y="10089"/>
                    <a:pt x="6905" y="10009"/>
                  </a:cubicBezTo>
                  <a:cubicBezTo>
                    <a:pt x="7009" y="9915"/>
                    <a:pt x="7059" y="9882"/>
                    <a:pt x="7118" y="9882"/>
                  </a:cubicBezTo>
                  <a:close/>
                  <a:moveTo>
                    <a:pt x="6493" y="1895"/>
                  </a:moveTo>
                  <a:cubicBezTo>
                    <a:pt x="6651" y="1895"/>
                    <a:pt x="7209" y="2076"/>
                    <a:pt x="7647" y="2275"/>
                  </a:cubicBezTo>
                  <a:cubicBezTo>
                    <a:pt x="8458" y="2644"/>
                    <a:pt x="8765" y="2883"/>
                    <a:pt x="9274" y="3541"/>
                  </a:cubicBezTo>
                  <a:lnTo>
                    <a:pt x="9521" y="3861"/>
                  </a:lnTo>
                  <a:lnTo>
                    <a:pt x="9314" y="3965"/>
                  </a:lnTo>
                  <a:cubicBezTo>
                    <a:pt x="9015" y="4117"/>
                    <a:pt x="8618" y="4382"/>
                    <a:pt x="8513" y="4498"/>
                  </a:cubicBezTo>
                  <a:cubicBezTo>
                    <a:pt x="8465" y="4553"/>
                    <a:pt x="8309" y="4789"/>
                    <a:pt x="8166" y="5025"/>
                  </a:cubicBezTo>
                  <a:lnTo>
                    <a:pt x="7906" y="5453"/>
                  </a:lnTo>
                  <a:lnTo>
                    <a:pt x="7468" y="5660"/>
                  </a:lnTo>
                  <a:cubicBezTo>
                    <a:pt x="7149" y="5809"/>
                    <a:pt x="6862" y="5982"/>
                    <a:pt x="6410" y="6297"/>
                  </a:cubicBezTo>
                  <a:cubicBezTo>
                    <a:pt x="5860" y="6680"/>
                    <a:pt x="5786" y="6743"/>
                    <a:pt x="5759" y="6847"/>
                  </a:cubicBezTo>
                  <a:cubicBezTo>
                    <a:pt x="5725" y="6990"/>
                    <a:pt x="5792" y="7102"/>
                    <a:pt x="6027" y="7296"/>
                  </a:cubicBezTo>
                  <a:cubicBezTo>
                    <a:pt x="6167" y="7411"/>
                    <a:pt x="6330" y="7481"/>
                    <a:pt x="6438" y="7481"/>
                  </a:cubicBezTo>
                  <a:cubicBezTo>
                    <a:pt x="6471" y="7481"/>
                    <a:pt x="6499" y="7475"/>
                    <a:pt x="6520" y="7461"/>
                  </a:cubicBezTo>
                  <a:cubicBezTo>
                    <a:pt x="6565" y="7430"/>
                    <a:pt x="6704" y="7414"/>
                    <a:pt x="6830" y="7414"/>
                  </a:cubicBezTo>
                  <a:cubicBezTo>
                    <a:pt x="6932" y="7414"/>
                    <a:pt x="7026" y="7424"/>
                    <a:pt x="7059" y="7447"/>
                  </a:cubicBezTo>
                  <a:cubicBezTo>
                    <a:pt x="7098" y="7472"/>
                    <a:pt x="7242" y="7651"/>
                    <a:pt x="7381" y="7844"/>
                  </a:cubicBezTo>
                  <a:cubicBezTo>
                    <a:pt x="7621" y="8179"/>
                    <a:pt x="7640" y="8197"/>
                    <a:pt x="7797" y="8219"/>
                  </a:cubicBezTo>
                  <a:cubicBezTo>
                    <a:pt x="7811" y="8221"/>
                    <a:pt x="7827" y="8222"/>
                    <a:pt x="7845" y="8222"/>
                  </a:cubicBezTo>
                  <a:cubicBezTo>
                    <a:pt x="7951" y="8222"/>
                    <a:pt x="8131" y="8192"/>
                    <a:pt x="8282" y="8147"/>
                  </a:cubicBezTo>
                  <a:cubicBezTo>
                    <a:pt x="8460" y="8094"/>
                    <a:pt x="8645" y="8043"/>
                    <a:pt x="8696" y="8033"/>
                  </a:cubicBezTo>
                  <a:cubicBezTo>
                    <a:pt x="9046" y="7965"/>
                    <a:pt x="9244" y="7935"/>
                    <a:pt x="9376" y="7935"/>
                  </a:cubicBezTo>
                  <a:cubicBezTo>
                    <a:pt x="9437" y="7935"/>
                    <a:pt x="9484" y="7941"/>
                    <a:pt x="9526" y="7953"/>
                  </a:cubicBezTo>
                  <a:cubicBezTo>
                    <a:pt x="9686" y="7999"/>
                    <a:pt x="9941" y="8234"/>
                    <a:pt x="10086" y="8469"/>
                  </a:cubicBezTo>
                  <a:cubicBezTo>
                    <a:pt x="10168" y="8602"/>
                    <a:pt x="10166" y="8628"/>
                    <a:pt x="10057" y="8828"/>
                  </a:cubicBezTo>
                  <a:cubicBezTo>
                    <a:pt x="9849" y="9212"/>
                    <a:pt x="9370" y="9916"/>
                    <a:pt x="9275" y="9980"/>
                  </a:cubicBezTo>
                  <a:cubicBezTo>
                    <a:pt x="9265" y="9986"/>
                    <a:pt x="9256" y="9989"/>
                    <a:pt x="9245" y="9989"/>
                  </a:cubicBezTo>
                  <a:cubicBezTo>
                    <a:pt x="9217" y="9989"/>
                    <a:pt x="9186" y="9966"/>
                    <a:pt x="9156" y="9921"/>
                  </a:cubicBezTo>
                  <a:cubicBezTo>
                    <a:pt x="9098" y="9833"/>
                    <a:pt x="8952" y="9786"/>
                    <a:pt x="8770" y="9786"/>
                  </a:cubicBezTo>
                  <a:cubicBezTo>
                    <a:pt x="8655" y="9786"/>
                    <a:pt x="8525" y="9805"/>
                    <a:pt x="8394" y="9844"/>
                  </a:cubicBezTo>
                  <a:cubicBezTo>
                    <a:pt x="8236" y="9890"/>
                    <a:pt x="8079" y="9948"/>
                    <a:pt x="8043" y="9971"/>
                  </a:cubicBezTo>
                  <a:cubicBezTo>
                    <a:pt x="7980" y="10013"/>
                    <a:pt x="7882" y="10037"/>
                    <a:pt x="7803" y="10037"/>
                  </a:cubicBezTo>
                  <a:cubicBezTo>
                    <a:pt x="7752" y="10037"/>
                    <a:pt x="7709" y="10028"/>
                    <a:pt x="7686" y="10007"/>
                  </a:cubicBezTo>
                  <a:cubicBezTo>
                    <a:pt x="7655" y="9982"/>
                    <a:pt x="7573" y="9895"/>
                    <a:pt x="7502" y="9815"/>
                  </a:cubicBezTo>
                  <a:cubicBezTo>
                    <a:pt x="7359" y="9657"/>
                    <a:pt x="7276" y="9614"/>
                    <a:pt x="7090" y="9614"/>
                  </a:cubicBezTo>
                  <a:cubicBezTo>
                    <a:pt x="7083" y="9614"/>
                    <a:pt x="7076" y="9614"/>
                    <a:pt x="7069" y="9614"/>
                  </a:cubicBezTo>
                  <a:cubicBezTo>
                    <a:pt x="6961" y="9615"/>
                    <a:pt x="6898" y="9643"/>
                    <a:pt x="6808" y="9732"/>
                  </a:cubicBezTo>
                  <a:cubicBezTo>
                    <a:pt x="6743" y="9796"/>
                    <a:pt x="6602" y="9913"/>
                    <a:pt x="6489" y="9997"/>
                  </a:cubicBezTo>
                  <a:cubicBezTo>
                    <a:pt x="6282" y="10152"/>
                    <a:pt x="6200" y="10310"/>
                    <a:pt x="6270" y="10425"/>
                  </a:cubicBezTo>
                  <a:cubicBezTo>
                    <a:pt x="6283" y="10448"/>
                    <a:pt x="6287" y="10458"/>
                    <a:pt x="6279" y="10458"/>
                  </a:cubicBezTo>
                  <a:cubicBezTo>
                    <a:pt x="6273" y="10458"/>
                    <a:pt x="6257" y="10449"/>
                    <a:pt x="6231" y="10432"/>
                  </a:cubicBezTo>
                  <a:cubicBezTo>
                    <a:pt x="6208" y="10415"/>
                    <a:pt x="6191" y="10405"/>
                    <a:pt x="6178" y="10405"/>
                  </a:cubicBezTo>
                  <a:cubicBezTo>
                    <a:pt x="6153" y="10405"/>
                    <a:pt x="6144" y="10446"/>
                    <a:pt x="6127" y="10561"/>
                  </a:cubicBezTo>
                  <a:cubicBezTo>
                    <a:pt x="6083" y="10830"/>
                    <a:pt x="6083" y="10866"/>
                    <a:pt x="6133" y="11114"/>
                  </a:cubicBezTo>
                  <a:lnTo>
                    <a:pt x="6178" y="11336"/>
                  </a:lnTo>
                  <a:lnTo>
                    <a:pt x="5936" y="11503"/>
                  </a:lnTo>
                  <a:cubicBezTo>
                    <a:pt x="5696" y="11669"/>
                    <a:pt x="5694" y="11671"/>
                    <a:pt x="5659" y="11921"/>
                  </a:cubicBezTo>
                  <a:lnTo>
                    <a:pt x="5625" y="12171"/>
                  </a:lnTo>
                  <a:lnTo>
                    <a:pt x="5307" y="12185"/>
                  </a:lnTo>
                  <a:cubicBezTo>
                    <a:pt x="5264" y="12187"/>
                    <a:pt x="5214" y="12187"/>
                    <a:pt x="5159" y="12187"/>
                  </a:cubicBezTo>
                  <a:cubicBezTo>
                    <a:pt x="4820" y="12187"/>
                    <a:pt x="4309" y="12152"/>
                    <a:pt x="4086" y="12110"/>
                  </a:cubicBezTo>
                  <a:lnTo>
                    <a:pt x="3949" y="12083"/>
                  </a:lnTo>
                  <a:lnTo>
                    <a:pt x="3955" y="11912"/>
                  </a:lnTo>
                  <a:cubicBezTo>
                    <a:pt x="3962" y="11675"/>
                    <a:pt x="3711" y="11304"/>
                    <a:pt x="3357" y="11027"/>
                  </a:cubicBezTo>
                  <a:cubicBezTo>
                    <a:pt x="3104" y="10830"/>
                    <a:pt x="3100" y="10826"/>
                    <a:pt x="3093" y="10675"/>
                  </a:cubicBezTo>
                  <a:cubicBezTo>
                    <a:pt x="3088" y="10589"/>
                    <a:pt x="3092" y="10478"/>
                    <a:pt x="3100" y="10420"/>
                  </a:cubicBezTo>
                  <a:cubicBezTo>
                    <a:pt x="3109" y="10364"/>
                    <a:pt x="3123" y="10239"/>
                    <a:pt x="3130" y="10145"/>
                  </a:cubicBezTo>
                  <a:cubicBezTo>
                    <a:pt x="3149" y="9893"/>
                    <a:pt x="3206" y="9587"/>
                    <a:pt x="3306" y="9183"/>
                  </a:cubicBezTo>
                  <a:cubicBezTo>
                    <a:pt x="3386" y="8865"/>
                    <a:pt x="3385" y="8820"/>
                    <a:pt x="3300" y="8691"/>
                  </a:cubicBezTo>
                  <a:cubicBezTo>
                    <a:pt x="3247" y="8612"/>
                    <a:pt x="3143" y="8507"/>
                    <a:pt x="3065" y="8454"/>
                  </a:cubicBezTo>
                  <a:cubicBezTo>
                    <a:pt x="2988" y="8402"/>
                    <a:pt x="2883" y="8297"/>
                    <a:pt x="2831" y="8218"/>
                  </a:cubicBezTo>
                  <a:cubicBezTo>
                    <a:pt x="2750" y="8098"/>
                    <a:pt x="2690" y="8065"/>
                    <a:pt x="2429" y="8002"/>
                  </a:cubicBezTo>
                  <a:cubicBezTo>
                    <a:pt x="2261" y="7962"/>
                    <a:pt x="2028" y="7926"/>
                    <a:pt x="1912" y="7923"/>
                  </a:cubicBezTo>
                  <a:cubicBezTo>
                    <a:pt x="1722" y="7920"/>
                    <a:pt x="1605" y="7874"/>
                    <a:pt x="1518" y="7768"/>
                  </a:cubicBezTo>
                  <a:cubicBezTo>
                    <a:pt x="1501" y="7749"/>
                    <a:pt x="1468" y="7658"/>
                    <a:pt x="1442" y="7562"/>
                  </a:cubicBezTo>
                  <a:cubicBezTo>
                    <a:pt x="1339" y="7186"/>
                    <a:pt x="1145" y="7029"/>
                    <a:pt x="735" y="6990"/>
                  </a:cubicBezTo>
                  <a:cubicBezTo>
                    <a:pt x="597" y="6976"/>
                    <a:pt x="479" y="6953"/>
                    <a:pt x="468" y="6938"/>
                  </a:cubicBezTo>
                  <a:cubicBezTo>
                    <a:pt x="431" y="6882"/>
                    <a:pt x="544" y="6275"/>
                    <a:pt x="663" y="5891"/>
                  </a:cubicBezTo>
                  <a:cubicBezTo>
                    <a:pt x="730" y="5679"/>
                    <a:pt x="784" y="5493"/>
                    <a:pt x="786" y="5476"/>
                  </a:cubicBezTo>
                  <a:cubicBezTo>
                    <a:pt x="792" y="5428"/>
                    <a:pt x="947" y="5070"/>
                    <a:pt x="971" y="5048"/>
                  </a:cubicBezTo>
                  <a:cubicBezTo>
                    <a:pt x="972" y="5048"/>
                    <a:pt x="974" y="5047"/>
                    <a:pt x="976" y="5047"/>
                  </a:cubicBezTo>
                  <a:cubicBezTo>
                    <a:pt x="996" y="5047"/>
                    <a:pt x="1070" y="5084"/>
                    <a:pt x="1149" y="5134"/>
                  </a:cubicBezTo>
                  <a:cubicBezTo>
                    <a:pt x="1228" y="5184"/>
                    <a:pt x="1311" y="5209"/>
                    <a:pt x="1398" y="5209"/>
                  </a:cubicBezTo>
                  <a:cubicBezTo>
                    <a:pt x="1518" y="5209"/>
                    <a:pt x="1647" y="5162"/>
                    <a:pt x="1785" y="5070"/>
                  </a:cubicBezTo>
                  <a:cubicBezTo>
                    <a:pt x="1873" y="5011"/>
                    <a:pt x="1938" y="4987"/>
                    <a:pt x="2037" y="4987"/>
                  </a:cubicBezTo>
                  <a:cubicBezTo>
                    <a:pt x="2073" y="4987"/>
                    <a:pt x="2113" y="4990"/>
                    <a:pt x="2161" y="4996"/>
                  </a:cubicBezTo>
                  <a:cubicBezTo>
                    <a:pt x="2260" y="5008"/>
                    <a:pt x="2351" y="5014"/>
                    <a:pt x="2433" y="5014"/>
                  </a:cubicBezTo>
                  <a:cubicBezTo>
                    <a:pt x="2639" y="5014"/>
                    <a:pt x="2791" y="4976"/>
                    <a:pt x="2892" y="4900"/>
                  </a:cubicBezTo>
                  <a:cubicBezTo>
                    <a:pt x="3091" y="4749"/>
                    <a:pt x="3486" y="4561"/>
                    <a:pt x="3595" y="4561"/>
                  </a:cubicBezTo>
                  <a:cubicBezTo>
                    <a:pt x="3601" y="4561"/>
                    <a:pt x="3607" y="4561"/>
                    <a:pt x="3611" y="4562"/>
                  </a:cubicBezTo>
                  <a:cubicBezTo>
                    <a:pt x="3658" y="4575"/>
                    <a:pt x="3713" y="4647"/>
                    <a:pt x="3772" y="4771"/>
                  </a:cubicBezTo>
                  <a:cubicBezTo>
                    <a:pt x="3975" y="5198"/>
                    <a:pt x="4035" y="5294"/>
                    <a:pt x="4156" y="5388"/>
                  </a:cubicBezTo>
                  <a:cubicBezTo>
                    <a:pt x="4237" y="5452"/>
                    <a:pt x="4310" y="5487"/>
                    <a:pt x="4397" y="5487"/>
                  </a:cubicBezTo>
                  <a:cubicBezTo>
                    <a:pt x="4540" y="5487"/>
                    <a:pt x="4721" y="5393"/>
                    <a:pt x="5040" y="5180"/>
                  </a:cubicBezTo>
                  <a:cubicBezTo>
                    <a:pt x="5660" y="4769"/>
                    <a:pt x="5713" y="4653"/>
                    <a:pt x="5555" y="4073"/>
                  </a:cubicBezTo>
                  <a:cubicBezTo>
                    <a:pt x="5486" y="3818"/>
                    <a:pt x="5478" y="3709"/>
                    <a:pt x="5522" y="3631"/>
                  </a:cubicBezTo>
                  <a:cubicBezTo>
                    <a:pt x="5555" y="3573"/>
                    <a:pt x="5650" y="3411"/>
                    <a:pt x="5736" y="3265"/>
                  </a:cubicBezTo>
                  <a:cubicBezTo>
                    <a:pt x="5821" y="3120"/>
                    <a:pt x="5911" y="2944"/>
                    <a:pt x="5938" y="2869"/>
                  </a:cubicBezTo>
                  <a:cubicBezTo>
                    <a:pt x="5964" y="2793"/>
                    <a:pt x="6060" y="2660"/>
                    <a:pt x="6153" y="2569"/>
                  </a:cubicBezTo>
                  <a:cubicBezTo>
                    <a:pt x="6383" y="2345"/>
                    <a:pt x="6456" y="2211"/>
                    <a:pt x="6434" y="2058"/>
                  </a:cubicBezTo>
                  <a:cubicBezTo>
                    <a:pt x="6424" y="1986"/>
                    <a:pt x="6434" y="1915"/>
                    <a:pt x="6458" y="1901"/>
                  </a:cubicBezTo>
                  <a:cubicBezTo>
                    <a:pt x="6465" y="1897"/>
                    <a:pt x="6477" y="1895"/>
                    <a:pt x="6493" y="1895"/>
                  </a:cubicBezTo>
                  <a:close/>
                  <a:moveTo>
                    <a:pt x="9201" y="12569"/>
                  </a:moveTo>
                  <a:lnTo>
                    <a:pt x="9366" y="12837"/>
                  </a:lnTo>
                  <a:cubicBezTo>
                    <a:pt x="9455" y="12985"/>
                    <a:pt x="9537" y="13119"/>
                    <a:pt x="9545" y="13136"/>
                  </a:cubicBezTo>
                  <a:cubicBezTo>
                    <a:pt x="9555" y="13154"/>
                    <a:pt x="9475" y="13219"/>
                    <a:pt x="9364" y="13283"/>
                  </a:cubicBezTo>
                  <a:lnTo>
                    <a:pt x="9166" y="13397"/>
                  </a:lnTo>
                  <a:lnTo>
                    <a:pt x="9004" y="13175"/>
                  </a:lnTo>
                  <a:cubicBezTo>
                    <a:pt x="8778" y="12866"/>
                    <a:pt x="8778" y="12851"/>
                    <a:pt x="9006" y="12698"/>
                  </a:cubicBezTo>
                  <a:lnTo>
                    <a:pt x="9201" y="12569"/>
                  </a:lnTo>
                  <a:close/>
                  <a:moveTo>
                    <a:pt x="5606" y="304"/>
                  </a:moveTo>
                  <a:cubicBezTo>
                    <a:pt x="5607" y="304"/>
                    <a:pt x="5608" y="304"/>
                    <a:pt x="5609" y="304"/>
                  </a:cubicBezTo>
                  <a:cubicBezTo>
                    <a:pt x="6739" y="310"/>
                    <a:pt x="7666" y="445"/>
                    <a:pt x="8200" y="686"/>
                  </a:cubicBezTo>
                  <a:cubicBezTo>
                    <a:pt x="8577" y="854"/>
                    <a:pt x="8752" y="969"/>
                    <a:pt x="9454" y="1503"/>
                  </a:cubicBezTo>
                  <a:cubicBezTo>
                    <a:pt x="10287" y="2137"/>
                    <a:pt x="10711" y="2586"/>
                    <a:pt x="11124" y="3269"/>
                  </a:cubicBezTo>
                  <a:cubicBezTo>
                    <a:pt x="11618" y="4085"/>
                    <a:pt x="11730" y="4323"/>
                    <a:pt x="11889" y="4888"/>
                  </a:cubicBezTo>
                  <a:cubicBezTo>
                    <a:pt x="12033" y="5404"/>
                    <a:pt x="12079" y="5662"/>
                    <a:pt x="12105" y="6117"/>
                  </a:cubicBezTo>
                  <a:cubicBezTo>
                    <a:pt x="12128" y="6541"/>
                    <a:pt x="12128" y="6514"/>
                    <a:pt x="12118" y="6894"/>
                  </a:cubicBezTo>
                  <a:cubicBezTo>
                    <a:pt x="12112" y="7080"/>
                    <a:pt x="12108" y="7365"/>
                    <a:pt x="12107" y="7529"/>
                  </a:cubicBezTo>
                  <a:cubicBezTo>
                    <a:pt x="12105" y="8009"/>
                    <a:pt x="11759" y="9104"/>
                    <a:pt x="11495" y="9464"/>
                  </a:cubicBezTo>
                  <a:cubicBezTo>
                    <a:pt x="11429" y="9555"/>
                    <a:pt x="11267" y="9790"/>
                    <a:pt x="11139" y="9982"/>
                  </a:cubicBezTo>
                  <a:cubicBezTo>
                    <a:pt x="10813" y="10471"/>
                    <a:pt x="10295" y="11063"/>
                    <a:pt x="9682" y="11646"/>
                  </a:cubicBezTo>
                  <a:cubicBezTo>
                    <a:pt x="9570" y="11752"/>
                    <a:pt x="9464" y="11869"/>
                    <a:pt x="9450" y="11903"/>
                  </a:cubicBezTo>
                  <a:cubicBezTo>
                    <a:pt x="9436" y="11937"/>
                    <a:pt x="9384" y="12000"/>
                    <a:pt x="9334" y="12043"/>
                  </a:cubicBezTo>
                  <a:cubicBezTo>
                    <a:pt x="8805" y="12501"/>
                    <a:pt x="8494" y="12743"/>
                    <a:pt x="7974" y="13105"/>
                  </a:cubicBezTo>
                  <a:lnTo>
                    <a:pt x="7363" y="13530"/>
                  </a:lnTo>
                  <a:lnTo>
                    <a:pt x="7283" y="13410"/>
                  </a:lnTo>
                  <a:cubicBezTo>
                    <a:pt x="7239" y="13346"/>
                    <a:pt x="7210" y="13274"/>
                    <a:pt x="7218" y="13255"/>
                  </a:cubicBezTo>
                  <a:cubicBezTo>
                    <a:pt x="7237" y="13211"/>
                    <a:pt x="7735" y="12837"/>
                    <a:pt x="8610" y="12210"/>
                  </a:cubicBezTo>
                  <a:cubicBezTo>
                    <a:pt x="9246" y="11756"/>
                    <a:pt x="9396" y="11617"/>
                    <a:pt x="10109" y="10814"/>
                  </a:cubicBezTo>
                  <a:cubicBezTo>
                    <a:pt x="10471" y="10407"/>
                    <a:pt x="10774" y="9901"/>
                    <a:pt x="11227" y="8942"/>
                  </a:cubicBezTo>
                  <a:cubicBezTo>
                    <a:pt x="11525" y="8310"/>
                    <a:pt x="11716" y="7482"/>
                    <a:pt x="11713" y="6828"/>
                  </a:cubicBezTo>
                  <a:cubicBezTo>
                    <a:pt x="11713" y="6577"/>
                    <a:pt x="11702" y="6356"/>
                    <a:pt x="11691" y="6339"/>
                  </a:cubicBezTo>
                  <a:cubicBezTo>
                    <a:pt x="11680" y="6323"/>
                    <a:pt x="11650" y="6159"/>
                    <a:pt x="11625" y="5978"/>
                  </a:cubicBezTo>
                  <a:cubicBezTo>
                    <a:pt x="11543" y="5379"/>
                    <a:pt x="11246" y="4488"/>
                    <a:pt x="10884" y="3755"/>
                  </a:cubicBezTo>
                  <a:cubicBezTo>
                    <a:pt x="10473" y="2923"/>
                    <a:pt x="9889" y="2281"/>
                    <a:pt x="8829" y="1495"/>
                  </a:cubicBezTo>
                  <a:cubicBezTo>
                    <a:pt x="8204" y="1033"/>
                    <a:pt x="7802" y="843"/>
                    <a:pt x="7187" y="720"/>
                  </a:cubicBezTo>
                  <a:cubicBezTo>
                    <a:pt x="6748" y="632"/>
                    <a:pt x="6342" y="587"/>
                    <a:pt x="5941" y="587"/>
                  </a:cubicBezTo>
                  <a:cubicBezTo>
                    <a:pt x="5405" y="587"/>
                    <a:pt x="4878" y="667"/>
                    <a:pt x="4293" y="829"/>
                  </a:cubicBezTo>
                  <a:cubicBezTo>
                    <a:pt x="3489" y="1052"/>
                    <a:pt x="3187" y="1177"/>
                    <a:pt x="2632" y="1515"/>
                  </a:cubicBezTo>
                  <a:cubicBezTo>
                    <a:pt x="2127" y="1823"/>
                    <a:pt x="1443" y="2369"/>
                    <a:pt x="1192" y="2666"/>
                  </a:cubicBezTo>
                  <a:cubicBezTo>
                    <a:pt x="1140" y="2728"/>
                    <a:pt x="1095" y="2759"/>
                    <a:pt x="1054" y="2759"/>
                  </a:cubicBezTo>
                  <a:cubicBezTo>
                    <a:pt x="1018" y="2759"/>
                    <a:pt x="985" y="2735"/>
                    <a:pt x="952" y="2686"/>
                  </a:cubicBezTo>
                  <a:cubicBezTo>
                    <a:pt x="880" y="2582"/>
                    <a:pt x="1139" y="2246"/>
                    <a:pt x="1673" y="1751"/>
                  </a:cubicBezTo>
                  <a:cubicBezTo>
                    <a:pt x="2051" y="1399"/>
                    <a:pt x="2856" y="894"/>
                    <a:pt x="3316" y="719"/>
                  </a:cubicBezTo>
                  <a:cubicBezTo>
                    <a:pt x="3529" y="638"/>
                    <a:pt x="3820" y="544"/>
                    <a:pt x="3958" y="510"/>
                  </a:cubicBezTo>
                  <a:cubicBezTo>
                    <a:pt x="4252" y="442"/>
                    <a:pt x="5352" y="304"/>
                    <a:pt x="5606" y="304"/>
                  </a:cubicBezTo>
                  <a:close/>
                  <a:moveTo>
                    <a:pt x="11880" y="12675"/>
                  </a:moveTo>
                  <a:cubicBezTo>
                    <a:pt x="11907" y="12675"/>
                    <a:pt x="11945" y="12696"/>
                    <a:pt x="11961" y="12720"/>
                  </a:cubicBezTo>
                  <a:cubicBezTo>
                    <a:pt x="11977" y="12744"/>
                    <a:pt x="12095" y="12795"/>
                    <a:pt x="12220" y="12830"/>
                  </a:cubicBezTo>
                  <a:cubicBezTo>
                    <a:pt x="12344" y="12865"/>
                    <a:pt x="12434" y="12905"/>
                    <a:pt x="12418" y="12915"/>
                  </a:cubicBezTo>
                  <a:cubicBezTo>
                    <a:pt x="12200" y="13063"/>
                    <a:pt x="11122" y="13838"/>
                    <a:pt x="11023" y="13921"/>
                  </a:cubicBezTo>
                  <a:cubicBezTo>
                    <a:pt x="10949" y="13980"/>
                    <a:pt x="10605" y="14235"/>
                    <a:pt x="10258" y="14484"/>
                  </a:cubicBezTo>
                  <a:cubicBezTo>
                    <a:pt x="9910" y="14734"/>
                    <a:pt x="9478" y="15048"/>
                    <a:pt x="9296" y="15181"/>
                  </a:cubicBezTo>
                  <a:cubicBezTo>
                    <a:pt x="8232" y="15963"/>
                    <a:pt x="7903" y="16196"/>
                    <a:pt x="7851" y="16196"/>
                  </a:cubicBezTo>
                  <a:cubicBezTo>
                    <a:pt x="7848" y="16196"/>
                    <a:pt x="7846" y="16195"/>
                    <a:pt x="7844" y="16193"/>
                  </a:cubicBezTo>
                  <a:cubicBezTo>
                    <a:pt x="7834" y="16176"/>
                    <a:pt x="7834" y="16084"/>
                    <a:pt x="7842" y="15994"/>
                  </a:cubicBezTo>
                  <a:cubicBezTo>
                    <a:pt x="7856" y="15862"/>
                    <a:pt x="7876" y="15827"/>
                    <a:pt x="7943" y="15826"/>
                  </a:cubicBezTo>
                  <a:cubicBezTo>
                    <a:pt x="7994" y="15825"/>
                    <a:pt x="8131" y="15742"/>
                    <a:pt x="8302" y="15605"/>
                  </a:cubicBezTo>
                  <a:cubicBezTo>
                    <a:pt x="8454" y="15485"/>
                    <a:pt x="8731" y="15269"/>
                    <a:pt x="8921" y="15123"/>
                  </a:cubicBezTo>
                  <a:cubicBezTo>
                    <a:pt x="9110" y="14977"/>
                    <a:pt x="9338" y="14799"/>
                    <a:pt x="9430" y="14724"/>
                  </a:cubicBezTo>
                  <a:cubicBezTo>
                    <a:pt x="9750" y="14462"/>
                    <a:pt x="10332" y="14048"/>
                    <a:pt x="11055" y="13568"/>
                  </a:cubicBezTo>
                  <a:cubicBezTo>
                    <a:pt x="11639" y="13178"/>
                    <a:pt x="11774" y="13076"/>
                    <a:pt x="11761" y="13023"/>
                  </a:cubicBezTo>
                  <a:cubicBezTo>
                    <a:pt x="11747" y="12966"/>
                    <a:pt x="11730" y="12931"/>
                    <a:pt x="11682" y="12931"/>
                  </a:cubicBezTo>
                  <a:cubicBezTo>
                    <a:pt x="11585" y="12931"/>
                    <a:pt x="11364" y="13072"/>
                    <a:pt x="10798" y="13452"/>
                  </a:cubicBezTo>
                  <a:cubicBezTo>
                    <a:pt x="10352" y="13751"/>
                    <a:pt x="9805" y="14134"/>
                    <a:pt x="9589" y="14299"/>
                  </a:cubicBezTo>
                  <a:cubicBezTo>
                    <a:pt x="9372" y="14463"/>
                    <a:pt x="9052" y="14704"/>
                    <a:pt x="8880" y="14829"/>
                  </a:cubicBezTo>
                  <a:cubicBezTo>
                    <a:pt x="8708" y="14956"/>
                    <a:pt x="8446" y="15157"/>
                    <a:pt x="8297" y="15277"/>
                  </a:cubicBezTo>
                  <a:cubicBezTo>
                    <a:pt x="8143" y="15403"/>
                    <a:pt x="8076" y="15454"/>
                    <a:pt x="8051" y="15454"/>
                  </a:cubicBezTo>
                  <a:cubicBezTo>
                    <a:pt x="8036" y="15454"/>
                    <a:pt x="8035" y="15439"/>
                    <a:pt x="8038" y="15412"/>
                  </a:cubicBezTo>
                  <a:cubicBezTo>
                    <a:pt x="8050" y="15288"/>
                    <a:pt x="8431" y="14715"/>
                    <a:pt x="8676" y="14454"/>
                  </a:cubicBezTo>
                  <a:cubicBezTo>
                    <a:pt x="8794" y="14327"/>
                    <a:pt x="8907" y="14192"/>
                    <a:pt x="8929" y="14151"/>
                  </a:cubicBezTo>
                  <a:cubicBezTo>
                    <a:pt x="8951" y="14111"/>
                    <a:pt x="8994" y="14071"/>
                    <a:pt x="9025" y="14063"/>
                  </a:cubicBezTo>
                  <a:cubicBezTo>
                    <a:pt x="9056" y="14054"/>
                    <a:pt x="9131" y="13995"/>
                    <a:pt x="9188" y="13933"/>
                  </a:cubicBezTo>
                  <a:cubicBezTo>
                    <a:pt x="9248" y="13871"/>
                    <a:pt x="9536" y="13668"/>
                    <a:pt x="9831" y="13483"/>
                  </a:cubicBezTo>
                  <a:cubicBezTo>
                    <a:pt x="10245" y="13221"/>
                    <a:pt x="10457" y="13112"/>
                    <a:pt x="10765" y="13003"/>
                  </a:cubicBezTo>
                  <a:cubicBezTo>
                    <a:pt x="11133" y="12872"/>
                    <a:pt x="11548" y="12778"/>
                    <a:pt x="11731" y="12778"/>
                  </a:cubicBezTo>
                  <a:cubicBezTo>
                    <a:pt x="11759" y="12778"/>
                    <a:pt x="11782" y="12780"/>
                    <a:pt x="11798" y="12785"/>
                  </a:cubicBezTo>
                  <a:cubicBezTo>
                    <a:pt x="11820" y="12792"/>
                    <a:pt x="11840" y="12794"/>
                    <a:pt x="11857" y="12794"/>
                  </a:cubicBezTo>
                  <a:cubicBezTo>
                    <a:pt x="11917" y="12794"/>
                    <a:pt x="11942" y="12758"/>
                    <a:pt x="11886" y="12718"/>
                  </a:cubicBezTo>
                  <a:cubicBezTo>
                    <a:pt x="11853" y="12694"/>
                    <a:pt x="11850" y="12676"/>
                    <a:pt x="11878" y="12675"/>
                  </a:cubicBezTo>
                  <a:cubicBezTo>
                    <a:pt x="11879" y="12675"/>
                    <a:pt x="11880" y="12675"/>
                    <a:pt x="11880" y="12675"/>
                  </a:cubicBezTo>
                  <a:close/>
                  <a:moveTo>
                    <a:pt x="5773" y="0"/>
                  </a:moveTo>
                  <a:cubicBezTo>
                    <a:pt x="5720" y="0"/>
                    <a:pt x="5671" y="3"/>
                    <a:pt x="5641" y="8"/>
                  </a:cubicBezTo>
                  <a:cubicBezTo>
                    <a:pt x="5579" y="20"/>
                    <a:pt x="5396" y="37"/>
                    <a:pt x="5229" y="47"/>
                  </a:cubicBezTo>
                  <a:cubicBezTo>
                    <a:pt x="4962" y="62"/>
                    <a:pt x="4707" y="93"/>
                    <a:pt x="4124" y="182"/>
                  </a:cubicBezTo>
                  <a:cubicBezTo>
                    <a:pt x="4017" y="198"/>
                    <a:pt x="3906" y="229"/>
                    <a:pt x="3874" y="251"/>
                  </a:cubicBezTo>
                  <a:cubicBezTo>
                    <a:pt x="3851" y="266"/>
                    <a:pt x="3820" y="275"/>
                    <a:pt x="3797" y="275"/>
                  </a:cubicBezTo>
                  <a:cubicBezTo>
                    <a:pt x="3788" y="275"/>
                    <a:pt x="3781" y="274"/>
                    <a:pt x="3775" y="271"/>
                  </a:cubicBezTo>
                  <a:cubicBezTo>
                    <a:pt x="3771" y="269"/>
                    <a:pt x="3765" y="268"/>
                    <a:pt x="3757" y="268"/>
                  </a:cubicBezTo>
                  <a:cubicBezTo>
                    <a:pt x="3631" y="268"/>
                    <a:pt x="3066" y="505"/>
                    <a:pt x="2450" y="819"/>
                  </a:cubicBezTo>
                  <a:cubicBezTo>
                    <a:pt x="2353" y="868"/>
                    <a:pt x="2117" y="1033"/>
                    <a:pt x="1921" y="1189"/>
                  </a:cubicBezTo>
                  <a:cubicBezTo>
                    <a:pt x="1688" y="1374"/>
                    <a:pt x="1572" y="1450"/>
                    <a:pt x="1523" y="1450"/>
                  </a:cubicBezTo>
                  <a:cubicBezTo>
                    <a:pt x="1518" y="1450"/>
                    <a:pt x="1514" y="1450"/>
                    <a:pt x="1511" y="1448"/>
                  </a:cubicBezTo>
                  <a:cubicBezTo>
                    <a:pt x="1480" y="1436"/>
                    <a:pt x="1392" y="1330"/>
                    <a:pt x="1312" y="1210"/>
                  </a:cubicBezTo>
                  <a:cubicBezTo>
                    <a:pt x="1188" y="1025"/>
                    <a:pt x="1099" y="940"/>
                    <a:pt x="997" y="940"/>
                  </a:cubicBezTo>
                  <a:cubicBezTo>
                    <a:pt x="933" y="940"/>
                    <a:pt x="865" y="973"/>
                    <a:pt x="780" y="1035"/>
                  </a:cubicBezTo>
                  <a:cubicBezTo>
                    <a:pt x="684" y="1105"/>
                    <a:pt x="584" y="1193"/>
                    <a:pt x="556" y="1231"/>
                  </a:cubicBezTo>
                  <a:cubicBezTo>
                    <a:pt x="480" y="1334"/>
                    <a:pt x="519" y="1433"/>
                    <a:pt x="764" y="1754"/>
                  </a:cubicBezTo>
                  <a:cubicBezTo>
                    <a:pt x="951" y="2000"/>
                    <a:pt x="972" y="2043"/>
                    <a:pt x="930" y="2096"/>
                  </a:cubicBezTo>
                  <a:cubicBezTo>
                    <a:pt x="688" y="2399"/>
                    <a:pt x="601" y="2563"/>
                    <a:pt x="636" y="2656"/>
                  </a:cubicBezTo>
                  <a:cubicBezTo>
                    <a:pt x="685" y="2794"/>
                    <a:pt x="959" y="3102"/>
                    <a:pt x="1069" y="3142"/>
                  </a:cubicBezTo>
                  <a:cubicBezTo>
                    <a:pt x="1096" y="3151"/>
                    <a:pt x="1116" y="3158"/>
                    <a:pt x="1132" y="3158"/>
                  </a:cubicBezTo>
                  <a:cubicBezTo>
                    <a:pt x="1170" y="3158"/>
                    <a:pt x="1193" y="3123"/>
                    <a:pt x="1262" y="3013"/>
                  </a:cubicBezTo>
                  <a:cubicBezTo>
                    <a:pt x="1343" y="2883"/>
                    <a:pt x="1398" y="2817"/>
                    <a:pt x="1458" y="2817"/>
                  </a:cubicBezTo>
                  <a:cubicBezTo>
                    <a:pt x="1518" y="2817"/>
                    <a:pt x="1582" y="2885"/>
                    <a:pt x="1683" y="3023"/>
                  </a:cubicBezTo>
                  <a:cubicBezTo>
                    <a:pt x="1843" y="3242"/>
                    <a:pt x="1849" y="3262"/>
                    <a:pt x="1780" y="3309"/>
                  </a:cubicBezTo>
                  <a:cubicBezTo>
                    <a:pt x="1739" y="3336"/>
                    <a:pt x="1712" y="3392"/>
                    <a:pt x="1722" y="3429"/>
                  </a:cubicBezTo>
                  <a:cubicBezTo>
                    <a:pt x="1733" y="3472"/>
                    <a:pt x="1712" y="3506"/>
                    <a:pt x="1671" y="3515"/>
                  </a:cubicBezTo>
                  <a:cubicBezTo>
                    <a:pt x="1497" y="3555"/>
                    <a:pt x="944" y="4411"/>
                    <a:pt x="683" y="5046"/>
                  </a:cubicBezTo>
                  <a:cubicBezTo>
                    <a:pt x="87" y="6491"/>
                    <a:pt x="0" y="7739"/>
                    <a:pt x="402" y="9107"/>
                  </a:cubicBezTo>
                  <a:cubicBezTo>
                    <a:pt x="626" y="9871"/>
                    <a:pt x="1097" y="10614"/>
                    <a:pt x="1708" y="11170"/>
                  </a:cubicBezTo>
                  <a:cubicBezTo>
                    <a:pt x="1745" y="11203"/>
                    <a:pt x="1827" y="11278"/>
                    <a:pt x="1893" y="11337"/>
                  </a:cubicBezTo>
                  <a:cubicBezTo>
                    <a:pt x="2131" y="11554"/>
                    <a:pt x="2975" y="12043"/>
                    <a:pt x="3319" y="12164"/>
                  </a:cubicBezTo>
                  <a:cubicBezTo>
                    <a:pt x="3889" y="12364"/>
                    <a:pt x="4473" y="12465"/>
                    <a:pt x="5057" y="12465"/>
                  </a:cubicBezTo>
                  <a:cubicBezTo>
                    <a:pt x="5413" y="12465"/>
                    <a:pt x="5768" y="12427"/>
                    <a:pt x="6120" y="12352"/>
                  </a:cubicBezTo>
                  <a:cubicBezTo>
                    <a:pt x="6399" y="12293"/>
                    <a:pt x="7246" y="11943"/>
                    <a:pt x="7577" y="11751"/>
                  </a:cubicBezTo>
                  <a:lnTo>
                    <a:pt x="7744" y="11654"/>
                  </a:lnTo>
                  <a:lnTo>
                    <a:pt x="7932" y="11912"/>
                  </a:lnTo>
                  <a:cubicBezTo>
                    <a:pt x="8047" y="12071"/>
                    <a:pt x="8109" y="12189"/>
                    <a:pt x="8095" y="12220"/>
                  </a:cubicBezTo>
                  <a:cubicBezTo>
                    <a:pt x="8083" y="12248"/>
                    <a:pt x="7968" y="12344"/>
                    <a:pt x="7837" y="12436"/>
                  </a:cubicBezTo>
                  <a:cubicBezTo>
                    <a:pt x="7223" y="12869"/>
                    <a:pt x="6996" y="13070"/>
                    <a:pt x="6956" y="13218"/>
                  </a:cubicBezTo>
                  <a:cubicBezTo>
                    <a:pt x="6919" y="13349"/>
                    <a:pt x="6931" y="13389"/>
                    <a:pt x="7074" y="13599"/>
                  </a:cubicBezTo>
                  <a:cubicBezTo>
                    <a:pt x="7180" y="13756"/>
                    <a:pt x="7240" y="13840"/>
                    <a:pt x="7336" y="13840"/>
                  </a:cubicBezTo>
                  <a:cubicBezTo>
                    <a:pt x="7452" y="13840"/>
                    <a:pt x="7621" y="13719"/>
                    <a:pt x="7988" y="13453"/>
                  </a:cubicBezTo>
                  <a:lnTo>
                    <a:pt x="8532" y="13055"/>
                  </a:lnTo>
                  <a:lnTo>
                    <a:pt x="8635" y="13157"/>
                  </a:lnTo>
                  <a:cubicBezTo>
                    <a:pt x="8692" y="13212"/>
                    <a:pt x="8804" y="13358"/>
                    <a:pt x="8884" y="13477"/>
                  </a:cubicBezTo>
                  <a:lnTo>
                    <a:pt x="9030" y="13696"/>
                  </a:lnTo>
                  <a:lnTo>
                    <a:pt x="8757" y="13968"/>
                  </a:lnTo>
                  <a:cubicBezTo>
                    <a:pt x="8104" y="14618"/>
                    <a:pt x="7750" y="15193"/>
                    <a:pt x="7628" y="15806"/>
                  </a:cubicBezTo>
                  <a:cubicBezTo>
                    <a:pt x="7550" y="16193"/>
                    <a:pt x="7566" y="16521"/>
                    <a:pt x="7664" y="16590"/>
                  </a:cubicBezTo>
                  <a:cubicBezTo>
                    <a:pt x="7669" y="16594"/>
                    <a:pt x="7676" y="16596"/>
                    <a:pt x="7685" y="16596"/>
                  </a:cubicBezTo>
                  <a:cubicBezTo>
                    <a:pt x="7739" y="16596"/>
                    <a:pt x="7867" y="16523"/>
                    <a:pt x="8138" y="16342"/>
                  </a:cubicBezTo>
                  <a:cubicBezTo>
                    <a:pt x="8624" y="16019"/>
                    <a:pt x="11050" y="14262"/>
                    <a:pt x="11447" y="13948"/>
                  </a:cubicBezTo>
                  <a:cubicBezTo>
                    <a:pt x="11594" y="13832"/>
                    <a:pt x="11926" y="13595"/>
                    <a:pt x="12186" y="13421"/>
                  </a:cubicBezTo>
                  <a:cubicBezTo>
                    <a:pt x="12893" y="12948"/>
                    <a:pt x="12955" y="12801"/>
                    <a:pt x="12519" y="12626"/>
                  </a:cubicBezTo>
                  <a:cubicBezTo>
                    <a:pt x="12346" y="12556"/>
                    <a:pt x="12148" y="12520"/>
                    <a:pt x="11939" y="12520"/>
                  </a:cubicBezTo>
                  <a:cubicBezTo>
                    <a:pt x="11893" y="12520"/>
                    <a:pt x="11847" y="12522"/>
                    <a:pt x="11800" y="12525"/>
                  </a:cubicBezTo>
                  <a:cubicBezTo>
                    <a:pt x="11721" y="12531"/>
                    <a:pt x="11582" y="12539"/>
                    <a:pt x="11497" y="12544"/>
                  </a:cubicBezTo>
                  <a:cubicBezTo>
                    <a:pt x="11262" y="12555"/>
                    <a:pt x="10676" y="12736"/>
                    <a:pt x="10272" y="12922"/>
                  </a:cubicBezTo>
                  <a:cubicBezTo>
                    <a:pt x="10075" y="13011"/>
                    <a:pt x="9894" y="13085"/>
                    <a:pt x="9868" y="13086"/>
                  </a:cubicBezTo>
                  <a:cubicBezTo>
                    <a:pt x="9868" y="13086"/>
                    <a:pt x="9868" y="13086"/>
                    <a:pt x="9867" y="13086"/>
                  </a:cubicBezTo>
                  <a:cubicBezTo>
                    <a:pt x="9807" y="13086"/>
                    <a:pt x="9405" y="12446"/>
                    <a:pt x="9421" y="12375"/>
                  </a:cubicBezTo>
                  <a:cubicBezTo>
                    <a:pt x="9429" y="12344"/>
                    <a:pt x="9509" y="12257"/>
                    <a:pt x="9601" y="12180"/>
                  </a:cubicBezTo>
                  <a:cubicBezTo>
                    <a:pt x="9694" y="12103"/>
                    <a:pt x="9789" y="12013"/>
                    <a:pt x="9813" y="11977"/>
                  </a:cubicBezTo>
                  <a:cubicBezTo>
                    <a:pt x="9852" y="11923"/>
                    <a:pt x="10142" y="11611"/>
                    <a:pt x="10836" y="10881"/>
                  </a:cubicBezTo>
                  <a:cubicBezTo>
                    <a:pt x="10942" y="10768"/>
                    <a:pt x="11116" y="10549"/>
                    <a:pt x="11214" y="10401"/>
                  </a:cubicBezTo>
                  <a:cubicBezTo>
                    <a:pt x="11313" y="10253"/>
                    <a:pt x="11480" y="10010"/>
                    <a:pt x="11580" y="9865"/>
                  </a:cubicBezTo>
                  <a:cubicBezTo>
                    <a:pt x="11874" y="9448"/>
                    <a:pt x="12071" y="9056"/>
                    <a:pt x="12162" y="8703"/>
                  </a:cubicBezTo>
                  <a:cubicBezTo>
                    <a:pt x="12210" y="8523"/>
                    <a:pt x="12283" y="8269"/>
                    <a:pt x="12328" y="8133"/>
                  </a:cubicBezTo>
                  <a:cubicBezTo>
                    <a:pt x="12373" y="7995"/>
                    <a:pt x="12410" y="7777"/>
                    <a:pt x="12412" y="7637"/>
                  </a:cubicBezTo>
                  <a:cubicBezTo>
                    <a:pt x="12423" y="6913"/>
                    <a:pt x="12406" y="6067"/>
                    <a:pt x="12376" y="5833"/>
                  </a:cubicBezTo>
                  <a:cubicBezTo>
                    <a:pt x="12357" y="5686"/>
                    <a:pt x="12347" y="5554"/>
                    <a:pt x="12355" y="5536"/>
                  </a:cubicBezTo>
                  <a:cubicBezTo>
                    <a:pt x="12361" y="5517"/>
                    <a:pt x="12323" y="5344"/>
                    <a:pt x="12269" y="5152"/>
                  </a:cubicBezTo>
                  <a:cubicBezTo>
                    <a:pt x="12216" y="4961"/>
                    <a:pt x="12137" y="4674"/>
                    <a:pt x="12094" y="4516"/>
                  </a:cubicBezTo>
                  <a:cubicBezTo>
                    <a:pt x="12040" y="4315"/>
                    <a:pt x="11959" y="4144"/>
                    <a:pt x="11826" y="3942"/>
                  </a:cubicBezTo>
                  <a:cubicBezTo>
                    <a:pt x="11722" y="3784"/>
                    <a:pt x="11642" y="3636"/>
                    <a:pt x="11650" y="3615"/>
                  </a:cubicBezTo>
                  <a:cubicBezTo>
                    <a:pt x="11676" y="3540"/>
                    <a:pt x="11095" y="2626"/>
                    <a:pt x="10876" y="2397"/>
                  </a:cubicBezTo>
                  <a:cubicBezTo>
                    <a:pt x="10400" y="1899"/>
                    <a:pt x="10201" y="1712"/>
                    <a:pt x="9950" y="1523"/>
                  </a:cubicBezTo>
                  <a:cubicBezTo>
                    <a:pt x="9804" y="1413"/>
                    <a:pt x="9633" y="1277"/>
                    <a:pt x="9568" y="1220"/>
                  </a:cubicBezTo>
                  <a:cubicBezTo>
                    <a:pt x="9298" y="980"/>
                    <a:pt x="8799" y="646"/>
                    <a:pt x="8463" y="480"/>
                  </a:cubicBezTo>
                  <a:cubicBezTo>
                    <a:pt x="8058" y="281"/>
                    <a:pt x="7017" y="52"/>
                    <a:pt x="6449" y="38"/>
                  </a:cubicBezTo>
                  <a:cubicBezTo>
                    <a:pt x="6263" y="34"/>
                    <a:pt x="6032" y="20"/>
                    <a:pt x="5933" y="8"/>
                  </a:cubicBezTo>
                  <a:cubicBezTo>
                    <a:pt x="5885" y="3"/>
                    <a:pt x="5827" y="0"/>
                    <a:pt x="5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5977675" y="3988375"/>
              <a:ext cx="15800" cy="15425"/>
            </a:xfrm>
            <a:custGeom>
              <a:avLst/>
              <a:gdLst/>
              <a:ahLst/>
              <a:cxnLst/>
              <a:rect l="l" t="t" r="r" b="b"/>
              <a:pathLst>
                <a:path w="632" h="617" extrusionOk="0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30" y="2"/>
                    <a:pt x="1" y="25"/>
                    <a:pt x="3" y="90"/>
                  </a:cubicBezTo>
                  <a:cubicBezTo>
                    <a:pt x="4" y="120"/>
                    <a:pt x="110" y="256"/>
                    <a:pt x="240" y="396"/>
                  </a:cubicBezTo>
                  <a:cubicBezTo>
                    <a:pt x="394" y="561"/>
                    <a:pt x="452" y="617"/>
                    <a:pt x="500" y="617"/>
                  </a:cubicBezTo>
                  <a:cubicBezTo>
                    <a:pt x="519" y="617"/>
                    <a:pt x="537" y="608"/>
                    <a:pt x="559" y="593"/>
                  </a:cubicBezTo>
                  <a:cubicBezTo>
                    <a:pt x="631" y="545"/>
                    <a:pt x="631" y="520"/>
                    <a:pt x="564" y="422"/>
                  </a:cubicBezTo>
                  <a:cubicBezTo>
                    <a:pt x="416" y="210"/>
                    <a:pt x="19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6090925" y="3919700"/>
              <a:ext cx="17125" cy="12525"/>
            </a:xfrm>
            <a:custGeom>
              <a:avLst/>
              <a:gdLst/>
              <a:ahLst/>
              <a:cxnLst/>
              <a:rect l="l" t="t" r="r" b="b"/>
              <a:pathLst>
                <a:path w="685" h="501" extrusionOk="0">
                  <a:moveTo>
                    <a:pt x="560" y="0"/>
                  </a:moveTo>
                  <a:cubicBezTo>
                    <a:pt x="551" y="0"/>
                    <a:pt x="540" y="1"/>
                    <a:pt x="529" y="4"/>
                  </a:cubicBezTo>
                  <a:cubicBezTo>
                    <a:pt x="417" y="29"/>
                    <a:pt x="93" y="262"/>
                    <a:pt x="52" y="348"/>
                  </a:cubicBezTo>
                  <a:cubicBezTo>
                    <a:pt x="0" y="453"/>
                    <a:pt x="44" y="500"/>
                    <a:pt x="129" y="500"/>
                  </a:cubicBezTo>
                  <a:cubicBezTo>
                    <a:pt x="254" y="500"/>
                    <a:pt x="468" y="399"/>
                    <a:pt x="597" y="233"/>
                  </a:cubicBezTo>
                  <a:cubicBezTo>
                    <a:pt x="685" y="122"/>
                    <a:pt x="659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6007850" y="3984450"/>
              <a:ext cx="19775" cy="10375"/>
            </a:xfrm>
            <a:custGeom>
              <a:avLst/>
              <a:gdLst/>
              <a:ahLst/>
              <a:cxnLst/>
              <a:rect l="l" t="t" r="r" b="b"/>
              <a:pathLst>
                <a:path w="791" h="415" extrusionOk="0">
                  <a:moveTo>
                    <a:pt x="636" y="0"/>
                  </a:moveTo>
                  <a:cubicBezTo>
                    <a:pt x="526" y="0"/>
                    <a:pt x="360" y="46"/>
                    <a:pt x="165" y="137"/>
                  </a:cubicBezTo>
                  <a:cubicBezTo>
                    <a:pt x="22" y="203"/>
                    <a:pt x="1" y="228"/>
                    <a:pt x="11" y="315"/>
                  </a:cubicBezTo>
                  <a:cubicBezTo>
                    <a:pt x="17" y="381"/>
                    <a:pt x="27" y="415"/>
                    <a:pt x="80" y="415"/>
                  </a:cubicBezTo>
                  <a:cubicBezTo>
                    <a:pt x="137" y="415"/>
                    <a:pt x="243" y="377"/>
                    <a:pt x="449" y="301"/>
                  </a:cubicBezTo>
                  <a:cubicBezTo>
                    <a:pt x="681" y="215"/>
                    <a:pt x="765" y="168"/>
                    <a:pt x="774" y="116"/>
                  </a:cubicBezTo>
                  <a:cubicBezTo>
                    <a:pt x="790" y="39"/>
                    <a:pt x="737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6034275" y="4055550"/>
              <a:ext cx="12625" cy="17225"/>
            </a:xfrm>
            <a:custGeom>
              <a:avLst/>
              <a:gdLst/>
              <a:ahLst/>
              <a:cxnLst/>
              <a:rect l="l" t="t" r="r" b="b"/>
              <a:pathLst>
                <a:path w="505" h="689" extrusionOk="0">
                  <a:moveTo>
                    <a:pt x="90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1" y="20"/>
                    <a:pt x="0" y="54"/>
                    <a:pt x="0" y="78"/>
                  </a:cubicBezTo>
                  <a:cubicBezTo>
                    <a:pt x="0" y="102"/>
                    <a:pt x="57" y="242"/>
                    <a:pt x="128" y="393"/>
                  </a:cubicBezTo>
                  <a:cubicBezTo>
                    <a:pt x="233" y="619"/>
                    <a:pt x="270" y="667"/>
                    <a:pt x="344" y="684"/>
                  </a:cubicBezTo>
                  <a:cubicBezTo>
                    <a:pt x="361" y="687"/>
                    <a:pt x="376" y="689"/>
                    <a:pt x="389" y="689"/>
                  </a:cubicBezTo>
                  <a:cubicBezTo>
                    <a:pt x="497" y="689"/>
                    <a:pt x="504" y="579"/>
                    <a:pt x="404" y="381"/>
                  </a:cubicBezTo>
                  <a:cubicBezTo>
                    <a:pt x="282" y="137"/>
                    <a:pt x="168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6085875" y="404027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132" y="0"/>
                  </a:moveTo>
                  <a:cubicBezTo>
                    <a:pt x="74" y="0"/>
                    <a:pt x="27" y="25"/>
                    <a:pt x="19" y="69"/>
                  </a:cubicBezTo>
                  <a:cubicBezTo>
                    <a:pt x="0" y="161"/>
                    <a:pt x="124" y="266"/>
                    <a:pt x="365" y="362"/>
                  </a:cubicBezTo>
                  <a:cubicBezTo>
                    <a:pt x="483" y="409"/>
                    <a:pt x="585" y="432"/>
                    <a:pt x="665" y="432"/>
                  </a:cubicBezTo>
                  <a:cubicBezTo>
                    <a:pt x="752" y="432"/>
                    <a:pt x="812" y="405"/>
                    <a:pt x="838" y="350"/>
                  </a:cubicBezTo>
                  <a:cubicBezTo>
                    <a:pt x="875" y="271"/>
                    <a:pt x="837" y="243"/>
                    <a:pt x="568" y="151"/>
                  </a:cubicBezTo>
                  <a:cubicBezTo>
                    <a:pt x="431" y="105"/>
                    <a:pt x="279" y="48"/>
                    <a:pt x="232" y="24"/>
                  </a:cubicBezTo>
                  <a:cubicBezTo>
                    <a:pt x="199" y="8"/>
                    <a:pt x="16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52"/>
          <p:cNvGrpSpPr/>
          <p:nvPr/>
        </p:nvGrpSpPr>
        <p:grpSpPr>
          <a:xfrm>
            <a:off x="631943" y="798985"/>
            <a:ext cx="689657" cy="893532"/>
            <a:chOff x="5161575" y="2914000"/>
            <a:chExt cx="322375" cy="417675"/>
          </a:xfrm>
        </p:grpSpPr>
        <p:sp>
          <p:nvSpPr>
            <p:cNvPr id="1809" name="Google Shape;1809;p52"/>
            <p:cNvSpPr/>
            <p:nvPr/>
          </p:nvSpPr>
          <p:spPr>
            <a:xfrm>
              <a:off x="5161575" y="2914000"/>
              <a:ext cx="322375" cy="417675"/>
            </a:xfrm>
            <a:custGeom>
              <a:avLst/>
              <a:gdLst/>
              <a:ahLst/>
              <a:cxnLst/>
              <a:rect l="l" t="t" r="r" b="b"/>
              <a:pathLst>
                <a:path w="12895" h="16707" extrusionOk="0">
                  <a:moveTo>
                    <a:pt x="12492" y="282"/>
                  </a:moveTo>
                  <a:cubicBezTo>
                    <a:pt x="12543" y="282"/>
                    <a:pt x="12533" y="356"/>
                    <a:pt x="12460" y="472"/>
                  </a:cubicBezTo>
                  <a:cubicBezTo>
                    <a:pt x="12405" y="559"/>
                    <a:pt x="12272" y="796"/>
                    <a:pt x="12161" y="999"/>
                  </a:cubicBezTo>
                  <a:lnTo>
                    <a:pt x="11963" y="1370"/>
                  </a:lnTo>
                  <a:lnTo>
                    <a:pt x="11860" y="1304"/>
                  </a:lnTo>
                  <a:lnTo>
                    <a:pt x="11758" y="1240"/>
                  </a:lnTo>
                  <a:lnTo>
                    <a:pt x="12076" y="780"/>
                  </a:lnTo>
                  <a:cubicBezTo>
                    <a:pt x="12252" y="527"/>
                    <a:pt x="12417" y="310"/>
                    <a:pt x="12442" y="297"/>
                  </a:cubicBezTo>
                  <a:cubicBezTo>
                    <a:pt x="12463" y="287"/>
                    <a:pt x="12480" y="282"/>
                    <a:pt x="12492" y="282"/>
                  </a:cubicBezTo>
                  <a:close/>
                  <a:moveTo>
                    <a:pt x="11342" y="1284"/>
                  </a:moveTo>
                  <a:lnTo>
                    <a:pt x="11682" y="1530"/>
                  </a:lnTo>
                  <a:cubicBezTo>
                    <a:pt x="11869" y="1664"/>
                    <a:pt x="12028" y="1794"/>
                    <a:pt x="12033" y="1816"/>
                  </a:cubicBezTo>
                  <a:cubicBezTo>
                    <a:pt x="12040" y="1838"/>
                    <a:pt x="11910" y="2094"/>
                    <a:pt x="11749" y="2380"/>
                  </a:cubicBezTo>
                  <a:cubicBezTo>
                    <a:pt x="11536" y="2757"/>
                    <a:pt x="11476" y="2861"/>
                    <a:pt x="11438" y="2861"/>
                  </a:cubicBezTo>
                  <a:cubicBezTo>
                    <a:pt x="11425" y="2861"/>
                    <a:pt x="11415" y="2849"/>
                    <a:pt x="11402" y="2832"/>
                  </a:cubicBezTo>
                  <a:cubicBezTo>
                    <a:pt x="11318" y="2714"/>
                    <a:pt x="10966" y="2443"/>
                    <a:pt x="10762" y="2336"/>
                  </a:cubicBezTo>
                  <a:lnTo>
                    <a:pt x="10572" y="2237"/>
                  </a:lnTo>
                  <a:lnTo>
                    <a:pt x="10706" y="2074"/>
                  </a:lnTo>
                  <a:cubicBezTo>
                    <a:pt x="10779" y="1985"/>
                    <a:pt x="10912" y="1817"/>
                    <a:pt x="10997" y="1705"/>
                  </a:cubicBezTo>
                  <a:cubicBezTo>
                    <a:pt x="11081" y="1593"/>
                    <a:pt x="11196" y="1451"/>
                    <a:pt x="11247" y="1392"/>
                  </a:cubicBezTo>
                  <a:lnTo>
                    <a:pt x="11342" y="1284"/>
                  </a:lnTo>
                  <a:close/>
                  <a:moveTo>
                    <a:pt x="10109" y="2478"/>
                  </a:moveTo>
                  <a:cubicBezTo>
                    <a:pt x="10135" y="2478"/>
                    <a:pt x="10161" y="2478"/>
                    <a:pt x="10186" y="2479"/>
                  </a:cubicBezTo>
                  <a:cubicBezTo>
                    <a:pt x="10467" y="2493"/>
                    <a:pt x="10525" y="2513"/>
                    <a:pt x="10795" y="2677"/>
                  </a:cubicBezTo>
                  <a:cubicBezTo>
                    <a:pt x="11058" y="2838"/>
                    <a:pt x="11110" y="2890"/>
                    <a:pt x="11245" y="3112"/>
                  </a:cubicBezTo>
                  <a:cubicBezTo>
                    <a:pt x="11542" y="3602"/>
                    <a:pt x="11519" y="4130"/>
                    <a:pt x="11182" y="4591"/>
                  </a:cubicBezTo>
                  <a:cubicBezTo>
                    <a:pt x="10987" y="4857"/>
                    <a:pt x="10768" y="5006"/>
                    <a:pt x="10432" y="5100"/>
                  </a:cubicBezTo>
                  <a:cubicBezTo>
                    <a:pt x="10327" y="5129"/>
                    <a:pt x="10223" y="5143"/>
                    <a:pt x="10119" y="5143"/>
                  </a:cubicBezTo>
                  <a:cubicBezTo>
                    <a:pt x="9317" y="5143"/>
                    <a:pt x="8595" y="4322"/>
                    <a:pt x="8806" y="3514"/>
                  </a:cubicBezTo>
                  <a:cubicBezTo>
                    <a:pt x="8871" y="3264"/>
                    <a:pt x="9143" y="2834"/>
                    <a:pt x="9312" y="2711"/>
                  </a:cubicBezTo>
                  <a:cubicBezTo>
                    <a:pt x="9518" y="2563"/>
                    <a:pt x="9811" y="2478"/>
                    <a:pt x="10109" y="2478"/>
                  </a:cubicBezTo>
                  <a:close/>
                  <a:moveTo>
                    <a:pt x="2245" y="9593"/>
                  </a:moveTo>
                  <a:cubicBezTo>
                    <a:pt x="2277" y="9593"/>
                    <a:pt x="2240" y="9629"/>
                    <a:pt x="2128" y="9725"/>
                  </a:cubicBezTo>
                  <a:cubicBezTo>
                    <a:pt x="1692" y="10102"/>
                    <a:pt x="1502" y="10253"/>
                    <a:pt x="1459" y="10253"/>
                  </a:cubicBezTo>
                  <a:cubicBezTo>
                    <a:pt x="1457" y="10253"/>
                    <a:pt x="1455" y="10252"/>
                    <a:pt x="1453" y="10251"/>
                  </a:cubicBezTo>
                  <a:cubicBezTo>
                    <a:pt x="1357" y="10190"/>
                    <a:pt x="1913" y="9687"/>
                    <a:pt x="2159" y="9613"/>
                  </a:cubicBezTo>
                  <a:cubicBezTo>
                    <a:pt x="2202" y="9601"/>
                    <a:pt x="2231" y="9593"/>
                    <a:pt x="2245" y="9593"/>
                  </a:cubicBezTo>
                  <a:close/>
                  <a:moveTo>
                    <a:pt x="8562" y="4380"/>
                  </a:moveTo>
                  <a:cubicBezTo>
                    <a:pt x="8563" y="4380"/>
                    <a:pt x="8564" y="4381"/>
                    <a:pt x="8565" y="4381"/>
                  </a:cubicBezTo>
                  <a:cubicBezTo>
                    <a:pt x="8576" y="4388"/>
                    <a:pt x="8653" y="4502"/>
                    <a:pt x="8733" y="4629"/>
                  </a:cubicBezTo>
                  <a:cubicBezTo>
                    <a:pt x="8838" y="4794"/>
                    <a:pt x="8868" y="4882"/>
                    <a:pt x="8836" y="4933"/>
                  </a:cubicBezTo>
                  <a:cubicBezTo>
                    <a:pt x="8811" y="4972"/>
                    <a:pt x="8584" y="5206"/>
                    <a:pt x="8328" y="5454"/>
                  </a:cubicBezTo>
                  <a:cubicBezTo>
                    <a:pt x="8074" y="5701"/>
                    <a:pt x="7710" y="6056"/>
                    <a:pt x="7518" y="6244"/>
                  </a:cubicBezTo>
                  <a:cubicBezTo>
                    <a:pt x="7324" y="6433"/>
                    <a:pt x="7001" y="6730"/>
                    <a:pt x="6791" y="6909"/>
                  </a:cubicBezTo>
                  <a:cubicBezTo>
                    <a:pt x="6583" y="7087"/>
                    <a:pt x="6206" y="7421"/>
                    <a:pt x="5952" y="7654"/>
                  </a:cubicBezTo>
                  <a:cubicBezTo>
                    <a:pt x="5360" y="8196"/>
                    <a:pt x="5057" y="8449"/>
                    <a:pt x="4785" y="8630"/>
                  </a:cubicBezTo>
                  <a:cubicBezTo>
                    <a:pt x="4665" y="8710"/>
                    <a:pt x="4518" y="8824"/>
                    <a:pt x="4456" y="8884"/>
                  </a:cubicBezTo>
                  <a:cubicBezTo>
                    <a:pt x="4001" y="9330"/>
                    <a:pt x="2779" y="10389"/>
                    <a:pt x="2495" y="10582"/>
                  </a:cubicBezTo>
                  <a:cubicBezTo>
                    <a:pt x="2427" y="10628"/>
                    <a:pt x="2261" y="10774"/>
                    <a:pt x="2121" y="10909"/>
                  </a:cubicBezTo>
                  <a:cubicBezTo>
                    <a:pt x="1648" y="11368"/>
                    <a:pt x="1382" y="11587"/>
                    <a:pt x="1301" y="11587"/>
                  </a:cubicBezTo>
                  <a:cubicBezTo>
                    <a:pt x="1293" y="11587"/>
                    <a:pt x="1287" y="11585"/>
                    <a:pt x="1282" y="11580"/>
                  </a:cubicBezTo>
                  <a:cubicBezTo>
                    <a:pt x="1259" y="11555"/>
                    <a:pt x="1157" y="11470"/>
                    <a:pt x="1059" y="11394"/>
                  </a:cubicBezTo>
                  <a:cubicBezTo>
                    <a:pt x="962" y="11318"/>
                    <a:pt x="879" y="11240"/>
                    <a:pt x="878" y="11222"/>
                  </a:cubicBezTo>
                  <a:cubicBezTo>
                    <a:pt x="877" y="11205"/>
                    <a:pt x="1063" y="11020"/>
                    <a:pt x="1291" y="10814"/>
                  </a:cubicBezTo>
                  <a:cubicBezTo>
                    <a:pt x="1518" y="10608"/>
                    <a:pt x="1749" y="10399"/>
                    <a:pt x="1804" y="10348"/>
                  </a:cubicBezTo>
                  <a:cubicBezTo>
                    <a:pt x="1859" y="10299"/>
                    <a:pt x="1983" y="10193"/>
                    <a:pt x="2078" y="10111"/>
                  </a:cubicBezTo>
                  <a:cubicBezTo>
                    <a:pt x="2611" y="9655"/>
                    <a:pt x="3481" y="8874"/>
                    <a:pt x="3722" y="8635"/>
                  </a:cubicBezTo>
                  <a:cubicBezTo>
                    <a:pt x="3865" y="8493"/>
                    <a:pt x="3908" y="8432"/>
                    <a:pt x="3876" y="8412"/>
                  </a:cubicBezTo>
                  <a:cubicBezTo>
                    <a:pt x="3848" y="8395"/>
                    <a:pt x="3857" y="8384"/>
                    <a:pt x="3900" y="8384"/>
                  </a:cubicBezTo>
                  <a:cubicBezTo>
                    <a:pt x="3939" y="8384"/>
                    <a:pt x="4101" y="8262"/>
                    <a:pt x="4263" y="8116"/>
                  </a:cubicBezTo>
                  <a:cubicBezTo>
                    <a:pt x="5003" y="7441"/>
                    <a:pt x="5524" y="6976"/>
                    <a:pt x="5565" y="6956"/>
                  </a:cubicBezTo>
                  <a:cubicBezTo>
                    <a:pt x="5590" y="6942"/>
                    <a:pt x="5619" y="6925"/>
                    <a:pt x="5628" y="6917"/>
                  </a:cubicBezTo>
                  <a:cubicBezTo>
                    <a:pt x="5637" y="6909"/>
                    <a:pt x="5670" y="6885"/>
                    <a:pt x="5703" y="6862"/>
                  </a:cubicBezTo>
                  <a:cubicBezTo>
                    <a:pt x="5930" y="6702"/>
                    <a:pt x="6432" y="6296"/>
                    <a:pt x="6712" y="6045"/>
                  </a:cubicBezTo>
                  <a:cubicBezTo>
                    <a:pt x="7117" y="5681"/>
                    <a:pt x="7542" y="5306"/>
                    <a:pt x="7994" y="4915"/>
                  </a:cubicBezTo>
                  <a:cubicBezTo>
                    <a:pt x="8179" y="4755"/>
                    <a:pt x="8380" y="4565"/>
                    <a:pt x="8436" y="4495"/>
                  </a:cubicBezTo>
                  <a:cubicBezTo>
                    <a:pt x="8490" y="4429"/>
                    <a:pt x="8544" y="4380"/>
                    <a:pt x="8562" y="4380"/>
                  </a:cubicBezTo>
                  <a:close/>
                  <a:moveTo>
                    <a:pt x="742" y="11474"/>
                  </a:moveTo>
                  <a:lnTo>
                    <a:pt x="842" y="11568"/>
                  </a:lnTo>
                  <a:cubicBezTo>
                    <a:pt x="898" y="11621"/>
                    <a:pt x="965" y="11677"/>
                    <a:pt x="992" y="11695"/>
                  </a:cubicBezTo>
                  <a:cubicBezTo>
                    <a:pt x="1074" y="11746"/>
                    <a:pt x="1008" y="11801"/>
                    <a:pt x="742" y="11906"/>
                  </a:cubicBezTo>
                  <a:cubicBezTo>
                    <a:pt x="649" y="11943"/>
                    <a:pt x="584" y="11962"/>
                    <a:pt x="544" y="11962"/>
                  </a:cubicBezTo>
                  <a:cubicBezTo>
                    <a:pt x="460" y="11962"/>
                    <a:pt x="489" y="11875"/>
                    <a:pt x="617" y="11672"/>
                  </a:cubicBezTo>
                  <a:lnTo>
                    <a:pt x="742" y="11474"/>
                  </a:lnTo>
                  <a:close/>
                  <a:moveTo>
                    <a:pt x="7712" y="12748"/>
                  </a:moveTo>
                  <a:cubicBezTo>
                    <a:pt x="7732" y="12748"/>
                    <a:pt x="7756" y="12778"/>
                    <a:pt x="7794" y="12828"/>
                  </a:cubicBezTo>
                  <a:cubicBezTo>
                    <a:pt x="7842" y="12890"/>
                    <a:pt x="7883" y="13027"/>
                    <a:pt x="7886" y="13141"/>
                  </a:cubicBezTo>
                  <a:cubicBezTo>
                    <a:pt x="7890" y="13275"/>
                    <a:pt x="7863" y="13387"/>
                    <a:pt x="7806" y="13469"/>
                  </a:cubicBezTo>
                  <a:cubicBezTo>
                    <a:pt x="7716" y="13601"/>
                    <a:pt x="7481" y="13765"/>
                    <a:pt x="7389" y="13765"/>
                  </a:cubicBezTo>
                  <a:cubicBezTo>
                    <a:pt x="7383" y="13765"/>
                    <a:pt x="7379" y="13765"/>
                    <a:pt x="7375" y="13764"/>
                  </a:cubicBezTo>
                  <a:cubicBezTo>
                    <a:pt x="7349" y="13757"/>
                    <a:pt x="7367" y="13646"/>
                    <a:pt x="7415" y="13512"/>
                  </a:cubicBezTo>
                  <a:cubicBezTo>
                    <a:pt x="7461" y="13380"/>
                    <a:pt x="7538" y="13160"/>
                    <a:pt x="7585" y="13023"/>
                  </a:cubicBezTo>
                  <a:cubicBezTo>
                    <a:pt x="7652" y="12825"/>
                    <a:pt x="7679" y="12748"/>
                    <a:pt x="7712" y="12748"/>
                  </a:cubicBezTo>
                  <a:close/>
                  <a:moveTo>
                    <a:pt x="9503" y="5309"/>
                  </a:moveTo>
                  <a:cubicBezTo>
                    <a:pt x="9539" y="5309"/>
                    <a:pt x="9591" y="5321"/>
                    <a:pt x="9646" y="5344"/>
                  </a:cubicBezTo>
                  <a:cubicBezTo>
                    <a:pt x="9728" y="5377"/>
                    <a:pt x="9830" y="5401"/>
                    <a:pt x="9888" y="5401"/>
                  </a:cubicBezTo>
                  <a:cubicBezTo>
                    <a:pt x="9893" y="5401"/>
                    <a:pt x="9898" y="5400"/>
                    <a:pt x="9902" y="5400"/>
                  </a:cubicBezTo>
                  <a:cubicBezTo>
                    <a:pt x="9917" y="5399"/>
                    <a:pt x="9930" y="5398"/>
                    <a:pt x="9942" y="5398"/>
                  </a:cubicBezTo>
                  <a:cubicBezTo>
                    <a:pt x="10052" y="5398"/>
                    <a:pt x="10059" y="5458"/>
                    <a:pt x="9982" y="5633"/>
                  </a:cubicBezTo>
                  <a:cubicBezTo>
                    <a:pt x="9939" y="5732"/>
                    <a:pt x="9882" y="5866"/>
                    <a:pt x="9855" y="5933"/>
                  </a:cubicBezTo>
                  <a:cubicBezTo>
                    <a:pt x="9827" y="6001"/>
                    <a:pt x="9770" y="6135"/>
                    <a:pt x="9726" y="6233"/>
                  </a:cubicBezTo>
                  <a:cubicBezTo>
                    <a:pt x="9683" y="6332"/>
                    <a:pt x="9570" y="6640"/>
                    <a:pt x="9475" y="6915"/>
                  </a:cubicBezTo>
                  <a:cubicBezTo>
                    <a:pt x="9380" y="7191"/>
                    <a:pt x="9256" y="7516"/>
                    <a:pt x="9200" y="7636"/>
                  </a:cubicBezTo>
                  <a:cubicBezTo>
                    <a:pt x="9145" y="7757"/>
                    <a:pt x="9087" y="7925"/>
                    <a:pt x="9072" y="8010"/>
                  </a:cubicBezTo>
                  <a:cubicBezTo>
                    <a:pt x="9057" y="8097"/>
                    <a:pt x="9016" y="8211"/>
                    <a:pt x="8979" y="8270"/>
                  </a:cubicBezTo>
                  <a:cubicBezTo>
                    <a:pt x="8943" y="8327"/>
                    <a:pt x="8872" y="8513"/>
                    <a:pt x="8822" y="8685"/>
                  </a:cubicBezTo>
                  <a:cubicBezTo>
                    <a:pt x="8772" y="8857"/>
                    <a:pt x="8659" y="9179"/>
                    <a:pt x="8570" y="9405"/>
                  </a:cubicBezTo>
                  <a:cubicBezTo>
                    <a:pt x="8482" y="9630"/>
                    <a:pt x="8302" y="10115"/>
                    <a:pt x="8170" y="10479"/>
                  </a:cubicBezTo>
                  <a:cubicBezTo>
                    <a:pt x="8040" y="10843"/>
                    <a:pt x="7866" y="11323"/>
                    <a:pt x="7787" y="11540"/>
                  </a:cubicBezTo>
                  <a:cubicBezTo>
                    <a:pt x="7523" y="12262"/>
                    <a:pt x="7438" y="12514"/>
                    <a:pt x="7349" y="12841"/>
                  </a:cubicBezTo>
                  <a:cubicBezTo>
                    <a:pt x="7300" y="13019"/>
                    <a:pt x="7226" y="13244"/>
                    <a:pt x="7186" y="13334"/>
                  </a:cubicBezTo>
                  <a:cubicBezTo>
                    <a:pt x="7147" y="13425"/>
                    <a:pt x="7035" y="13785"/>
                    <a:pt x="6938" y="14136"/>
                  </a:cubicBezTo>
                  <a:lnTo>
                    <a:pt x="6760" y="14772"/>
                  </a:lnTo>
                  <a:lnTo>
                    <a:pt x="6526" y="14750"/>
                  </a:lnTo>
                  <a:cubicBezTo>
                    <a:pt x="6224" y="14721"/>
                    <a:pt x="6171" y="14685"/>
                    <a:pt x="6223" y="14546"/>
                  </a:cubicBezTo>
                  <a:cubicBezTo>
                    <a:pt x="6245" y="14484"/>
                    <a:pt x="6286" y="14326"/>
                    <a:pt x="6312" y="14201"/>
                  </a:cubicBezTo>
                  <a:cubicBezTo>
                    <a:pt x="6336" y="14074"/>
                    <a:pt x="6465" y="13674"/>
                    <a:pt x="6599" y="13311"/>
                  </a:cubicBezTo>
                  <a:cubicBezTo>
                    <a:pt x="6732" y="12949"/>
                    <a:pt x="6894" y="12456"/>
                    <a:pt x="6959" y="12215"/>
                  </a:cubicBezTo>
                  <a:cubicBezTo>
                    <a:pt x="7024" y="11974"/>
                    <a:pt x="7191" y="11470"/>
                    <a:pt x="7331" y="11096"/>
                  </a:cubicBezTo>
                  <a:cubicBezTo>
                    <a:pt x="7470" y="10722"/>
                    <a:pt x="7642" y="10212"/>
                    <a:pt x="7711" y="9962"/>
                  </a:cubicBezTo>
                  <a:cubicBezTo>
                    <a:pt x="7823" y="9565"/>
                    <a:pt x="8093" y="8775"/>
                    <a:pt x="8293" y="8264"/>
                  </a:cubicBezTo>
                  <a:cubicBezTo>
                    <a:pt x="8327" y="8175"/>
                    <a:pt x="8367" y="8072"/>
                    <a:pt x="8380" y="8038"/>
                  </a:cubicBezTo>
                  <a:cubicBezTo>
                    <a:pt x="8417" y="7933"/>
                    <a:pt x="8886" y="6871"/>
                    <a:pt x="9024" y="6578"/>
                  </a:cubicBezTo>
                  <a:cubicBezTo>
                    <a:pt x="9170" y="6269"/>
                    <a:pt x="9265" y="6003"/>
                    <a:pt x="9364" y="5627"/>
                  </a:cubicBezTo>
                  <a:cubicBezTo>
                    <a:pt x="9400" y="5486"/>
                    <a:pt x="9444" y="5348"/>
                    <a:pt x="9460" y="5323"/>
                  </a:cubicBezTo>
                  <a:cubicBezTo>
                    <a:pt x="9466" y="5313"/>
                    <a:pt x="9481" y="5309"/>
                    <a:pt x="9503" y="5309"/>
                  </a:cubicBezTo>
                  <a:close/>
                  <a:moveTo>
                    <a:pt x="12444" y="1"/>
                  </a:moveTo>
                  <a:cubicBezTo>
                    <a:pt x="12431" y="1"/>
                    <a:pt x="12418" y="1"/>
                    <a:pt x="12405" y="3"/>
                  </a:cubicBezTo>
                  <a:cubicBezTo>
                    <a:pt x="12300" y="18"/>
                    <a:pt x="12249" y="76"/>
                    <a:pt x="11917" y="555"/>
                  </a:cubicBezTo>
                  <a:lnTo>
                    <a:pt x="11545" y="1092"/>
                  </a:lnTo>
                  <a:lnTo>
                    <a:pt x="11409" y="1053"/>
                  </a:lnTo>
                  <a:cubicBezTo>
                    <a:pt x="11386" y="1047"/>
                    <a:pt x="11362" y="1043"/>
                    <a:pt x="11339" y="1043"/>
                  </a:cubicBezTo>
                  <a:cubicBezTo>
                    <a:pt x="11199" y="1043"/>
                    <a:pt x="11061" y="1169"/>
                    <a:pt x="10856" y="1473"/>
                  </a:cubicBezTo>
                  <a:cubicBezTo>
                    <a:pt x="10623" y="1820"/>
                    <a:pt x="10276" y="2200"/>
                    <a:pt x="10194" y="2200"/>
                  </a:cubicBezTo>
                  <a:cubicBezTo>
                    <a:pt x="10193" y="2200"/>
                    <a:pt x="10193" y="2200"/>
                    <a:pt x="10193" y="2200"/>
                  </a:cubicBezTo>
                  <a:cubicBezTo>
                    <a:pt x="10170" y="2199"/>
                    <a:pt x="10148" y="2198"/>
                    <a:pt x="10125" y="2198"/>
                  </a:cubicBezTo>
                  <a:cubicBezTo>
                    <a:pt x="9600" y="2198"/>
                    <a:pt x="9129" y="2438"/>
                    <a:pt x="8823" y="2864"/>
                  </a:cubicBezTo>
                  <a:cubicBezTo>
                    <a:pt x="8608" y="3163"/>
                    <a:pt x="8536" y="3392"/>
                    <a:pt x="8516" y="3836"/>
                  </a:cubicBezTo>
                  <a:cubicBezTo>
                    <a:pt x="8503" y="4131"/>
                    <a:pt x="8526" y="4100"/>
                    <a:pt x="7947" y="4604"/>
                  </a:cubicBezTo>
                  <a:cubicBezTo>
                    <a:pt x="7732" y="4791"/>
                    <a:pt x="7316" y="5164"/>
                    <a:pt x="7025" y="5428"/>
                  </a:cubicBezTo>
                  <a:cubicBezTo>
                    <a:pt x="6568" y="5844"/>
                    <a:pt x="6017" y="6298"/>
                    <a:pt x="5165" y="6961"/>
                  </a:cubicBezTo>
                  <a:cubicBezTo>
                    <a:pt x="4925" y="7148"/>
                    <a:pt x="4580" y="7461"/>
                    <a:pt x="3906" y="8105"/>
                  </a:cubicBezTo>
                  <a:cubicBezTo>
                    <a:pt x="3422" y="8568"/>
                    <a:pt x="3417" y="8574"/>
                    <a:pt x="2935" y="9003"/>
                  </a:cubicBezTo>
                  <a:cubicBezTo>
                    <a:pt x="2636" y="9270"/>
                    <a:pt x="2607" y="9292"/>
                    <a:pt x="2414" y="9292"/>
                  </a:cubicBezTo>
                  <a:cubicBezTo>
                    <a:pt x="2400" y="9292"/>
                    <a:pt x="2386" y="9292"/>
                    <a:pt x="2371" y="9292"/>
                  </a:cubicBezTo>
                  <a:cubicBezTo>
                    <a:pt x="2365" y="9292"/>
                    <a:pt x="2359" y="9292"/>
                    <a:pt x="2354" y="9292"/>
                  </a:cubicBezTo>
                  <a:cubicBezTo>
                    <a:pt x="2166" y="9292"/>
                    <a:pt x="2069" y="9328"/>
                    <a:pt x="1809" y="9490"/>
                  </a:cubicBezTo>
                  <a:cubicBezTo>
                    <a:pt x="1526" y="9666"/>
                    <a:pt x="1466" y="9722"/>
                    <a:pt x="1312" y="9964"/>
                  </a:cubicBezTo>
                  <a:cubicBezTo>
                    <a:pt x="1129" y="10251"/>
                    <a:pt x="1032" y="10482"/>
                    <a:pt x="1048" y="10593"/>
                  </a:cubicBezTo>
                  <a:cubicBezTo>
                    <a:pt x="1053" y="10636"/>
                    <a:pt x="981" y="10727"/>
                    <a:pt x="829" y="10864"/>
                  </a:cubicBezTo>
                  <a:cubicBezTo>
                    <a:pt x="703" y="10979"/>
                    <a:pt x="573" y="11130"/>
                    <a:pt x="534" y="11205"/>
                  </a:cubicBezTo>
                  <a:cubicBezTo>
                    <a:pt x="497" y="11280"/>
                    <a:pt x="375" y="11519"/>
                    <a:pt x="260" y="11744"/>
                  </a:cubicBezTo>
                  <a:cubicBezTo>
                    <a:pt x="22" y="12205"/>
                    <a:pt x="0" y="12280"/>
                    <a:pt x="79" y="12373"/>
                  </a:cubicBezTo>
                  <a:cubicBezTo>
                    <a:pt x="110" y="12409"/>
                    <a:pt x="133" y="12430"/>
                    <a:pt x="177" y="12430"/>
                  </a:cubicBezTo>
                  <a:cubicBezTo>
                    <a:pt x="241" y="12430"/>
                    <a:pt x="350" y="12384"/>
                    <a:pt x="598" y="12277"/>
                  </a:cubicBezTo>
                  <a:cubicBezTo>
                    <a:pt x="1471" y="11899"/>
                    <a:pt x="1337" y="11989"/>
                    <a:pt x="2177" y="11222"/>
                  </a:cubicBezTo>
                  <a:cubicBezTo>
                    <a:pt x="2537" y="10895"/>
                    <a:pt x="3523" y="10072"/>
                    <a:pt x="3726" y="9930"/>
                  </a:cubicBezTo>
                  <a:cubicBezTo>
                    <a:pt x="3791" y="9885"/>
                    <a:pt x="3916" y="9779"/>
                    <a:pt x="4005" y="9695"/>
                  </a:cubicBezTo>
                  <a:cubicBezTo>
                    <a:pt x="4095" y="9610"/>
                    <a:pt x="4232" y="9509"/>
                    <a:pt x="4312" y="9467"/>
                  </a:cubicBezTo>
                  <a:cubicBezTo>
                    <a:pt x="4392" y="9427"/>
                    <a:pt x="4474" y="9354"/>
                    <a:pt x="4499" y="9304"/>
                  </a:cubicBezTo>
                  <a:cubicBezTo>
                    <a:pt x="4563" y="9172"/>
                    <a:pt x="4736" y="9011"/>
                    <a:pt x="4958" y="8880"/>
                  </a:cubicBezTo>
                  <a:cubicBezTo>
                    <a:pt x="5065" y="8815"/>
                    <a:pt x="5165" y="8742"/>
                    <a:pt x="5180" y="8716"/>
                  </a:cubicBezTo>
                  <a:cubicBezTo>
                    <a:pt x="5195" y="8689"/>
                    <a:pt x="5354" y="8542"/>
                    <a:pt x="5534" y="8387"/>
                  </a:cubicBezTo>
                  <a:cubicBezTo>
                    <a:pt x="7088" y="7050"/>
                    <a:pt x="7563" y="6621"/>
                    <a:pt x="8222" y="5952"/>
                  </a:cubicBezTo>
                  <a:cubicBezTo>
                    <a:pt x="8349" y="5823"/>
                    <a:pt x="8495" y="5682"/>
                    <a:pt x="8542" y="5642"/>
                  </a:cubicBezTo>
                  <a:cubicBezTo>
                    <a:pt x="8591" y="5601"/>
                    <a:pt x="8739" y="5462"/>
                    <a:pt x="8873" y="5329"/>
                  </a:cubicBezTo>
                  <a:cubicBezTo>
                    <a:pt x="9017" y="5187"/>
                    <a:pt x="9109" y="5113"/>
                    <a:pt x="9157" y="5113"/>
                  </a:cubicBezTo>
                  <a:cubicBezTo>
                    <a:pt x="9225" y="5113"/>
                    <a:pt x="9204" y="5262"/>
                    <a:pt x="9113" y="5581"/>
                  </a:cubicBezTo>
                  <a:cubicBezTo>
                    <a:pt x="8991" y="6001"/>
                    <a:pt x="8962" y="6073"/>
                    <a:pt x="8559" y="6951"/>
                  </a:cubicBezTo>
                  <a:cubicBezTo>
                    <a:pt x="8113" y="7928"/>
                    <a:pt x="7684" y="9064"/>
                    <a:pt x="7388" y="10064"/>
                  </a:cubicBezTo>
                  <a:cubicBezTo>
                    <a:pt x="7293" y="10384"/>
                    <a:pt x="7168" y="10764"/>
                    <a:pt x="7110" y="10908"/>
                  </a:cubicBezTo>
                  <a:cubicBezTo>
                    <a:pt x="6906" y="11411"/>
                    <a:pt x="6742" y="11910"/>
                    <a:pt x="6626" y="12391"/>
                  </a:cubicBezTo>
                  <a:cubicBezTo>
                    <a:pt x="6582" y="12571"/>
                    <a:pt x="6511" y="12771"/>
                    <a:pt x="6392" y="13060"/>
                  </a:cubicBezTo>
                  <a:cubicBezTo>
                    <a:pt x="6267" y="13364"/>
                    <a:pt x="6049" y="14081"/>
                    <a:pt x="6002" y="14344"/>
                  </a:cubicBezTo>
                  <a:cubicBezTo>
                    <a:pt x="5918" y="14816"/>
                    <a:pt x="5928" y="14872"/>
                    <a:pt x="6101" y="14946"/>
                  </a:cubicBezTo>
                  <a:lnTo>
                    <a:pt x="6251" y="15010"/>
                  </a:lnTo>
                  <a:lnTo>
                    <a:pt x="6133" y="15381"/>
                  </a:lnTo>
                  <a:cubicBezTo>
                    <a:pt x="6070" y="15583"/>
                    <a:pt x="5987" y="15848"/>
                    <a:pt x="5950" y="15964"/>
                  </a:cubicBezTo>
                  <a:cubicBezTo>
                    <a:pt x="5914" y="16082"/>
                    <a:pt x="5858" y="16258"/>
                    <a:pt x="5824" y="16359"/>
                  </a:cubicBezTo>
                  <a:cubicBezTo>
                    <a:pt x="5764" y="16539"/>
                    <a:pt x="5809" y="16705"/>
                    <a:pt x="5921" y="16707"/>
                  </a:cubicBezTo>
                  <a:cubicBezTo>
                    <a:pt x="5921" y="16707"/>
                    <a:pt x="5921" y="16707"/>
                    <a:pt x="5921" y="16707"/>
                  </a:cubicBezTo>
                  <a:cubicBezTo>
                    <a:pt x="6006" y="16707"/>
                    <a:pt x="6151" y="16377"/>
                    <a:pt x="6340" y="15756"/>
                  </a:cubicBezTo>
                  <a:cubicBezTo>
                    <a:pt x="6433" y="15451"/>
                    <a:pt x="6518" y="15163"/>
                    <a:pt x="6526" y="15121"/>
                  </a:cubicBezTo>
                  <a:cubicBezTo>
                    <a:pt x="6534" y="15076"/>
                    <a:pt x="6569" y="15056"/>
                    <a:pt x="6650" y="15056"/>
                  </a:cubicBezTo>
                  <a:cubicBezTo>
                    <a:pt x="6675" y="15056"/>
                    <a:pt x="6704" y="15058"/>
                    <a:pt x="6738" y="15062"/>
                  </a:cubicBezTo>
                  <a:cubicBezTo>
                    <a:pt x="6764" y="15064"/>
                    <a:pt x="6789" y="15066"/>
                    <a:pt x="6813" y="15066"/>
                  </a:cubicBezTo>
                  <a:cubicBezTo>
                    <a:pt x="6890" y="15066"/>
                    <a:pt x="6951" y="15053"/>
                    <a:pt x="6964" y="15032"/>
                  </a:cubicBezTo>
                  <a:cubicBezTo>
                    <a:pt x="6981" y="15005"/>
                    <a:pt x="7050" y="14787"/>
                    <a:pt x="7117" y="14544"/>
                  </a:cubicBezTo>
                  <a:lnTo>
                    <a:pt x="7239" y="14102"/>
                  </a:lnTo>
                  <a:lnTo>
                    <a:pt x="7474" y="14047"/>
                  </a:lnTo>
                  <a:cubicBezTo>
                    <a:pt x="7802" y="13969"/>
                    <a:pt x="8098" y="13677"/>
                    <a:pt x="8161" y="13372"/>
                  </a:cubicBezTo>
                  <a:cubicBezTo>
                    <a:pt x="8234" y="13015"/>
                    <a:pt x="8128" y="12695"/>
                    <a:pt x="7870" y="12499"/>
                  </a:cubicBezTo>
                  <a:cubicBezTo>
                    <a:pt x="7772" y="12424"/>
                    <a:pt x="7773" y="12409"/>
                    <a:pt x="7889" y="12090"/>
                  </a:cubicBezTo>
                  <a:cubicBezTo>
                    <a:pt x="7957" y="11908"/>
                    <a:pt x="8058" y="11626"/>
                    <a:pt x="8116" y="11467"/>
                  </a:cubicBezTo>
                  <a:cubicBezTo>
                    <a:pt x="8175" y="11308"/>
                    <a:pt x="8287" y="11000"/>
                    <a:pt x="8368" y="10783"/>
                  </a:cubicBezTo>
                  <a:cubicBezTo>
                    <a:pt x="8448" y="10566"/>
                    <a:pt x="8576" y="10212"/>
                    <a:pt x="8653" y="9994"/>
                  </a:cubicBezTo>
                  <a:cubicBezTo>
                    <a:pt x="8730" y="9776"/>
                    <a:pt x="8850" y="9440"/>
                    <a:pt x="8920" y="9245"/>
                  </a:cubicBezTo>
                  <a:cubicBezTo>
                    <a:pt x="8992" y="9048"/>
                    <a:pt x="9120" y="8685"/>
                    <a:pt x="9208" y="8430"/>
                  </a:cubicBezTo>
                  <a:cubicBezTo>
                    <a:pt x="9296" y="8175"/>
                    <a:pt x="9426" y="7824"/>
                    <a:pt x="9498" y="7645"/>
                  </a:cubicBezTo>
                  <a:cubicBezTo>
                    <a:pt x="9571" y="7466"/>
                    <a:pt x="9680" y="7166"/>
                    <a:pt x="9740" y="6980"/>
                  </a:cubicBezTo>
                  <a:cubicBezTo>
                    <a:pt x="9800" y="6794"/>
                    <a:pt x="9872" y="6587"/>
                    <a:pt x="9902" y="6522"/>
                  </a:cubicBezTo>
                  <a:cubicBezTo>
                    <a:pt x="9931" y="6456"/>
                    <a:pt x="10046" y="6178"/>
                    <a:pt x="10157" y="5903"/>
                  </a:cubicBezTo>
                  <a:lnTo>
                    <a:pt x="10360" y="5404"/>
                  </a:lnTo>
                  <a:lnTo>
                    <a:pt x="10543" y="5354"/>
                  </a:lnTo>
                  <a:cubicBezTo>
                    <a:pt x="10986" y="5234"/>
                    <a:pt x="11401" y="4875"/>
                    <a:pt x="11581" y="4455"/>
                  </a:cubicBezTo>
                  <a:cubicBezTo>
                    <a:pt x="11696" y="4191"/>
                    <a:pt x="11759" y="3741"/>
                    <a:pt x="11688" y="3696"/>
                  </a:cubicBezTo>
                  <a:cubicBezTo>
                    <a:pt x="11658" y="3678"/>
                    <a:pt x="11617" y="3608"/>
                    <a:pt x="11593" y="3537"/>
                  </a:cubicBezTo>
                  <a:lnTo>
                    <a:pt x="11551" y="3411"/>
                  </a:lnTo>
                  <a:lnTo>
                    <a:pt x="11551" y="3411"/>
                  </a:lnTo>
                  <a:lnTo>
                    <a:pt x="11632" y="3488"/>
                  </a:lnTo>
                  <a:cubicBezTo>
                    <a:pt x="11658" y="3514"/>
                    <a:pt x="11675" y="3529"/>
                    <a:pt x="11684" y="3529"/>
                  </a:cubicBezTo>
                  <a:cubicBezTo>
                    <a:pt x="11700" y="3529"/>
                    <a:pt x="11689" y="3481"/>
                    <a:pt x="11656" y="3361"/>
                  </a:cubicBezTo>
                  <a:lnTo>
                    <a:pt x="11601" y="3156"/>
                  </a:lnTo>
                  <a:lnTo>
                    <a:pt x="11867" y="2717"/>
                  </a:lnTo>
                  <a:cubicBezTo>
                    <a:pt x="12382" y="1865"/>
                    <a:pt x="12431" y="1717"/>
                    <a:pt x="12235" y="1593"/>
                  </a:cubicBezTo>
                  <a:cubicBezTo>
                    <a:pt x="12151" y="1540"/>
                    <a:pt x="12154" y="1528"/>
                    <a:pt x="12344" y="1216"/>
                  </a:cubicBezTo>
                  <a:cubicBezTo>
                    <a:pt x="12529" y="910"/>
                    <a:pt x="12733" y="559"/>
                    <a:pt x="12808" y="416"/>
                  </a:cubicBezTo>
                  <a:cubicBezTo>
                    <a:pt x="12895" y="249"/>
                    <a:pt x="12665" y="1"/>
                    <a:pt x="12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5393725" y="2990250"/>
              <a:ext cx="38100" cy="37775"/>
            </a:xfrm>
            <a:custGeom>
              <a:avLst/>
              <a:gdLst/>
              <a:ahLst/>
              <a:cxnLst/>
              <a:rect l="l" t="t" r="r" b="b"/>
              <a:pathLst>
                <a:path w="1524" h="1511" extrusionOk="0">
                  <a:moveTo>
                    <a:pt x="819" y="275"/>
                  </a:moveTo>
                  <a:cubicBezTo>
                    <a:pt x="878" y="275"/>
                    <a:pt x="924" y="301"/>
                    <a:pt x="1004" y="371"/>
                  </a:cubicBezTo>
                  <a:cubicBezTo>
                    <a:pt x="1076" y="434"/>
                    <a:pt x="1144" y="524"/>
                    <a:pt x="1154" y="573"/>
                  </a:cubicBezTo>
                  <a:cubicBezTo>
                    <a:pt x="1165" y="623"/>
                    <a:pt x="1188" y="686"/>
                    <a:pt x="1208" y="722"/>
                  </a:cubicBezTo>
                  <a:cubicBezTo>
                    <a:pt x="1226" y="756"/>
                    <a:pt x="1214" y="855"/>
                    <a:pt x="1180" y="936"/>
                  </a:cubicBezTo>
                  <a:cubicBezTo>
                    <a:pt x="1130" y="1054"/>
                    <a:pt x="1079" y="1102"/>
                    <a:pt x="929" y="1169"/>
                  </a:cubicBezTo>
                  <a:cubicBezTo>
                    <a:pt x="851" y="1203"/>
                    <a:pt x="780" y="1221"/>
                    <a:pt x="726" y="1221"/>
                  </a:cubicBezTo>
                  <a:cubicBezTo>
                    <a:pt x="699" y="1221"/>
                    <a:pt x="675" y="1216"/>
                    <a:pt x="658" y="1207"/>
                  </a:cubicBezTo>
                  <a:cubicBezTo>
                    <a:pt x="493" y="1121"/>
                    <a:pt x="325" y="983"/>
                    <a:pt x="304" y="920"/>
                  </a:cubicBezTo>
                  <a:cubicBezTo>
                    <a:pt x="248" y="750"/>
                    <a:pt x="544" y="330"/>
                    <a:pt x="754" y="283"/>
                  </a:cubicBezTo>
                  <a:cubicBezTo>
                    <a:pt x="778" y="278"/>
                    <a:pt x="799" y="275"/>
                    <a:pt x="819" y="275"/>
                  </a:cubicBezTo>
                  <a:close/>
                  <a:moveTo>
                    <a:pt x="782" y="1"/>
                  </a:moveTo>
                  <a:cubicBezTo>
                    <a:pt x="499" y="1"/>
                    <a:pt x="107" y="417"/>
                    <a:pt x="46" y="784"/>
                  </a:cubicBezTo>
                  <a:cubicBezTo>
                    <a:pt x="1" y="1048"/>
                    <a:pt x="108" y="1225"/>
                    <a:pt x="398" y="1372"/>
                  </a:cubicBezTo>
                  <a:cubicBezTo>
                    <a:pt x="531" y="1439"/>
                    <a:pt x="694" y="1502"/>
                    <a:pt x="758" y="1509"/>
                  </a:cubicBezTo>
                  <a:cubicBezTo>
                    <a:pt x="764" y="1510"/>
                    <a:pt x="771" y="1511"/>
                    <a:pt x="778" y="1511"/>
                  </a:cubicBezTo>
                  <a:cubicBezTo>
                    <a:pt x="933" y="1511"/>
                    <a:pt x="1269" y="1306"/>
                    <a:pt x="1387" y="1133"/>
                  </a:cubicBezTo>
                  <a:cubicBezTo>
                    <a:pt x="1523" y="936"/>
                    <a:pt x="1508" y="574"/>
                    <a:pt x="1355" y="361"/>
                  </a:cubicBezTo>
                  <a:cubicBezTo>
                    <a:pt x="1194" y="138"/>
                    <a:pt x="981" y="4"/>
                    <a:pt x="785" y="1"/>
                  </a:cubicBezTo>
                  <a:cubicBezTo>
                    <a:pt x="784" y="1"/>
                    <a:pt x="783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2"/>
          <p:cNvGrpSpPr/>
          <p:nvPr/>
        </p:nvGrpSpPr>
        <p:grpSpPr>
          <a:xfrm rot="-1180752">
            <a:off x="887252" y="3899963"/>
            <a:ext cx="609299" cy="344262"/>
            <a:chOff x="2270592" y="2346158"/>
            <a:chExt cx="358211" cy="202383"/>
          </a:xfrm>
        </p:grpSpPr>
        <p:sp>
          <p:nvSpPr>
            <p:cNvPr id="1812" name="Google Shape;1812;p52"/>
            <p:cNvSpPr/>
            <p:nvPr/>
          </p:nvSpPr>
          <p:spPr>
            <a:xfrm>
              <a:off x="2270592" y="2346158"/>
              <a:ext cx="358211" cy="202383"/>
            </a:xfrm>
            <a:custGeom>
              <a:avLst/>
              <a:gdLst/>
              <a:ahLst/>
              <a:cxnLst/>
              <a:rect l="l" t="t" r="r" b="b"/>
              <a:pathLst>
                <a:path w="19282" h="10894" extrusionOk="0">
                  <a:moveTo>
                    <a:pt x="13377" y="671"/>
                  </a:moveTo>
                  <a:lnTo>
                    <a:pt x="13377" y="671"/>
                  </a:lnTo>
                  <a:cubicBezTo>
                    <a:pt x="14311" y="1438"/>
                    <a:pt x="15245" y="2172"/>
                    <a:pt x="16146" y="2939"/>
                  </a:cubicBezTo>
                  <a:cubicBezTo>
                    <a:pt x="16980" y="3673"/>
                    <a:pt x="17780" y="4507"/>
                    <a:pt x="18681" y="5174"/>
                  </a:cubicBezTo>
                  <a:cubicBezTo>
                    <a:pt x="17747" y="5975"/>
                    <a:pt x="17113" y="7075"/>
                    <a:pt x="16312" y="8009"/>
                  </a:cubicBezTo>
                  <a:cubicBezTo>
                    <a:pt x="15445" y="8977"/>
                    <a:pt x="14444" y="9744"/>
                    <a:pt x="13377" y="10478"/>
                  </a:cubicBezTo>
                  <a:cubicBezTo>
                    <a:pt x="13577" y="10078"/>
                    <a:pt x="13510" y="9577"/>
                    <a:pt x="13510" y="9110"/>
                  </a:cubicBezTo>
                  <a:cubicBezTo>
                    <a:pt x="13510" y="8610"/>
                    <a:pt x="13444" y="8076"/>
                    <a:pt x="13344" y="7576"/>
                  </a:cubicBezTo>
                  <a:cubicBezTo>
                    <a:pt x="13321" y="7462"/>
                    <a:pt x="13251" y="7410"/>
                    <a:pt x="13167" y="7410"/>
                  </a:cubicBezTo>
                  <a:cubicBezTo>
                    <a:pt x="13128" y="7410"/>
                    <a:pt x="13086" y="7421"/>
                    <a:pt x="13043" y="7442"/>
                  </a:cubicBezTo>
                  <a:cubicBezTo>
                    <a:pt x="13043" y="7442"/>
                    <a:pt x="13010" y="7442"/>
                    <a:pt x="12977" y="7409"/>
                  </a:cubicBezTo>
                  <a:cubicBezTo>
                    <a:pt x="12471" y="7393"/>
                    <a:pt x="11962" y="7387"/>
                    <a:pt x="11451" y="7387"/>
                  </a:cubicBezTo>
                  <a:cubicBezTo>
                    <a:pt x="9836" y="7387"/>
                    <a:pt x="8202" y="7450"/>
                    <a:pt x="6606" y="7476"/>
                  </a:cubicBezTo>
                  <a:cubicBezTo>
                    <a:pt x="6024" y="7476"/>
                    <a:pt x="5443" y="7473"/>
                    <a:pt x="4861" y="7473"/>
                  </a:cubicBezTo>
                  <a:cubicBezTo>
                    <a:pt x="3408" y="7473"/>
                    <a:pt x="1955" y="7490"/>
                    <a:pt x="501" y="7609"/>
                  </a:cubicBezTo>
                  <a:cubicBezTo>
                    <a:pt x="635" y="6975"/>
                    <a:pt x="601" y="6342"/>
                    <a:pt x="635" y="5708"/>
                  </a:cubicBezTo>
                  <a:cubicBezTo>
                    <a:pt x="635" y="4941"/>
                    <a:pt x="701" y="4140"/>
                    <a:pt x="635" y="3373"/>
                  </a:cubicBezTo>
                  <a:lnTo>
                    <a:pt x="635" y="3373"/>
                  </a:lnTo>
                  <a:cubicBezTo>
                    <a:pt x="1766" y="3599"/>
                    <a:pt x="2911" y="3671"/>
                    <a:pt x="4062" y="3671"/>
                  </a:cubicBezTo>
                  <a:cubicBezTo>
                    <a:pt x="6055" y="3671"/>
                    <a:pt x="8067" y="3456"/>
                    <a:pt x="10064" y="3456"/>
                  </a:cubicBezTo>
                  <a:cubicBezTo>
                    <a:pt x="10995" y="3456"/>
                    <a:pt x="11923" y="3503"/>
                    <a:pt x="12843" y="3640"/>
                  </a:cubicBezTo>
                  <a:cubicBezTo>
                    <a:pt x="12872" y="3646"/>
                    <a:pt x="12900" y="3649"/>
                    <a:pt x="12926" y="3649"/>
                  </a:cubicBezTo>
                  <a:cubicBezTo>
                    <a:pt x="13167" y="3649"/>
                    <a:pt x="13270" y="3387"/>
                    <a:pt x="13210" y="3206"/>
                  </a:cubicBezTo>
                  <a:cubicBezTo>
                    <a:pt x="13377" y="2839"/>
                    <a:pt x="13377" y="2405"/>
                    <a:pt x="13377" y="2005"/>
                  </a:cubicBezTo>
                  <a:cubicBezTo>
                    <a:pt x="13410" y="1572"/>
                    <a:pt x="13410" y="1105"/>
                    <a:pt x="13377" y="671"/>
                  </a:cubicBezTo>
                  <a:close/>
                  <a:moveTo>
                    <a:pt x="13123" y="1"/>
                  </a:moveTo>
                  <a:cubicBezTo>
                    <a:pt x="13072" y="1"/>
                    <a:pt x="13018" y="29"/>
                    <a:pt x="12977" y="70"/>
                  </a:cubicBezTo>
                  <a:cubicBezTo>
                    <a:pt x="12877" y="104"/>
                    <a:pt x="12810" y="204"/>
                    <a:pt x="12810" y="337"/>
                  </a:cubicBezTo>
                  <a:cubicBezTo>
                    <a:pt x="12810" y="904"/>
                    <a:pt x="12810" y="1438"/>
                    <a:pt x="12810" y="2005"/>
                  </a:cubicBezTo>
                  <a:cubicBezTo>
                    <a:pt x="12810" y="2339"/>
                    <a:pt x="12777" y="2706"/>
                    <a:pt x="12877" y="3006"/>
                  </a:cubicBezTo>
                  <a:cubicBezTo>
                    <a:pt x="11657" y="2857"/>
                    <a:pt x="10429" y="2809"/>
                    <a:pt x="9196" y="2809"/>
                  </a:cubicBezTo>
                  <a:cubicBezTo>
                    <a:pt x="6881" y="2809"/>
                    <a:pt x="4551" y="2980"/>
                    <a:pt x="2234" y="2980"/>
                  </a:cubicBezTo>
                  <a:cubicBezTo>
                    <a:pt x="1633" y="2980"/>
                    <a:pt x="1033" y="2968"/>
                    <a:pt x="434" y="2939"/>
                  </a:cubicBezTo>
                  <a:cubicBezTo>
                    <a:pt x="421" y="2935"/>
                    <a:pt x="408" y="2933"/>
                    <a:pt x="396" y="2933"/>
                  </a:cubicBezTo>
                  <a:cubicBezTo>
                    <a:pt x="318" y="2933"/>
                    <a:pt x="268" y="3019"/>
                    <a:pt x="268" y="3106"/>
                  </a:cubicBezTo>
                  <a:cubicBezTo>
                    <a:pt x="201" y="3106"/>
                    <a:pt x="134" y="3173"/>
                    <a:pt x="101" y="3273"/>
                  </a:cubicBezTo>
                  <a:cubicBezTo>
                    <a:pt x="1" y="4007"/>
                    <a:pt x="34" y="4774"/>
                    <a:pt x="34" y="5541"/>
                  </a:cubicBezTo>
                  <a:cubicBezTo>
                    <a:pt x="34" y="6242"/>
                    <a:pt x="1" y="7009"/>
                    <a:pt x="134" y="7709"/>
                  </a:cubicBezTo>
                  <a:cubicBezTo>
                    <a:pt x="68" y="7809"/>
                    <a:pt x="101" y="7943"/>
                    <a:pt x="234" y="7943"/>
                  </a:cubicBezTo>
                  <a:cubicBezTo>
                    <a:pt x="1129" y="8014"/>
                    <a:pt x="2036" y="8036"/>
                    <a:pt x="2945" y="8036"/>
                  </a:cubicBezTo>
                  <a:cubicBezTo>
                    <a:pt x="4170" y="8036"/>
                    <a:pt x="5399" y="7995"/>
                    <a:pt x="6606" y="7976"/>
                  </a:cubicBezTo>
                  <a:cubicBezTo>
                    <a:pt x="7306" y="7965"/>
                    <a:pt x="8010" y="7965"/>
                    <a:pt x="8716" y="7965"/>
                  </a:cubicBezTo>
                  <a:cubicBezTo>
                    <a:pt x="10127" y="7965"/>
                    <a:pt x="11542" y="7965"/>
                    <a:pt x="12943" y="7876"/>
                  </a:cubicBezTo>
                  <a:lnTo>
                    <a:pt x="12943" y="7876"/>
                  </a:lnTo>
                  <a:cubicBezTo>
                    <a:pt x="12943" y="8276"/>
                    <a:pt x="12943" y="8710"/>
                    <a:pt x="12910" y="9144"/>
                  </a:cubicBezTo>
                  <a:cubicBezTo>
                    <a:pt x="12910" y="9577"/>
                    <a:pt x="12843" y="10044"/>
                    <a:pt x="12977" y="10478"/>
                  </a:cubicBezTo>
                  <a:cubicBezTo>
                    <a:pt x="13032" y="10560"/>
                    <a:pt x="13132" y="10620"/>
                    <a:pt x="13221" y="10620"/>
                  </a:cubicBezTo>
                  <a:cubicBezTo>
                    <a:pt x="13240" y="10620"/>
                    <a:pt x="13259" y="10617"/>
                    <a:pt x="13277" y="10611"/>
                  </a:cubicBezTo>
                  <a:lnTo>
                    <a:pt x="13277" y="10611"/>
                  </a:lnTo>
                  <a:cubicBezTo>
                    <a:pt x="13221" y="10752"/>
                    <a:pt x="13307" y="10893"/>
                    <a:pt x="13456" y="10893"/>
                  </a:cubicBezTo>
                  <a:cubicBezTo>
                    <a:pt x="13483" y="10893"/>
                    <a:pt x="13513" y="10889"/>
                    <a:pt x="13544" y="10878"/>
                  </a:cubicBezTo>
                  <a:cubicBezTo>
                    <a:pt x="16046" y="9677"/>
                    <a:pt x="17280" y="7442"/>
                    <a:pt x="19148" y="5541"/>
                  </a:cubicBezTo>
                  <a:cubicBezTo>
                    <a:pt x="19248" y="5474"/>
                    <a:pt x="19248" y="5374"/>
                    <a:pt x="19248" y="5308"/>
                  </a:cubicBezTo>
                  <a:cubicBezTo>
                    <a:pt x="19281" y="5207"/>
                    <a:pt x="19281" y="5107"/>
                    <a:pt x="19215" y="5041"/>
                  </a:cubicBezTo>
                  <a:cubicBezTo>
                    <a:pt x="18414" y="3973"/>
                    <a:pt x="17213" y="3106"/>
                    <a:pt x="16212" y="2272"/>
                  </a:cubicBezTo>
                  <a:cubicBezTo>
                    <a:pt x="15245" y="1471"/>
                    <a:pt x="14278" y="704"/>
                    <a:pt x="13210" y="37"/>
                  </a:cubicBezTo>
                  <a:cubicBezTo>
                    <a:pt x="13185" y="12"/>
                    <a:pt x="13154" y="1"/>
                    <a:pt x="13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2279899" y="2358605"/>
              <a:ext cx="337739" cy="182208"/>
            </a:xfrm>
            <a:custGeom>
              <a:avLst/>
              <a:gdLst/>
              <a:ahLst/>
              <a:cxnLst/>
              <a:rect l="l" t="t" r="r" b="b"/>
              <a:pathLst>
                <a:path w="18180" h="9808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2909" y="468"/>
                    <a:pt x="12909" y="902"/>
                    <a:pt x="12876" y="1369"/>
                  </a:cubicBezTo>
                  <a:cubicBezTo>
                    <a:pt x="12876" y="1735"/>
                    <a:pt x="12876" y="2169"/>
                    <a:pt x="12709" y="2536"/>
                  </a:cubicBezTo>
                  <a:cubicBezTo>
                    <a:pt x="12772" y="2726"/>
                    <a:pt x="12656" y="3006"/>
                    <a:pt x="12388" y="3006"/>
                  </a:cubicBezTo>
                  <a:cubicBezTo>
                    <a:pt x="12373" y="3006"/>
                    <a:pt x="12358" y="3005"/>
                    <a:pt x="12342" y="3003"/>
                  </a:cubicBezTo>
                  <a:cubicBezTo>
                    <a:pt x="11400" y="2855"/>
                    <a:pt x="10450" y="2805"/>
                    <a:pt x="9497" y="2805"/>
                  </a:cubicBezTo>
                  <a:cubicBezTo>
                    <a:pt x="7536" y="2805"/>
                    <a:pt x="5560" y="3016"/>
                    <a:pt x="3603" y="3016"/>
                  </a:cubicBezTo>
                  <a:cubicBezTo>
                    <a:pt x="2438" y="3016"/>
                    <a:pt x="1279" y="2941"/>
                    <a:pt x="134" y="2703"/>
                  </a:cubicBezTo>
                  <a:lnTo>
                    <a:pt x="134" y="2703"/>
                  </a:lnTo>
                  <a:cubicBezTo>
                    <a:pt x="200" y="3470"/>
                    <a:pt x="134" y="4271"/>
                    <a:pt x="134" y="5038"/>
                  </a:cubicBezTo>
                  <a:cubicBezTo>
                    <a:pt x="100" y="5672"/>
                    <a:pt x="134" y="6339"/>
                    <a:pt x="0" y="6973"/>
                  </a:cubicBezTo>
                  <a:cubicBezTo>
                    <a:pt x="2035" y="6772"/>
                    <a:pt x="4070" y="6839"/>
                    <a:pt x="6105" y="6806"/>
                  </a:cubicBezTo>
                  <a:cubicBezTo>
                    <a:pt x="7540" y="6783"/>
                    <a:pt x="9006" y="6729"/>
                    <a:pt x="10461" y="6729"/>
                  </a:cubicBezTo>
                  <a:cubicBezTo>
                    <a:pt x="11137" y="6729"/>
                    <a:pt x="11810" y="6741"/>
                    <a:pt x="12476" y="6772"/>
                  </a:cubicBezTo>
                  <a:lnTo>
                    <a:pt x="12542" y="6772"/>
                  </a:lnTo>
                  <a:cubicBezTo>
                    <a:pt x="12585" y="6751"/>
                    <a:pt x="12627" y="6740"/>
                    <a:pt x="12666" y="6740"/>
                  </a:cubicBezTo>
                  <a:cubicBezTo>
                    <a:pt x="12750" y="6740"/>
                    <a:pt x="12820" y="6792"/>
                    <a:pt x="12843" y="6906"/>
                  </a:cubicBezTo>
                  <a:cubicBezTo>
                    <a:pt x="12943" y="7406"/>
                    <a:pt x="12976" y="7940"/>
                    <a:pt x="13009" y="8474"/>
                  </a:cubicBezTo>
                  <a:cubicBezTo>
                    <a:pt x="13009" y="8907"/>
                    <a:pt x="13076" y="9408"/>
                    <a:pt x="12876" y="9808"/>
                  </a:cubicBezTo>
                  <a:cubicBezTo>
                    <a:pt x="13943" y="9074"/>
                    <a:pt x="14944" y="8307"/>
                    <a:pt x="15811" y="7339"/>
                  </a:cubicBezTo>
                  <a:cubicBezTo>
                    <a:pt x="16612" y="6405"/>
                    <a:pt x="17246" y="5305"/>
                    <a:pt x="18180" y="4504"/>
                  </a:cubicBezTo>
                  <a:cubicBezTo>
                    <a:pt x="17279" y="3837"/>
                    <a:pt x="16479" y="3003"/>
                    <a:pt x="15645" y="2269"/>
                  </a:cubicBezTo>
                  <a:cubicBezTo>
                    <a:pt x="14744" y="1502"/>
                    <a:pt x="13810" y="768"/>
                    <a:pt x="12876" y="1"/>
                  </a:cubicBezTo>
                  <a:close/>
                </a:path>
              </a:pathLst>
            </a:custGeom>
            <a:solidFill>
              <a:srgbClr val="D7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Text Box 4"/>
          <p:cNvSpPr txBox="1">
            <a:spLocks noChangeArrowheads="1"/>
          </p:cNvSpPr>
          <p:nvPr/>
        </p:nvSpPr>
        <p:spPr>
          <a:xfrm>
            <a:off x="1139007" y="1904276"/>
            <a:ext cx="6580079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b="1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vi-VN" alt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Khối lượng của một vật chỉ lượng chất tạo thành vật đó.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b="1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vi-VN" alt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của khối lượng là kilôgam (kg).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@"/>
            </a:pPr>
            <a:r>
              <a:rPr lang="vi-VN" alt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dùng cân để đo khối lượng.  </a:t>
            </a:r>
            <a:endParaRPr lang="en-US" altLang="vi-VN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@"/>
            </a:pPr>
            <a:r>
              <a:rPr lang="en-US" alt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đo khối l</a:t>
            </a:r>
            <a:r>
              <a:rPr lang="vi-VN" alt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ợng bằng cân đồng hồ, cân điện tử.</a:t>
            </a:r>
            <a:endParaRPr lang="vi-VN" altLang="vi-VN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" descr="LOGISTICS Icon Pack | Flat | 50 .SVG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97" y="17001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1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21" name="Google Shape;1021;p41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7472421" y="3899454"/>
            <a:ext cx="792698" cy="1086339"/>
            <a:chOff x="6722988" y="1767725"/>
            <a:chExt cx="207225" cy="298150"/>
          </a:xfrm>
        </p:grpSpPr>
        <p:sp>
          <p:nvSpPr>
            <p:cNvPr id="1025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835700" y="611312"/>
            <a:ext cx="1196554" cy="697172"/>
            <a:chOff x="5132688" y="4641800"/>
            <a:chExt cx="341200" cy="198800"/>
          </a:xfrm>
        </p:grpSpPr>
        <p:sp>
          <p:nvSpPr>
            <p:cNvPr id="1031" name="Google Shape;1031;p41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" name="Google Shape;1040;p41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41" name="Google Shape;1041;p41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" name="Picture 2" descr="Nơi bán Sữa Đặc Có Đường Ông Thọ Xanh La giá rẻ, uy tín, chất lượng nhấ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10009"/>
          <a:stretch/>
        </p:blipFill>
        <p:spPr bwMode="auto">
          <a:xfrm>
            <a:off x="2387253" y="2560870"/>
            <a:ext cx="2728121" cy="251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Google Shape;1435;p43"/>
          <p:cNvSpPr txBox="1">
            <a:spLocks noGrp="1"/>
          </p:cNvSpPr>
          <p:nvPr>
            <p:ph type="title"/>
          </p:nvPr>
        </p:nvSpPr>
        <p:spPr>
          <a:xfrm>
            <a:off x="1143138" y="1120534"/>
            <a:ext cx="4650788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 smtClean="0">
                <a:latin typeface="Fira Sans" panose="020B0604020202020204" charset="0"/>
                <a:ea typeface="Segoe UI Black" panose="020B0A02040204020203" pitchFamily="34" charset="0"/>
              </a:rPr>
              <a:t>I. Đơn vị đo</a:t>
            </a:r>
            <a:br>
              <a:rPr lang="en" sz="5400" dirty="0" smtClean="0">
                <a:latin typeface="Fira Sans" panose="020B0604020202020204" charset="0"/>
                <a:ea typeface="Segoe UI Black" panose="020B0A02040204020203" pitchFamily="34" charset="0"/>
              </a:rPr>
            </a:br>
            <a:r>
              <a:rPr lang="en" sz="5400" dirty="0" smtClean="0">
                <a:latin typeface="Fira Sans" panose="020B0604020202020204" charset="0"/>
                <a:ea typeface="Segoe UI Black" panose="020B0A02040204020203" pitchFamily="34" charset="0"/>
              </a:rPr>
              <a:t>khối lượng</a:t>
            </a:r>
            <a:endParaRPr sz="5400" dirty="0">
              <a:latin typeface="Fira Sans" panose="020B0604020202020204" charset="0"/>
              <a:ea typeface="Segoe UI Black" panose="020B0A02040204020203" pitchFamily="34" charset="0"/>
            </a:endParaRPr>
          </a:p>
        </p:txBody>
      </p:sp>
      <p:sp>
        <p:nvSpPr>
          <p:cNvPr id="82" name="Google Shape;1437;p43"/>
          <p:cNvSpPr/>
          <p:nvPr/>
        </p:nvSpPr>
        <p:spPr>
          <a:xfrm>
            <a:off x="4853065" y="868868"/>
            <a:ext cx="3475160" cy="3296307"/>
          </a:xfrm>
          <a:prstGeom prst="ellipse">
            <a:avLst/>
          </a:prstGeom>
          <a:noFill/>
          <a:ln w="28575" cap="flat" cmpd="sng">
            <a:solidFill>
              <a:srgbClr val="92D05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1432;p43"/>
          <p:cNvGrpSpPr/>
          <p:nvPr/>
        </p:nvGrpSpPr>
        <p:grpSpPr>
          <a:xfrm rot="1526913" flipH="1">
            <a:off x="2777352" y="371208"/>
            <a:ext cx="2691745" cy="1555175"/>
            <a:chOff x="4050400" y="864870"/>
            <a:chExt cx="3759000" cy="2392200"/>
          </a:xfrm>
        </p:grpSpPr>
        <p:sp>
          <p:nvSpPr>
            <p:cNvPr id="84" name="Google Shape;1433;p43"/>
            <p:cNvSpPr/>
            <p:nvPr/>
          </p:nvSpPr>
          <p:spPr>
            <a:xfrm rot="381417">
              <a:off x="4539720" y="915050"/>
              <a:ext cx="417609" cy="381782"/>
            </a:xfrm>
            <a:custGeom>
              <a:avLst/>
              <a:gdLst/>
              <a:ahLst/>
              <a:cxnLst/>
              <a:rect l="l" t="t" r="r" b="b"/>
              <a:pathLst>
                <a:path w="17699" h="15265" extrusionOk="0">
                  <a:moveTo>
                    <a:pt x="8936" y="0"/>
                  </a:moveTo>
                  <a:cubicBezTo>
                    <a:pt x="7104" y="3663"/>
                    <a:pt x="5221" y="7335"/>
                    <a:pt x="2840" y="10668"/>
                  </a:cubicBezTo>
                  <a:cubicBezTo>
                    <a:pt x="1939" y="11929"/>
                    <a:pt x="-520" y="13091"/>
                    <a:pt x="173" y="14478"/>
                  </a:cubicBezTo>
                  <a:cubicBezTo>
                    <a:pt x="1027" y="16186"/>
                    <a:pt x="4016" y="14471"/>
                    <a:pt x="5888" y="14097"/>
                  </a:cubicBezTo>
                  <a:cubicBezTo>
                    <a:pt x="9767" y="13321"/>
                    <a:pt x="13744" y="12954"/>
                    <a:pt x="17699" y="12954"/>
                  </a:cubicBezTo>
                </a:path>
              </a:pathLst>
            </a:custGeom>
            <a:noFill/>
            <a:ln w="28575" cap="flat" cmpd="sng">
              <a:solidFill>
                <a:srgbClr val="92D050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85" name="Google Shape;1434;p43"/>
            <p:cNvSpPr/>
            <p:nvPr/>
          </p:nvSpPr>
          <p:spPr>
            <a:xfrm>
              <a:off x="4050400" y="864870"/>
              <a:ext cx="3759000" cy="2392200"/>
            </a:xfrm>
            <a:prstGeom prst="arc">
              <a:avLst>
                <a:gd name="adj1" fmla="val 12973513"/>
                <a:gd name="adj2" fmla="val 1661112"/>
              </a:avLst>
            </a:prstGeom>
            <a:noFill/>
            <a:ln w="28575" cap="flat" cmpd="sng">
              <a:solidFill>
                <a:srgbClr val="92D05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" name="Picture 4" descr="Nơi bán Sữa Đặc Có Đường Ông Thọ Xanh La giá rẻ, uy tín, chất lượng nhấ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0" t="64864" r="21602" b="26825"/>
          <a:stretch/>
        </p:blipFill>
        <p:spPr bwMode="auto">
          <a:xfrm>
            <a:off x="5395949" y="1556874"/>
            <a:ext cx="2440879" cy="19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Oval 86"/>
          <p:cNvSpPr/>
          <p:nvPr/>
        </p:nvSpPr>
        <p:spPr>
          <a:xfrm>
            <a:off x="4177838" y="4347713"/>
            <a:ext cx="431523" cy="336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4592365" y="3071986"/>
            <a:ext cx="835526" cy="1374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p70"/>
          <p:cNvSpPr/>
          <p:nvPr/>
        </p:nvSpPr>
        <p:spPr>
          <a:xfrm>
            <a:off x="1214175" y="1950726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1" name="Google Shape;2811;p70"/>
          <p:cNvGrpSpPr/>
          <p:nvPr/>
        </p:nvGrpSpPr>
        <p:grpSpPr>
          <a:xfrm>
            <a:off x="218874" y="199854"/>
            <a:ext cx="501691" cy="817567"/>
            <a:chOff x="3769125" y="1707925"/>
            <a:chExt cx="145325" cy="236825"/>
          </a:xfrm>
        </p:grpSpPr>
        <p:sp>
          <p:nvSpPr>
            <p:cNvPr id="2812" name="Google Shape;2812;p70"/>
            <p:cNvSpPr/>
            <p:nvPr/>
          </p:nvSpPr>
          <p:spPr>
            <a:xfrm>
              <a:off x="3769125" y="1707925"/>
              <a:ext cx="145325" cy="236825"/>
            </a:xfrm>
            <a:custGeom>
              <a:avLst/>
              <a:gdLst/>
              <a:ahLst/>
              <a:cxnLst/>
              <a:rect l="l" t="t" r="r" b="b"/>
              <a:pathLst>
                <a:path w="5813" h="9473" extrusionOk="0">
                  <a:moveTo>
                    <a:pt x="2884" y="246"/>
                  </a:moveTo>
                  <a:cubicBezTo>
                    <a:pt x="2917" y="246"/>
                    <a:pt x="3079" y="264"/>
                    <a:pt x="3263" y="289"/>
                  </a:cubicBezTo>
                  <a:cubicBezTo>
                    <a:pt x="3459" y="316"/>
                    <a:pt x="3682" y="374"/>
                    <a:pt x="3755" y="419"/>
                  </a:cubicBezTo>
                  <a:cubicBezTo>
                    <a:pt x="3829" y="463"/>
                    <a:pt x="3931" y="499"/>
                    <a:pt x="3986" y="499"/>
                  </a:cubicBezTo>
                  <a:cubicBezTo>
                    <a:pt x="4039" y="499"/>
                    <a:pt x="4082" y="516"/>
                    <a:pt x="4082" y="538"/>
                  </a:cubicBezTo>
                  <a:cubicBezTo>
                    <a:pt x="4082" y="560"/>
                    <a:pt x="4156" y="625"/>
                    <a:pt x="4251" y="688"/>
                  </a:cubicBezTo>
                  <a:cubicBezTo>
                    <a:pt x="4461" y="827"/>
                    <a:pt x="4738" y="1123"/>
                    <a:pt x="4904" y="1386"/>
                  </a:cubicBezTo>
                  <a:cubicBezTo>
                    <a:pt x="5121" y="1729"/>
                    <a:pt x="5205" y="1998"/>
                    <a:pt x="5231" y="2442"/>
                  </a:cubicBezTo>
                  <a:cubicBezTo>
                    <a:pt x="5302" y="3605"/>
                    <a:pt x="4620" y="4546"/>
                    <a:pt x="3477" y="4863"/>
                  </a:cubicBezTo>
                  <a:cubicBezTo>
                    <a:pt x="3278" y="4918"/>
                    <a:pt x="3089" y="4946"/>
                    <a:pt x="2901" y="4946"/>
                  </a:cubicBezTo>
                  <a:cubicBezTo>
                    <a:pt x="2571" y="4946"/>
                    <a:pt x="2246" y="4860"/>
                    <a:pt x="1888" y="4684"/>
                  </a:cubicBezTo>
                  <a:cubicBezTo>
                    <a:pt x="1079" y="4286"/>
                    <a:pt x="562" y="3449"/>
                    <a:pt x="582" y="2574"/>
                  </a:cubicBezTo>
                  <a:cubicBezTo>
                    <a:pt x="597" y="1970"/>
                    <a:pt x="829" y="1393"/>
                    <a:pt x="1216" y="1000"/>
                  </a:cubicBezTo>
                  <a:cubicBezTo>
                    <a:pt x="1633" y="575"/>
                    <a:pt x="2064" y="369"/>
                    <a:pt x="2747" y="268"/>
                  </a:cubicBezTo>
                  <a:cubicBezTo>
                    <a:pt x="2804" y="260"/>
                    <a:pt x="2865" y="249"/>
                    <a:pt x="2878" y="246"/>
                  </a:cubicBezTo>
                  <a:cubicBezTo>
                    <a:pt x="2879" y="246"/>
                    <a:pt x="2881" y="246"/>
                    <a:pt x="2884" y="246"/>
                  </a:cubicBezTo>
                  <a:close/>
                  <a:moveTo>
                    <a:pt x="3583" y="7930"/>
                  </a:moveTo>
                  <a:cubicBezTo>
                    <a:pt x="3585" y="7930"/>
                    <a:pt x="3588" y="7931"/>
                    <a:pt x="3590" y="7934"/>
                  </a:cubicBezTo>
                  <a:cubicBezTo>
                    <a:pt x="3604" y="7948"/>
                    <a:pt x="3607" y="7988"/>
                    <a:pt x="3595" y="8017"/>
                  </a:cubicBezTo>
                  <a:cubicBezTo>
                    <a:pt x="3589" y="8029"/>
                    <a:pt x="3584" y="8036"/>
                    <a:pt x="3580" y="8036"/>
                  </a:cubicBezTo>
                  <a:cubicBezTo>
                    <a:pt x="3574" y="8036"/>
                    <a:pt x="3569" y="8020"/>
                    <a:pt x="3568" y="7990"/>
                  </a:cubicBezTo>
                  <a:cubicBezTo>
                    <a:pt x="3566" y="7953"/>
                    <a:pt x="3573" y="7930"/>
                    <a:pt x="3583" y="7930"/>
                  </a:cubicBezTo>
                  <a:close/>
                  <a:moveTo>
                    <a:pt x="1587" y="4866"/>
                  </a:moveTo>
                  <a:lnTo>
                    <a:pt x="1810" y="4969"/>
                  </a:lnTo>
                  <a:cubicBezTo>
                    <a:pt x="1930" y="5025"/>
                    <a:pt x="2148" y="5102"/>
                    <a:pt x="2288" y="5138"/>
                  </a:cubicBezTo>
                  <a:cubicBezTo>
                    <a:pt x="2426" y="5173"/>
                    <a:pt x="2587" y="5203"/>
                    <a:pt x="2646" y="5203"/>
                  </a:cubicBezTo>
                  <a:cubicBezTo>
                    <a:pt x="2647" y="5203"/>
                    <a:pt x="2648" y="5203"/>
                    <a:pt x="2649" y="5203"/>
                  </a:cubicBezTo>
                  <a:cubicBezTo>
                    <a:pt x="2736" y="5203"/>
                    <a:pt x="2751" y="5220"/>
                    <a:pt x="2729" y="5300"/>
                  </a:cubicBezTo>
                  <a:cubicBezTo>
                    <a:pt x="2717" y="5352"/>
                    <a:pt x="2685" y="5534"/>
                    <a:pt x="2660" y="5698"/>
                  </a:cubicBezTo>
                  <a:cubicBezTo>
                    <a:pt x="2635" y="5863"/>
                    <a:pt x="2586" y="6079"/>
                    <a:pt x="2552" y="6173"/>
                  </a:cubicBezTo>
                  <a:cubicBezTo>
                    <a:pt x="2484" y="6365"/>
                    <a:pt x="2331" y="7172"/>
                    <a:pt x="2298" y="7525"/>
                  </a:cubicBezTo>
                  <a:cubicBezTo>
                    <a:pt x="2269" y="7824"/>
                    <a:pt x="2055" y="8675"/>
                    <a:pt x="2008" y="8675"/>
                  </a:cubicBezTo>
                  <a:cubicBezTo>
                    <a:pt x="2008" y="8675"/>
                    <a:pt x="2007" y="8675"/>
                    <a:pt x="2006" y="8675"/>
                  </a:cubicBezTo>
                  <a:cubicBezTo>
                    <a:pt x="1988" y="8664"/>
                    <a:pt x="1933" y="8524"/>
                    <a:pt x="1881" y="8364"/>
                  </a:cubicBezTo>
                  <a:cubicBezTo>
                    <a:pt x="1831" y="8204"/>
                    <a:pt x="1763" y="8013"/>
                    <a:pt x="1732" y="7942"/>
                  </a:cubicBezTo>
                  <a:cubicBezTo>
                    <a:pt x="1701" y="7872"/>
                    <a:pt x="1650" y="7739"/>
                    <a:pt x="1623" y="7652"/>
                  </a:cubicBezTo>
                  <a:cubicBezTo>
                    <a:pt x="1577" y="7509"/>
                    <a:pt x="1490" y="7422"/>
                    <a:pt x="1399" y="7422"/>
                  </a:cubicBezTo>
                  <a:cubicBezTo>
                    <a:pt x="1381" y="7422"/>
                    <a:pt x="1363" y="7425"/>
                    <a:pt x="1345" y="7432"/>
                  </a:cubicBezTo>
                  <a:cubicBezTo>
                    <a:pt x="1307" y="7447"/>
                    <a:pt x="1099" y="7723"/>
                    <a:pt x="882" y="8047"/>
                  </a:cubicBezTo>
                  <a:cubicBezTo>
                    <a:pt x="666" y="8371"/>
                    <a:pt x="481" y="8644"/>
                    <a:pt x="470" y="8654"/>
                  </a:cubicBezTo>
                  <a:cubicBezTo>
                    <a:pt x="469" y="8655"/>
                    <a:pt x="468" y="8656"/>
                    <a:pt x="468" y="8656"/>
                  </a:cubicBezTo>
                  <a:cubicBezTo>
                    <a:pt x="438" y="8656"/>
                    <a:pt x="673" y="7762"/>
                    <a:pt x="724" y="7681"/>
                  </a:cubicBezTo>
                  <a:cubicBezTo>
                    <a:pt x="740" y="7657"/>
                    <a:pt x="813" y="7414"/>
                    <a:pt x="885" y="7143"/>
                  </a:cubicBezTo>
                  <a:cubicBezTo>
                    <a:pt x="1061" y="6481"/>
                    <a:pt x="1340" y="5552"/>
                    <a:pt x="1476" y="5175"/>
                  </a:cubicBezTo>
                  <a:lnTo>
                    <a:pt x="1587" y="4866"/>
                  </a:lnTo>
                  <a:close/>
                  <a:moveTo>
                    <a:pt x="4255" y="4862"/>
                  </a:moveTo>
                  <a:cubicBezTo>
                    <a:pt x="4266" y="4862"/>
                    <a:pt x="4345" y="5088"/>
                    <a:pt x="4431" y="5366"/>
                  </a:cubicBezTo>
                  <a:cubicBezTo>
                    <a:pt x="4517" y="5645"/>
                    <a:pt x="4616" y="5990"/>
                    <a:pt x="4651" y="6132"/>
                  </a:cubicBezTo>
                  <a:cubicBezTo>
                    <a:pt x="4765" y="6589"/>
                    <a:pt x="4943" y="7192"/>
                    <a:pt x="5161" y="7857"/>
                  </a:cubicBezTo>
                  <a:cubicBezTo>
                    <a:pt x="5276" y="8211"/>
                    <a:pt x="5367" y="8508"/>
                    <a:pt x="5360" y="8515"/>
                  </a:cubicBezTo>
                  <a:cubicBezTo>
                    <a:pt x="5359" y="8516"/>
                    <a:pt x="5358" y="8516"/>
                    <a:pt x="5357" y="8516"/>
                  </a:cubicBezTo>
                  <a:cubicBezTo>
                    <a:pt x="5312" y="8516"/>
                    <a:pt x="4841" y="8174"/>
                    <a:pt x="4661" y="8010"/>
                  </a:cubicBezTo>
                  <a:cubicBezTo>
                    <a:pt x="4455" y="7822"/>
                    <a:pt x="4325" y="7722"/>
                    <a:pt x="4237" y="7722"/>
                  </a:cubicBezTo>
                  <a:cubicBezTo>
                    <a:pt x="4128" y="7722"/>
                    <a:pt x="4084" y="7878"/>
                    <a:pt x="4039" y="8211"/>
                  </a:cubicBezTo>
                  <a:cubicBezTo>
                    <a:pt x="4008" y="8445"/>
                    <a:pt x="3970" y="8660"/>
                    <a:pt x="3953" y="8692"/>
                  </a:cubicBezTo>
                  <a:cubicBezTo>
                    <a:pt x="3950" y="8697"/>
                    <a:pt x="3946" y="8700"/>
                    <a:pt x="3942" y="8700"/>
                  </a:cubicBezTo>
                  <a:cubicBezTo>
                    <a:pt x="3901" y="8700"/>
                    <a:pt x="3811" y="8407"/>
                    <a:pt x="3736" y="8018"/>
                  </a:cubicBezTo>
                  <a:cubicBezTo>
                    <a:pt x="3707" y="7870"/>
                    <a:pt x="3671" y="7746"/>
                    <a:pt x="3657" y="7746"/>
                  </a:cubicBezTo>
                  <a:cubicBezTo>
                    <a:pt x="3642" y="7746"/>
                    <a:pt x="3625" y="7650"/>
                    <a:pt x="3619" y="7535"/>
                  </a:cubicBezTo>
                  <a:cubicBezTo>
                    <a:pt x="3614" y="7420"/>
                    <a:pt x="3580" y="7252"/>
                    <a:pt x="3543" y="7165"/>
                  </a:cubicBezTo>
                  <a:cubicBezTo>
                    <a:pt x="3507" y="7079"/>
                    <a:pt x="3489" y="6989"/>
                    <a:pt x="3503" y="6966"/>
                  </a:cubicBezTo>
                  <a:cubicBezTo>
                    <a:pt x="3516" y="6943"/>
                    <a:pt x="3499" y="6880"/>
                    <a:pt x="3461" y="6822"/>
                  </a:cubicBezTo>
                  <a:cubicBezTo>
                    <a:pt x="3425" y="6766"/>
                    <a:pt x="3375" y="6598"/>
                    <a:pt x="3348" y="6446"/>
                  </a:cubicBezTo>
                  <a:cubicBezTo>
                    <a:pt x="3322" y="6295"/>
                    <a:pt x="3257" y="5961"/>
                    <a:pt x="3203" y="5698"/>
                  </a:cubicBezTo>
                  <a:lnTo>
                    <a:pt x="3104" y="5224"/>
                  </a:lnTo>
                  <a:lnTo>
                    <a:pt x="3390" y="5175"/>
                  </a:lnTo>
                  <a:cubicBezTo>
                    <a:pt x="3546" y="5148"/>
                    <a:pt x="3802" y="5067"/>
                    <a:pt x="3955" y="4995"/>
                  </a:cubicBezTo>
                  <a:cubicBezTo>
                    <a:pt x="4106" y="4925"/>
                    <a:pt x="4243" y="4865"/>
                    <a:pt x="4255" y="4862"/>
                  </a:cubicBezTo>
                  <a:cubicBezTo>
                    <a:pt x="4255" y="4862"/>
                    <a:pt x="4255" y="4862"/>
                    <a:pt x="4255" y="4862"/>
                  </a:cubicBezTo>
                  <a:close/>
                  <a:moveTo>
                    <a:pt x="2839" y="0"/>
                  </a:moveTo>
                  <a:cubicBezTo>
                    <a:pt x="2717" y="0"/>
                    <a:pt x="2599" y="8"/>
                    <a:pt x="2491" y="26"/>
                  </a:cubicBezTo>
                  <a:cubicBezTo>
                    <a:pt x="2364" y="46"/>
                    <a:pt x="2217" y="81"/>
                    <a:pt x="2168" y="104"/>
                  </a:cubicBezTo>
                  <a:cubicBezTo>
                    <a:pt x="2116" y="127"/>
                    <a:pt x="1987" y="177"/>
                    <a:pt x="1872" y="218"/>
                  </a:cubicBezTo>
                  <a:cubicBezTo>
                    <a:pt x="1420" y="378"/>
                    <a:pt x="835" y="930"/>
                    <a:pt x="596" y="1419"/>
                  </a:cubicBezTo>
                  <a:cubicBezTo>
                    <a:pt x="384" y="1856"/>
                    <a:pt x="315" y="2155"/>
                    <a:pt x="317" y="2636"/>
                  </a:cubicBezTo>
                  <a:cubicBezTo>
                    <a:pt x="320" y="3355"/>
                    <a:pt x="562" y="3927"/>
                    <a:pt x="1094" y="4476"/>
                  </a:cubicBezTo>
                  <a:lnTo>
                    <a:pt x="1333" y="4722"/>
                  </a:lnTo>
                  <a:lnTo>
                    <a:pt x="1237" y="5015"/>
                  </a:lnTo>
                  <a:cubicBezTo>
                    <a:pt x="1146" y="5289"/>
                    <a:pt x="848" y="6259"/>
                    <a:pt x="690" y="6793"/>
                  </a:cubicBezTo>
                  <a:cubicBezTo>
                    <a:pt x="653" y="6921"/>
                    <a:pt x="616" y="7065"/>
                    <a:pt x="610" y="7116"/>
                  </a:cubicBezTo>
                  <a:cubicBezTo>
                    <a:pt x="604" y="7165"/>
                    <a:pt x="586" y="7239"/>
                    <a:pt x="575" y="7274"/>
                  </a:cubicBezTo>
                  <a:cubicBezTo>
                    <a:pt x="562" y="7310"/>
                    <a:pt x="492" y="7541"/>
                    <a:pt x="417" y="7792"/>
                  </a:cubicBezTo>
                  <a:cubicBezTo>
                    <a:pt x="25" y="9103"/>
                    <a:pt x="0" y="9266"/>
                    <a:pt x="190" y="9294"/>
                  </a:cubicBezTo>
                  <a:cubicBezTo>
                    <a:pt x="198" y="9295"/>
                    <a:pt x="206" y="9296"/>
                    <a:pt x="215" y="9296"/>
                  </a:cubicBezTo>
                  <a:cubicBezTo>
                    <a:pt x="265" y="9296"/>
                    <a:pt x="327" y="9278"/>
                    <a:pt x="359" y="9252"/>
                  </a:cubicBezTo>
                  <a:cubicBezTo>
                    <a:pt x="490" y="9145"/>
                    <a:pt x="935" y="8510"/>
                    <a:pt x="935" y="8429"/>
                  </a:cubicBezTo>
                  <a:cubicBezTo>
                    <a:pt x="935" y="8388"/>
                    <a:pt x="950" y="8351"/>
                    <a:pt x="967" y="8351"/>
                  </a:cubicBezTo>
                  <a:cubicBezTo>
                    <a:pt x="1029" y="8351"/>
                    <a:pt x="1325" y="7917"/>
                    <a:pt x="1295" y="7870"/>
                  </a:cubicBezTo>
                  <a:cubicBezTo>
                    <a:pt x="1282" y="7849"/>
                    <a:pt x="1293" y="7838"/>
                    <a:pt x="1319" y="7838"/>
                  </a:cubicBezTo>
                  <a:cubicBezTo>
                    <a:pt x="1327" y="7838"/>
                    <a:pt x="1335" y="7838"/>
                    <a:pt x="1345" y="7840"/>
                  </a:cubicBezTo>
                  <a:cubicBezTo>
                    <a:pt x="1430" y="7857"/>
                    <a:pt x="1700" y="8565"/>
                    <a:pt x="1794" y="9017"/>
                  </a:cubicBezTo>
                  <a:cubicBezTo>
                    <a:pt x="1843" y="9252"/>
                    <a:pt x="1901" y="9362"/>
                    <a:pt x="1984" y="9362"/>
                  </a:cubicBezTo>
                  <a:cubicBezTo>
                    <a:pt x="2009" y="9362"/>
                    <a:pt x="2037" y="9351"/>
                    <a:pt x="2068" y="9331"/>
                  </a:cubicBezTo>
                  <a:cubicBezTo>
                    <a:pt x="2217" y="9233"/>
                    <a:pt x="2365" y="8671"/>
                    <a:pt x="2576" y="7406"/>
                  </a:cubicBezTo>
                  <a:cubicBezTo>
                    <a:pt x="2645" y="6991"/>
                    <a:pt x="2740" y="6523"/>
                    <a:pt x="2788" y="6368"/>
                  </a:cubicBezTo>
                  <a:cubicBezTo>
                    <a:pt x="2835" y="6212"/>
                    <a:pt x="2887" y="6030"/>
                    <a:pt x="2903" y="5959"/>
                  </a:cubicBezTo>
                  <a:lnTo>
                    <a:pt x="2931" y="5832"/>
                  </a:lnTo>
                  <a:lnTo>
                    <a:pt x="2989" y="5996"/>
                  </a:lnTo>
                  <a:cubicBezTo>
                    <a:pt x="3020" y="6086"/>
                    <a:pt x="3057" y="6259"/>
                    <a:pt x="3071" y="6379"/>
                  </a:cubicBezTo>
                  <a:cubicBezTo>
                    <a:pt x="3085" y="6497"/>
                    <a:pt x="3124" y="6667"/>
                    <a:pt x="3157" y="6753"/>
                  </a:cubicBezTo>
                  <a:cubicBezTo>
                    <a:pt x="3214" y="6902"/>
                    <a:pt x="3323" y="7352"/>
                    <a:pt x="3432" y="7899"/>
                  </a:cubicBezTo>
                  <a:cubicBezTo>
                    <a:pt x="3539" y="8425"/>
                    <a:pt x="3577" y="8591"/>
                    <a:pt x="3608" y="8655"/>
                  </a:cubicBezTo>
                  <a:cubicBezTo>
                    <a:pt x="3624" y="8691"/>
                    <a:pt x="3683" y="8865"/>
                    <a:pt x="3739" y="9037"/>
                  </a:cubicBezTo>
                  <a:cubicBezTo>
                    <a:pt x="3842" y="9362"/>
                    <a:pt x="3912" y="9473"/>
                    <a:pt x="4017" y="9473"/>
                  </a:cubicBezTo>
                  <a:cubicBezTo>
                    <a:pt x="4121" y="9473"/>
                    <a:pt x="4171" y="9317"/>
                    <a:pt x="4234" y="8778"/>
                  </a:cubicBezTo>
                  <a:cubicBezTo>
                    <a:pt x="4286" y="8335"/>
                    <a:pt x="4296" y="8163"/>
                    <a:pt x="4379" y="8163"/>
                  </a:cubicBezTo>
                  <a:cubicBezTo>
                    <a:pt x="4437" y="8163"/>
                    <a:pt x="4530" y="8247"/>
                    <a:pt x="4698" y="8381"/>
                  </a:cubicBezTo>
                  <a:cubicBezTo>
                    <a:pt x="4892" y="8535"/>
                    <a:pt x="5082" y="8685"/>
                    <a:pt x="5117" y="8712"/>
                  </a:cubicBezTo>
                  <a:cubicBezTo>
                    <a:pt x="5153" y="8740"/>
                    <a:pt x="5270" y="8836"/>
                    <a:pt x="5372" y="8924"/>
                  </a:cubicBezTo>
                  <a:cubicBezTo>
                    <a:pt x="5497" y="9030"/>
                    <a:pt x="5569" y="9081"/>
                    <a:pt x="5624" y="9081"/>
                  </a:cubicBezTo>
                  <a:cubicBezTo>
                    <a:pt x="5669" y="9081"/>
                    <a:pt x="5703" y="9047"/>
                    <a:pt x="5745" y="8983"/>
                  </a:cubicBezTo>
                  <a:cubicBezTo>
                    <a:pt x="5813" y="8882"/>
                    <a:pt x="5805" y="8845"/>
                    <a:pt x="5554" y="8129"/>
                  </a:cubicBezTo>
                  <a:cubicBezTo>
                    <a:pt x="5307" y="7422"/>
                    <a:pt x="5166" y="6971"/>
                    <a:pt x="4918" y="6087"/>
                  </a:cubicBezTo>
                  <a:cubicBezTo>
                    <a:pt x="4859" y="5875"/>
                    <a:pt x="4753" y="5507"/>
                    <a:pt x="4684" y="5273"/>
                  </a:cubicBezTo>
                  <a:cubicBezTo>
                    <a:pt x="4615" y="5039"/>
                    <a:pt x="4558" y="4805"/>
                    <a:pt x="4558" y="4755"/>
                  </a:cubicBezTo>
                  <a:cubicBezTo>
                    <a:pt x="4558" y="4705"/>
                    <a:pt x="4671" y="4546"/>
                    <a:pt x="4808" y="4398"/>
                  </a:cubicBezTo>
                  <a:cubicBezTo>
                    <a:pt x="5067" y="4122"/>
                    <a:pt x="5372" y="3576"/>
                    <a:pt x="5469" y="3219"/>
                  </a:cubicBezTo>
                  <a:cubicBezTo>
                    <a:pt x="5497" y="3112"/>
                    <a:pt x="5520" y="2832"/>
                    <a:pt x="5520" y="2594"/>
                  </a:cubicBezTo>
                  <a:cubicBezTo>
                    <a:pt x="5520" y="1953"/>
                    <a:pt x="5328" y="1428"/>
                    <a:pt x="4899" y="901"/>
                  </a:cubicBezTo>
                  <a:cubicBezTo>
                    <a:pt x="4713" y="672"/>
                    <a:pt x="4275" y="346"/>
                    <a:pt x="3995" y="228"/>
                  </a:cubicBezTo>
                  <a:cubicBezTo>
                    <a:pt x="3650" y="82"/>
                    <a:pt x="3221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0"/>
            <p:cNvSpPr/>
            <p:nvPr/>
          </p:nvSpPr>
          <p:spPr>
            <a:xfrm>
              <a:off x="3795250" y="1728225"/>
              <a:ext cx="95600" cy="89950"/>
            </a:xfrm>
            <a:custGeom>
              <a:avLst/>
              <a:gdLst/>
              <a:ahLst/>
              <a:cxnLst/>
              <a:rect l="l" t="t" r="r" b="b"/>
              <a:pathLst>
                <a:path w="3824" h="3598" extrusionOk="0">
                  <a:moveTo>
                    <a:pt x="1805" y="267"/>
                  </a:moveTo>
                  <a:cubicBezTo>
                    <a:pt x="1986" y="267"/>
                    <a:pt x="2168" y="302"/>
                    <a:pt x="2301" y="372"/>
                  </a:cubicBezTo>
                  <a:cubicBezTo>
                    <a:pt x="2385" y="416"/>
                    <a:pt x="2523" y="474"/>
                    <a:pt x="2610" y="502"/>
                  </a:cubicBezTo>
                  <a:cubicBezTo>
                    <a:pt x="2814" y="571"/>
                    <a:pt x="3227" y="1001"/>
                    <a:pt x="3348" y="1272"/>
                  </a:cubicBezTo>
                  <a:cubicBezTo>
                    <a:pt x="3597" y="1835"/>
                    <a:pt x="3372" y="2544"/>
                    <a:pt x="2819" y="2942"/>
                  </a:cubicBezTo>
                  <a:cubicBezTo>
                    <a:pt x="2396" y="3246"/>
                    <a:pt x="2273" y="3290"/>
                    <a:pt x="1850" y="3290"/>
                  </a:cubicBezTo>
                  <a:cubicBezTo>
                    <a:pt x="1492" y="3290"/>
                    <a:pt x="1443" y="3280"/>
                    <a:pt x="1196" y="3147"/>
                  </a:cubicBezTo>
                  <a:cubicBezTo>
                    <a:pt x="892" y="2984"/>
                    <a:pt x="485" y="2595"/>
                    <a:pt x="375" y="2366"/>
                  </a:cubicBezTo>
                  <a:cubicBezTo>
                    <a:pt x="213" y="2026"/>
                    <a:pt x="258" y="1568"/>
                    <a:pt x="497" y="1125"/>
                  </a:cubicBezTo>
                  <a:cubicBezTo>
                    <a:pt x="711" y="726"/>
                    <a:pt x="983" y="490"/>
                    <a:pt x="1410" y="331"/>
                  </a:cubicBezTo>
                  <a:cubicBezTo>
                    <a:pt x="1526" y="288"/>
                    <a:pt x="1665" y="267"/>
                    <a:pt x="1805" y="267"/>
                  </a:cubicBezTo>
                  <a:close/>
                  <a:moveTo>
                    <a:pt x="1655" y="1"/>
                  </a:moveTo>
                  <a:cubicBezTo>
                    <a:pt x="1501" y="1"/>
                    <a:pt x="1415" y="24"/>
                    <a:pt x="1261" y="89"/>
                  </a:cubicBezTo>
                  <a:cubicBezTo>
                    <a:pt x="843" y="266"/>
                    <a:pt x="660" y="409"/>
                    <a:pt x="364" y="792"/>
                  </a:cubicBezTo>
                  <a:cubicBezTo>
                    <a:pt x="166" y="1048"/>
                    <a:pt x="6" y="1564"/>
                    <a:pt x="3" y="1955"/>
                  </a:cubicBezTo>
                  <a:cubicBezTo>
                    <a:pt x="1" y="2205"/>
                    <a:pt x="20" y="2292"/>
                    <a:pt x="120" y="2476"/>
                  </a:cubicBezTo>
                  <a:cubicBezTo>
                    <a:pt x="254" y="2723"/>
                    <a:pt x="656" y="3164"/>
                    <a:pt x="805" y="3228"/>
                  </a:cubicBezTo>
                  <a:cubicBezTo>
                    <a:pt x="858" y="3252"/>
                    <a:pt x="949" y="3309"/>
                    <a:pt x="1010" y="3358"/>
                  </a:cubicBezTo>
                  <a:cubicBezTo>
                    <a:pt x="1072" y="3407"/>
                    <a:pt x="1149" y="3451"/>
                    <a:pt x="1183" y="3457"/>
                  </a:cubicBezTo>
                  <a:cubicBezTo>
                    <a:pt x="1217" y="3462"/>
                    <a:pt x="1266" y="3479"/>
                    <a:pt x="1288" y="3493"/>
                  </a:cubicBezTo>
                  <a:cubicBezTo>
                    <a:pt x="1312" y="3508"/>
                    <a:pt x="1438" y="3542"/>
                    <a:pt x="1570" y="3569"/>
                  </a:cubicBezTo>
                  <a:cubicBezTo>
                    <a:pt x="1664" y="3588"/>
                    <a:pt x="1759" y="3598"/>
                    <a:pt x="1854" y="3598"/>
                  </a:cubicBezTo>
                  <a:cubicBezTo>
                    <a:pt x="2285" y="3598"/>
                    <a:pt x="2730" y="3406"/>
                    <a:pt x="3151" y="3034"/>
                  </a:cubicBezTo>
                  <a:cubicBezTo>
                    <a:pt x="3586" y="2652"/>
                    <a:pt x="3823" y="1930"/>
                    <a:pt x="3691" y="1401"/>
                  </a:cubicBezTo>
                  <a:cubicBezTo>
                    <a:pt x="3583" y="969"/>
                    <a:pt x="3144" y="416"/>
                    <a:pt x="2786" y="261"/>
                  </a:cubicBezTo>
                  <a:cubicBezTo>
                    <a:pt x="2387" y="88"/>
                    <a:pt x="2172" y="30"/>
                    <a:pt x="1849" y="9"/>
                  </a:cubicBezTo>
                  <a:cubicBezTo>
                    <a:pt x="1772" y="4"/>
                    <a:pt x="1709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0"/>
            <p:cNvSpPr/>
            <p:nvPr/>
          </p:nvSpPr>
          <p:spPr>
            <a:xfrm>
              <a:off x="3811825" y="1747625"/>
              <a:ext cx="60150" cy="47250"/>
            </a:xfrm>
            <a:custGeom>
              <a:avLst/>
              <a:gdLst/>
              <a:ahLst/>
              <a:cxnLst/>
              <a:rect l="l" t="t" r="r" b="b"/>
              <a:pathLst>
                <a:path w="2406" h="1890" extrusionOk="0">
                  <a:moveTo>
                    <a:pt x="1076" y="817"/>
                  </a:moveTo>
                  <a:cubicBezTo>
                    <a:pt x="1107" y="817"/>
                    <a:pt x="1143" y="819"/>
                    <a:pt x="1186" y="821"/>
                  </a:cubicBezTo>
                  <a:cubicBezTo>
                    <a:pt x="1371" y="832"/>
                    <a:pt x="1404" y="847"/>
                    <a:pt x="1404" y="919"/>
                  </a:cubicBezTo>
                  <a:cubicBezTo>
                    <a:pt x="1404" y="994"/>
                    <a:pt x="1370" y="1008"/>
                    <a:pt x="1155" y="1019"/>
                  </a:cubicBezTo>
                  <a:cubicBezTo>
                    <a:pt x="1107" y="1021"/>
                    <a:pt x="1068" y="1023"/>
                    <a:pt x="1037" y="1023"/>
                  </a:cubicBezTo>
                  <a:cubicBezTo>
                    <a:pt x="926" y="1023"/>
                    <a:pt x="907" y="1005"/>
                    <a:pt x="907" y="948"/>
                  </a:cubicBezTo>
                  <a:cubicBezTo>
                    <a:pt x="907" y="848"/>
                    <a:pt x="934" y="817"/>
                    <a:pt x="1076" y="817"/>
                  </a:cubicBezTo>
                  <a:close/>
                  <a:moveTo>
                    <a:pt x="1016" y="0"/>
                  </a:moveTo>
                  <a:cubicBezTo>
                    <a:pt x="977" y="0"/>
                    <a:pt x="934" y="30"/>
                    <a:pt x="911" y="73"/>
                  </a:cubicBezTo>
                  <a:cubicBezTo>
                    <a:pt x="885" y="122"/>
                    <a:pt x="865" y="190"/>
                    <a:pt x="865" y="229"/>
                  </a:cubicBezTo>
                  <a:cubicBezTo>
                    <a:pt x="865" y="268"/>
                    <a:pt x="836" y="354"/>
                    <a:pt x="798" y="425"/>
                  </a:cubicBezTo>
                  <a:cubicBezTo>
                    <a:pt x="734" y="543"/>
                    <a:pt x="716" y="550"/>
                    <a:pt x="457" y="550"/>
                  </a:cubicBezTo>
                  <a:cubicBezTo>
                    <a:pt x="256" y="550"/>
                    <a:pt x="178" y="566"/>
                    <a:pt x="160" y="612"/>
                  </a:cubicBezTo>
                  <a:cubicBezTo>
                    <a:pt x="118" y="725"/>
                    <a:pt x="253" y="808"/>
                    <a:pt x="480" y="808"/>
                  </a:cubicBezTo>
                  <a:cubicBezTo>
                    <a:pt x="681" y="808"/>
                    <a:pt x="688" y="813"/>
                    <a:pt x="652" y="908"/>
                  </a:cubicBezTo>
                  <a:cubicBezTo>
                    <a:pt x="621" y="991"/>
                    <a:pt x="582" y="1007"/>
                    <a:pt x="406" y="1009"/>
                  </a:cubicBezTo>
                  <a:cubicBezTo>
                    <a:pt x="135" y="1012"/>
                    <a:pt x="0" y="1081"/>
                    <a:pt x="31" y="1199"/>
                  </a:cubicBezTo>
                  <a:cubicBezTo>
                    <a:pt x="49" y="1269"/>
                    <a:pt x="72" y="1289"/>
                    <a:pt x="220" y="1289"/>
                  </a:cubicBezTo>
                  <a:cubicBezTo>
                    <a:pt x="262" y="1289"/>
                    <a:pt x="315" y="1287"/>
                    <a:pt x="382" y="1285"/>
                  </a:cubicBezTo>
                  <a:cubicBezTo>
                    <a:pt x="408" y="1284"/>
                    <a:pt x="432" y="1283"/>
                    <a:pt x="451" y="1283"/>
                  </a:cubicBezTo>
                  <a:cubicBezTo>
                    <a:pt x="551" y="1283"/>
                    <a:pt x="564" y="1299"/>
                    <a:pt x="546" y="1355"/>
                  </a:cubicBezTo>
                  <a:cubicBezTo>
                    <a:pt x="508" y="1482"/>
                    <a:pt x="499" y="1782"/>
                    <a:pt x="532" y="1836"/>
                  </a:cubicBezTo>
                  <a:cubicBezTo>
                    <a:pt x="551" y="1867"/>
                    <a:pt x="603" y="1889"/>
                    <a:pt x="652" y="1889"/>
                  </a:cubicBezTo>
                  <a:cubicBezTo>
                    <a:pt x="749" y="1889"/>
                    <a:pt x="821" y="1738"/>
                    <a:pt x="821" y="1532"/>
                  </a:cubicBezTo>
                  <a:cubicBezTo>
                    <a:pt x="821" y="1454"/>
                    <a:pt x="835" y="1370"/>
                    <a:pt x="853" y="1344"/>
                  </a:cubicBezTo>
                  <a:cubicBezTo>
                    <a:pt x="876" y="1308"/>
                    <a:pt x="1054" y="1276"/>
                    <a:pt x="1201" y="1276"/>
                  </a:cubicBezTo>
                  <a:cubicBezTo>
                    <a:pt x="1231" y="1276"/>
                    <a:pt x="1260" y="1278"/>
                    <a:pt x="1285" y="1281"/>
                  </a:cubicBezTo>
                  <a:cubicBezTo>
                    <a:pt x="1350" y="1288"/>
                    <a:pt x="1358" y="1483"/>
                    <a:pt x="1294" y="1523"/>
                  </a:cubicBezTo>
                  <a:cubicBezTo>
                    <a:pt x="1270" y="1537"/>
                    <a:pt x="1252" y="1614"/>
                    <a:pt x="1252" y="1696"/>
                  </a:cubicBezTo>
                  <a:cubicBezTo>
                    <a:pt x="1252" y="1827"/>
                    <a:pt x="1264" y="1845"/>
                    <a:pt x="1359" y="1845"/>
                  </a:cubicBezTo>
                  <a:cubicBezTo>
                    <a:pt x="1483" y="1845"/>
                    <a:pt x="1504" y="1807"/>
                    <a:pt x="1546" y="1516"/>
                  </a:cubicBezTo>
                  <a:cubicBezTo>
                    <a:pt x="1577" y="1306"/>
                    <a:pt x="1577" y="1306"/>
                    <a:pt x="1749" y="1301"/>
                  </a:cubicBezTo>
                  <a:cubicBezTo>
                    <a:pt x="2062" y="1290"/>
                    <a:pt x="2074" y="1286"/>
                    <a:pt x="2074" y="1199"/>
                  </a:cubicBezTo>
                  <a:cubicBezTo>
                    <a:pt x="2074" y="1127"/>
                    <a:pt x="1962" y="1031"/>
                    <a:pt x="1883" y="1031"/>
                  </a:cubicBezTo>
                  <a:cubicBezTo>
                    <a:pt x="1878" y="1031"/>
                    <a:pt x="1873" y="1032"/>
                    <a:pt x="1869" y="1033"/>
                  </a:cubicBezTo>
                  <a:cubicBezTo>
                    <a:pt x="1848" y="1036"/>
                    <a:pt x="1828" y="1038"/>
                    <a:pt x="1811" y="1038"/>
                  </a:cubicBezTo>
                  <a:cubicBezTo>
                    <a:pt x="1730" y="1038"/>
                    <a:pt x="1684" y="1003"/>
                    <a:pt x="1684" y="941"/>
                  </a:cubicBezTo>
                  <a:cubicBezTo>
                    <a:pt x="1684" y="862"/>
                    <a:pt x="1713" y="854"/>
                    <a:pt x="2004" y="854"/>
                  </a:cubicBezTo>
                  <a:cubicBezTo>
                    <a:pt x="2349" y="854"/>
                    <a:pt x="2406" y="823"/>
                    <a:pt x="2329" y="681"/>
                  </a:cubicBezTo>
                  <a:cubicBezTo>
                    <a:pt x="2294" y="620"/>
                    <a:pt x="2252" y="597"/>
                    <a:pt x="2157" y="597"/>
                  </a:cubicBezTo>
                  <a:cubicBezTo>
                    <a:pt x="2146" y="597"/>
                    <a:pt x="2135" y="597"/>
                    <a:pt x="2123" y="598"/>
                  </a:cubicBezTo>
                  <a:cubicBezTo>
                    <a:pt x="2036" y="602"/>
                    <a:pt x="1968" y="605"/>
                    <a:pt x="1916" y="605"/>
                  </a:cubicBezTo>
                  <a:cubicBezTo>
                    <a:pt x="1738" y="605"/>
                    <a:pt x="1743" y="568"/>
                    <a:pt x="1761" y="402"/>
                  </a:cubicBezTo>
                  <a:cubicBezTo>
                    <a:pt x="1778" y="250"/>
                    <a:pt x="1767" y="204"/>
                    <a:pt x="1713" y="182"/>
                  </a:cubicBezTo>
                  <a:cubicBezTo>
                    <a:pt x="1697" y="176"/>
                    <a:pt x="1681" y="174"/>
                    <a:pt x="1666" y="174"/>
                  </a:cubicBezTo>
                  <a:cubicBezTo>
                    <a:pt x="1579" y="174"/>
                    <a:pt x="1511" y="270"/>
                    <a:pt x="1511" y="407"/>
                  </a:cubicBezTo>
                  <a:lnTo>
                    <a:pt x="1511" y="550"/>
                  </a:lnTo>
                  <a:lnTo>
                    <a:pt x="1270" y="550"/>
                  </a:lnTo>
                  <a:cubicBezTo>
                    <a:pt x="1041" y="550"/>
                    <a:pt x="1032" y="546"/>
                    <a:pt x="1065" y="452"/>
                  </a:cubicBezTo>
                  <a:cubicBezTo>
                    <a:pt x="1128" y="271"/>
                    <a:pt x="1109" y="17"/>
                    <a:pt x="1030" y="2"/>
                  </a:cubicBezTo>
                  <a:cubicBezTo>
                    <a:pt x="1025" y="1"/>
                    <a:pt x="102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70"/>
          <p:cNvGrpSpPr/>
          <p:nvPr/>
        </p:nvGrpSpPr>
        <p:grpSpPr>
          <a:xfrm>
            <a:off x="8007950" y="825421"/>
            <a:ext cx="270000" cy="566100"/>
            <a:chOff x="5947650" y="791850"/>
            <a:chExt cx="270000" cy="566100"/>
          </a:xfrm>
        </p:grpSpPr>
        <p:sp>
          <p:nvSpPr>
            <p:cNvPr id="2816" name="Google Shape;2816;p70"/>
            <p:cNvSpPr/>
            <p:nvPr/>
          </p:nvSpPr>
          <p:spPr>
            <a:xfrm>
              <a:off x="5947650" y="791850"/>
              <a:ext cx="270000" cy="566100"/>
            </a:xfrm>
            <a:custGeom>
              <a:avLst/>
              <a:gdLst/>
              <a:ahLst/>
              <a:cxnLst/>
              <a:rect l="l" t="t" r="r" b="b"/>
              <a:pathLst>
                <a:path w="10800" h="22644" extrusionOk="0">
                  <a:moveTo>
                    <a:pt x="3206" y="2168"/>
                  </a:moveTo>
                  <a:lnTo>
                    <a:pt x="3328" y="2181"/>
                  </a:lnTo>
                  <a:cubicBezTo>
                    <a:pt x="3396" y="2188"/>
                    <a:pt x="3721" y="2298"/>
                    <a:pt x="4054" y="2427"/>
                  </a:cubicBezTo>
                  <a:cubicBezTo>
                    <a:pt x="4382" y="2554"/>
                    <a:pt x="4680" y="2656"/>
                    <a:pt x="4727" y="2656"/>
                  </a:cubicBezTo>
                  <a:cubicBezTo>
                    <a:pt x="4728" y="2656"/>
                    <a:pt x="4729" y="2656"/>
                    <a:pt x="4729" y="2656"/>
                  </a:cubicBezTo>
                  <a:cubicBezTo>
                    <a:pt x="4730" y="2656"/>
                    <a:pt x="4731" y="2655"/>
                    <a:pt x="4733" y="2655"/>
                  </a:cubicBezTo>
                  <a:cubicBezTo>
                    <a:pt x="4780" y="2655"/>
                    <a:pt x="5000" y="2694"/>
                    <a:pt x="5225" y="2742"/>
                  </a:cubicBezTo>
                  <a:cubicBezTo>
                    <a:pt x="5553" y="2813"/>
                    <a:pt x="6000" y="2966"/>
                    <a:pt x="7203" y="3424"/>
                  </a:cubicBezTo>
                  <a:cubicBezTo>
                    <a:pt x="8056" y="3747"/>
                    <a:pt x="8826" y="4051"/>
                    <a:pt x="8912" y="4095"/>
                  </a:cubicBezTo>
                  <a:cubicBezTo>
                    <a:pt x="9074" y="4180"/>
                    <a:pt x="10148" y="4709"/>
                    <a:pt x="10348" y="4803"/>
                  </a:cubicBezTo>
                  <a:cubicBezTo>
                    <a:pt x="10501" y="4874"/>
                    <a:pt x="10486" y="4949"/>
                    <a:pt x="10218" y="5464"/>
                  </a:cubicBezTo>
                  <a:cubicBezTo>
                    <a:pt x="10075" y="5738"/>
                    <a:pt x="10039" y="5839"/>
                    <a:pt x="9902" y="5839"/>
                  </a:cubicBezTo>
                  <a:cubicBezTo>
                    <a:pt x="9813" y="5839"/>
                    <a:pt x="9680" y="5796"/>
                    <a:pt x="9447" y="5729"/>
                  </a:cubicBezTo>
                  <a:lnTo>
                    <a:pt x="9062" y="5620"/>
                  </a:lnTo>
                  <a:lnTo>
                    <a:pt x="9175" y="5313"/>
                  </a:lnTo>
                  <a:cubicBezTo>
                    <a:pt x="9276" y="5040"/>
                    <a:pt x="9280" y="5002"/>
                    <a:pt x="9215" y="4957"/>
                  </a:cubicBezTo>
                  <a:cubicBezTo>
                    <a:pt x="9193" y="4942"/>
                    <a:pt x="9172" y="4934"/>
                    <a:pt x="9150" y="4934"/>
                  </a:cubicBezTo>
                  <a:cubicBezTo>
                    <a:pt x="9075" y="4934"/>
                    <a:pt x="9002" y="5029"/>
                    <a:pt x="8931" y="5222"/>
                  </a:cubicBezTo>
                  <a:cubicBezTo>
                    <a:pt x="8865" y="5396"/>
                    <a:pt x="8824" y="5466"/>
                    <a:pt x="8741" y="5466"/>
                  </a:cubicBezTo>
                  <a:cubicBezTo>
                    <a:pt x="8696" y="5466"/>
                    <a:pt x="8638" y="5446"/>
                    <a:pt x="8557" y="5410"/>
                  </a:cubicBezTo>
                  <a:lnTo>
                    <a:pt x="8366" y="5324"/>
                  </a:lnTo>
                  <a:lnTo>
                    <a:pt x="8447" y="5037"/>
                  </a:lnTo>
                  <a:cubicBezTo>
                    <a:pt x="8507" y="4826"/>
                    <a:pt x="8515" y="4731"/>
                    <a:pt x="8476" y="4681"/>
                  </a:cubicBezTo>
                  <a:cubicBezTo>
                    <a:pt x="8450" y="4648"/>
                    <a:pt x="8427" y="4630"/>
                    <a:pt x="8404" y="4630"/>
                  </a:cubicBezTo>
                  <a:cubicBezTo>
                    <a:pt x="8347" y="4630"/>
                    <a:pt x="8288" y="4744"/>
                    <a:pt x="8181" y="5024"/>
                  </a:cubicBezTo>
                  <a:lnTo>
                    <a:pt x="8090" y="5262"/>
                  </a:lnTo>
                  <a:lnTo>
                    <a:pt x="7666" y="5072"/>
                  </a:lnTo>
                  <a:cubicBezTo>
                    <a:pt x="7432" y="4968"/>
                    <a:pt x="7236" y="4861"/>
                    <a:pt x="7230" y="4833"/>
                  </a:cubicBezTo>
                  <a:cubicBezTo>
                    <a:pt x="7225" y="4805"/>
                    <a:pt x="7246" y="4727"/>
                    <a:pt x="7280" y="4656"/>
                  </a:cubicBezTo>
                  <a:cubicBezTo>
                    <a:pt x="7365" y="4477"/>
                    <a:pt x="7363" y="4381"/>
                    <a:pt x="7276" y="4348"/>
                  </a:cubicBezTo>
                  <a:cubicBezTo>
                    <a:pt x="7256" y="4340"/>
                    <a:pt x="7237" y="4336"/>
                    <a:pt x="7220" y="4336"/>
                  </a:cubicBezTo>
                  <a:cubicBezTo>
                    <a:pt x="7154" y="4336"/>
                    <a:pt x="7106" y="4395"/>
                    <a:pt x="7029" y="4551"/>
                  </a:cubicBezTo>
                  <a:cubicBezTo>
                    <a:pt x="6984" y="4639"/>
                    <a:pt x="6945" y="4712"/>
                    <a:pt x="6939" y="4714"/>
                  </a:cubicBezTo>
                  <a:cubicBezTo>
                    <a:pt x="6939" y="4714"/>
                    <a:pt x="6939" y="4714"/>
                    <a:pt x="6939" y="4714"/>
                  </a:cubicBezTo>
                  <a:cubicBezTo>
                    <a:pt x="6926" y="4714"/>
                    <a:pt x="6802" y="4659"/>
                    <a:pt x="6657" y="4589"/>
                  </a:cubicBezTo>
                  <a:lnTo>
                    <a:pt x="6385" y="4458"/>
                  </a:lnTo>
                  <a:lnTo>
                    <a:pt x="6466" y="4177"/>
                  </a:lnTo>
                  <a:cubicBezTo>
                    <a:pt x="6541" y="3918"/>
                    <a:pt x="6516" y="3784"/>
                    <a:pt x="6450" y="3784"/>
                  </a:cubicBezTo>
                  <a:cubicBezTo>
                    <a:pt x="6390" y="3784"/>
                    <a:pt x="6295" y="3895"/>
                    <a:pt x="6210" y="4127"/>
                  </a:cubicBezTo>
                  <a:lnTo>
                    <a:pt x="6115" y="4384"/>
                  </a:lnTo>
                  <a:lnTo>
                    <a:pt x="5912" y="4282"/>
                  </a:lnTo>
                  <a:cubicBezTo>
                    <a:pt x="5614" y="4130"/>
                    <a:pt x="5614" y="4130"/>
                    <a:pt x="5699" y="3902"/>
                  </a:cubicBezTo>
                  <a:cubicBezTo>
                    <a:pt x="5772" y="3707"/>
                    <a:pt x="5772" y="3603"/>
                    <a:pt x="5701" y="3603"/>
                  </a:cubicBezTo>
                  <a:cubicBezTo>
                    <a:pt x="5684" y="3603"/>
                    <a:pt x="5662" y="3609"/>
                    <a:pt x="5637" y="3621"/>
                  </a:cubicBezTo>
                  <a:cubicBezTo>
                    <a:pt x="5584" y="3647"/>
                    <a:pt x="5527" y="3735"/>
                    <a:pt x="5479" y="3865"/>
                  </a:cubicBezTo>
                  <a:lnTo>
                    <a:pt x="5403" y="4070"/>
                  </a:lnTo>
                  <a:lnTo>
                    <a:pt x="5170" y="3983"/>
                  </a:lnTo>
                  <a:lnTo>
                    <a:pt x="4936" y="3898"/>
                  </a:lnTo>
                  <a:lnTo>
                    <a:pt x="5004" y="3681"/>
                  </a:lnTo>
                  <a:cubicBezTo>
                    <a:pt x="5069" y="3469"/>
                    <a:pt x="5043" y="3333"/>
                    <a:pt x="4945" y="3333"/>
                  </a:cubicBezTo>
                  <a:cubicBezTo>
                    <a:pt x="4930" y="3333"/>
                    <a:pt x="4914" y="3336"/>
                    <a:pt x="4896" y="3342"/>
                  </a:cubicBezTo>
                  <a:cubicBezTo>
                    <a:pt x="4842" y="3361"/>
                    <a:pt x="4803" y="3432"/>
                    <a:pt x="4760" y="3587"/>
                  </a:cubicBezTo>
                  <a:lnTo>
                    <a:pt x="4699" y="3805"/>
                  </a:lnTo>
                  <a:lnTo>
                    <a:pt x="4408" y="3729"/>
                  </a:lnTo>
                  <a:cubicBezTo>
                    <a:pt x="4072" y="3642"/>
                    <a:pt x="4052" y="3612"/>
                    <a:pt x="4149" y="3349"/>
                  </a:cubicBezTo>
                  <a:cubicBezTo>
                    <a:pt x="4212" y="3181"/>
                    <a:pt x="4199" y="3108"/>
                    <a:pt x="4105" y="3108"/>
                  </a:cubicBezTo>
                  <a:cubicBezTo>
                    <a:pt x="4093" y="3108"/>
                    <a:pt x="4080" y="3109"/>
                    <a:pt x="4066" y="3112"/>
                  </a:cubicBezTo>
                  <a:cubicBezTo>
                    <a:pt x="4002" y="3121"/>
                    <a:pt x="3968" y="3175"/>
                    <a:pt x="3918" y="3335"/>
                  </a:cubicBezTo>
                  <a:lnTo>
                    <a:pt x="3853" y="3547"/>
                  </a:lnTo>
                  <a:lnTo>
                    <a:pt x="3666" y="3477"/>
                  </a:lnTo>
                  <a:lnTo>
                    <a:pt x="3479" y="3409"/>
                  </a:lnTo>
                  <a:lnTo>
                    <a:pt x="3593" y="3126"/>
                  </a:lnTo>
                  <a:cubicBezTo>
                    <a:pt x="3703" y="2850"/>
                    <a:pt x="3709" y="2745"/>
                    <a:pt x="3605" y="2745"/>
                  </a:cubicBezTo>
                  <a:cubicBezTo>
                    <a:pt x="3589" y="2745"/>
                    <a:pt x="3571" y="2747"/>
                    <a:pt x="3551" y="2752"/>
                  </a:cubicBezTo>
                  <a:cubicBezTo>
                    <a:pt x="3465" y="2770"/>
                    <a:pt x="3426" y="2821"/>
                    <a:pt x="3337" y="3034"/>
                  </a:cubicBezTo>
                  <a:lnTo>
                    <a:pt x="3228" y="3293"/>
                  </a:lnTo>
                  <a:lnTo>
                    <a:pt x="3047" y="3253"/>
                  </a:lnTo>
                  <a:cubicBezTo>
                    <a:pt x="2945" y="3230"/>
                    <a:pt x="2860" y="3199"/>
                    <a:pt x="2853" y="3183"/>
                  </a:cubicBezTo>
                  <a:cubicBezTo>
                    <a:pt x="2847" y="3168"/>
                    <a:pt x="2924" y="2932"/>
                    <a:pt x="3023" y="2662"/>
                  </a:cubicBezTo>
                  <a:lnTo>
                    <a:pt x="3206" y="2168"/>
                  </a:lnTo>
                  <a:close/>
                  <a:moveTo>
                    <a:pt x="2801" y="3480"/>
                  </a:moveTo>
                  <a:cubicBezTo>
                    <a:pt x="2812" y="3480"/>
                    <a:pt x="2823" y="3481"/>
                    <a:pt x="2834" y="3482"/>
                  </a:cubicBezTo>
                  <a:cubicBezTo>
                    <a:pt x="2964" y="3501"/>
                    <a:pt x="6795" y="4936"/>
                    <a:pt x="6855" y="4990"/>
                  </a:cubicBezTo>
                  <a:cubicBezTo>
                    <a:pt x="7015" y="5133"/>
                    <a:pt x="9289" y="6040"/>
                    <a:pt x="9581" y="6078"/>
                  </a:cubicBezTo>
                  <a:cubicBezTo>
                    <a:pt x="9699" y="6093"/>
                    <a:pt x="9788" y="6123"/>
                    <a:pt x="9801" y="6153"/>
                  </a:cubicBezTo>
                  <a:cubicBezTo>
                    <a:pt x="9814" y="6183"/>
                    <a:pt x="9726" y="6365"/>
                    <a:pt x="9587" y="6589"/>
                  </a:cubicBezTo>
                  <a:cubicBezTo>
                    <a:pt x="9366" y="6948"/>
                    <a:pt x="9189" y="7244"/>
                    <a:pt x="8827" y="7863"/>
                  </a:cubicBezTo>
                  <a:cubicBezTo>
                    <a:pt x="8749" y="7997"/>
                    <a:pt x="8662" y="8155"/>
                    <a:pt x="8635" y="8211"/>
                  </a:cubicBezTo>
                  <a:cubicBezTo>
                    <a:pt x="8608" y="8267"/>
                    <a:pt x="8571" y="8327"/>
                    <a:pt x="8552" y="8342"/>
                  </a:cubicBezTo>
                  <a:cubicBezTo>
                    <a:pt x="8532" y="8358"/>
                    <a:pt x="8407" y="8570"/>
                    <a:pt x="8274" y="8810"/>
                  </a:cubicBezTo>
                  <a:cubicBezTo>
                    <a:pt x="8141" y="9049"/>
                    <a:pt x="8003" y="9279"/>
                    <a:pt x="7969" y="9316"/>
                  </a:cubicBezTo>
                  <a:cubicBezTo>
                    <a:pt x="7911" y="9382"/>
                    <a:pt x="7399" y="10363"/>
                    <a:pt x="7113" y="10958"/>
                  </a:cubicBezTo>
                  <a:cubicBezTo>
                    <a:pt x="6958" y="11282"/>
                    <a:pt x="6567" y="12033"/>
                    <a:pt x="6402" y="12326"/>
                  </a:cubicBezTo>
                  <a:cubicBezTo>
                    <a:pt x="6331" y="12453"/>
                    <a:pt x="6242" y="12614"/>
                    <a:pt x="6201" y="12690"/>
                  </a:cubicBezTo>
                  <a:cubicBezTo>
                    <a:pt x="6163" y="12764"/>
                    <a:pt x="6056" y="12944"/>
                    <a:pt x="5967" y="13087"/>
                  </a:cubicBezTo>
                  <a:cubicBezTo>
                    <a:pt x="5879" y="13231"/>
                    <a:pt x="5727" y="13476"/>
                    <a:pt x="5632" y="13629"/>
                  </a:cubicBezTo>
                  <a:cubicBezTo>
                    <a:pt x="5537" y="13783"/>
                    <a:pt x="5386" y="14018"/>
                    <a:pt x="5300" y="14150"/>
                  </a:cubicBezTo>
                  <a:cubicBezTo>
                    <a:pt x="5211" y="14284"/>
                    <a:pt x="5034" y="14589"/>
                    <a:pt x="4902" y="14834"/>
                  </a:cubicBezTo>
                  <a:cubicBezTo>
                    <a:pt x="4539" y="15506"/>
                    <a:pt x="4185" y="16123"/>
                    <a:pt x="3861" y="16648"/>
                  </a:cubicBezTo>
                  <a:cubicBezTo>
                    <a:pt x="3700" y="16909"/>
                    <a:pt x="3552" y="17168"/>
                    <a:pt x="3532" y="17223"/>
                  </a:cubicBezTo>
                  <a:cubicBezTo>
                    <a:pt x="3511" y="17277"/>
                    <a:pt x="3464" y="17350"/>
                    <a:pt x="3430" y="17381"/>
                  </a:cubicBezTo>
                  <a:cubicBezTo>
                    <a:pt x="3395" y="17412"/>
                    <a:pt x="3331" y="17504"/>
                    <a:pt x="3291" y="17582"/>
                  </a:cubicBezTo>
                  <a:cubicBezTo>
                    <a:pt x="3207" y="17744"/>
                    <a:pt x="2732" y="18474"/>
                    <a:pt x="2366" y="19000"/>
                  </a:cubicBezTo>
                  <a:cubicBezTo>
                    <a:pt x="2089" y="19398"/>
                    <a:pt x="1849" y="19767"/>
                    <a:pt x="1653" y="20095"/>
                  </a:cubicBezTo>
                  <a:cubicBezTo>
                    <a:pt x="1578" y="20221"/>
                    <a:pt x="1458" y="20402"/>
                    <a:pt x="1384" y="20502"/>
                  </a:cubicBezTo>
                  <a:cubicBezTo>
                    <a:pt x="1312" y="20603"/>
                    <a:pt x="1217" y="20752"/>
                    <a:pt x="1173" y="20838"/>
                  </a:cubicBezTo>
                  <a:cubicBezTo>
                    <a:pt x="975" y="21226"/>
                    <a:pt x="819" y="21496"/>
                    <a:pt x="750" y="21576"/>
                  </a:cubicBezTo>
                  <a:cubicBezTo>
                    <a:pt x="706" y="21625"/>
                    <a:pt x="598" y="21795"/>
                    <a:pt x="505" y="21958"/>
                  </a:cubicBezTo>
                  <a:cubicBezTo>
                    <a:pt x="401" y="22143"/>
                    <a:pt x="334" y="22235"/>
                    <a:pt x="304" y="22235"/>
                  </a:cubicBezTo>
                  <a:cubicBezTo>
                    <a:pt x="286" y="22235"/>
                    <a:pt x="281" y="22201"/>
                    <a:pt x="289" y="22133"/>
                  </a:cubicBezTo>
                  <a:cubicBezTo>
                    <a:pt x="335" y="21782"/>
                    <a:pt x="346" y="21212"/>
                    <a:pt x="309" y="21140"/>
                  </a:cubicBezTo>
                  <a:cubicBezTo>
                    <a:pt x="281" y="21086"/>
                    <a:pt x="288" y="21007"/>
                    <a:pt x="329" y="20917"/>
                  </a:cubicBezTo>
                  <a:cubicBezTo>
                    <a:pt x="398" y="20767"/>
                    <a:pt x="404" y="20717"/>
                    <a:pt x="598" y="18782"/>
                  </a:cubicBezTo>
                  <a:cubicBezTo>
                    <a:pt x="670" y="18077"/>
                    <a:pt x="748" y="17331"/>
                    <a:pt x="772" y="17126"/>
                  </a:cubicBezTo>
                  <a:cubicBezTo>
                    <a:pt x="828" y="16668"/>
                    <a:pt x="889" y="15969"/>
                    <a:pt x="925" y="15364"/>
                  </a:cubicBezTo>
                  <a:cubicBezTo>
                    <a:pt x="975" y="14529"/>
                    <a:pt x="1051" y="13760"/>
                    <a:pt x="1131" y="13281"/>
                  </a:cubicBezTo>
                  <a:cubicBezTo>
                    <a:pt x="1175" y="13017"/>
                    <a:pt x="1210" y="12772"/>
                    <a:pt x="1210" y="12735"/>
                  </a:cubicBezTo>
                  <a:cubicBezTo>
                    <a:pt x="1209" y="12697"/>
                    <a:pt x="1218" y="12624"/>
                    <a:pt x="1230" y="12575"/>
                  </a:cubicBezTo>
                  <a:cubicBezTo>
                    <a:pt x="1240" y="12525"/>
                    <a:pt x="1241" y="12418"/>
                    <a:pt x="1231" y="12340"/>
                  </a:cubicBezTo>
                  <a:cubicBezTo>
                    <a:pt x="1220" y="12259"/>
                    <a:pt x="1236" y="12071"/>
                    <a:pt x="1266" y="11921"/>
                  </a:cubicBezTo>
                  <a:cubicBezTo>
                    <a:pt x="1334" y="11578"/>
                    <a:pt x="1400" y="11077"/>
                    <a:pt x="1485" y="10284"/>
                  </a:cubicBezTo>
                  <a:cubicBezTo>
                    <a:pt x="1615" y="9049"/>
                    <a:pt x="1676" y="8610"/>
                    <a:pt x="1826" y="7835"/>
                  </a:cubicBezTo>
                  <a:cubicBezTo>
                    <a:pt x="1963" y="7119"/>
                    <a:pt x="1985" y="7009"/>
                    <a:pt x="2038" y="6761"/>
                  </a:cubicBezTo>
                  <a:cubicBezTo>
                    <a:pt x="2057" y="6668"/>
                    <a:pt x="2091" y="6439"/>
                    <a:pt x="2110" y="6258"/>
                  </a:cubicBezTo>
                  <a:cubicBezTo>
                    <a:pt x="2143" y="5948"/>
                    <a:pt x="2198" y="5634"/>
                    <a:pt x="2299" y="5185"/>
                  </a:cubicBezTo>
                  <a:cubicBezTo>
                    <a:pt x="2322" y="5084"/>
                    <a:pt x="2336" y="4974"/>
                    <a:pt x="2331" y="4945"/>
                  </a:cubicBezTo>
                  <a:cubicBezTo>
                    <a:pt x="2325" y="4915"/>
                    <a:pt x="2337" y="4833"/>
                    <a:pt x="2357" y="4767"/>
                  </a:cubicBezTo>
                  <a:cubicBezTo>
                    <a:pt x="2377" y="4698"/>
                    <a:pt x="2425" y="4495"/>
                    <a:pt x="2462" y="4321"/>
                  </a:cubicBezTo>
                  <a:cubicBezTo>
                    <a:pt x="2563" y="3854"/>
                    <a:pt x="2655" y="3542"/>
                    <a:pt x="2705" y="3504"/>
                  </a:cubicBezTo>
                  <a:cubicBezTo>
                    <a:pt x="2723" y="3489"/>
                    <a:pt x="2761" y="3480"/>
                    <a:pt x="2801" y="3480"/>
                  </a:cubicBezTo>
                  <a:close/>
                  <a:moveTo>
                    <a:pt x="4654" y="1"/>
                  </a:moveTo>
                  <a:cubicBezTo>
                    <a:pt x="4517" y="1"/>
                    <a:pt x="4469" y="182"/>
                    <a:pt x="4482" y="625"/>
                  </a:cubicBezTo>
                  <a:cubicBezTo>
                    <a:pt x="4489" y="851"/>
                    <a:pt x="4489" y="1051"/>
                    <a:pt x="4482" y="1069"/>
                  </a:cubicBezTo>
                  <a:cubicBezTo>
                    <a:pt x="4476" y="1087"/>
                    <a:pt x="4480" y="1238"/>
                    <a:pt x="4493" y="1399"/>
                  </a:cubicBezTo>
                  <a:cubicBezTo>
                    <a:pt x="4511" y="1643"/>
                    <a:pt x="4500" y="2149"/>
                    <a:pt x="4474" y="2221"/>
                  </a:cubicBezTo>
                  <a:cubicBezTo>
                    <a:pt x="4474" y="2221"/>
                    <a:pt x="4472" y="2222"/>
                    <a:pt x="4470" y="2222"/>
                  </a:cubicBezTo>
                  <a:cubicBezTo>
                    <a:pt x="4436" y="2222"/>
                    <a:pt x="4164" y="2144"/>
                    <a:pt x="3839" y="2041"/>
                  </a:cubicBezTo>
                  <a:cubicBezTo>
                    <a:pt x="3462" y="1922"/>
                    <a:pt x="3232" y="1865"/>
                    <a:pt x="3136" y="1865"/>
                  </a:cubicBezTo>
                  <a:cubicBezTo>
                    <a:pt x="3124" y="1865"/>
                    <a:pt x="3114" y="1865"/>
                    <a:pt x="3106" y="1867"/>
                  </a:cubicBezTo>
                  <a:cubicBezTo>
                    <a:pt x="3003" y="1892"/>
                    <a:pt x="2994" y="1911"/>
                    <a:pt x="2627" y="2941"/>
                  </a:cubicBezTo>
                  <a:cubicBezTo>
                    <a:pt x="2419" y="3525"/>
                    <a:pt x="2249" y="4060"/>
                    <a:pt x="2243" y="4148"/>
                  </a:cubicBezTo>
                  <a:cubicBezTo>
                    <a:pt x="2238" y="4233"/>
                    <a:pt x="2210" y="4368"/>
                    <a:pt x="2183" y="4442"/>
                  </a:cubicBezTo>
                  <a:cubicBezTo>
                    <a:pt x="2131" y="4583"/>
                    <a:pt x="2033" y="5100"/>
                    <a:pt x="1833" y="6275"/>
                  </a:cubicBezTo>
                  <a:cubicBezTo>
                    <a:pt x="1769" y="6654"/>
                    <a:pt x="1708" y="7015"/>
                    <a:pt x="1698" y="7074"/>
                  </a:cubicBezTo>
                  <a:cubicBezTo>
                    <a:pt x="1689" y="7134"/>
                    <a:pt x="1631" y="7422"/>
                    <a:pt x="1570" y="7719"/>
                  </a:cubicBezTo>
                  <a:cubicBezTo>
                    <a:pt x="1423" y="8439"/>
                    <a:pt x="1414" y="8489"/>
                    <a:pt x="1352" y="9018"/>
                  </a:cubicBezTo>
                  <a:cubicBezTo>
                    <a:pt x="1322" y="9274"/>
                    <a:pt x="1251" y="9874"/>
                    <a:pt x="1194" y="10361"/>
                  </a:cubicBezTo>
                  <a:cubicBezTo>
                    <a:pt x="1137" y="10848"/>
                    <a:pt x="1032" y="11633"/>
                    <a:pt x="961" y="12115"/>
                  </a:cubicBezTo>
                  <a:cubicBezTo>
                    <a:pt x="883" y="12642"/>
                    <a:pt x="848" y="13013"/>
                    <a:pt x="874" y="13053"/>
                  </a:cubicBezTo>
                  <a:cubicBezTo>
                    <a:pt x="896" y="13087"/>
                    <a:pt x="892" y="13145"/>
                    <a:pt x="866" y="13175"/>
                  </a:cubicBezTo>
                  <a:cubicBezTo>
                    <a:pt x="819" y="13228"/>
                    <a:pt x="733" y="13857"/>
                    <a:pt x="736" y="14112"/>
                  </a:cubicBezTo>
                  <a:cubicBezTo>
                    <a:pt x="737" y="14182"/>
                    <a:pt x="734" y="14270"/>
                    <a:pt x="730" y="14307"/>
                  </a:cubicBezTo>
                  <a:cubicBezTo>
                    <a:pt x="701" y="14524"/>
                    <a:pt x="614" y="15714"/>
                    <a:pt x="625" y="15757"/>
                  </a:cubicBezTo>
                  <a:cubicBezTo>
                    <a:pt x="631" y="15786"/>
                    <a:pt x="623" y="15908"/>
                    <a:pt x="607" y="16028"/>
                  </a:cubicBezTo>
                  <a:cubicBezTo>
                    <a:pt x="590" y="16149"/>
                    <a:pt x="515" y="16847"/>
                    <a:pt x="440" y="17577"/>
                  </a:cubicBezTo>
                  <a:cubicBezTo>
                    <a:pt x="366" y="18307"/>
                    <a:pt x="298" y="18945"/>
                    <a:pt x="288" y="18993"/>
                  </a:cubicBezTo>
                  <a:cubicBezTo>
                    <a:pt x="280" y="19040"/>
                    <a:pt x="248" y="19350"/>
                    <a:pt x="219" y="19681"/>
                  </a:cubicBezTo>
                  <a:cubicBezTo>
                    <a:pt x="189" y="20011"/>
                    <a:pt x="153" y="20392"/>
                    <a:pt x="138" y="20527"/>
                  </a:cubicBezTo>
                  <a:cubicBezTo>
                    <a:pt x="80" y="21048"/>
                    <a:pt x="62" y="21270"/>
                    <a:pt x="38" y="21730"/>
                  </a:cubicBezTo>
                  <a:cubicBezTo>
                    <a:pt x="1" y="22447"/>
                    <a:pt x="36" y="22609"/>
                    <a:pt x="237" y="22641"/>
                  </a:cubicBezTo>
                  <a:cubicBezTo>
                    <a:pt x="247" y="22643"/>
                    <a:pt x="258" y="22644"/>
                    <a:pt x="268" y="22644"/>
                  </a:cubicBezTo>
                  <a:cubicBezTo>
                    <a:pt x="395" y="22644"/>
                    <a:pt x="518" y="22510"/>
                    <a:pt x="655" y="22229"/>
                  </a:cubicBezTo>
                  <a:cubicBezTo>
                    <a:pt x="710" y="22111"/>
                    <a:pt x="821" y="21926"/>
                    <a:pt x="900" y="21815"/>
                  </a:cubicBezTo>
                  <a:cubicBezTo>
                    <a:pt x="1056" y="21600"/>
                    <a:pt x="1095" y="21522"/>
                    <a:pt x="1045" y="21522"/>
                  </a:cubicBezTo>
                  <a:cubicBezTo>
                    <a:pt x="1041" y="21522"/>
                    <a:pt x="1036" y="21522"/>
                    <a:pt x="1030" y="21524"/>
                  </a:cubicBezTo>
                  <a:cubicBezTo>
                    <a:pt x="1027" y="21524"/>
                    <a:pt x="1024" y="21525"/>
                    <a:pt x="1022" y="21525"/>
                  </a:cubicBezTo>
                  <a:cubicBezTo>
                    <a:pt x="1002" y="21525"/>
                    <a:pt x="1022" y="21499"/>
                    <a:pt x="1072" y="21463"/>
                  </a:cubicBezTo>
                  <a:cubicBezTo>
                    <a:pt x="1127" y="21422"/>
                    <a:pt x="1234" y="21279"/>
                    <a:pt x="1311" y="21141"/>
                  </a:cubicBezTo>
                  <a:cubicBezTo>
                    <a:pt x="1389" y="21003"/>
                    <a:pt x="1516" y="20794"/>
                    <a:pt x="1596" y="20670"/>
                  </a:cubicBezTo>
                  <a:cubicBezTo>
                    <a:pt x="1676" y="20548"/>
                    <a:pt x="1917" y="20171"/>
                    <a:pt x="2132" y="19835"/>
                  </a:cubicBezTo>
                  <a:cubicBezTo>
                    <a:pt x="2347" y="19497"/>
                    <a:pt x="2626" y="19084"/>
                    <a:pt x="2752" y="18916"/>
                  </a:cubicBezTo>
                  <a:cubicBezTo>
                    <a:pt x="3126" y="18416"/>
                    <a:pt x="4331" y="16458"/>
                    <a:pt x="4887" y="15446"/>
                  </a:cubicBezTo>
                  <a:cubicBezTo>
                    <a:pt x="5346" y="14612"/>
                    <a:pt x="5640" y="14105"/>
                    <a:pt x="5878" y="13744"/>
                  </a:cubicBezTo>
                  <a:cubicBezTo>
                    <a:pt x="5998" y="13561"/>
                    <a:pt x="6122" y="13366"/>
                    <a:pt x="6151" y="13315"/>
                  </a:cubicBezTo>
                  <a:cubicBezTo>
                    <a:pt x="6253" y="13138"/>
                    <a:pt x="6475" y="12767"/>
                    <a:pt x="6581" y="12601"/>
                  </a:cubicBezTo>
                  <a:cubicBezTo>
                    <a:pt x="6675" y="12454"/>
                    <a:pt x="7020" y="11778"/>
                    <a:pt x="7570" y="10662"/>
                  </a:cubicBezTo>
                  <a:cubicBezTo>
                    <a:pt x="7924" y="9942"/>
                    <a:pt x="8174" y="9502"/>
                    <a:pt x="9140" y="7887"/>
                  </a:cubicBezTo>
                  <a:cubicBezTo>
                    <a:pt x="9406" y="7443"/>
                    <a:pt x="9658" y="7016"/>
                    <a:pt x="9698" y="6944"/>
                  </a:cubicBezTo>
                  <a:cubicBezTo>
                    <a:pt x="9737" y="6870"/>
                    <a:pt x="9820" y="6734"/>
                    <a:pt x="9879" y="6642"/>
                  </a:cubicBezTo>
                  <a:cubicBezTo>
                    <a:pt x="9938" y="6549"/>
                    <a:pt x="10118" y="6233"/>
                    <a:pt x="10277" y="5937"/>
                  </a:cubicBezTo>
                  <a:cubicBezTo>
                    <a:pt x="10437" y="5641"/>
                    <a:pt x="10596" y="5354"/>
                    <a:pt x="10633" y="5297"/>
                  </a:cubicBezTo>
                  <a:cubicBezTo>
                    <a:pt x="10723" y="5155"/>
                    <a:pt x="10799" y="4787"/>
                    <a:pt x="10756" y="4695"/>
                  </a:cubicBezTo>
                  <a:cubicBezTo>
                    <a:pt x="10735" y="4648"/>
                    <a:pt x="10561" y="4550"/>
                    <a:pt x="10275" y="4424"/>
                  </a:cubicBezTo>
                  <a:cubicBezTo>
                    <a:pt x="9796" y="4213"/>
                    <a:pt x="9346" y="3982"/>
                    <a:pt x="9325" y="3934"/>
                  </a:cubicBezTo>
                  <a:cubicBezTo>
                    <a:pt x="9317" y="3920"/>
                    <a:pt x="9368" y="3841"/>
                    <a:pt x="9437" y="3757"/>
                  </a:cubicBezTo>
                  <a:cubicBezTo>
                    <a:pt x="9888" y="3209"/>
                    <a:pt x="10427" y="2522"/>
                    <a:pt x="10484" y="2426"/>
                  </a:cubicBezTo>
                  <a:cubicBezTo>
                    <a:pt x="10520" y="2364"/>
                    <a:pt x="10595" y="2253"/>
                    <a:pt x="10654" y="2174"/>
                  </a:cubicBezTo>
                  <a:cubicBezTo>
                    <a:pt x="10772" y="2016"/>
                    <a:pt x="10786" y="1916"/>
                    <a:pt x="10694" y="1882"/>
                  </a:cubicBezTo>
                  <a:cubicBezTo>
                    <a:pt x="10685" y="1879"/>
                    <a:pt x="10676" y="1877"/>
                    <a:pt x="10665" y="1877"/>
                  </a:cubicBezTo>
                  <a:cubicBezTo>
                    <a:pt x="10579" y="1877"/>
                    <a:pt x="10454" y="1989"/>
                    <a:pt x="10361" y="2153"/>
                  </a:cubicBezTo>
                  <a:cubicBezTo>
                    <a:pt x="10269" y="2317"/>
                    <a:pt x="9813" y="2915"/>
                    <a:pt x="9641" y="3097"/>
                  </a:cubicBezTo>
                  <a:cubicBezTo>
                    <a:pt x="9582" y="3159"/>
                    <a:pt x="9525" y="3239"/>
                    <a:pt x="9510" y="3278"/>
                  </a:cubicBezTo>
                  <a:cubicBezTo>
                    <a:pt x="9495" y="3319"/>
                    <a:pt x="9448" y="3373"/>
                    <a:pt x="9402" y="3404"/>
                  </a:cubicBezTo>
                  <a:cubicBezTo>
                    <a:pt x="9392" y="3412"/>
                    <a:pt x="9383" y="3416"/>
                    <a:pt x="9377" y="3416"/>
                  </a:cubicBezTo>
                  <a:cubicBezTo>
                    <a:pt x="9340" y="3416"/>
                    <a:pt x="9372" y="3281"/>
                    <a:pt x="9510" y="2799"/>
                  </a:cubicBezTo>
                  <a:cubicBezTo>
                    <a:pt x="9613" y="2433"/>
                    <a:pt x="9767" y="1925"/>
                    <a:pt x="9851" y="1665"/>
                  </a:cubicBezTo>
                  <a:cubicBezTo>
                    <a:pt x="9973" y="1285"/>
                    <a:pt x="9993" y="1178"/>
                    <a:pt x="9952" y="1116"/>
                  </a:cubicBezTo>
                  <a:cubicBezTo>
                    <a:pt x="9913" y="1056"/>
                    <a:pt x="9891" y="1031"/>
                    <a:pt x="9858" y="1031"/>
                  </a:cubicBezTo>
                  <a:cubicBezTo>
                    <a:pt x="9839" y="1031"/>
                    <a:pt x="9818" y="1039"/>
                    <a:pt x="9788" y="1053"/>
                  </a:cubicBezTo>
                  <a:cubicBezTo>
                    <a:pt x="9708" y="1089"/>
                    <a:pt x="9653" y="1235"/>
                    <a:pt x="9525" y="1740"/>
                  </a:cubicBezTo>
                  <a:cubicBezTo>
                    <a:pt x="9471" y="1953"/>
                    <a:pt x="9323" y="2473"/>
                    <a:pt x="9198" y="2892"/>
                  </a:cubicBezTo>
                  <a:cubicBezTo>
                    <a:pt x="9072" y="3309"/>
                    <a:pt x="8961" y="3683"/>
                    <a:pt x="8951" y="3719"/>
                  </a:cubicBezTo>
                  <a:cubicBezTo>
                    <a:pt x="8947" y="3734"/>
                    <a:pt x="8937" y="3743"/>
                    <a:pt x="8912" y="3743"/>
                  </a:cubicBezTo>
                  <a:cubicBezTo>
                    <a:pt x="8851" y="3743"/>
                    <a:pt x="8696" y="3687"/>
                    <a:pt x="8312" y="3533"/>
                  </a:cubicBezTo>
                  <a:cubicBezTo>
                    <a:pt x="7320" y="3135"/>
                    <a:pt x="5605" y="2532"/>
                    <a:pt x="5286" y="2466"/>
                  </a:cubicBezTo>
                  <a:cubicBezTo>
                    <a:pt x="5122" y="2433"/>
                    <a:pt x="4986" y="2393"/>
                    <a:pt x="4977" y="2376"/>
                  </a:cubicBezTo>
                  <a:cubicBezTo>
                    <a:pt x="4959" y="2336"/>
                    <a:pt x="5320" y="1643"/>
                    <a:pt x="5596" y="1189"/>
                  </a:cubicBezTo>
                  <a:cubicBezTo>
                    <a:pt x="5803" y="849"/>
                    <a:pt x="5822" y="801"/>
                    <a:pt x="5788" y="723"/>
                  </a:cubicBezTo>
                  <a:cubicBezTo>
                    <a:pt x="5767" y="675"/>
                    <a:pt x="5754" y="655"/>
                    <a:pt x="5729" y="655"/>
                  </a:cubicBezTo>
                  <a:cubicBezTo>
                    <a:pt x="5713" y="655"/>
                    <a:pt x="5691" y="664"/>
                    <a:pt x="5658" y="679"/>
                  </a:cubicBezTo>
                  <a:cubicBezTo>
                    <a:pt x="5606" y="703"/>
                    <a:pt x="5519" y="803"/>
                    <a:pt x="5461" y="905"/>
                  </a:cubicBezTo>
                  <a:cubicBezTo>
                    <a:pt x="5403" y="1005"/>
                    <a:pt x="5271" y="1233"/>
                    <a:pt x="5167" y="1410"/>
                  </a:cubicBezTo>
                  <a:cubicBezTo>
                    <a:pt x="5064" y="1586"/>
                    <a:pt x="4947" y="1814"/>
                    <a:pt x="4910" y="1913"/>
                  </a:cubicBezTo>
                  <a:cubicBezTo>
                    <a:pt x="4855" y="2061"/>
                    <a:pt x="4792" y="2151"/>
                    <a:pt x="4759" y="2151"/>
                  </a:cubicBezTo>
                  <a:cubicBezTo>
                    <a:pt x="4741" y="2151"/>
                    <a:pt x="4731" y="2126"/>
                    <a:pt x="4735" y="2071"/>
                  </a:cubicBezTo>
                  <a:cubicBezTo>
                    <a:pt x="4744" y="1926"/>
                    <a:pt x="4754" y="786"/>
                    <a:pt x="4748" y="483"/>
                  </a:cubicBezTo>
                  <a:cubicBezTo>
                    <a:pt x="4746" y="350"/>
                    <a:pt x="4761" y="193"/>
                    <a:pt x="4782" y="138"/>
                  </a:cubicBezTo>
                  <a:cubicBezTo>
                    <a:pt x="4815" y="50"/>
                    <a:pt x="4804" y="32"/>
                    <a:pt x="4704" y="7"/>
                  </a:cubicBezTo>
                  <a:cubicBezTo>
                    <a:pt x="4686" y="3"/>
                    <a:pt x="4670" y="1"/>
                    <a:pt x="4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0"/>
            <p:cNvSpPr/>
            <p:nvPr/>
          </p:nvSpPr>
          <p:spPr>
            <a:xfrm>
              <a:off x="6046175" y="914175"/>
              <a:ext cx="96275" cy="69675"/>
            </a:xfrm>
            <a:custGeom>
              <a:avLst/>
              <a:gdLst/>
              <a:ahLst/>
              <a:cxnLst/>
              <a:rect l="l" t="t" r="r" b="b"/>
              <a:pathLst>
                <a:path w="3851" h="2787" extrusionOk="0">
                  <a:moveTo>
                    <a:pt x="1453" y="0"/>
                  </a:moveTo>
                  <a:cubicBezTo>
                    <a:pt x="1256" y="0"/>
                    <a:pt x="1073" y="37"/>
                    <a:pt x="970" y="103"/>
                  </a:cubicBezTo>
                  <a:cubicBezTo>
                    <a:pt x="742" y="252"/>
                    <a:pt x="607" y="696"/>
                    <a:pt x="751" y="823"/>
                  </a:cubicBezTo>
                  <a:cubicBezTo>
                    <a:pt x="780" y="849"/>
                    <a:pt x="1301" y="1065"/>
                    <a:pt x="1913" y="1305"/>
                  </a:cubicBezTo>
                  <a:cubicBezTo>
                    <a:pt x="2995" y="1730"/>
                    <a:pt x="3199" y="1832"/>
                    <a:pt x="3345" y="2019"/>
                  </a:cubicBezTo>
                  <a:cubicBezTo>
                    <a:pt x="3429" y="2128"/>
                    <a:pt x="3369" y="2337"/>
                    <a:pt x="3224" y="2436"/>
                  </a:cubicBezTo>
                  <a:cubicBezTo>
                    <a:pt x="3162" y="2479"/>
                    <a:pt x="2992" y="2501"/>
                    <a:pt x="2779" y="2501"/>
                  </a:cubicBezTo>
                  <a:cubicBezTo>
                    <a:pt x="2582" y="2501"/>
                    <a:pt x="2350" y="2482"/>
                    <a:pt x="2132" y="2445"/>
                  </a:cubicBezTo>
                  <a:cubicBezTo>
                    <a:pt x="1777" y="2384"/>
                    <a:pt x="727" y="2043"/>
                    <a:pt x="446" y="1898"/>
                  </a:cubicBezTo>
                  <a:cubicBezTo>
                    <a:pt x="286" y="1816"/>
                    <a:pt x="278" y="1771"/>
                    <a:pt x="361" y="1420"/>
                  </a:cubicBezTo>
                  <a:cubicBezTo>
                    <a:pt x="406" y="1231"/>
                    <a:pt x="400" y="1202"/>
                    <a:pt x="315" y="1171"/>
                  </a:cubicBezTo>
                  <a:cubicBezTo>
                    <a:pt x="285" y="1160"/>
                    <a:pt x="259" y="1155"/>
                    <a:pt x="235" y="1155"/>
                  </a:cubicBezTo>
                  <a:cubicBezTo>
                    <a:pt x="135" y="1155"/>
                    <a:pt x="83" y="1257"/>
                    <a:pt x="48" y="1506"/>
                  </a:cubicBezTo>
                  <a:cubicBezTo>
                    <a:pt x="1" y="1839"/>
                    <a:pt x="38" y="1959"/>
                    <a:pt x="228" y="2084"/>
                  </a:cubicBezTo>
                  <a:cubicBezTo>
                    <a:pt x="424" y="2212"/>
                    <a:pt x="1771" y="2675"/>
                    <a:pt x="2105" y="2729"/>
                  </a:cubicBezTo>
                  <a:cubicBezTo>
                    <a:pt x="2322" y="2764"/>
                    <a:pt x="2683" y="2787"/>
                    <a:pt x="2940" y="2787"/>
                  </a:cubicBezTo>
                  <a:cubicBezTo>
                    <a:pt x="3060" y="2787"/>
                    <a:pt x="3157" y="2782"/>
                    <a:pt x="3207" y="2771"/>
                  </a:cubicBezTo>
                  <a:cubicBezTo>
                    <a:pt x="3378" y="2734"/>
                    <a:pt x="3514" y="2588"/>
                    <a:pt x="3602" y="2348"/>
                  </a:cubicBezTo>
                  <a:cubicBezTo>
                    <a:pt x="3717" y="2027"/>
                    <a:pt x="3690" y="1925"/>
                    <a:pt x="3424" y="1709"/>
                  </a:cubicBezTo>
                  <a:cubicBezTo>
                    <a:pt x="3228" y="1551"/>
                    <a:pt x="3103" y="1490"/>
                    <a:pt x="2587" y="1298"/>
                  </a:cubicBezTo>
                  <a:cubicBezTo>
                    <a:pt x="2253" y="1173"/>
                    <a:pt x="1756" y="975"/>
                    <a:pt x="1478" y="855"/>
                  </a:cubicBezTo>
                  <a:cubicBezTo>
                    <a:pt x="1024" y="661"/>
                    <a:pt x="976" y="631"/>
                    <a:pt x="984" y="551"/>
                  </a:cubicBezTo>
                  <a:cubicBezTo>
                    <a:pt x="998" y="408"/>
                    <a:pt x="1138" y="306"/>
                    <a:pt x="1346" y="288"/>
                  </a:cubicBezTo>
                  <a:cubicBezTo>
                    <a:pt x="1369" y="286"/>
                    <a:pt x="1394" y="285"/>
                    <a:pt x="1421" y="285"/>
                  </a:cubicBezTo>
                  <a:cubicBezTo>
                    <a:pt x="1714" y="285"/>
                    <a:pt x="2187" y="401"/>
                    <a:pt x="2533" y="563"/>
                  </a:cubicBezTo>
                  <a:cubicBezTo>
                    <a:pt x="3003" y="783"/>
                    <a:pt x="3522" y="1071"/>
                    <a:pt x="3547" y="1128"/>
                  </a:cubicBezTo>
                  <a:cubicBezTo>
                    <a:pt x="3558" y="1153"/>
                    <a:pt x="3557" y="1223"/>
                    <a:pt x="3544" y="1280"/>
                  </a:cubicBezTo>
                  <a:cubicBezTo>
                    <a:pt x="3526" y="1361"/>
                    <a:pt x="3544" y="1394"/>
                    <a:pt x="3621" y="1423"/>
                  </a:cubicBezTo>
                  <a:cubicBezTo>
                    <a:pt x="3646" y="1432"/>
                    <a:pt x="3665" y="1437"/>
                    <a:pt x="3682" y="1437"/>
                  </a:cubicBezTo>
                  <a:cubicBezTo>
                    <a:pt x="3724" y="1437"/>
                    <a:pt x="3748" y="1402"/>
                    <a:pt x="3792" y="1302"/>
                  </a:cubicBezTo>
                  <a:cubicBezTo>
                    <a:pt x="3850" y="1174"/>
                    <a:pt x="3851" y="1119"/>
                    <a:pt x="3799" y="1013"/>
                  </a:cubicBezTo>
                  <a:cubicBezTo>
                    <a:pt x="3673" y="760"/>
                    <a:pt x="2479" y="183"/>
                    <a:pt x="1773" y="33"/>
                  </a:cubicBezTo>
                  <a:cubicBezTo>
                    <a:pt x="1669" y="11"/>
                    <a:pt x="155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0"/>
            <p:cNvSpPr/>
            <p:nvPr/>
          </p:nvSpPr>
          <p:spPr>
            <a:xfrm>
              <a:off x="6025725" y="975450"/>
              <a:ext cx="96250" cy="75375"/>
            </a:xfrm>
            <a:custGeom>
              <a:avLst/>
              <a:gdLst/>
              <a:ahLst/>
              <a:cxnLst/>
              <a:rect l="l" t="t" r="r" b="b"/>
              <a:pathLst>
                <a:path w="3850" h="3015" extrusionOk="0">
                  <a:moveTo>
                    <a:pt x="983" y="0"/>
                  </a:moveTo>
                  <a:cubicBezTo>
                    <a:pt x="635" y="0"/>
                    <a:pt x="492" y="209"/>
                    <a:pt x="298" y="733"/>
                  </a:cubicBezTo>
                  <a:cubicBezTo>
                    <a:pt x="1" y="1534"/>
                    <a:pt x="23" y="2133"/>
                    <a:pt x="360" y="2351"/>
                  </a:cubicBezTo>
                  <a:cubicBezTo>
                    <a:pt x="695" y="2568"/>
                    <a:pt x="1035" y="2717"/>
                    <a:pt x="1333" y="2777"/>
                  </a:cubicBezTo>
                  <a:cubicBezTo>
                    <a:pt x="1508" y="2812"/>
                    <a:pt x="1732" y="2858"/>
                    <a:pt x="1824" y="2879"/>
                  </a:cubicBezTo>
                  <a:cubicBezTo>
                    <a:pt x="1918" y="2901"/>
                    <a:pt x="2104" y="2927"/>
                    <a:pt x="2241" y="2939"/>
                  </a:cubicBezTo>
                  <a:cubicBezTo>
                    <a:pt x="2376" y="2950"/>
                    <a:pt x="2580" y="2977"/>
                    <a:pt x="2696" y="2997"/>
                  </a:cubicBezTo>
                  <a:cubicBezTo>
                    <a:pt x="2759" y="3008"/>
                    <a:pt x="2813" y="3014"/>
                    <a:pt x="2861" y="3014"/>
                  </a:cubicBezTo>
                  <a:cubicBezTo>
                    <a:pt x="3024" y="3014"/>
                    <a:pt x="3114" y="2941"/>
                    <a:pt x="3234" y="2749"/>
                  </a:cubicBezTo>
                  <a:cubicBezTo>
                    <a:pt x="3339" y="2581"/>
                    <a:pt x="3356" y="2528"/>
                    <a:pt x="3326" y="2465"/>
                  </a:cubicBezTo>
                  <a:cubicBezTo>
                    <a:pt x="3307" y="2427"/>
                    <a:pt x="3293" y="2409"/>
                    <a:pt x="3264" y="2409"/>
                  </a:cubicBezTo>
                  <a:cubicBezTo>
                    <a:pt x="3243" y="2409"/>
                    <a:pt x="3214" y="2419"/>
                    <a:pt x="3169" y="2438"/>
                  </a:cubicBezTo>
                  <a:cubicBezTo>
                    <a:pt x="3102" y="2467"/>
                    <a:pt x="3031" y="2539"/>
                    <a:pt x="3008" y="2604"/>
                  </a:cubicBezTo>
                  <a:cubicBezTo>
                    <a:pt x="2970" y="2707"/>
                    <a:pt x="2914" y="2751"/>
                    <a:pt x="2808" y="2751"/>
                  </a:cubicBezTo>
                  <a:cubicBezTo>
                    <a:pt x="2783" y="2751"/>
                    <a:pt x="2755" y="2748"/>
                    <a:pt x="2724" y="2744"/>
                  </a:cubicBezTo>
                  <a:cubicBezTo>
                    <a:pt x="2665" y="2734"/>
                    <a:pt x="2429" y="2701"/>
                    <a:pt x="2200" y="2668"/>
                  </a:cubicBezTo>
                  <a:cubicBezTo>
                    <a:pt x="1488" y="2567"/>
                    <a:pt x="1037" y="2446"/>
                    <a:pt x="734" y="2273"/>
                  </a:cubicBezTo>
                  <a:cubicBezTo>
                    <a:pt x="290" y="2018"/>
                    <a:pt x="240" y="1767"/>
                    <a:pt x="482" y="1002"/>
                  </a:cubicBezTo>
                  <a:cubicBezTo>
                    <a:pt x="651" y="465"/>
                    <a:pt x="768" y="293"/>
                    <a:pt x="974" y="268"/>
                  </a:cubicBezTo>
                  <a:cubicBezTo>
                    <a:pt x="981" y="268"/>
                    <a:pt x="989" y="267"/>
                    <a:pt x="998" y="267"/>
                  </a:cubicBezTo>
                  <a:cubicBezTo>
                    <a:pt x="1217" y="267"/>
                    <a:pt x="2070" y="514"/>
                    <a:pt x="2896" y="816"/>
                  </a:cubicBezTo>
                  <a:lnTo>
                    <a:pt x="3532" y="1050"/>
                  </a:lnTo>
                  <a:lnTo>
                    <a:pt x="3540" y="1219"/>
                  </a:lnTo>
                  <a:cubicBezTo>
                    <a:pt x="3545" y="1340"/>
                    <a:pt x="3570" y="1392"/>
                    <a:pt x="3626" y="1402"/>
                  </a:cubicBezTo>
                  <a:cubicBezTo>
                    <a:pt x="3632" y="1403"/>
                    <a:pt x="3638" y="1403"/>
                    <a:pt x="3643" y="1403"/>
                  </a:cubicBezTo>
                  <a:cubicBezTo>
                    <a:pt x="3799" y="1403"/>
                    <a:pt x="3850" y="1036"/>
                    <a:pt x="3704" y="892"/>
                  </a:cubicBezTo>
                  <a:cubicBezTo>
                    <a:pt x="3615" y="803"/>
                    <a:pt x="2421" y="359"/>
                    <a:pt x="1686" y="142"/>
                  </a:cubicBezTo>
                  <a:cubicBezTo>
                    <a:pt x="1380" y="52"/>
                    <a:pt x="115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0"/>
            <p:cNvSpPr/>
            <p:nvPr/>
          </p:nvSpPr>
          <p:spPr>
            <a:xfrm>
              <a:off x="6013550" y="1043375"/>
              <a:ext cx="79875" cy="59625"/>
            </a:xfrm>
            <a:custGeom>
              <a:avLst/>
              <a:gdLst/>
              <a:ahLst/>
              <a:cxnLst/>
              <a:rect l="l" t="t" r="r" b="b"/>
              <a:pathLst>
                <a:path w="3195" h="2385" extrusionOk="0">
                  <a:moveTo>
                    <a:pt x="645" y="1"/>
                  </a:moveTo>
                  <a:cubicBezTo>
                    <a:pt x="510" y="1"/>
                    <a:pt x="342" y="346"/>
                    <a:pt x="243" y="851"/>
                  </a:cubicBezTo>
                  <a:cubicBezTo>
                    <a:pt x="217" y="981"/>
                    <a:pt x="156" y="1232"/>
                    <a:pt x="109" y="1403"/>
                  </a:cubicBezTo>
                  <a:cubicBezTo>
                    <a:pt x="3" y="1788"/>
                    <a:pt x="0" y="1958"/>
                    <a:pt x="103" y="1996"/>
                  </a:cubicBezTo>
                  <a:cubicBezTo>
                    <a:pt x="120" y="2002"/>
                    <a:pt x="136" y="2006"/>
                    <a:pt x="150" y="2006"/>
                  </a:cubicBezTo>
                  <a:cubicBezTo>
                    <a:pt x="232" y="2006"/>
                    <a:pt x="280" y="1891"/>
                    <a:pt x="370" y="1530"/>
                  </a:cubicBezTo>
                  <a:cubicBezTo>
                    <a:pt x="422" y="1316"/>
                    <a:pt x="469" y="1138"/>
                    <a:pt x="474" y="1136"/>
                  </a:cubicBezTo>
                  <a:cubicBezTo>
                    <a:pt x="474" y="1135"/>
                    <a:pt x="475" y="1135"/>
                    <a:pt x="476" y="1135"/>
                  </a:cubicBezTo>
                  <a:cubicBezTo>
                    <a:pt x="518" y="1135"/>
                    <a:pt x="1089" y="1305"/>
                    <a:pt x="1735" y="1512"/>
                  </a:cubicBezTo>
                  <a:cubicBezTo>
                    <a:pt x="2480" y="1749"/>
                    <a:pt x="2450" y="1718"/>
                    <a:pt x="2219" y="2019"/>
                  </a:cubicBezTo>
                  <a:cubicBezTo>
                    <a:pt x="2052" y="2237"/>
                    <a:pt x="2036" y="2353"/>
                    <a:pt x="2168" y="2381"/>
                  </a:cubicBezTo>
                  <a:cubicBezTo>
                    <a:pt x="2177" y="2383"/>
                    <a:pt x="2186" y="2384"/>
                    <a:pt x="2195" y="2384"/>
                  </a:cubicBezTo>
                  <a:cubicBezTo>
                    <a:pt x="2259" y="2384"/>
                    <a:pt x="2320" y="2324"/>
                    <a:pt x="2466" y="2131"/>
                  </a:cubicBezTo>
                  <a:cubicBezTo>
                    <a:pt x="2577" y="1984"/>
                    <a:pt x="2713" y="1783"/>
                    <a:pt x="2763" y="1689"/>
                  </a:cubicBezTo>
                  <a:cubicBezTo>
                    <a:pt x="2813" y="1595"/>
                    <a:pt x="2932" y="1394"/>
                    <a:pt x="3025" y="1245"/>
                  </a:cubicBezTo>
                  <a:cubicBezTo>
                    <a:pt x="3119" y="1095"/>
                    <a:pt x="3195" y="943"/>
                    <a:pt x="3195" y="907"/>
                  </a:cubicBezTo>
                  <a:cubicBezTo>
                    <a:pt x="3194" y="846"/>
                    <a:pt x="3161" y="816"/>
                    <a:pt x="3115" y="816"/>
                  </a:cubicBezTo>
                  <a:cubicBezTo>
                    <a:pt x="3071" y="816"/>
                    <a:pt x="3014" y="845"/>
                    <a:pt x="2961" y="903"/>
                  </a:cubicBezTo>
                  <a:cubicBezTo>
                    <a:pt x="2901" y="967"/>
                    <a:pt x="2789" y="1129"/>
                    <a:pt x="2705" y="1269"/>
                  </a:cubicBezTo>
                  <a:cubicBezTo>
                    <a:pt x="2625" y="1404"/>
                    <a:pt x="2541" y="1507"/>
                    <a:pt x="2513" y="1507"/>
                  </a:cubicBezTo>
                  <a:cubicBezTo>
                    <a:pt x="2512" y="1507"/>
                    <a:pt x="2511" y="1506"/>
                    <a:pt x="2510" y="1506"/>
                  </a:cubicBezTo>
                  <a:cubicBezTo>
                    <a:pt x="2485" y="1498"/>
                    <a:pt x="2294" y="1426"/>
                    <a:pt x="2083" y="1346"/>
                  </a:cubicBezTo>
                  <a:cubicBezTo>
                    <a:pt x="1872" y="1266"/>
                    <a:pt x="1530" y="1160"/>
                    <a:pt x="1319" y="1109"/>
                  </a:cubicBezTo>
                  <a:cubicBezTo>
                    <a:pt x="587" y="933"/>
                    <a:pt x="541" y="917"/>
                    <a:pt x="528" y="816"/>
                  </a:cubicBezTo>
                  <a:cubicBezTo>
                    <a:pt x="522" y="768"/>
                    <a:pt x="571" y="582"/>
                    <a:pt x="638" y="402"/>
                  </a:cubicBezTo>
                  <a:cubicBezTo>
                    <a:pt x="736" y="136"/>
                    <a:pt x="748" y="65"/>
                    <a:pt x="702" y="25"/>
                  </a:cubicBezTo>
                  <a:cubicBezTo>
                    <a:pt x="684" y="9"/>
                    <a:pt x="66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0"/>
            <p:cNvSpPr/>
            <p:nvPr/>
          </p:nvSpPr>
          <p:spPr>
            <a:xfrm>
              <a:off x="6000100" y="1103725"/>
              <a:ext cx="58625" cy="61700"/>
            </a:xfrm>
            <a:custGeom>
              <a:avLst/>
              <a:gdLst/>
              <a:ahLst/>
              <a:cxnLst/>
              <a:rect l="l" t="t" r="r" b="b"/>
              <a:pathLst>
                <a:path w="2345" h="2468" extrusionOk="0">
                  <a:moveTo>
                    <a:pt x="1241" y="277"/>
                  </a:moveTo>
                  <a:cubicBezTo>
                    <a:pt x="1358" y="277"/>
                    <a:pt x="1470" y="306"/>
                    <a:pt x="1592" y="362"/>
                  </a:cubicBezTo>
                  <a:cubicBezTo>
                    <a:pt x="1711" y="418"/>
                    <a:pt x="1859" y="515"/>
                    <a:pt x="1912" y="574"/>
                  </a:cubicBezTo>
                  <a:cubicBezTo>
                    <a:pt x="1981" y="648"/>
                    <a:pt x="2023" y="783"/>
                    <a:pt x="2047" y="994"/>
                  </a:cubicBezTo>
                  <a:cubicBezTo>
                    <a:pt x="2078" y="1272"/>
                    <a:pt x="2069" y="1327"/>
                    <a:pt x="1970" y="1530"/>
                  </a:cubicBezTo>
                  <a:cubicBezTo>
                    <a:pt x="1819" y="1838"/>
                    <a:pt x="1626" y="2062"/>
                    <a:pt x="1455" y="2125"/>
                  </a:cubicBezTo>
                  <a:cubicBezTo>
                    <a:pt x="1329" y="2171"/>
                    <a:pt x="1171" y="2196"/>
                    <a:pt x="1039" y="2196"/>
                  </a:cubicBezTo>
                  <a:cubicBezTo>
                    <a:pt x="943" y="2196"/>
                    <a:pt x="860" y="2183"/>
                    <a:pt x="813" y="2155"/>
                  </a:cubicBezTo>
                  <a:cubicBezTo>
                    <a:pt x="319" y="1866"/>
                    <a:pt x="184" y="1449"/>
                    <a:pt x="385" y="850"/>
                  </a:cubicBezTo>
                  <a:lnTo>
                    <a:pt x="488" y="541"/>
                  </a:lnTo>
                  <a:lnTo>
                    <a:pt x="739" y="419"/>
                  </a:lnTo>
                  <a:cubicBezTo>
                    <a:pt x="934" y="324"/>
                    <a:pt x="1092" y="277"/>
                    <a:pt x="1241" y="277"/>
                  </a:cubicBezTo>
                  <a:close/>
                  <a:moveTo>
                    <a:pt x="1257" y="0"/>
                  </a:moveTo>
                  <a:cubicBezTo>
                    <a:pt x="1245" y="0"/>
                    <a:pt x="1233" y="0"/>
                    <a:pt x="1222" y="1"/>
                  </a:cubicBezTo>
                  <a:cubicBezTo>
                    <a:pt x="1060" y="13"/>
                    <a:pt x="685" y="120"/>
                    <a:pt x="553" y="193"/>
                  </a:cubicBezTo>
                  <a:cubicBezTo>
                    <a:pt x="259" y="356"/>
                    <a:pt x="58" y="733"/>
                    <a:pt x="25" y="1185"/>
                  </a:cubicBezTo>
                  <a:cubicBezTo>
                    <a:pt x="0" y="1530"/>
                    <a:pt x="73" y="1801"/>
                    <a:pt x="250" y="2018"/>
                  </a:cubicBezTo>
                  <a:cubicBezTo>
                    <a:pt x="500" y="2323"/>
                    <a:pt x="760" y="2468"/>
                    <a:pt x="1068" y="2468"/>
                  </a:cubicBezTo>
                  <a:cubicBezTo>
                    <a:pt x="1128" y="2468"/>
                    <a:pt x="1191" y="2462"/>
                    <a:pt x="1255" y="2451"/>
                  </a:cubicBezTo>
                  <a:cubicBezTo>
                    <a:pt x="1698" y="2374"/>
                    <a:pt x="1971" y="2135"/>
                    <a:pt x="2218" y="1608"/>
                  </a:cubicBezTo>
                  <a:cubicBezTo>
                    <a:pt x="2333" y="1361"/>
                    <a:pt x="2345" y="1301"/>
                    <a:pt x="2322" y="1051"/>
                  </a:cubicBezTo>
                  <a:cubicBezTo>
                    <a:pt x="2270" y="477"/>
                    <a:pt x="2175" y="338"/>
                    <a:pt x="1677" y="120"/>
                  </a:cubicBezTo>
                  <a:cubicBezTo>
                    <a:pt x="1484" y="35"/>
                    <a:pt x="1362" y="0"/>
                    <a:pt x="1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5980275" y="1173325"/>
              <a:ext cx="49375" cy="49600"/>
            </a:xfrm>
            <a:custGeom>
              <a:avLst/>
              <a:gdLst/>
              <a:ahLst/>
              <a:cxnLst/>
              <a:rect l="l" t="t" r="r" b="b"/>
              <a:pathLst>
                <a:path w="1975" h="1984" extrusionOk="0">
                  <a:moveTo>
                    <a:pt x="1249" y="91"/>
                  </a:moveTo>
                  <a:cubicBezTo>
                    <a:pt x="1284" y="91"/>
                    <a:pt x="1304" y="129"/>
                    <a:pt x="1282" y="188"/>
                  </a:cubicBezTo>
                  <a:cubicBezTo>
                    <a:pt x="1265" y="234"/>
                    <a:pt x="1281" y="280"/>
                    <a:pt x="1319" y="294"/>
                  </a:cubicBezTo>
                  <a:cubicBezTo>
                    <a:pt x="1541" y="375"/>
                    <a:pt x="1679" y="856"/>
                    <a:pt x="1568" y="1156"/>
                  </a:cubicBezTo>
                  <a:cubicBezTo>
                    <a:pt x="1431" y="1523"/>
                    <a:pt x="1217" y="1687"/>
                    <a:pt x="848" y="1713"/>
                  </a:cubicBezTo>
                  <a:cubicBezTo>
                    <a:pt x="812" y="1715"/>
                    <a:pt x="782" y="1717"/>
                    <a:pt x="757" y="1717"/>
                  </a:cubicBezTo>
                  <a:cubicBezTo>
                    <a:pt x="664" y="1717"/>
                    <a:pt x="633" y="1694"/>
                    <a:pt x="549" y="1608"/>
                  </a:cubicBezTo>
                  <a:cubicBezTo>
                    <a:pt x="324" y="1377"/>
                    <a:pt x="301" y="882"/>
                    <a:pt x="501" y="592"/>
                  </a:cubicBezTo>
                  <a:cubicBezTo>
                    <a:pt x="549" y="523"/>
                    <a:pt x="608" y="422"/>
                    <a:pt x="630" y="374"/>
                  </a:cubicBezTo>
                  <a:cubicBezTo>
                    <a:pt x="648" y="332"/>
                    <a:pt x="680" y="301"/>
                    <a:pt x="704" y="301"/>
                  </a:cubicBezTo>
                  <a:cubicBezTo>
                    <a:pt x="707" y="301"/>
                    <a:pt x="710" y="301"/>
                    <a:pt x="713" y="303"/>
                  </a:cubicBezTo>
                  <a:cubicBezTo>
                    <a:pt x="717" y="304"/>
                    <a:pt x="723" y="305"/>
                    <a:pt x="730" y="305"/>
                  </a:cubicBezTo>
                  <a:cubicBezTo>
                    <a:pt x="763" y="305"/>
                    <a:pt x="826" y="289"/>
                    <a:pt x="882" y="266"/>
                  </a:cubicBezTo>
                  <a:cubicBezTo>
                    <a:pt x="969" y="229"/>
                    <a:pt x="995" y="200"/>
                    <a:pt x="968" y="167"/>
                  </a:cubicBezTo>
                  <a:cubicBezTo>
                    <a:pt x="943" y="135"/>
                    <a:pt x="955" y="120"/>
                    <a:pt x="1009" y="118"/>
                  </a:cubicBezTo>
                  <a:cubicBezTo>
                    <a:pt x="1010" y="118"/>
                    <a:pt x="1012" y="118"/>
                    <a:pt x="1014" y="118"/>
                  </a:cubicBezTo>
                  <a:cubicBezTo>
                    <a:pt x="1056" y="118"/>
                    <a:pt x="1097" y="131"/>
                    <a:pt x="1110" y="149"/>
                  </a:cubicBezTo>
                  <a:cubicBezTo>
                    <a:pt x="1116" y="156"/>
                    <a:pt x="1123" y="159"/>
                    <a:pt x="1132" y="159"/>
                  </a:cubicBezTo>
                  <a:cubicBezTo>
                    <a:pt x="1147" y="159"/>
                    <a:pt x="1166" y="149"/>
                    <a:pt x="1182" y="129"/>
                  </a:cubicBezTo>
                  <a:cubicBezTo>
                    <a:pt x="1206" y="103"/>
                    <a:pt x="1230" y="91"/>
                    <a:pt x="1249" y="91"/>
                  </a:cubicBezTo>
                  <a:close/>
                  <a:moveTo>
                    <a:pt x="1104" y="0"/>
                  </a:moveTo>
                  <a:cubicBezTo>
                    <a:pt x="1032" y="0"/>
                    <a:pt x="960" y="17"/>
                    <a:pt x="938" y="42"/>
                  </a:cubicBezTo>
                  <a:cubicBezTo>
                    <a:pt x="921" y="61"/>
                    <a:pt x="889" y="72"/>
                    <a:pt x="858" y="72"/>
                  </a:cubicBezTo>
                  <a:cubicBezTo>
                    <a:pt x="844" y="72"/>
                    <a:pt x="831" y="70"/>
                    <a:pt x="820" y="65"/>
                  </a:cubicBezTo>
                  <a:cubicBezTo>
                    <a:pt x="812" y="63"/>
                    <a:pt x="803" y="61"/>
                    <a:pt x="793" y="61"/>
                  </a:cubicBezTo>
                  <a:cubicBezTo>
                    <a:pt x="695" y="61"/>
                    <a:pt x="491" y="189"/>
                    <a:pt x="351" y="344"/>
                  </a:cubicBezTo>
                  <a:cubicBezTo>
                    <a:pt x="0" y="732"/>
                    <a:pt x="21" y="1471"/>
                    <a:pt x="392" y="1817"/>
                  </a:cubicBezTo>
                  <a:cubicBezTo>
                    <a:pt x="521" y="1936"/>
                    <a:pt x="617" y="1983"/>
                    <a:pt x="773" y="1983"/>
                  </a:cubicBezTo>
                  <a:cubicBezTo>
                    <a:pt x="822" y="1983"/>
                    <a:pt x="877" y="1979"/>
                    <a:pt x="940" y="1970"/>
                  </a:cubicBezTo>
                  <a:cubicBezTo>
                    <a:pt x="1231" y="1933"/>
                    <a:pt x="1421" y="1834"/>
                    <a:pt x="1592" y="1634"/>
                  </a:cubicBezTo>
                  <a:cubicBezTo>
                    <a:pt x="1936" y="1231"/>
                    <a:pt x="1975" y="577"/>
                    <a:pt x="1674" y="256"/>
                  </a:cubicBezTo>
                  <a:cubicBezTo>
                    <a:pt x="1518" y="89"/>
                    <a:pt x="1371" y="19"/>
                    <a:pt x="1133" y="1"/>
                  </a:cubicBezTo>
                  <a:cubicBezTo>
                    <a:pt x="1123" y="1"/>
                    <a:pt x="111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5967075" y="1229925"/>
              <a:ext cx="21075" cy="53150"/>
            </a:xfrm>
            <a:custGeom>
              <a:avLst/>
              <a:gdLst/>
              <a:ahLst/>
              <a:cxnLst/>
              <a:rect l="l" t="t" r="r" b="b"/>
              <a:pathLst>
                <a:path w="843" h="2126" extrusionOk="0">
                  <a:moveTo>
                    <a:pt x="679" y="0"/>
                  </a:moveTo>
                  <a:cubicBezTo>
                    <a:pt x="638" y="0"/>
                    <a:pt x="607" y="21"/>
                    <a:pt x="576" y="66"/>
                  </a:cubicBezTo>
                  <a:cubicBezTo>
                    <a:pt x="494" y="187"/>
                    <a:pt x="56" y="1530"/>
                    <a:pt x="26" y="1751"/>
                  </a:cubicBezTo>
                  <a:cubicBezTo>
                    <a:pt x="1" y="1947"/>
                    <a:pt x="36" y="2009"/>
                    <a:pt x="214" y="2076"/>
                  </a:cubicBezTo>
                  <a:cubicBezTo>
                    <a:pt x="306" y="2110"/>
                    <a:pt x="394" y="2125"/>
                    <a:pt x="469" y="2125"/>
                  </a:cubicBezTo>
                  <a:cubicBezTo>
                    <a:pt x="632" y="2125"/>
                    <a:pt x="735" y="2053"/>
                    <a:pt x="681" y="1936"/>
                  </a:cubicBezTo>
                  <a:cubicBezTo>
                    <a:pt x="650" y="1868"/>
                    <a:pt x="621" y="1857"/>
                    <a:pt x="481" y="1856"/>
                  </a:cubicBezTo>
                  <a:cubicBezTo>
                    <a:pt x="389" y="1854"/>
                    <a:pt x="309" y="1838"/>
                    <a:pt x="301" y="1817"/>
                  </a:cubicBezTo>
                  <a:cubicBezTo>
                    <a:pt x="275" y="1764"/>
                    <a:pt x="489" y="1024"/>
                    <a:pt x="683" y="487"/>
                  </a:cubicBezTo>
                  <a:lnTo>
                    <a:pt x="842" y="51"/>
                  </a:lnTo>
                  <a:lnTo>
                    <a:pt x="740" y="13"/>
                  </a:lnTo>
                  <a:cubicBezTo>
                    <a:pt x="717" y="4"/>
                    <a:pt x="697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1435;p43"/>
          <p:cNvSpPr txBox="1">
            <a:spLocks noGrp="1"/>
          </p:cNvSpPr>
          <p:nvPr>
            <p:ph type="title"/>
          </p:nvPr>
        </p:nvSpPr>
        <p:spPr>
          <a:xfrm>
            <a:off x="2510883" y="372801"/>
            <a:ext cx="4650788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 smtClean="0">
                <a:latin typeface="Fira Sans" panose="020B0604020202020204" charset="0"/>
                <a:ea typeface="Segoe UI Black" panose="020B0A02040204020203" pitchFamily="34" charset="0"/>
              </a:rPr>
              <a:t>Khối lượng là gì?</a:t>
            </a:r>
            <a:endParaRPr sz="3200" dirty="0">
              <a:latin typeface="Fira Sans" panose="020B0604020202020204" charset="0"/>
              <a:ea typeface="Segoe UI Black" panose="020B0A02040204020203" pitchFamily="34" charset="0"/>
            </a:endParaRPr>
          </a:p>
        </p:txBody>
      </p:sp>
      <p:pic>
        <p:nvPicPr>
          <p:cNvPr id="1028" name="Picture 4" descr="Khối lượng tịnh là gì? Ý nghĩa khối lượng tịnh trên bao bì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t="32056" r="12167" b="4988"/>
          <a:stretch/>
        </p:blipFill>
        <p:spPr bwMode="auto">
          <a:xfrm>
            <a:off x="437586" y="1155828"/>
            <a:ext cx="3644901" cy="24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 Sốt Cà 155g|CÔNG TY CỔ PHẦN ĐỒ HỘP HẠ LONG (HALONG CANFOCO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51474" r="13646" b="7778"/>
          <a:stretch/>
        </p:blipFill>
        <p:spPr bwMode="auto">
          <a:xfrm>
            <a:off x="4073701" y="1155828"/>
            <a:ext cx="2981440" cy="24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MO BỘT GIẶT HỆ BỘT THÔNG MINH P0119 12X1.2KG - 893486813248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10854" r="19888" b="2419"/>
          <a:stretch/>
        </p:blipFill>
        <p:spPr bwMode="auto">
          <a:xfrm>
            <a:off x="6623480" y="271042"/>
            <a:ext cx="2592200" cy="39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48577" y="3238149"/>
            <a:ext cx="1086608" cy="268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90974" y="3023042"/>
            <a:ext cx="1265788" cy="4978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161671" y="3148653"/>
            <a:ext cx="1340605" cy="4141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4"/>
            <a:endCxn id="11" idx="1"/>
          </p:cNvCxnSpPr>
          <p:nvPr/>
        </p:nvCxnSpPr>
        <p:spPr>
          <a:xfrm>
            <a:off x="991881" y="3506257"/>
            <a:ext cx="1941101" cy="5746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05" idx="3"/>
            <a:endCxn id="11" idx="0"/>
          </p:cNvCxnSpPr>
          <p:nvPr/>
        </p:nvCxnSpPr>
        <p:spPr>
          <a:xfrm flipH="1">
            <a:off x="4553566" y="3447973"/>
            <a:ext cx="622778" cy="498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6" idx="3"/>
            <a:endCxn id="11" idx="7"/>
          </p:cNvCxnSpPr>
          <p:nvPr/>
        </p:nvCxnSpPr>
        <p:spPr>
          <a:xfrm flipH="1">
            <a:off x="6174149" y="3502171"/>
            <a:ext cx="1183849" cy="578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61715" y="3946558"/>
            <a:ext cx="4583701" cy="91737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Việt Từ điển: Cái câ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8" y="3646859"/>
            <a:ext cx="1525587" cy="15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5" grpId="0" animBg="1"/>
      <p:bldP spid="10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1330;p46"/>
          <p:cNvSpPr txBox="1">
            <a:spLocks noGrp="1"/>
          </p:cNvSpPr>
          <p:nvPr>
            <p:ph type="title"/>
          </p:nvPr>
        </p:nvSpPr>
        <p:spPr>
          <a:xfrm>
            <a:off x="2257594" y="211464"/>
            <a:ext cx="436133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</a:t>
            </a:r>
            <a:r>
              <a:rPr lang="en" sz="2800" dirty="0" smtClean="0"/>
              <a:t>. Đơn vị đo khối lượng</a:t>
            </a:r>
            <a:endParaRPr sz="2800" dirty="0"/>
          </a:p>
        </p:txBody>
      </p:sp>
      <p:grpSp>
        <p:nvGrpSpPr>
          <p:cNvPr id="64" name="Google Shape;1332;p46"/>
          <p:cNvGrpSpPr/>
          <p:nvPr/>
        </p:nvGrpSpPr>
        <p:grpSpPr>
          <a:xfrm>
            <a:off x="773971" y="3367412"/>
            <a:ext cx="1030736" cy="1345846"/>
            <a:chOff x="2890275" y="2949625"/>
            <a:chExt cx="407325" cy="531850"/>
          </a:xfrm>
        </p:grpSpPr>
        <p:sp>
          <p:nvSpPr>
            <p:cNvPr id="65" name="Google Shape;1333;p46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4;p46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5;p46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6;p46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7;p46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8;p46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9;p46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40;p46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41;p46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42;p46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43;p46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44;p46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45;p46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6;p46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356;p46"/>
          <p:cNvGrpSpPr/>
          <p:nvPr/>
        </p:nvGrpSpPr>
        <p:grpSpPr>
          <a:xfrm>
            <a:off x="8539300" y="2158573"/>
            <a:ext cx="395823" cy="325965"/>
            <a:chOff x="6441550" y="2480732"/>
            <a:chExt cx="253700" cy="208925"/>
          </a:xfrm>
        </p:grpSpPr>
        <p:sp>
          <p:nvSpPr>
            <p:cNvPr id="80" name="Google Shape;1357;p46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58;p46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2" name="Picture 10" descr="Weight Scale Icon #34427 - Free Icons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23" y="2120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 Box 32"/>
          <p:cNvSpPr txBox="1">
            <a:spLocks noChangeArrowheads="1"/>
          </p:cNvSpPr>
          <p:nvPr/>
        </p:nvSpPr>
        <p:spPr bwMode="auto">
          <a:xfrm>
            <a:off x="1161921" y="930635"/>
            <a:ext cx="611928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F0000"/>
                </a:solidFill>
              </a:rPr>
              <a:t>-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Khối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lượng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đo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lượng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chất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lượng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chất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chứa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trong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F0000"/>
                </a:solidFill>
              </a:rPr>
              <a:t>-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Trong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hệ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đo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lường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hợp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pháp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1800" b="1" dirty="0">
                <a:solidFill>
                  <a:srgbClr val="FF0000"/>
                </a:solidFill>
              </a:rPr>
              <a:t> Nam, </a:t>
            </a:r>
            <a:r>
              <a:rPr lang="en-US" altLang="en-US" sz="1800" b="1" dirty="0" err="1">
                <a:solidFill>
                  <a:srgbClr val="FF0000"/>
                </a:solidFill>
              </a:rPr>
              <a:t>đơn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vị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đo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khối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lượng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là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0000"/>
                </a:solidFill>
              </a:rPr>
              <a:t>kilôgam</a:t>
            </a:r>
            <a:r>
              <a:rPr lang="en-US" altLang="en-US" sz="1800" b="1" dirty="0">
                <a:solidFill>
                  <a:srgbClr val="FF0000"/>
                </a:solidFill>
              </a:rPr>
              <a:t> (</a:t>
            </a:r>
            <a:r>
              <a:rPr lang="en-US" altLang="en-US" sz="1800" b="1" dirty="0" err="1">
                <a:solidFill>
                  <a:srgbClr val="FF0000"/>
                </a:solidFill>
              </a:rPr>
              <a:t>Kí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hiệu</a:t>
            </a:r>
            <a:r>
              <a:rPr lang="en-US" altLang="en-US" sz="1800" b="1" dirty="0">
                <a:solidFill>
                  <a:srgbClr val="FF0000"/>
                </a:solidFill>
              </a:rPr>
              <a:t>: </a:t>
            </a:r>
            <a:r>
              <a:rPr lang="en-US" altLang="en-US" sz="1800" b="1" i="1" dirty="0">
                <a:solidFill>
                  <a:srgbClr val="FF0000"/>
                </a:solidFill>
              </a:rPr>
              <a:t>kg</a:t>
            </a:r>
            <a:r>
              <a:rPr lang="en-US" alt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1601238" y="2284849"/>
            <a:ext cx="5369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 u="sng" dirty="0" err="1" smtClean="0">
                <a:solidFill>
                  <a:srgbClr val="0000FF"/>
                </a:solidFill>
              </a:rPr>
              <a:t>Kilôgam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là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khối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lượng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một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quả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cân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</a:rPr>
              <a:t>mẫu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, </a:t>
            </a:r>
            <a:r>
              <a:rPr lang="en-US" altLang="en-US" sz="1800" b="1" dirty="0" err="1" smtClean="0">
                <a:solidFill>
                  <a:srgbClr val="0000FF"/>
                </a:solidFill>
              </a:rPr>
              <a:t>đặt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tại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Viện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Đo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lường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quốc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tế</a:t>
            </a:r>
            <a:r>
              <a:rPr lang="en-US" altLang="en-US" sz="1800" b="1" dirty="0">
                <a:solidFill>
                  <a:srgbClr val="0000FF"/>
                </a:solidFill>
              </a:rPr>
              <a:t> ở </a:t>
            </a:r>
            <a:r>
              <a:rPr lang="en-US" altLang="en-US" sz="1800" b="1" dirty="0" err="1">
                <a:solidFill>
                  <a:srgbClr val="0000FF"/>
                </a:solidFill>
              </a:rPr>
              <a:t>Pháp</a:t>
            </a:r>
            <a:r>
              <a:rPr lang="en-US" altLang="en-US" sz="1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2137755" y="2978249"/>
            <a:ext cx="3927937" cy="189282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  </a:t>
            </a:r>
            <a:r>
              <a:rPr lang="vi-VN" altLang="en-US" sz="1800" dirty="0">
                <a:cs typeface="Times New Roman" panose="02020603050405020304" pitchFamily="18" charset="0"/>
              </a:rPr>
              <a:t>Kilogam mẫu là khối lượng của một khối trụ tròn xoay có đường kính và chiều cao đều là 39 mm, làm bằng bạch kim pha iridi, được đặt ở Viện Đo lường Quốc tế Pháp</a:t>
            </a:r>
          </a:p>
        </p:txBody>
      </p:sp>
      <p:pic>
        <p:nvPicPr>
          <p:cNvPr id="86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85" y="3376726"/>
            <a:ext cx="13065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6822860" y="2970326"/>
            <a:ext cx="1338263" cy="369332"/>
            <a:chOff x="200025" y="4241800"/>
            <a:chExt cx="1338575" cy="369573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200025" y="4572215"/>
              <a:ext cx="120043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6"/>
            <p:cNvSpPr txBox="1">
              <a:spLocks noChangeArrowheads="1"/>
            </p:cNvSpPr>
            <p:nvPr/>
          </p:nvSpPr>
          <p:spPr bwMode="auto">
            <a:xfrm>
              <a:off x="395289" y="4241800"/>
              <a:ext cx="1143311" cy="36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FF"/>
                  </a:solidFill>
                </a:rPr>
                <a:t>39mm</a:t>
              </a: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8071708" y="3227500"/>
            <a:ext cx="369332" cy="1201739"/>
            <a:chOff x="1448710" y="4499562"/>
            <a:chExt cx="369488" cy="1201151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1523869" y="4720118"/>
              <a:ext cx="0" cy="98059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17"/>
            <p:cNvSpPr txBox="1">
              <a:spLocks noChangeArrowheads="1"/>
            </p:cNvSpPr>
            <p:nvPr/>
          </p:nvSpPr>
          <p:spPr bwMode="auto">
            <a:xfrm rot="16200000">
              <a:off x="1061667" y="4886605"/>
              <a:ext cx="1143573" cy="36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FF"/>
                  </a:solidFill>
                </a:rPr>
                <a:t>39mm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9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747411" y="589371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800080"/>
                </a:solidFill>
              </a:rPr>
              <a:t>*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Các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đơn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vị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khối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lượng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khác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thường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gặp</a:t>
            </a:r>
            <a:r>
              <a:rPr lang="en-US" altLang="en-US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0024" y="1175158"/>
            <a:ext cx="8534400" cy="914400"/>
            <a:chOff x="240" y="2448"/>
            <a:chExt cx="5376" cy="576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240" y="2592"/>
              <a:ext cx="53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800080"/>
                  </a:solidFill>
                </a:rPr>
                <a:t>-</a:t>
              </a:r>
              <a:r>
                <a:rPr lang="en-US" altLang="en-US" b="1">
                  <a:solidFill>
                    <a:srgbClr val="800080"/>
                  </a:solidFill>
                </a:rPr>
                <a:t> </a:t>
              </a:r>
              <a:r>
                <a:rPr lang="en-US" altLang="en-US" b="1" i="1">
                  <a:solidFill>
                    <a:srgbClr val="FF0000"/>
                  </a:solidFill>
                </a:rPr>
                <a:t>gam</a:t>
              </a:r>
              <a:r>
                <a:rPr lang="en-US" altLang="en-US" b="1">
                  <a:solidFill>
                    <a:srgbClr val="0000FF"/>
                  </a:solidFill>
                </a:rPr>
                <a:t> (Kí hiệu </a:t>
              </a:r>
              <a:r>
                <a:rPr lang="en-US" altLang="en-US" b="1" i="1">
                  <a:solidFill>
                    <a:srgbClr val="FF0000"/>
                  </a:solidFill>
                </a:rPr>
                <a:t>g</a:t>
              </a:r>
              <a:r>
                <a:rPr lang="en-US" altLang="en-US" b="1">
                  <a:solidFill>
                    <a:srgbClr val="0000FF"/>
                  </a:solidFill>
                </a:rPr>
                <a:t>): 1g =               kg  </a:t>
              </a:r>
              <a:r>
                <a:rPr lang="en-US" altLang="en-US" b="1">
                  <a:solidFill>
                    <a:srgbClr val="FF0000"/>
                  </a:solidFill>
                  <a:sym typeface="Wingdings" panose="05000000000000000000" pitchFamily="2" charset="2"/>
                </a:rPr>
                <a:t></a:t>
              </a:r>
              <a:r>
                <a:rPr lang="en-US" altLang="en-US" b="1">
                  <a:solidFill>
                    <a:srgbClr val="0000FF"/>
                  </a:solidFill>
                </a:rPr>
                <a:t> 1 kg = 1000 g</a:t>
              </a:r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2208" y="2745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2352" y="244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208" y="273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</a:rPr>
                <a:t>1000</a:t>
              </a:r>
            </a:p>
          </p:txBody>
        </p:sp>
      </p:grp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34312" y="2013358"/>
            <a:ext cx="6234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800080"/>
                </a:solidFill>
              </a:rPr>
              <a:t>-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héctôgam</a:t>
            </a:r>
            <a:r>
              <a:rPr lang="en-US" altLang="en-US" b="1" dirty="0">
                <a:solidFill>
                  <a:srgbClr val="0000FF"/>
                </a:solidFill>
              </a:rPr>
              <a:t> (</a:t>
            </a:r>
            <a:r>
              <a:rPr lang="en-US" altLang="en-US" b="1" dirty="0" err="1">
                <a:solidFill>
                  <a:srgbClr val="0000FF"/>
                </a:solidFill>
              </a:rPr>
              <a:t>Còn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gọi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là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lạng</a:t>
            </a:r>
            <a:r>
              <a:rPr lang="en-US" altLang="en-US" b="1" dirty="0">
                <a:solidFill>
                  <a:srgbClr val="0000FF"/>
                </a:solidFill>
              </a:rPr>
              <a:t>): 1 </a:t>
            </a:r>
            <a:r>
              <a:rPr lang="en-US" altLang="en-US" b="1" dirty="0" err="1">
                <a:solidFill>
                  <a:srgbClr val="0000FF"/>
                </a:solidFill>
              </a:rPr>
              <a:t>lạng</a:t>
            </a:r>
            <a:r>
              <a:rPr lang="en-US" altLang="en-US" b="1" dirty="0">
                <a:solidFill>
                  <a:srgbClr val="0000FF"/>
                </a:solidFill>
              </a:rPr>
              <a:t> = 100 g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820024" y="254675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80"/>
                </a:solidFill>
              </a:rPr>
              <a:t>-</a:t>
            </a:r>
            <a:r>
              <a:rPr lang="en-US" altLang="en-US" b="1">
                <a:solidFill>
                  <a:srgbClr val="800080"/>
                </a:solidFill>
              </a:rPr>
              <a:t> </a:t>
            </a:r>
            <a:r>
              <a:rPr lang="en-US" altLang="en-US" b="1" i="1">
                <a:solidFill>
                  <a:srgbClr val="FF0000"/>
                </a:solidFill>
              </a:rPr>
              <a:t>tấn</a:t>
            </a:r>
            <a:r>
              <a:rPr lang="en-US" altLang="en-US" b="1">
                <a:solidFill>
                  <a:srgbClr val="0000FF"/>
                </a:solidFill>
              </a:rPr>
              <a:t> (Kí hiệu là </a:t>
            </a:r>
            <a:r>
              <a:rPr lang="en-US" altLang="en-US" b="1" i="1">
                <a:solidFill>
                  <a:srgbClr val="FF0000"/>
                </a:solidFill>
              </a:rPr>
              <a:t>t</a:t>
            </a:r>
            <a:r>
              <a:rPr lang="en-US" altLang="en-US" b="1">
                <a:solidFill>
                  <a:srgbClr val="0000FF"/>
                </a:solidFill>
              </a:rPr>
              <a:t>): 1 t = 1000 kg</a:t>
            </a:r>
          </a:p>
        </p:txBody>
      </p: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820024" y="3384958"/>
            <a:ext cx="8229600" cy="914400"/>
            <a:chOff x="240" y="2784"/>
            <a:chExt cx="3937" cy="576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240" y="2928"/>
              <a:ext cx="39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800080"/>
                  </a:solidFill>
                </a:rPr>
                <a:t>-</a:t>
              </a:r>
              <a:r>
                <a:rPr lang="en-US" altLang="en-US" b="1">
                  <a:solidFill>
                    <a:srgbClr val="800080"/>
                  </a:solidFill>
                </a:rPr>
                <a:t> </a:t>
              </a:r>
              <a:r>
                <a:rPr lang="en-US" altLang="en-US" b="1" i="1">
                  <a:solidFill>
                    <a:srgbClr val="FF0000"/>
                  </a:solidFill>
                </a:rPr>
                <a:t>miligam</a:t>
              </a:r>
              <a:r>
                <a:rPr lang="en-US" altLang="en-US" b="1">
                  <a:solidFill>
                    <a:srgbClr val="0000FF"/>
                  </a:solidFill>
                </a:rPr>
                <a:t> (Kí hiệu </a:t>
              </a:r>
              <a:r>
                <a:rPr lang="en-US" altLang="en-US" b="1" i="1">
                  <a:solidFill>
                    <a:srgbClr val="FF0000"/>
                  </a:solidFill>
                </a:rPr>
                <a:t>mg</a:t>
              </a:r>
              <a:r>
                <a:rPr lang="en-US" altLang="en-US" b="1">
                  <a:solidFill>
                    <a:srgbClr val="0000FF"/>
                  </a:solidFill>
                </a:rPr>
                <a:t>): 1 mg =                 g </a:t>
              </a:r>
              <a:r>
                <a:rPr lang="en-US" altLang="en-US" b="1">
                  <a:solidFill>
                    <a:srgbClr val="FF0000"/>
                  </a:solidFill>
                  <a:sym typeface="Wingdings" panose="05000000000000000000" pitchFamily="2" charset="2"/>
                </a:rPr>
                <a:t></a:t>
              </a:r>
              <a:r>
                <a:rPr lang="en-US" altLang="en-US" b="1">
                  <a:solidFill>
                    <a:srgbClr val="0000FF"/>
                  </a:solidFill>
                </a:rPr>
                <a:t> 1 g = 1000 mg </a:t>
              </a: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2208" y="3072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2352" y="278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208" y="3072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</a:rPr>
                <a:t> 1000</a:t>
              </a:r>
            </a:p>
          </p:txBody>
        </p:sp>
      </p:grp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6382624" y="2546758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80"/>
                </a:solidFill>
              </a:rPr>
              <a:t>-</a:t>
            </a:r>
            <a:r>
              <a:rPr lang="en-US" altLang="en-US" b="1">
                <a:solidFill>
                  <a:srgbClr val="800080"/>
                </a:solidFill>
              </a:rPr>
              <a:t> </a:t>
            </a:r>
            <a:r>
              <a:rPr lang="en-US" altLang="en-US" b="1" i="1">
                <a:solidFill>
                  <a:srgbClr val="FF0000"/>
                </a:solidFill>
              </a:rPr>
              <a:t>tạ </a:t>
            </a:r>
            <a:r>
              <a:rPr lang="en-US" altLang="en-US" b="1">
                <a:solidFill>
                  <a:srgbClr val="0000FF"/>
                </a:solidFill>
              </a:rPr>
              <a:t>: 1 tạ = 100 kg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820024" y="3080158"/>
            <a:ext cx="2933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80"/>
                </a:solidFill>
              </a:rPr>
              <a:t>-</a:t>
            </a:r>
            <a:r>
              <a:rPr lang="en-US" altLang="en-US" b="1">
                <a:solidFill>
                  <a:srgbClr val="800080"/>
                </a:solidFill>
              </a:rPr>
              <a:t> </a:t>
            </a:r>
            <a:r>
              <a:rPr lang="en-US" altLang="en-US" b="1" i="1">
                <a:solidFill>
                  <a:srgbClr val="FF0000"/>
                </a:solidFill>
              </a:rPr>
              <a:t>yến </a:t>
            </a:r>
            <a:r>
              <a:rPr lang="en-US" altLang="en-US" b="1">
                <a:solidFill>
                  <a:srgbClr val="0000FF"/>
                </a:solidFill>
              </a:rPr>
              <a:t>: 1 yến = 10 kg</a:t>
            </a:r>
          </a:p>
        </p:txBody>
      </p:sp>
    </p:spTree>
    <p:extLst>
      <p:ext uri="{BB962C8B-B14F-4D97-AF65-F5344CB8AC3E}">
        <p14:creationId xmlns:p14="http://schemas.microsoft.com/office/powerpoint/2010/main" val="8829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1382;p26"/>
          <p:cNvGrpSpPr/>
          <p:nvPr/>
        </p:nvGrpSpPr>
        <p:grpSpPr>
          <a:xfrm>
            <a:off x="4235819" y="2720060"/>
            <a:ext cx="3103192" cy="2290983"/>
            <a:chOff x="2939399" y="1091374"/>
            <a:chExt cx="3250927" cy="2385229"/>
          </a:xfrm>
        </p:grpSpPr>
        <p:sp>
          <p:nvSpPr>
            <p:cNvPr id="100" name="Google Shape;1383;p26"/>
            <p:cNvSpPr/>
            <p:nvPr/>
          </p:nvSpPr>
          <p:spPr>
            <a:xfrm>
              <a:off x="3052586" y="1091374"/>
              <a:ext cx="2933928" cy="2232482"/>
            </a:xfrm>
            <a:custGeom>
              <a:avLst/>
              <a:gdLst/>
              <a:ahLst/>
              <a:cxnLst/>
              <a:rect l="l" t="t" r="r" b="b"/>
              <a:pathLst>
                <a:path w="78463" h="59704" extrusionOk="0">
                  <a:moveTo>
                    <a:pt x="20895" y="0"/>
                  </a:moveTo>
                  <a:cubicBezTo>
                    <a:pt x="13538" y="0"/>
                    <a:pt x="7513" y="6034"/>
                    <a:pt x="5001" y="12562"/>
                  </a:cubicBezTo>
                  <a:cubicBezTo>
                    <a:pt x="0" y="25599"/>
                    <a:pt x="5977" y="40899"/>
                    <a:pt x="17110" y="49983"/>
                  </a:cubicBezTo>
                  <a:cubicBezTo>
                    <a:pt x="24576" y="56067"/>
                    <a:pt x="34405" y="59703"/>
                    <a:pt x="44210" y="59703"/>
                  </a:cubicBezTo>
                  <a:cubicBezTo>
                    <a:pt x="47069" y="59703"/>
                    <a:pt x="49926" y="59394"/>
                    <a:pt x="52721" y="58746"/>
                  </a:cubicBezTo>
                  <a:cubicBezTo>
                    <a:pt x="65104" y="55877"/>
                    <a:pt x="75629" y="45911"/>
                    <a:pt x="77415" y="34041"/>
                  </a:cubicBezTo>
                  <a:cubicBezTo>
                    <a:pt x="78462" y="27088"/>
                    <a:pt x="76117" y="19206"/>
                    <a:pt x="69807" y="15467"/>
                  </a:cubicBezTo>
                  <a:cubicBezTo>
                    <a:pt x="66126" y="13284"/>
                    <a:pt x="61756" y="12806"/>
                    <a:pt x="57336" y="12806"/>
                  </a:cubicBezTo>
                  <a:cubicBezTo>
                    <a:pt x="55392" y="12806"/>
                    <a:pt x="53439" y="12899"/>
                    <a:pt x="51530" y="12979"/>
                  </a:cubicBezTo>
                  <a:lnTo>
                    <a:pt x="51435" y="12979"/>
                  </a:lnTo>
                  <a:cubicBezTo>
                    <a:pt x="51111" y="12993"/>
                    <a:pt x="50786" y="13001"/>
                    <a:pt x="50463" y="13001"/>
                  </a:cubicBezTo>
                  <a:cubicBezTo>
                    <a:pt x="45243" y="13001"/>
                    <a:pt x="40184" y="11114"/>
                    <a:pt x="36350" y="7728"/>
                  </a:cubicBezTo>
                  <a:cubicBezTo>
                    <a:pt x="36219" y="7609"/>
                    <a:pt x="36064" y="7478"/>
                    <a:pt x="35933" y="7359"/>
                  </a:cubicBezTo>
                  <a:cubicBezTo>
                    <a:pt x="31718" y="3668"/>
                    <a:pt x="26754" y="49"/>
                    <a:pt x="21003" y="1"/>
                  </a:cubicBezTo>
                  <a:cubicBezTo>
                    <a:pt x="20967" y="1"/>
                    <a:pt x="20931" y="0"/>
                    <a:pt x="20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84;p26"/>
            <p:cNvSpPr/>
            <p:nvPr/>
          </p:nvSpPr>
          <p:spPr>
            <a:xfrm>
              <a:off x="2939399" y="1769030"/>
              <a:ext cx="1656749" cy="1686252"/>
            </a:xfrm>
            <a:custGeom>
              <a:avLst/>
              <a:gdLst/>
              <a:ahLst/>
              <a:cxnLst/>
              <a:rect l="l" t="t" r="r" b="b"/>
              <a:pathLst>
                <a:path w="44307" h="45096" extrusionOk="0">
                  <a:moveTo>
                    <a:pt x="3780" y="1"/>
                  </a:moveTo>
                  <a:cubicBezTo>
                    <a:pt x="3655" y="1"/>
                    <a:pt x="3526" y="89"/>
                    <a:pt x="3503" y="225"/>
                  </a:cubicBezTo>
                  <a:cubicBezTo>
                    <a:pt x="3337" y="1583"/>
                    <a:pt x="3825" y="3226"/>
                    <a:pt x="4063" y="4512"/>
                  </a:cubicBezTo>
                  <a:cubicBezTo>
                    <a:pt x="4361" y="6178"/>
                    <a:pt x="4742" y="7714"/>
                    <a:pt x="5801" y="9096"/>
                  </a:cubicBezTo>
                  <a:cubicBezTo>
                    <a:pt x="6837" y="10465"/>
                    <a:pt x="8135" y="11477"/>
                    <a:pt x="9016" y="13001"/>
                  </a:cubicBezTo>
                  <a:cubicBezTo>
                    <a:pt x="9921" y="14560"/>
                    <a:pt x="10802" y="16144"/>
                    <a:pt x="11695" y="17716"/>
                  </a:cubicBezTo>
                  <a:cubicBezTo>
                    <a:pt x="10159" y="17168"/>
                    <a:pt x="8718" y="16287"/>
                    <a:pt x="7278" y="15513"/>
                  </a:cubicBezTo>
                  <a:cubicBezTo>
                    <a:pt x="5670" y="14668"/>
                    <a:pt x="4063" y="13822"/>
                    <a:pt x="2432" y="12965"/>
                  </a:cubicBezTo>
                  <a:cubicBezTo>
                    <a:pt x="2085" y="12776"/>
                    <a:pt x="900" y="12190"/>
                    <a:pt x="379" y="12190"/>
                  </a:cubicBezTo>
                  <a:cubicBezTo>
                    <a:pt x="79" y="12190"/>
                    <a:pt x="0" y="12386"/>
                    <a:pt x="432" y="12965"/>
                  </a:cubicBezTo>
                  <a:cubicBezTo>
                    <a:pt x="1456" y="14358"/>
                    <a:pt x="2718" y="15644"/>
                    <a:pt x="4063" y="16751"/>
                  </a:cubicBezTo>
                  <a:cubicBezTo>
                    <a:pt x="5349" y="17823"/>
                    <a:pt x="6802" y="18704"/>
                    <a:pt x="8385" y="19275"/>
                  </a:cubicBezTo>
                  <a:cubicBezTo>
                    <a:pt x="9909" y="19847"/>
                    <a:pt x="11481" y="19966"/>
                    <a:pt x="13017" y="20406"/>
                  </a:cubicBezTo>
                  <a:cubicBezTo>
                    <a:pt x="14493" y="20823"/>
                    <a:pt x="15410" y="22347"/>
                    <a:pt x="16386" y="23466"/>
                  </a:cubicBezTo>
                  <a:cubicBezTo>
                    <a:pt x="17577" y="24847"/>
                    <a:pt x="18779" y="26229"/>
                    <a:pt x="19970" y="27610"/>
                  </a:cubicBezTo>
                  <a:cubicBezTo>
                    <a:pt x="16946" y="25919"/>
                    <a:pt x="13612" y="24955"/>
                    <a:pt x="10314" y="24014"/>
                  </a:cubicBezTo>
                  <a:cubicBezTo>
                    <a:pt x="9480" y="23776"/>
                    <a:pt x="8647" y="23538"/>
                    <a:pt x="7825" y="23288"/>
                  </a:cubicBezTo>
                  <a:cubicBezTo>
                    <a:pt x="7375" y="23141"/>
                    <a:pt x="6474" y="22663"/>
                    <a:pt x="5939" y="22663"/>
                  </a:cubicBezTo>
                  <a:cubicBezTo>
                    <a:pt x="5866" y="22663"/>
                    <a:pt x="5799" y="22672"/>
                    <a:pt x="5742" y="22692"/>
                  </a:cubicBezTo>
                  <a:cubicBezTo>
                    <a:pt x="4908" y="22990"/>
                    <a:pt x="6170" y="23800"/>
                    <a:pt x="6444" y="24002"/>
                  </a:cubicBezTo>
                  <a:cubicBezTo>
                    <a:pt x="7194" y="24538"/>
                    <a:pt x="7968" y="25026"/>
                    <a:pt x="8778" y="25490"/>
                  </a:cubicBezTo>
                  <a:cubicBezTo>
                    <a:pt x="11933" y="27288"/>
                    <a:pt x="15386" y="28360"/>
                    <a:pt x="18886" y="29300"/>
                  </a:cubicBezTo>
                  <a:cubicBezTo>
                    <a:pt x="20577" y="29741"/>
                    <a:pt x="22458" y="29991"/>
                    <a:pt x="23911" y="31027"/>
                  </a:cubicBezTo>
                  <a:cubicBezTo>
                    <a:pt x="25220" y="31955"/>
                    <a:pt x="26447" y="33134"/>
                    <a:pt x="27697" y="34158"/>
                  </a:cubicBezTo>
                  <a:cubicBezTo>
                    <a:pt x="24220" y="33170"/>
                    <a:pt x="20732" y="32229"/>
                    <a:pt x="17291" y="31146"/>
                  </a:cubicBezTo>
                  <a:cubicBezTo>
                    <a:pt x="16398" y="30860"/>
                    <a:pt x="15505" y="30574"/>
                    <a:pt x="14624" y="30277"/>
                  </a:cubicBezTo>
                  <a:cubicBezTo>
                    <a:pt x="13969" y="30074"/>
                    <a:pt x="13207" y="29669"/>
                    <a:pt x="12528" y="29610"/>
                  </a:cubicBezTo>
                  <a:cubicBezTo>
                    <a:pt x="12454" y="29603"/>
                    <a:pt x="12383" y="29600"/>
                    <a:pt x="12315" y="29600"/>
                  </a:cubicBezTo>
                  <a:cubicBezTo>
                    <a:pt x="11670" y="29600"/>
                    <a:pt x="11370" y="29907"/>
                    <a:pt x="12016" y="30467"/>
                  </a:cubicBezTo>
                  <a:cubicBezTo>
                    <a:pt x="12671" y="31051"/>
                    <a:pt x="13660" y="31455"/>
                    <a:pt x="14398" y="31884"/>
                  </a:cubicBezTo>
                  <a:cubicBezTo>
                    <a:pt x="17339" y="33563"/>
                    <a:pt x="20101" y="35134"/>
                    <a:pt x="23530" y="35432"/>
                  </a:cubicBezTo>
                  <a:cubicBezTo>
                    <a:pt x="23883" y="35461"/>
                    <a:pt x="24237" y="35472"/>
                    <a:pt x="24592" y="35472"/>
                  </a:cubicBezTo>
                  <a:cubicBezTo>
                    <a:pt x="25610" y="35472"/>
                    <a:pt x="26633" y="35383"/>
                    <a:pt x="27656" y="35383"/>
                  </a:cubicBezTo>
                  <a:cubicBezTo>
                    <a:pt x="27872" y="35383"/>
                    <a:pt x="28088" y="35387"/>
                    <a:pt x="28304" y="35396"/>
                  </a:cubicBezTo>
                  <a:cubicBezTo>
                    <a:pt x="29983" y="35492"/>
                    <a:pt x="31269" y="36718"/>
                    <a:pt x="32579" y="37659"/>
                  </a:cubicBezTo>
                  <a:cubicBezTo>
                    <a:pt x="29019" y="37456"/>
                    <a:pt x="25459" y="37242"/>
                    <a:pt x="21899" y="37063"/>
                  </a:cubicBezTo>
                  <a:cubicBezTo>
                    <a:pt x="20362" y="36992"/>
                    <a:pt x="18709" y="36798"/>
                    <a:pt x="17087" y="36798"/>
                  </a:cubicBezTo>
                  <a:cubicBezTo>
                    <a:pt x="15440" y="36798"/>
                    <a:pt x="13825" y="36998"/>
                    <a:pt x="12397" y="37730"/>
                  </a:cubicBezTo>
                  <a:cubicBezTo>
                    <a:pt x="14445" y="38623"/>
                    <a:pt x="17100" y="38468"/>
                    <a:pt x="19327" y="38659"/>
                  </a:cubicBezTo>
                  <a:cubicBezTo>
                    <a:pt x="21887" y="38885"/>
                    <a:pt x="24447" y="39123"/>
                    <a:pt x="27018" y="39194"/>
                  </a:cubicBezTo>
                  <a:cubicBezTo>
                    <a:pt x="27223" y="39200"/>
                    <a:pt x="27429" y="39202"/>
                    <a:pt x="27635" y="39202"/>
                  </a:cubicBezTo>
                  <a:cubicBezTo>
                    <a:pt x="29021" y="39202"/>
                    <a:pt x="30427" y="39095"/>
                    <a:pt x="31813" y="39095"/>
                  </a:cubicBezTo>
                  <a:cubicBezTo>
                    <a:pt x="32484" y="39095"/>
                    <a:pt x="33149" y="39120"/>
                    <a:pt x="33805" y="39194"/>
                  </a:cubicBezTo>
                  <a:cubicBezTo>
                    <a:pt x="35984" y="39433"/>
                    <a:pt x="37817" y="40826"/>
                    <a:pt x="39663" y="41873"/>
                  </a:cubicBezTo>
                  <a:cubicBezTo>
                    <a:pt x="39152" y="41859"/>
                    <a:pt x="38641" y="41853"/>
                    <a:pt x="38130" y="41853"/>
                  </a:cubicBezTo>
                  <a:cubicBezTo>
                    <a:pt x="34713" y="41853"/>
                    <a:pt x="31302" y="42161"/>
                    <a:pt x="27935" y="42731"/>
                  </a:cubicBezTo>
                  <a:cubicBezTo>
                    <a:pt x="26090" y="43052"/>
                    <a:pt x="24256" y="43433"/>
                    <a:pt x="22423" y="43885"/>
                  </a:cubicBezTo>
                  <a:cubicBezTo>
                    <a:pt x="21958" y="44016"/>
                    <a:pt x="19875" y="44397"/>
                    <a:pt x="21268" y="44933"/>
                  </a:cubicBezTo>
                  <a:cubicBezTo>
                    <a:pt x="21585" y="45060"/>
                    <a:pt x="21980" y="45096"/>
                    <a:pt x="22388" y="45096"/>
                  </a:cubicBezTo>
                  <a:cubicBezTo>
                    <a:pt x="22898" y="45096"/>
                    <a:pt x="23428" y="45040"/>
                    <a:pt x="23851" y="45040"/>
                  </a:cubicBezTo>
                  <a:cubicBezTo>
                    <a:pt x="23954" y="45041"/>
                    <a:pt x="24057" y="45041"/>
                    <a:pt x="24160" y="45041"/>
                  </a:cubicBezTo>
                  <a:cubicBezTo>
                    <a:pt x="27679" y="45041"/>
                    <a:pt x="31227" y="44837"/>
                    <a:pt x="34662" y="43981"/>
                  </a:cubicBezTo>
                  <a:cubicBezTo>
                    <a:pt x="36281" y="43588"/>
                    <a:pt x="37877" y="42766"/>
                    <a:pt x="39544" y="42576"/>
                  </a:cubicBezTo>
                  <a:cubicBezTo>
                    <a:pt x="39771" y="42547"/>
                    <a:pt x="39999" y="42532"/>
                    <a:pt x="40227" y="42532"/>
                  </a:cubicBezTo>
                  <a:cubicBezTo>
                    <a:pt x="40739" y="42532"/>
                    <a:pt x="41248" y="42606"/>
                    <a:pt x="41734" y="42754"/>
                  </a:cubicBezTo>
                  <a:cubicBezTo>
                    <a:pt x="42387" y="42958"/>
                    <a:pt x="43293" y="43389"/>
                    <a:pt x="43981" y="43389"/>
                  </a:cubicBezTo>
                  <a:cubicBezTo>
                    <a:pt x="44096" y="43389"/>
                    <a:pt x="44205" y="43377"/>
                    <a:pt x="44306" y="43350"/>
                  </a:cubicBezTo>
                  <a:cubicBezTo>
                    <a:pt x="43616" y="43064"/>
                    <a:pt x="42437" y="42826"/>
                    <a:pt x="41925" y="42278"/>
                  </a:cubicBezTo>
                  <a:cubicBezTo>
                    <a:pt x="41365" y="41695"/>
                    <a:pt x="41282" y="40409"/>
                    <a:pt x="41044" y="39683"/>
                  </a:cubicBezTo>
                  <a:cubicBezTo>
                    <a:pt x="40460" y="37956"/>
                    <a:pt x="39698" y="36301"/>
                    <a:pt x="38901" y="34670"/>
                  </a:cubicBezTo>
                  <a:cubicBezTo>
                    <a:pt x="38091" y="33027"/>
                    <a:pt x="37293" y="31360"/>
                    <a:pt x="36412" y="29777"/>
                  </a:cubicBezTo>
                  <a:cubicBezTo>
                    <a:pt x="35817" y="28705"/>
                    <a:pt x="35079" y="26705"/>
                    <a:pt x="33864" y="25979"/>
                  </a:cubicBezTo>
                  <a:cubicBezTo>
                    <a:pt x="33807" y="25943"/>
                    <a:pt x="33742" y="25927"/>
                    <a:pt x="33677" y="25927"/>
                  </a:cubicBezTo>
                  <a:cubicBezTo>
                    <a:pt x="33501" y="25927"/>
                    <a:pt x="33329" y="26049"/>
                    <a:pt x="33329" y="26240"/>
                  </a:cubicBezTo>
                  <a:cubicBezTo>
                    <a:pt x="33245" y="29360"/>
                    <a:pt x="34734" y="32979"/>
                    <a:pt x="36269" y="35587"/>
                  </a:cubicBezTo>
                  <a:cubicBezTo>
                    <a:pt x="37162" y="37111"/>
                    <a:pt x="38329" y="38349"/>
                    <a:pt x="39484" y="39671"/>
                  </a:cubicBezTo>
                  <a:cubicBezTo>
                    <a:pt x="39734" y="39968"/>
                    <a:pt x="41163" y="41302"/>
                    <a:pt x="41103" y="41635"/>
                  </a:cubicBezTo>
                  <a:cubicBezTo>
                    <a:pt x="41085" y="41732"/>
                    <a:pt x="41011" y="41772"/>
                    <a:pt x="40898" y="41772"/>
                  </a:cubicBezTo>
                  <a:cubicBezTo>
                    <a:pt x="40358" y="41772"/>
                    <a:pt x="38938" y="40838"/>
                    <a:pt x="38603" y="40671"/>
                  </a:cubicBezTo>
                  <a:cubicBezTo>
                    <a:pt x="36924" y="39778"/>
                    <a:pt x="35507" y="39159"/>
                    <a:pt x="34805" y="37254"/>
                  </a:cubicBezTo>
                  <a:cubicBezTo>
                    <a:pt x="34186" y="35563"/>
                    <a:pt x="33650" y="33908"/>
                    <a:pt x="32781" y="32313"/>
                  </a:cubicBezTo>
                  <a:cubicBezTo>
                    <a:pt x="31948" y="30753"/>
                    <a:pt x="30971" y="29265"/>
                    <a:pt x="29971" y="27788"/>
                  </a:cubicBezTo>
                  <a:cubicBezTo>
                    <a:pt x="28947" y="26276"/>
                    <a:pt x="27780" y="23895"/>
                    <a:pt x="26173" y="23026"/>
                  </a:cubicBezTo>
                  <a:lnTo>
                    <a:pt x="26173" y="23026"/>
                  </a:lnTo>
                  <a:cubicBezTo>
                    <a:pt x="25911" y="24335"/>
                    <a:pt x="26828" y="25693"/>
                    <a:pt x="27352" y="26883"/>
                  </a:cubicBezTo>
                  <a:cubicBezTo>
                    <a:pt x="27935" y="28217"/>
                    <a:pt x="28709" y="29467"/>
                    <a:pt x="29578" y="30646"/>
                  </a:cubicBezTo>
                  <a:cubicBezTo>
                    <a:pt x="31400" y="33087"/>
                    <a:pt x="33174" y="35384"/>
                    <a:pt x="34388" y="38182"/>
                  </a:cubicBezTo>
                  <a:cubicBezTo>
                    <a:pt x="32543" y="36932"/>
                    <a:pt x="30614" y="35730"/>
                    <a:pt x="28888" y="34313"/>
                  </a:cubicBezTo>
                  <a:cubicBezTo>
                    <a:pt x="27995" y="33575"/>
                    <a:pt x="27995" y="32848"/>
                    <a:pt x="27673" y="31813"/>
                  </a:cubicBezTo>
                  <a:cubicBezTo>
                    <a:pt x="27364" y="30729"/>
                    <a:pt x="26875" y="29693"/>
                    <a:pt x="26352" y="28705"/>
                  </a:cubicBezTo>
                  <a:cubicBezTo>
                    <a:pt x="25280" y="26705"/>
                    <a:pt x="24089" y="24776"/>
                    <a:pt x="22899" y="22847"/>
                  </a:cubicBezTo>
                  <a:cubicBezTo>
                    <a:pt x="21851" y="21168"/>
                    <a:pt x="20887" y="19394"/>
                    <a:pt x="19636" y="17847"/>
                  </a:cubicBezTo>
                  <a:cubicBezTo>
                    <a:pt x="19591" y="17790"/>
                    <a:pt x="19532" y="17766"/>
                    <a:pt x="19472" y="17766"/>
                  </a:cubicBezTo>
                  <a:cubicBezTo>
                    <a:pt x="19344" y="17766"/>
                    <a:pt x="19215" y="17879"/>
                    <a:pt x="19232" y="18025"/>
                  </a:cubicBezTo>
                  <a:cubicBezTo>
                    <a:pt x="19494" y="20430"/>
                    <a:pt x="20518" y="22788"/>
                    <a:pt x="21601" y="24931"/>
                  </a:cubicBezTo>
                  <a:cubicBezTo>
                    <a:pt x="22923" y="27538"/>
                    <a:pt x="25173" y="29658"/>
                    <a:pt x="26316" y="32348"/>
                  </a:cubicBezTo>
                  <a:cubicBezTo>
                    <a:pt x="24637" y="30884"/>
                    <a:pt x="22970" y="29443"/>
                    <a:pt x="21375" y="27895"/>
                  </a:cubicBezTo>
                  <a:cubicBezTo>
                    <a:pt x="20684" y="27229"/>
                    <a:pt x="19803" y="26586"/>
                    <a:pt x="19255" y="25764"/>
                  </a:cubicBezTo>
                  <a:cubicBezTo>
                    <a:pt x="19041" y="25455"/>
                    <a:pt x="18994" y="25026"/>
                    <a:pt x="18815" y="24740"/>
                  </a:cubicBezTo>
                  <a:cubicBezTo>
                    <a:pt x="18910" y="22419"/>
                    <a:pt x="18220" y="19978"/>
                    <a:pt x="17517" y="17775"/>
                  </a:cubicBezTo>
                  <a:cubicBezTo>
                    <a:pt x="17160" y="16692"/>
                    <a:pt x="16719" y="15632"/>
                    <a:pt x="16243" y="14608"/>
                  </a:cubicBezTo>
                  <a:cubicBezTo>
                    <a:pt x="15707" y="13465"/>
                    <a:pt x="15350" y="12298"/>
                    <a:pt x="14350" y="11524"/>
                  </a:cubicBezTo>
                  <a:lnTo>
                    <a:pt x="14350" y="11524"/>
                  </a:lnTo>
                  <a:cubicBezTo>
                    <a:pt x="13683" y="13060"/>
                    <a:pt x="14243" y="15525"/>
                    <a:pt x="14517" y="17180"/>
                  </a:cubicBezTo>
                  <a:cubicBezTo>
                    <a:pt x="14850" y="19097"/>
                    <a:pt x="15565" y="20930"/>
                    <a:pt x="16350" y="22704"/>
                  </a:cubicBezTo>
                  <a:cubicBezTo>
                    <a:pt x="15088" y="21037"/>
                    <a:pt x="13779" y="19394"/>
                    <a:pt x="12552" y="17704"/>
                  </a:cubicBezTo>
                  <a:cubicBezTo>
                    <a:pt x="12124" y="17096"/>
                    <a:pt x="11957" y="16751"/>
                    <a:pt x="12195" y="16025"/>
                  </a:cubicBezTo>
                  <a:cubicBezTo>
                    <a:pt x="12457" y="15251"/>
                    <a:pt x="12731" y="14513"/>
                    <a:pt x="12838" y="13715"/>
                  </a:cubicBezTo>
                  <a:cubicBezTo>
                    <a:pt x="13017" y="12334"/>
                    <a:pt x="12802" y="10929"/>
                    <a:pt x="12386" y="9607"/>
                  </a:cubicBezTo>
                  <a:cubicBezTo>
                    <a:pt x="12005" y="8345"/>
                    <a:pt x="11540" y="6821"/>
                    <a:pt x="10588" y="5905"/>
                  </a:cubicBezTo>
                  <a:cubicBezTo>
                    <a:pt x="10568" y="5885"/>
                    <a:pt x="10541" y="5876"/>
                    <a:pt x="10514" y="5876"/>
                  </a:cubicBezTo>
                  <a:cubicBezTo>
                    <a:pt x="10461" y="5876"/>
                    <a:pt x="10405" y="5913"/>
                    <a:pt x="10397" y="5976"/>
                  </a:cubicBezTo>
                  <a:cubicBezTo>
                    <a:pt x="10231" y="7310"/>
                    <a:pt x="10516" y="8643"/>
                    <a:pt x="10528" y="9977"/>
                  </a:cubicBezTo>
                  <a:cubicBezTo>
                    <a:pt x="10540" y="11453"/>
                    <a:pt x="10588" y="12965"/>
                    <a:pt x="10385" y="14429"/>
                  </a:cubicBezTo>
                  <a:cubicBezTo>
                    <a:pt x="9635" y="13239"/>
                    <a:pt x="8778" y="12179"/>
                    <a:pt x="8659" y="10750"/>
                  </a:cubicBezTo>
                  <a:cubicBezTo>
                    <a:pt x="8540" y="9453"/>
                    <a:pt x="8147" y="8203"/>
                    <a:pt x="7647" y="7012"/>
                  </a:cubicBezTo>
                  <a:cubicBezTo>
                    <a:pt x="7123" y="5797"/>
                    <a:pt x="6492" y="4595"/>
                    <a:pt x="5873" y="3416"/>
                  </a:cubicBezTo>
                  <a:cubicBezTo>
                    <a:pt x="5278" y="2297"/>
                    <a:pt x="4754" y="1106"/>
                    <a:pt x="3968" y="94"/>
                  </a:cubicBezTo>
                  <a:cubicBezTo>
                    <a:pt x="3920" y="29"/>
                    <a:pt x="3851" y="1"/>
                    <a:pt x="3780" y="1"/>
                  </a:cubicBezTo>
                  <a:close/>
                </a:path>
              </a:pathLst>
            </a:custGeom>
            <a:solidFill>
              <a:srgbClr val="000000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85;p26"/>
            <p:cNvSpPr/>
            <p:nvPr/>
          </p:nvSpPr>
          <p:spPr>
            <a:xfrm>
              <a:off x="3399846" y="1158007"/>
              <a:ext cx="642441" cy="1494316"/>
            </a:xfrm>
            <a:custGeom>
              <a:avLst/>
              <a:gdLst/>
              <a:ahLst/>
              <a:cxnLst/>
              <a:rect l="l" t="t" r="r" b="b"/>
              <a:pathLst>
                <a:path w="17181" h="39963" extrusionOk="0">
                  <a:moveTo>
                    <a:pt x="8619" y="1"/>
                  </a:moveTo>
                  <a:cubicBezTo>
                    <a:pt x="8569" y="1"/>
                    <a:pt x="8520" y="20"/>
                    <a:pt x="8489" y="64"/>
                  </a:cubicBezTo>
                  <a:cubicBezTo>
                    <a:pt x="7894" y="791"/>
                    <a:pt x="7584" y="1910"/>
                    <a:pt x="7239" y="2755"/>
                  </a:cubicBezTo>
                  <a:cubicBezTo>
                    <a:pt x="6810" y="3851"/>
                    <a:pt x="6477" y="4874"/>
                    <a:pt x="6584" y="6053"/>
                  </a:cubicBezTo>
                  <a:cubicBezTo>
                    <a:pt x="6691" y="7220"/>
                    <a:pt x="7072" y="8280"/>
                    <a:pt x="7049" y="9482"/>
                  </a:cubicBezTo>
                  <a:cubicBezTo>
                    <a:pt x="7013" y="10720"/>
                    <a:pt x="6941" y="11959"/>
                    <a:pt x="6882" y="13209"/>
                  </a:cubicBezTo>
                  <a:cubicBezTo>
                    <a:pt x="6179" y="12328"/>
                    <a:pt x="5679" y="11292"/>
                    <a:pt x="5108" y="10316"/>
                  </a:cubicBezTo>
                  <a:cubicBezTo>
                    <a:pt x="4489" y="9232"/>
                    <a:pt x="3858" y="8161"/>
                    <a:pt x="3215" y="7089"/>
                  </a:cubicBezTo>
                  <a:cubicBezTo>
                    <a:pt x="3060" y="6822"/>
                    <a:pt x="2467" y="5848"/>
                    <a:pt x="2193" y="5848"/>
                  </a:cubicBezTo>
                  <a:cubicBezTo>
                    <a:pt x="2088" y="5848"/>
                    <a:pt x="2030" y="5989"/>
                    <a:pt x="2060" y="6363"/>
                  </a:cubicBezTo>
                  <a:cubicBezTo>
                    <a:pt x="2143" y="7541"/>
                    <a:pt x="2417" y="8756"/>
                    <a:pt x="2786" y="9875"/>
                  </a:cubicBezTo>
                  <a:cubicBezTo>
                    <a:pt x="3143" y="10959"/>
                    <a:pt x="3679" y="12006"/>
                    <a:pt x="4382" y="12911"/>
                  </a:cubicBezTo>
                  <a:cubicBezTo>
                    <a:pt x="5048" y="13792"/>
                    <a:pt x="5929" y="14423"/>
                    <a:pt x="6656" y="15245"/>
                  </a:cubicBezTo>
                  <a:cubicBezTo>
                    <a:pt x="7358" y="16031"/>
                    <a:pt x="7346" y="17245"/>
                    <a:pt x="7501" y="18233"/>
                  </a:cubicBezTo>
                  <a:cubicBezTo>
                    <a:pt x="7703" y="19471"/>
                    <a:pt x="7894" y="20722"/>
                    <a:pt x="8084" y="21960"/>
                  </a:cubicBezTo>
                  <a:cubicBezTo>
                    <a:pt x="6953" y="19876"/>
                    <a:pt x="5358" y="18102"/>
                    <a:pt x="3786" y="16352"/>
                  </a:cubicBezTo>
                  <a:cubicBezTo>
                    <a:pt x="3381" y="15900"/>
                    <a:pt x="3000" y="15471"/>
                    <a:pt x="2608" y="15019"/>
                  </a:cubicBezTo>
                  <a:cubicBezTo>
                    <a:pt x="2369" y="14745"/>
                    <a:pt x="1953" y="13995"/>
                    <a:pt x="1607" y="13923"/>
                  </a:cubicBezTo>
                  <a:cubicBezTo>
                    <a:pt x="1570" y="13915"/>
                    <a:pt x="1537" y="13911"/>
                    <a:pt x="1508" y="13911"/>
                  </a:cubicBezTo>
                  <a:cubicBezTo>
                    <a:pt x="1089" y="13911"/>
                    <a:pt x="1458" y="14735"/>
                    <a:pt x="1536" y="14935"/>
                  </a:cubicBezTo>
                  <a:cubicBezTo>
                    <a:pt x="1774" y="15519"/>
                    <a:pt x="2048" y="16090"/>
                    <a:pt x="2358" y="16650"/>
                  </a:cubicBezTo>
                  <a:cubicBezTo>
                    <a:pt x="3536" y="18852"/>
                    <a:pt x="5156" y="20722"/>
                    <a:pt x="6846" y="22543"/>
                  </a:cubicBezTo>
                  <a:cubicBezTo>
                    <a:pt x="7668" y="23412"/>
                    <a:pt x="8668" y="24246"/>
                    <a:pt x="9144" y="25365"/>
                  </a:cubicBezTo>
                  <a:cubicBezTo>
                    <a:pt x="9561" y="26389"/>
                    <a:pt x="9847" y="27520"/>
                    <a:pt x="10204" y="28568"/>
                  </a:cubicBezTo>
                  <a:cubicBezTo>
                    <a:pt x="8549" y="26722"/>
                    <a:pt x="6870" y="24901"/>
                    <a:pt x="5263" y="23031"/>
                  </a:cubicBezTo>
                  <a:cubicBezTo>
                    <a:pt x="4846" y="22543"/>
                    <a:pt x="4429" y="22043"/>
                    <a:pt x="4024" y="21555"/>
                  </a:cubicBezTo>
                  <a:cubicBezTo>
                    <a:pt x="3727" y="21198"/>
                    <a:pt x="3429" y="20698"/>
                    <a:pt x="3060" y="20400"/>
                  </a:cubicBezTo>
                  <a:cubicBezTo>
                    <a:pt x="2877" y="20262"/>
                    <a:pt x="2709" y="20183"/>
                    <a:pt x="2587" y="20183"/>
                  </a:cubicBezTo>
                  <a:cubicBezTo>
                    <a:pt x="2415" y="20183"/>
                    <a:pt x="2336" y="20340"/>
                    <a:pt x="2441" y="20710"/>
                  </a:cubicBezTo>
                  <a:cubicBezTo>
                    <a:pt x="2608" y="21269"/>
                    <a:pt x="3036" y="21865"/>
                    <a:pt x="3322" y="22400"/>
                  </a:cubicBezTo>
                  <a:cubicBezTo>
                    <a:pt x="4405" y="24448"/>
                    <a:pt x="5453" y="26365"/>
                    <a:pt x="7322" y="27782"/>
                  </a:cubicBezTo>
                  <a:cubicBezTo>
                    <a:pt x="8204" y="28437"/>
                    <a:pt x="9216" y="28877"/>
                    <a:pt x="10109" y="29508"/>
                  </a:cubicBezTo>
                  <a:cubicBezTo>
                    <a:pt x="11061" y="30175"/>
                    <a:pt x="11347" y="31354"/>
                    <a:pt x="11763" y="32378"/>
                  </a:cubicBezTo>
                  <a:cubicBezTo>
                    <a:pt x="9763" y="30961"/>
                    <a:pt x="7775" y="29544"/>
                    <a:pt x="5775" y="28151"/>
                  </a:cubicBezTo>
                  <a:cubicBezTo>
                    <a:pt x="4036" y="26949"/>
                    <a:pt x="2191" y="25258"/>
                    <a:pt x="0" y="25067"/>
                  </a:cubicBezTo>
                  <a:lnTo>
                    <a:pt x="0" y="25067"/>
                  </a:lnTo>
                  <a:cubicBezTo>
                    <a:pt x="881" y="26329"/>
                    <a:pt x="2477" y="27211"/>
                    <a:pt x="3691" y="28139"/>
                  </a:cubicBezTo>
                  <a:cubicBezTo>
                    <a:pt x="5096" y="29187"/>
                    <a:pt x="6513" y="30282"/>
                    <a:pt x="7965" y="31247"/>
                  </a:cubicBezTo>
                  <a:cubicBezTo>
                    <a:pt x="9251" y="32092"/>
                    <a:pt x="10704" y="32759"/>
                    <a:pt x="11906" y="33711"/>
                  </a:cubicBezTo>
                  <a:cubicBezTo>
                    <a:pt x="13085" y="34652"/>
                    <a:pt x="13633" y="36116"/>
                    <a:pt x="14335" y="37402"/>
                  </a:cubicBezTo>
                  <a:cubicBezTo>
                    <a:pt x="12085" y="35914"/>
                    <a:pt x="9692" y="34664"/>
                    <a:pt x="7203" y="33640"/>
                  </a:cubicBezTo>
                  <a:cubicBezTo>
                    <a:pt x="6013" y="33152"/>
                    <a:pt x="4810" y="32699"/>
                    <a:pt x="3596" y="32306"/>
                  </a:cubicBezTo>
                  <a:cubicBezTo>
                    <a:pt x="3404" y="32258"/>
                    <a:pt x="2871" y="32068"/>
                    <a:pt x="2573" y="32068"/>
                  </a:cubicBezTo>
                  <a:cubicBezTo>
                    <a:pt x="2354" y="32068"/>
                    <a:pt x="2262" y="32171"/>
                    <a:pt x="2524" y="32509"/>
                  </a:cubicBezTo>
                  <a:cubicBezTo>
                    <a:pt x="2834" y="32926"/>
                    <a:pt x="3548" y="33235"/>
                    <a:pt x="3989" y="33509"/>
                  </a:cubicBezTo>
                  <a:cubicBezTo>
                    <a:pt x="6096" y="34831"/>
                    <a:pt x="8275" y="36057"/>
                    <a:pt x="10656" y="36819"/>
                  </a:cubicBezTo>
                  <a:cubicBezTo>
                    <a:pt x="11740" y="37176"/>
                    <a:pt x="12966" y="37283"/>
                    <a:pt x="14002" y="37771"/>
                  </a:cubicBezTo>
                  <a:cubicBezTo>
                    <a:pt x="14466" y="37998"/>
                    <a:pt x="14883" y="38295"/>
                    <a:pt x="15228" y="38688"/>
                  </a:cubicBezTo>
                  <a:cubicBezTo>
                    <a:pt x="15585" y="39105"/>
                    <a:pt x="16014" y="39819"/>
                    <a:pt x="16490" y="39962"/>
                  </a:cubicBezTo>
                  <a:cubicBezTo>
                    <a:pt x="16193" y="39557"/>
                    <a:pt x="15597" y="38986"/>
                    <a:pt x="15490" y="38474"/>
                  </a:cubicBezTo>
                  <a:cubicBezTo>
                    <a:pt x="15395" y="37938"/>
                    <a:pt x="15788" y="37164"/>
                    <a:pt x="15931" y="36664"/>
                  </a:cubicBezTo>
                  <a:cubicBezTo>
                    <a:pt x="16228" y="35450"/>
                    <a:pt x="16371" y="34199"/>
                    <a:pt x="16502" y="32973"/>
                  </a:cubicBezTo>
                  <a:cubicBezTo>
                    <a:pt x="16621" y="31723"/>
                    <a:pt x="16776" y="30473"/>
                    <a:pt x="16836" y="29223"/>
                  </a:cubicBezTo>
                  <a:cubicBezTo>
                    <a:pt x="16883" y="28389"/>
                    <a:pt x="17181" y="26949"/>
                    <a:pt x="16740" y="26091"/>
                  </a:cubicBezTo>
                  <a:cubicBezTo>
                    <a:pt x="16694" y="26005"/>
                    <a:pt x="16603" y="25956"/>
                    <a:pt x="16513" y="25956"/>
                  </a:cubicBezTo>
                  <a:cubicBezTo>
                    <a:pt x="16442" y="25956"/>
                    <a:pt x="16371" y="25987"/>
                    <a:pt x="16324" y="26056"/>
                  </a:cubicBezTo>
                  <a:cubicBezTo>
                    <a:pt x="15157" y="27842"/>
                    <a:pt x="14681" y="30473"/>
                    <a:pt x="14633" y="32556"/>
                  </a:cubicBezTo>
                  <a:cubicBezTo>
                    <a:pt x="14597" y="33759"/>
                    <a:pt x="14823" y="34902"/>
                    <a:pt x="15026" y="36093"/>
                  </a:cubicBezTo>
                  <a:cubicBezTo>
                    <a:pt x="15062" y="36366"/>
                    <a:pt x="15407" y="37664"/>
                    <a:pt x="15240" y="37819"/>
                  </a:cubicBezTo>
                  <a:cubicBezTo>
                    <a:pt x="15217" y="37846"/>
                    <a:pt x="15190" y="37858"/>
                    <a:pt x="15161" y="37858"/>
                  </a:cubicBezTo>
                  <a:cubicBezTo>
                    <a:pt x="14863" y="37858"/>
                    <a:pt x="14296" y="36593"/>
                    <a:pt x="14145" y="36355"/>
                  </a:cubicBezTo>
                  <a:cubicBezTo>
                    <a:pt x="13490" y="35223"/>
                    <a:pt x="12895" y="34342"/>
                    <a:pt x="13180" y="32985"/>
                  </a:cubicBezTo>
                  <a:cubicBezTo>
                    <a:pt x="13430" y="31783"/>
                    <a:pt x="13716" y="30616"/>
                    <a:pt x="13799" y="29389"/>
                  </a:cubicBezTo>
                  <a:cubicBezTo>
                    <a:pt x="13895" y="28163"/>
                    <a:pt x="13859" y="26949"/>
                    <a:pt x="13811" y="25734"/>
                  </a:cubicBezTo>
                  <a:cubicBezTo>
                    <a:pt x="13776" y="24484"/>
                    <a:pt x="13966" y="22674"/>
                    <a:pt x="13335" y="21591"/>
                  </a:cubicBezTo>
                  <a:cubicBezTo>
                    <a:pt x="12716" y="22246"/>
                    <a:pt x="12740" y="23377"/>
                    <a:pt x="12621" y="24270"/>
                  </a:cubicBezTo>
                  <a:cubicBezTo>
                    <a:pt x="12478" y="25258"/>
                    <a:pt x="12466" y="26258"/>
                    <a:pt x="12549" y="27270"/>
                  </a:cubicBezTo>
                  <a:cubicBezTo>
                    <a:pt x="12716" y="29342"/>
                    <a:pt x="12906" y="31318"/>
                    <a:pt x="12609" y="33390"/>
                  </a:cubicBezTo>
                  <a:cubicBezTo>
                    <a:pt x="12002" y="31985"/>
                    <a:pt x="11311" y="30592"/>
                    <a:pt x="10823" y="29127"/>
                  </a:cubicBezTo>
                  <a:cubicBezTo>
                    <a:pt x="10573" y="28389"/>
                    <a:pt x="10835" y="27961"/>
                    <a:pt x="11037" y="27246"/>
                  </a:cubicBezTo>
                  <a:cubicBezTo>
                    <a:pt x="11240" y="26496"/>
                    <a:pt x="11347" y="25722"/>
                    <a:pt x="11394" y="24948"/>
                  </a:cubicBezTo>
                  <a:cubicBezTo>
                    <a:pt x="11490" y="23401"/>
                    <a:pt x="11490" y="21841"/>
                    <a:pt x="11513" y="20293"/>
                  </a:cubicBezTo>
                  <a:cubicBezTo>
                    <a:pt x="11513" y="18936"/>
                    <a:pt x="11597" y="17555"/>
                    <a:pt x="11430" y="16197"/>
                  </a:cubicBezTo>
                  <a:cubicBezTo>
                    <a:pt x="11424" y="16106"/>
                    <a:pt x="11352" y="16061"/>
                    <a:pt x="11279" y="16061"/>
                  </a:cubicBezTo>
                  <a:cubicBezTo>
                    <a:pt x="11220" y="16061"/>
                    <a:pt x="11159" y="16091"/>
                    <a:pt x="11132" y="16150"/>
                  </a:cubicBezTo>
                  <a:cubicBezTo>
                    <a:pt x="10406" y="17638"/>
                    <a:pt x="10156" y="19400"/>
                    <a:pt x="10001" y="21031"/>
                  </a:cubicBezTo>
                  <a:cubicBezTo>
                    <a:pt x="9823" y="23031"/>
                    <a:pt x="10359" y="25079"/>
                    <a:pt x="10049" y="27044"/>
                  </a:cubicBezTo>
                  <a:cubicBezTo>
                    <a:pt x="9597" y="25591"/>
                    <a:pt x="9156" y="24151"/>
                    <a:pt x="8799" y="22662"/>
                  </a:cubicBezTo>
                  <a:cubicBezTo>
                    <a:pt x="8632" y="22019"/>
                    <a:pt x="8346" y="21317"/>
                    <a:pt x="8334" y="20650"/>
                  </a:cubicBezTo>
                  <a:cubicBezTo>
                    <a:pt x="8323" y="20400"/>
                    <a:pt x="8454" y="20126"/>
                    <a:pt x="8454" y="19888"/>
                  </a:cubicBezTo>
                  <a:cubicBezTo>
                    <a:pt x="9358" y="18579"/>
                    <a:pt x="9835" y="16912"/>
                    <a:pt x="10228" y="15364"/>
                  </a:cubicBezTo>
                  <a:cubicBezTo>
                    <a:pt x="10406" y="14602"/>
                    <a:pt x="10549" y="13828"/>
                    <a:pt x="10644" y="13054"/>
                  </a:cubicBezTo>
                  <a:cubicBezTo>
                    <a:pt x="10751" y="12197"/>
                    <a:pt x="10954" y="11387"/>
                    <a:pt x="10668" y="10589"/>
                  </a:cubicBezTo>
                  <a:lnTo>
                    <a:pt x="10668" y="10589"/>
                  </a:lnTo>
                  <a:cubicBezTo>
                    <a:pt x="9716" y="11244"/>
                    <a:pt x="9144" y="12864"/>
                    <a:pt x="8704" y="13935"/>
                  </a:cubicBezTo>
                  <a:cubicBezTo>
                    <a:pt x="8204" y="15173"/>
                    <a:pt x="7953" y="16495"/>
                    <a:pt x="7775" y="17805"/>
                  </a:cubicBezTo>
                  <a:cubicBezTo>
                    <a:pt x="7632" y="16376"/>
                    <a:pt x="7477" y="14947"/>
                    <a:pt x="7382" y="13518"/>
                  </a:cubicBezTo>
                  <a:cubicBezTo>
                    <a:pt x="7358" y="13018"/>
                    <a:pt x="7382" y="12744"/>
                    <a:pt x="7787" y="12423"/>
                  </a:cubicBezTo>
                  <a:cubicBezTo>
                    <a:pt x="8215" y="12066"/>
                    <a:pt x="8644" y="11744"/>
                    <a:pt x="8989" y="11304"/>
                  </a:cubicBezTo>
                  <a:cubicBezTo>
                    <a:pt x="9597" y="10554"/>
                    <a:pt x="9989" y="9685"/>
                    <a:pt x="10228" y="8756"/>
                  </a:cubicBezTo>
                  <a:cubicBezTo>
                    <a:pt x="10466" y="7875"/>
                    <a:pt x="10751" y="6839"/>
                    <a:pt x="10525" y="5946"/>
                  </a:cubicBezTo>
                  <a:cubicBezTo>
                    <a:pt x="10518" y="5909"/>
                    <a:pt x="10482" y="5890"/>
                    <a:pt x="10448" y="5890"/>
                  </a:cubicBezTo>
                  <a:cubicBezTo>
                    <a:pt x="10428" y="5890"/>
                    <a:pt x="10408" y="5897"/>
                    <a:pt x="10394" y="5910"/>
                  </a:cubicBezTo>
                  <a:cubicBezTo>
                    <a:pt x="9811" y="6625"/>
                    <a:pt x="9501" y="7506"/>
                    <a:pt x="9001" y="8292"/>
                  </a:cubicBezTo>
                  <a:cubicBezTo>
                    <a:pt x="8489" y="9161"/>
                    <a:pt x="7953" y="10054"/>
                    <a:pt x="7311" y="10828"/>
                  </a:cubicBezTo>
                  <a:cubicBezTo>
                    <a:pt x="7311" y="9863"/>
                    <a:pt x="7191" y="8934"/>
                    <a:pt x="7644" y="8053"/>
                  </a:cubicBezTo>
                  <a:cubicBezTo>
                    <a:pt x="8037" y="7268"/>
                    <a:pt x="8263" y="6387"/>
                    <a:pt x="8418" y="5517"/>
                  </a:cubicBezTo>
                  <a:cubicBezTo>
                    <a:pt x="8561" y="4601"/>
                    <a:pt x="8632" y="3696"/>
                    <a:pt x="8692" y="2779"/>
                  </a:cubicBezTo>
                  <a:cubicBezTo>
                    <a:pt x="8751" y="1910"/>
                    <a:pt x="8882" y="1017"/>
                    <a:pt x="8799" y="148"/>
                  </a:cubicBezTo>
                  <a:cubicBezTo>
                    <a:pt x="8791" y="58"/>
                    <a:pt x="8703" y="1"/>
                    <a:pt x="8619" y="1"/>
                  </a:cubicBezTo>
                  <a:close/>
                </a:path>
              </a:pathLst>
            </a:custGeom>
            <a:solidFill>
              <a:srgbClr val="000000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86;p26"/>
            <p:cNvSpPr/>
            <p:nvPr/>
          </p:nvSpPr>
          <p:spPr>
            <a:xfrm>
              <a:off x="4533764" y="1769030"/>
              <a:ext cx="1656563" cy="1686252"/>
            </a:xfrm>
            <a:custGeom>
              <a:avLst/>
              <a:gdLst/>
              <a:ahLst/>
              <a:cxnLst/>
              <a:rect l="l" t="t" r="r" b="b"/>
              <a:pathLst>
                <a:path w="44302" h="45096" extrusionOk="0">
                  <a:moveTo>
                    <a:pt x="40515" y="1"/>
                  </a:moveTo>
                  <a:cubicBezTo>
                    <a:pt x="40444" y="1"/>
                    <a:pt x="40374" y="29"/>
                    <a:pt x="40327" y="94"/>
                  </a:cubicBezTo>
                  <a:cubicBezTo>
                    <a:pt x="39541" y="1106"/>
                    <a:pt x="39017" y="2297"/>
                    <a:pt x="38422" y="3416"/>
                  </a:cubicBezTo>
                  <a:cubicBezTo>
                    <a:pt x="37803" y="4595"/>
                    <a:pt x="37172" y="5797"/>
                    <a:pt x="36648" y="7012"/>
                  </a:cubicBezTo>
                  <a:cubicBezTo>
                    <a:pt x="36148" y="8203"/>
                    <a:pt x="35755" y="9453"/>
                    <a:pt x="35636" y="10750"/>
                  </a:cubicBezTo>
                  <a:cubicBezTo>
                    <a:pt x="35517" y="12179"/>
                    <a:pt x="34659" y="13239"/>
                    <a:pt x="33909" y="14429"/>
                  </a:cubicBezTo>
                  <a:cubicBezTo>
                    <a:pt x="33707" y="12965"/>
                    <a:pt x="33755" y="11453"/>
                    <a:pt x="33766" y="9977"/>
                  </a:cubicBezTo>
                  <a:cubicBezTo>
                    <a:pt x="33778" y="8643"/>
                    <a:pt x="34064" y="7310"/>
                    <a:pt x="33897" y="5976"/>
                  </a:cubicBezTo>
                  <a:cubicBezTo>
                    <a:pt x="33889" y="5913"/>
                    <a:pt x="33834" y="5876"/>
                    <a:pt x="33780" y="5876"/>
                  </a:cubicBezTo>
                  <a:cubicBezTo>
                    <a:pt x="33753" y="5876"/>
                    <a:pt x="33727" y="5885"/>
                    <a:pt x="33707" y="5905"/>
                  </a:cubicBezTo>
                  <a:cubicBezTo>
                    <a:pt x="32754" y="6821"/>
                    <a:pt x="32290" y="8345"/>
                    <a:pt x="31909" y="9607"/>
                  </a:cubicBezTo>
                  <a:cubicBezTo>
                    <a:pt x="31492" y="10929"/>
                    <a:pt x="31278" y="12334"/>
                    <a:pt x="31457" y="13715"/>
                  </a:cubicBezTo>
                  <a:cubicBezTo>
                    <a:pt x="31564" y="14513"/>
                    <a:pt x="31850" y="15251"/>
                    <a:pt x="32100" y="16025"/>
                  </a:cubicBezTo>
                  <a:cubicBezTo>
                    <a:pt x="32338" y="16751"/>
                    <a:pt x="32171" y="17096"/>
                    <a:pt x="31742" y="17704"/>
                  </a:cubicBezTo>
                  <a:cubicBezTo>
                    <a:pt x="30516" y="19394"/>
                    <a:pt x="29206" y="21037"/>
                    <a:pt x="27944" y="22704"/>
                  </a:cubicBezTo>
                  <a:cubicBezTo>
                    <a:pt x="28730" y="20930"/>
                    <a:pt x="29444" y="19097"/>
                    <a:pt x="29778" y="17180"/>
                  </a:cubicBezTo>
                  <a:cubicBezTo>
                    <a:pt x="30064" y="15525"/>
                    <a:pt x="30611" y="13060"/>
                    <a:pt x="29945" y="11524"/>
                  </a:cubicBezTo>
                  <a:lnTo>
                    <a:pt x="29945" y="11524"/>
                  </a:lnTo>
                  <a:cubicBezTo>
                    <a:pt x="28944" y="12298"/>
                    <a:pt x="28587" y="13465"/>
                    <a:pt x="28051" y="14608"/>
                  </a:cubicBezTo>
                  <a:cubicBezTo>
                    <a:pt x="27575" y="15632"/>
                    <a:pt x="27147" y="16692"/>
                    <a:pt x="26789" y="17775"/>
                  </a:cubicBezTo>
                  <a:cubicBezTo>
                    <a:pt x="26075" y="19978"/>
                    <a:pt x="25384" y="22419"/>
                    <a:pt x="25480" y="24740"/>
                  </a:cubicBezTo>
                  <a:cubicBezTo>
                    <a:pt x="25301" y="25026"/>
                    <a:pt x="25253" y="25455"/>
                    <a:pt x="25039" y="25764"/>
                  </a:cubicBezTo>
                  <a:cubicBezTo>
                    <a:pt x="24491" y="26586"/>
                    <a:pt x="23610" y="27229"/>
                    <a:pt x="22920" y="27895"/>
                  </a:cubicBezTo>
                  <a:cubicBezTo>
                    <a:pt x="21324" y="29443"/>
                    <a:pt x="19658" y="30884"/>
                    <a:pt x="17979" y="32348"/>
                  </a:cubicBezTo>
                  <a:cubicBezTo>
                    <a:pt x="19122" y="29658"/>
                    <a:pt x="21372" y="27538"/>
                    <a:pt x="22694" y="24931"/>
                  </a:cubicBezTo>
                  <a:cubicBezTo>
                    <a:pt x="23777" y="22788"/>
                    <a:pt x="24801" y="20430"/>
                    <a:pt x="25063" y="18025"/>
                  </a:cubicBezTo>
                  <a:cubicBezTo>
                    <a:pt x="25079" y="17879"/>
                    <a:pt x="24951" y="17766"/>
                    <a:pt x="24823" y="17766"/>
                  </a:cubicBezTo>
                  <a:cubicBezTo>
                    <a:pt x="24763" y="17766"/>
                    <a:pt x="24703" y="17790"/>
                    <a:pt x="24658" y="17847"/>
                  </a:cubicBezTo>
                  <a:cubicBezTo>
                    <a:pt x="23408" y="19394"/>
                    <a:pt x="22444" y="21168"/>
                    <a:pt x="21396" y="22847"/>
                  </a:cubicBezTo>
                  <a:cubicBezTo>
                    <a:pt x="20205" y="24776"/>
                    <a:pt x="19015" y="26705"/>
                    <a:pt x="17943" y="28705"/>
                  </a:cubicBezTo>
                  <a:cubicBezTo>
                    <a:pt x="17419" y="29693"/>
                    <a:pt x="16931" y="30729"/>
                    <a:pt x="16621" y="31813"/>
                  </a:cubicBezTo>
                  <a:cubicBezTo>
                    <a:pt x="16312" y="32848"/>
                    <a:pt x="16312" y="33575"/>
                    <a:pt x="15419" y="34313"/>
                  </a:cubicBezTo>
                  <a:cubicBezTo>
                    <a:pt x="13693" y="35730"/>
                    <a:pt x="11752" y="36932"/>
                    <a:pt x="9906" y="38182"/>
                  </a:cubicBezTo>
                  <a:cubicBezTo>
                    <a:pt x="11133" y="35384"/>
                    <a:pt x="12895" y="33087"/>
                    <a:pt x="14716" y="30646"/>
                  </a:cubicBezTo>
                  <a:cubicBezTo>
                    <a:pt x="15598" y="29467"/>
                    <a:pt x="16360" y="28217"/>
                    <a:pt x="16943" y="26883"/>
                  </a:cubicBezTo>
                  <a:cubicBezTo>
                    <a:pt x="17467" y="25693"/>
                    <a:pt x="18395" y="24335"/>
                    <a:pt x="18122" y="23026"/>
                  </a:cubicBezTo>
                  <a:lnTo>
                    <a:pt x="18122" y="23026"/>
                  </a:lnTo>
                  <a:cubicBezTo>
                    <a:pt x="16514" y="23895"/>
                    <a:pt x="15359" y="26276"/>
                    <a:pt x="14324" y="27788"/>
                  </a:cubicBezTo>
                  <a:cubicBezTo>
                    <a:pt x="13335" y="29265"/>
                    <a:pt x="12347" y="30753"/>
                    <a:pt x="11514" y="32313"/>
                  </a:cubicBezTo>
                  <a:cubicBezTo>
                    <a:pt x="10656" y="33908"/>
                    <a:pt x="10121" y="35563"/>
                    <a:pt x="9490" y="37254"/>
                  </a:cubicBezTo>
                  <a:cubicBezTo>
                    <a:pt x="8787" y="39159"/>
                    <a:pt x="7382" y="39778"/>
                    <a:pt x="5692" y="40671"/>
                  </a:cubicBezTo>
                  <a:cubicBezTo>
                    <a:pt x="5366" y="40838"/>
                    <a:pt x="3940" y="41772"/>
                    <a:pt x="3398" y="41772"/>
                  </a:cubicBezTo>
                  <a:cubicBezTo>
                    <a:pt x="3284" y="41772"/>
                    <a:pt x="3210" y="41732"/>
                    <a:pt x="3191" y="41635"/>
                  </a:cubicBezTo>
                  <a:cubicBezTo>
                    <a:pt x="3132" y="41302"/>
                    <a:pt x="4560" y="39968"/>
                    <a:pt x="4822" y="39671"/>
                  </a:cubicBezTo>
                  <a:cubicBezTo>
                    <a:pt x="5965" y="38349"/>
                    <a:pt x="7144" y="37111"/>
                    <a:pt x="8037" y="35587"/>
                  </a:cubicBezTo>
                  <a:cubicBezTo>
                    <a:pt x="9561" y="32979"/>
                    <a:pt x="11049" y="29360"/>
                    <a:pt x="10966" y="26240"/>
                  </a:cubicBezTo>
                  <a:cubicBezTo>
                    <a:pt x="10966" y="26049"/>
                    <a:pt x="10800" y="25927"/>
                    <a:pt x="10622" y="25927"/>
                  </a:cubicBezTo>
                  <a:cubicBezTo>
                    <a:pt x="10557" y="25927"/>
                    <a:pt x="10491" y="25943"/>
                    <a:pt x="10430" y="25979"/>
                  </a:cubicBezTo>
                  <a:cubicBezTo>
                    <a:pt x="9228" y="26705"/>
                    <a:pt x="8478" y="28705"/>
                    <a:pt x="7882" y="29777"/>
                  </a:cubicBezTo>
                  <a:cubicBezTo>
                    <a:pt x="7001" y="31360"/>
                    <a:pt x="6203" y="33027"/>
                    <a:pt x="5394" y="34670"/>
                  </a:cubicBezTo>
                  <a:cubicBezTo>
                    <a:pt x="4596" y="36301"/>
                    <a:pt x="3834" y="37956"/>
                    <a:pt x="3251" y="39683"/>
                  </a:cubicBezTo>
                  <a:cubicBezTo>
                    <a:pt x="3013" y="40409"/>
                    <a:pt x="2929" y="41695"/>
                    <a:pt x="2382" y="42278"/>
                  </a:cubicBezTo>
                  <a:cubicBezTo>
                    <a:pt x="1858" y="42826"/>
                    <a:pt x="679" y="43064"/>
                    <a:pt x="0" y="43350"/>
                  </a:cubicBezTo>
                  <a:cubicBezTo>
                    <a:pt x="100" y="43377"/>
                    <a:pt x="207" y="43389"/>
                    <a:pt x="322" y="43389"/>
                  </a:cubicBezTo>
                  <a:cubicBezTo>
                    <a:pt x="1002" y="43389"/>
                    <a:pt x="1908" y="42958"/>
                    <a:pt x="2560" y="42754"/>
                  </a:cubicBezTo>
                  <a:cubicBezTo>
                    <a:pt x="3055" y="42606"/>
                    <a:pt x="3561" y="42532"/>
                    <a:pt x="4074" y="42532"/>
                  </a:cubicBezTo>
                  <a:cubicBezTo>
                    <a:pt x="4302" y="42532"/>
                    <a:pt x="4532" y="42547"/>
                    <a:pt x="4763" y="42576"/>
                  </a:cubicBezTo>
                  <a:cubicBezTo>
                    <a:pt x="6430" y="42766"/>
                    <a:pt x="8013" y="43588"/>
                    <a:pt x="9644" y="43981"/>
                  </a:cubicBezTo>
                  <a:cubicBezTo>
                    <a:pt x="13068" y="44837"/>
                    <a:pt x="16616" y="45041"/>
                    <a:pt x="20134" y="45041"/>
                  </a:cubicBezTo>
                  <a:cubicBezTo>
                    <a:pt x="20237" y="45041"/>
                    <a:pt x="20340" y="45041"/>
                    <a:pt x="20443" y="45040"/>
                  </a:cubicBezTo>
                  <a:cubicBezTo>
                    <a:pt x="20867" y="45040"/>
                    <a:pt x="21400" y="45096"/>
                    <a:pt x="21913" y="45096"/>
                  </a:cubicBezTo>
                  <a:cubicBezTo>
                    <a:pt x="22324" y="45096"/>
                    <a:pt x="22721" y="45060"/>
                    <a:pt x="23039" y="44933"/>
                  </a:cubicBezTo>
                  <a:cubicBezTo>
                    <a:pt x="24396" y="44397"/>
                    <a:pt x="22336" y="44016"/>
                    <a:pt x="21872" y="43885"/>
                  </a:cubicBezTo>
                  <a:cubicBezTo>
                    <a:pt x="20039" y="43433"/>
                    <a:pt x="18217" y="43052"/>
                    <a:pt x="16371" y="42731"/>
                  </a:cubicBezTo>
                  <a:cubicBezTo>
                    <a:pt x="13005" y="42161"/>
                    <a:pt x="9594" y="41853"/>
                    <a:pt x="6176" y="41853"/>
                  </a:cubicBezTo>
                  <a:cubicBezTo>
                    <a:pt x="5665" y="41853"/>
                    <a:pt x="5155" y="41859"/>
                    <a:pt x="4644" y="41873"/>
                  </a:cubicBezTo>
                  <a:cubicBezTo>
                    <a:pt x="6489" y="40826"/>
                    <a:pt x="8311" y="39433"/>
                    <a:pt x="10490" y="39194"/>
                  </a:cubicBezTo>
                  <a:cubicBezTo>
                    <a:pt x="11146" y="39120"/>
                    <a:pt x="11811" y="39095"/>
                    <a:pt x="12481" y="39095"/>
                  </a:cubicBezTo>
                  <a:cubicBezTo>
                    <a:pt x="13867" y="39095"/>
                    <a:pt x="15274" y="39202"/>
                    <a:pt x="16660" y="39202"/>
                  </a:cubicBezTo>
                  <a:cubicBezTo>
                    <a:pt x="16866" y="39202"/>
                    <a:pt x="17071" y="39200"/>
                    <a:pt x="17276" y="39194"/>
                  </a:cubicBezTo>
                  <a:cubicBezTo>
                    <a:pt x="19848" y="39123"/>
                    <a:pt x="22408" y="38885"/>
                    <a:pt x="24968" y="38659"/>
                  </a:cubicBezTo>
                  <a:cubicBezTo>
                    <a:pt x="27206" y="38468"/>
                    <a:pt x="29849" y="38623"/>
                    <a:pt x="31909" y="37730"/>
                  </a:cubicBezTo>
                  <a:cubicBezTo>
                    <a:pt x="30476" y="36998"/>
                    <a:pt x="28858" y="36798"/>
                    <a:pt x="27209" y="36798"/>
                  </a:cubicBezTo>
                  <a:cubicBezTo>
                    <a:pt x="25586" y="36798"/>
                    <a:pt x="23932" y="36992"/>
                    <a:pt x="22396" y="37063"/>
                  </a:cubicBezTo>
                  <a:cubicBezTo>
                    <a:pt x="18836" y="37242"/>
                    <a:pt x="15276" y="37456"/>
                    <a:pt x="11728" y="37659"/>
                  </a:cubicBezTo>
                  <a:cubicBezTo>
                    <a:pt x="13038" y="36718"/>
                    <a:pt x="14312" y="35492"/>
                    <a:pt x="15990" y="35396"/>
                  </a:cubicBezTo>
                  <a:cubicBezTo>
                    <a:pt x="16207" y="35387"/>
                    <a:pt x="16423" y="35383"/>
                    <a:pt x="16639" y="35383"/>
                  </a:cubicBezTo>
                  <a:cubicBezTo>
                    <a:pt x="17662" y="35383"/>
                    <a:pt x="18685" y="35472"/>
                    <a:pt x="19708" y="35472"/>
                  </a:cubicBezTo>
                  <a:cubicBezTo>
                    <a:pt x="20064" y="35472"/>
                    <a:pt x="20421" y="35461"/>
                    <a:pt x="20777" y="35432"/>
                  </a:cubicBezTo>
                  <a:cubicBezTo>
                    <a:pt x="24194" y="35134"/>
                    <a:pt x="26968" y="33563"/>
                    <a:pt x="29897" y="31884"/>
                  </a:cubicBezTo>
                  <a:cubicBezTo>
                    <a:pt x="30635" y="31455"/>
                    <a:pt x="31623" y="31051"/>
                    <a:pt x="32278" y="30467"/>
                  </a:cubicBezTo>
                  <a:cubicBezTo>
                    <a:pt x="32925" y="29907"/>
                    <a:pt x="32635" y="29600"/>
                    <a:pt x="31982" y="29600"/>
                  </a:cubicBezTo>
                  <a:cubicBezTo>
                    <a:pt x="31914" y="29600"/>
                    <a:pt x="31842" y="29603"/>
                    <a:pt x="31766" y="29610"/>
                  </a:cubicBezTo>
                  <a:cubicBezTo>
                    <a:pt x="31088" y="29669"/>
                    <a:pt x="30326" y="30074"/>
                    <a:pt x="29671" y="30277"/>
                  </a:cubicBezTo>
                  <a:cubicBezTo>
                    <a:pt x="28790" y="30574"/>
                    <a:pt x="27897" y="30860"/>
                    <a:pt x="27004" y="31146"/>
                  </a:cubicBezTo>
                  <a:cubicBezTo>
                    <a:pt x="23575" y="32229"/>
                    <a:pt x="20074" y="33170"/>
                    <a:pt x="16610" y="34158"/>
                  </a:cubicBezTo>
                  <a:cubicBezTo>
                    <a:pt x="17860" y="33134"/>
                    <a:pt x="19074" y="31955"/>
                    <a:pt x="20384" y="31027"/>
                  </a:cubicBezTo>
                  <a:cubicBezTo>
                    <a:pt x="21848" y="29991"/>
                    <a:pt x="23718" y="29741"/>
                    <a:pt x="25420" y="29300"/>
                  </a:cubicBezTo>
                  <a:cubicBezTo>
                    <a:pt x="28909" y="28360"/>
                    <a:pt x="32362" y="27288"/>
                    <a:pt x="35517" y="25490"/>
                  </a:cubicBezTo>
                  <a:cubicBezTo>
                    <a:pt x="36326" y="25026"/>
                    <a:pt x="37100" y="24538"/>
                    <a:pt x="37862" y="24002"/>
                  </a:cubicBezTo>
                  <a:cubicBezTo>
                    <a:pt x="38124" y="23800"/>
                    <a:pt x="39386" y="22990"/>
                    <a:pt x="38553" y="22692"/>
                  </a:cubicBezTo>
                  <a:cubicBezTo>
                    <a:pt x="38495" y="22672"/>
                    <a:pt x="38429" y="22663"/>
                    <a:pt x="38355" y="22663"/>
                  </a:cubicBezTo>
                  <a:cubicBezTo>
                    <a:pt x="37820" y="22663"/>
                    <a:pt x="36919" y="23141"/>
                    <a:pt x="36469" y="23288"/>
                  </a:cubicBezTo>
                  <a:cubicBezTo>
                    <a:pt x="35660" y="23538"/>
                    <a:pt x="34826" y="23776"/>
                    <a:pt x="33993" y="24014"/>
                  </a:cubicBezTo>
                  <a:cubicBezTo>
                    <a:pt x="30683" y="24955"/>
                    <a:pt x="27349" y="25919"/>
                    <a:pt x="24325" y="27610"/>
                  </a:cubicBezTo>
                  <a:cubicBezTo>
                    <a:pt x="25515" y="26229"/>
                    <a:pt x="26730" y="24847"/>
                    <a:pt x="27920" y="23466"/>
                  </a:cubicBezTo>
                  <a:cubicBezTo>
                    <a:pt x="28885" y="22347"/>
                    <a:pt x="29802" y="20823"/>
                    <a:pt x="31278" y="20406"/>
                  </a:cubicBezTo>
                  <a:cubicBezTo>
                    <a:pt x="32814" y="19966"/>
                    <a:pt x="34386" y="19847"/>
                    <a:pt x="35910" y="19275"/>
                  </a:cubicBezTo>
                  <a:cubicBezTo>
                    <a:pt x="37493" y="18704"/>
                    <a:pt x="38946" y="17823"/>
                    <a:pt x="40243" y="16751"/>
                  </a:cubicBezTo>
                  <a:cubicBezTo>
                    <a:pt x="41577" y="15644"/>
                    <a:pt x="42839" y="14358"/>
                    <a:pt x="43875" y="12965"/>
                  </a:cubicBezTo>
                  <a:cubicBezTo>
                    <a:pt x="44302" y="12386"/>
                    <a:pt x="44220" y="12190"/>
                    <a:pt x="43918" y="12190"/>
                  </a:cubicBezTo>
                  <a:cubicBezTo>
                    <a:pt x="43395" y="12190"/>
                    <a:pt x="42210" y="12776"/>
                    <a:pt x="41863" y="12965"/>
                  </a:cubicBezTo>
                  <a:cubicBezTo>
                    <a:pt x="40243" y="13822"/>
                    <a:pt x="38636" y="14668"/>
                    <a:pt x="37029" y="15513"/>
                  </a:cubicBezTo>
                  <a:cubicBezTo>
                    <a:pt x="35576" y="16287"/>
                    <a:pt x="34136" y="17168"/>
                    <a:pt x="32600" y="17716"/>
                  </a:cubicBezTo>
                  <a:cubicBezTo>
                    <a:pt x="33493" y="16144"/>
                    <a:pt x="34374" y="14560"/>
                    <a:pt x="35279" y="13001"/>
                  </a:cubicBezTo>
                  <a:cubicBezTo>
                    <a:pt x="36160" y="11477"/>
                    <a:pt x="37457" y="10465"/>
                    <a:pt x="38493" y="9096"/>
                  </a:cubicBezTo>
                  <a:cubicBezTo>
                    <a:pt x="39553" y="7714"/>
                    <a:pt x="39946" y="6178"/>
                    <a:pt x="40243" y="4512"/>
                  </a:cubicBezTo>
                  <a:cubicBezTo>
                    <a:pt x="40482" y="3226"/>
                    <a:pt x="40958" y="1583"/>
                    <a:pt x="40791" y="225"/>
                  </a:cubicBezTo>
                  <a:cubicBezTo>
                    <a:pt x="40768" y="89"/>
                    <a:pt x="40640" y="1"/>
                    <a:pt x="40515" y="1"/>
                  </a:cubicBezTo>
                  <a:close/>
                </a:path>
              </a:pathLst>
            </a:custGeom>
            <a:solidFill>
              <a:srgbClr val="000000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87;p26"/>
            <p:cNvSpPr/>
            <p:nvPr/>
          </p:nvSpPr>
          <p:spPr>
            <a:xfrm>
              <a:off x="5086681" y="1158007"/>
              <a:ext cx="642029" cy="1494316"/>
            </a:xfrm>
            <a:custGeom>
              <a:avLst/>
              <a:gdLst/>
              <a:ahLst/>
              <a:cxnLst/>
              <a:rect l="l" t="t" r="r" b="b"/>
              <a:pathLst>
                <a:path w="17170" h="39963" extrusionOk="0">
                  <a:moveTo>
                    <a:pt x="8558" y="1"/>
                  </a:moveTo>
                  <a:cubicBezTo>
                    <a:pt x="8474" y="1"/>
                    <a:pt x="8390" y="58"/>
                    <a:pt x="8383" y="148"/>
                  </a:cubicBezTo>
                  <a:cubicBezTo>
                    <a:pt x="8288" y="1017"/>
                    <a:pt x="8419" y="1910"/>
                    <a:pt x="8478" y="2779"/>
                  </a:cubicBezTo>
                  <a:cubicBezTo>
                    <a:pt x="8538" y="3696"/>
                    <a:pt x="8621" y="4601"/>
                    <a:pt x="8764" y="5517"/>
                  </a:cubicBezTo>
                  <a:cubicBezTo>
                    <a:pt x="8919" y="6387"/>
                    <a:pt x="9133" y="7268"/>
                    <a:pt x="9538" y="8053"/>
                  </a:cubicBezTo>
                  <a:cubicBezTo>
                    <a:pt x="9990" y="8934"/>
                    <a:pt x="9871" y="9863"/>
                    <a:pt x="9871" y="10828"/>
                  </a:cubicBezTo>
                  <a:cubicBezTo>
                    <a:pt x="9228" y="10054"/>
                    <a:pt x="8692" y="9161"/>
                    <a:pt x="8169" y="8292"/>
                  </a:cubicBezTo>
                  <a:cubicBezTo>
                    <a:pt x="7680" y="7506"/>
                    <a:pt x="7371" y="6625"/>
                    <a:pt x="6787" y="5910"/>
                  </a:cubicBezTo>
                  <a:cubicBezTo>
                    <a:pt x="6770" y="5897"/>
                    <a:pt x="6748" y="5890"/>
                    <a:pt x="6728" y="5890"/>
                  </a:cubicBezTo>
                  <a:cubicBezTo>
                    <a:pt x="6695" y="5890"/>
                    <a:pt x="6664" y="5909"/>
                    <a:pt x="6656" y="5946"/>
                  </a:cubicBezTo>
                  <a:cubicBezTo>
                    <a:pt x="6430" y="6839"/>
                    <a:pt x="6716" y="7875"/>
                    <a:pt x="6954" y="8756"/>
                  </a:cubicBezTo>
                  <a:cubicBezTo>
                    <a:pt x="7192" y="9685"/>
                    <a:pt x="7573" y="10554"/>
                    <a:pt x="8180" y="11304"/>
                  </a:cubicBezTo>
                  <a:cubicBezTo>
                    <a:pt x="8526" y="11744"/>
                    <a:pt x="8954" y="12066"/>
                    <a:pt x="9395" y="12423"/>
                  </a:cubicBezTo>
                  <a:cubicBezTo>
                    <a:pt x="9788" y="12744"/>
                    <a:pt x="9824" y="13018"/>
                    <a:pt x="9788" y="13518"/>
                  </a:cubicBezTo>
                  <a:cubicBezTo>
                    <a:pt x="9704" y="14947"/>
                    <a:pt x="9538" y="16376"/>
                    <a:pt x="9407" y="17805"/>
                  </a:cubicBezTo>
                  <a:cubicBezTo>
                    <a:pt x="9228" y="16495"/>
                    <a:pt x="8978" y="15173"/>
                    <a:pt x="8466" y="13935"/>
                  </a:cubicBezTo>
                  <a:cubicBezTo>
                    <a:pt x="8038" y="12864"/>
                    <a:pt x="7454" y="11244"/>
                    <a:pt x="6502" y="10589"/>
                  </a:cubicBezTo>
                  <a:lnTo>
                    <a:pt x="6502" y="10589"/>
                  </a:lnTo>
                  <a:cubicBezTo>
                    <a:pt x="6216" y="11387"/>
                    <a:pt x="6430" y="12197"/>
                    <a:pt x="6537" y="13054"/>
                  </a:cubicBezTo>
                  <a:cubicBezTo>
                    <a:pt x="6621" y="13828"/>
                    <a:pt x="6776" y="14602"/>
                    <a:pt x="6954" y="15364"/>
                  </a:cubicBezTo>
                  <a:cubicBezTo>
                    <a:pt x="7335" y="16912"/>
                    <a:pt x="7811" y="18579"/>
                    <a:pt x="8716" y="19888"/>
                  </a:cubicBezTo>
                  <a:cubicBezTo>
                    <a:pt x="8716" y="20126"/>
                    <a:pt x="8859" y="20400"/>
                    <a:pt x="8835" y="20650"/>
                  </a:cubicBezTo>
                  <a:cubicBezTo>
                    <a:pt x="8823" y="21317"/>
                    <a:pt x="8538" y="22019"/>
                    <a:pt x="8383" y="22662"/>
                  </a:cubicBezTo>
                  <a:cubicBezTo>
                    <a:pt x="8026" y="24151"/>
                    <a:pt x="7573" y="25591"/>
                    <a:pt x="7133" y="27044"/>
                  </a:cubicBezTo>
                  <a:cubicBezTo>
                    <a:pt x="6811" y="25079"/>
                    <a:pt x="7347" y="23031"/>
                    <a:pt x="7168" y="21031"/>
                  </a:cubicBezTo>
                  <a:cubicBezTo>
                    <a:pt x="7026" y="19400"/>
                    <a:pt x="6776" y="17638"/>
                    <a:pt x="6037" y="16150"/>
                  </a:cubicBezTo>
                  <a:cubicBezTo>
                    <a:pt x="6011" y="16091"/>
                    <a:pt x="5952" y="16061"/>
                    <a:pt x="5894" y="16061"/>
                  </a:cubicBezTo>
                  <a:cubicBezTo>
                    <a:pt x="5824" y="16061"/>
                    <a:pt x="5753" y="16106"/>
                    <a:pt x="5740" y="16197"/>
                  </a:cubicBezTo>
                  <a:cubicBezTo>
                    <a:pt x="5585" y="17555"/>
                    <a:pt x="5668" y="18936"/>
                    <a:pt x="5668" y="20293"/>
                  </a:cubicBezTo>
                  <a:cubicBezTo>
                    <a:pt x="5680" y="21841"/>
                    <a:pt x="5680" y="23401"/>
                    <a:pt x="5787" y="24948"/>
                  </a:cubicBezTo>
                  <a:cubicBezTo>
                    <a:pt x="5835" y="25722"/>
                    <a:pt x="5942" y="26496"/>
                    <a:pt x="6145" y="27246"/>
                  </a:cubicBezTo>
                  <a:cubicBezTo>
                    <a:pt x="6335" y="27961"/>
                    <a:pt x="6609" y="28389"/>
                    <a:pt x="6359" y="29127"/>
                  </a:cubicBezTo>
                  <a:cubicBezTo>
                    <a:pt x="5859" y="30592"/>
                    <a:pt x="5180" y="31985"/>
                    <a:pt x="4573" y="33390"/>
                  </a:cubicBezTo>
                  <a:cubicBezTo>
                    <a:pt x="4275" y="31318"/>
                    <a:pt x="4466" y="29342"/>
                    <a:pt x="4632" y="27270"/>
                  </a:cubicBezTo>
                  <a:cubicBezTo>
                    <a:pt x="4716" y="26258"/>
                    <a:pt x="4704" y="25258"/>
                    <a:pt x="4549" y="24270"/>
                  </a:cubicBezTo>
                  <a:cubicBezTo>
                    <a:pt x="4442" y="23377"/>
                    <a:pt x="4466" y="22246"/>
                    <a:pt x="3847" y="21591"/>
                  </a:cubicBezTo>
                  <a:cubicBezTo>
                    <a:pt x="3216" y="22674"/>
                    <a:pt x="3406" y="24484"/>
                    <a:pt x="3358" y="25734"/>
                  </a:cubicBezTo>
                  <a:cubicBezTo>
                    <a:pt x="3323" y="26949"/>
                    <a:pt x="3287" y="28163"/>
                    <a:pt x="3382" y="29389"/>
                  </a:cubicBezTo>
                  <a:cubicBezTo>
                    <a:pt x="3466" y="30616"/>
                    <a:pt x="3751" y="31783"/>
                    <a:pt x="4001" y="32985"/>
                  </a:cubicBezTo>
                  <a:cubicBezTo>
                    <a:pt x="4287" y="34342"/>
                    <a:pt x="3692" y="35223"/>
                    <a:pt x="3037" y="36355"/>
                  </a:cubicBezTo>
                  <a:cubicBezTo>
                    <a:pt x="2885" y="36593"/>
                    <a:pt x="2319" y="37858"/>
                    <a:pt x="2012" y="37858"/>
                  </a:cubicBezTo>
                  <a:cubicBezTo>
                    <a:pt x="1982" y="37858"/>
                    <a:pt x="1954" y="37846"/>
                    <a:pt x="1930" y="37819"/>
                  </a:cubicBezTo>
                  <a:cubicBezTo>
                    <a:pt x="1775" y="37664"/>
                    <a:pt x="2108" y="36366"/>
                    <a:pt x="2156" y="36093"/>
                  </a:cubicBezTo>
                  <a:cubicBezTo>
                    <a:pt x="2346" y="34902"/>
                    <a:pt x="2573" y="33759"/>
                    <a:pt x="2549" y="32556"/>
                  </a:cubicBezTo>
                  <a:cubicBezTo>
                    <a:pt x="2501" y="30473"/>
                    <a:pt x="2025" y="27842"/>
                    <a:pt x="846" y="26056"/>
                  </a:cubicBezTo>
                  <a:cubicBezTo>
                    <a:pt x="799" y="25987"/>
                    <a:pt x="730" y="25956"/>
                    <a:pt x="660" y="25956"/>
                  </a:cubicBezTo>
                  <a:cubicBezTo>
                    <a:pt x="573" y="25956"/>
                    <a:pt x="483" y="26005"/>
                    <a:pt x="430" y="26091"/>
                  </a:cubicBezTo>
                  <a:cubicBezTo>
                    <a:pt x="1" y="26949"/>
                    <a:pt x="299" y="28389"/>
                    <a:pt x="346" y="29223"/>
                  </a:cubicBezTo>
                  <a:cubicBezTo>
                    <a:pt x="406" y="30473"/>
                    <a:pt x="549" y="31723"/>
                    <a:pt x="668" y="32973"/>
                  </a:cubicBezTo>
                  <a:cubicBezTo>
                    <a:pt x="799" y="34199"/>
                    <a:pt x="953" y="35450"/>
                    <a:pt x="1251" y="36664"/>
                  </a:cubicBezTo>
                  <a:cubicBezTo>
                    <a:pt x="1382" y="37164"/>
                    <a:pt x="1787" y="37938"/>
                    <a:pt x="1680" y="38474"/>
                  </a:cubicBezTo>
                  <a:cubicBezTo>
                    <a:pt x="1573" y="38986"/>
                    <a:pt x="977" y="39557"/>
                    <a:pt x="680" y="39962"/>
                  </a:cubicBezTo>
                  <a:cubicBezTo>
                    <a:pt x="1168" y="39819"/>
                    <a:pt x="1596" y="39105"/>
                    <a:pt x="1954" y="38688"/>
                  </a:cubicBezTo>
                  <a:cubicBezTo>
                    <a:pt x="2287" y="38295"/>
                    <a:pt x="2716" y="37998"/>
                    <a:pt x="3168" y="37771"/>
                  </a:cubicBezTo>
                  <a:cubicBezTo>
                    <a:pt x="4216" y="37283"/>
                    <a:pt x="5430" y="37176"/>
                    <a:pt x="6526" y="36819"/>
                  </a:cubicBezTo>
                  <a:cubicBezTo>
                    <a:pt x="8907" y="36057"/>
                    <a:pt x="11086" y="34831"/>
                    <a:pt x="13181" y="33509"/>
                  </a:cubicBezTo>
                  <a:cubicBezTo>
                    <a:pt x="13634" y="33235"/>
                    <a:pt x="14348" y="32926"/>
                    <a:pt x="14657" y="32509"/>
                  </a:cubicBezTo>
                  <a:cubicBezTo>
                    <a:pt x="14915" y="32171"/>
                    <a:pt x="14824" y="32068"/>
                    <a:pt x="14607" y="32068"/>
                  </a:cubicBezTo>
                  <a:cubicBezTo>
                    <a:pt x="14312" y="32068"/>
                    <a:pt x="13785" y="32258"/>
                    <a:pt x="13586" y="32306"/>
                  </a:cubicBezTo>
                  <a:cubicBezTo>
                    <a:pt x="12371" y="32699"/>
                    <a:pt x="11157" y="33152"/>
                    <a:pt x="9966" y="33640"/>
                  </a:cubicBezTo>
                  <a:cubicBezTo>
                    <a:pt x="7490" y="34664"/>
                    <a:pt x="5085" y="35914"/>
                    <a:pt x="2846" y="37402"/>
                  </a:cubicBezTo>
                  <a:cubicBezTo>
                    <a:pt x="3537" y="36116"/>
                    <a:pt x="4097" y="34652"/>
                    <a:pt x="5263" y="33711"/>
                  </a:cubicBezTo>
                  <a:cubicBezTo>
                    <a:pt x="6478" y="32759"/>
                    <a:pt x="7930" y="32092"/>
                    <a:pt x="9216" y="31247"/>
                  </a:cubicBezTo>
                  <a:cubicBezTo>
                    <a:pt x="10669" y="30282"/>
                    <a:pt x="12086" y="29187"/>
                    <a:pt x="13479" y="28139"/>
                  </a:cubicBezTo>
                  <a:cubicBezTo>
                    <a:pt x="14705" y="27211"/>
                    <a:pt x="16301" y="26329"/>
                    <a:pt x="17170" y="25067"/>
                  </a:cubicBezTo>
                  <a:lnTo>
                    <a:pt x="17170" y="25067"/>
                  </a:lnTo>
                  <a:cubicBezTo>
                    <a:pt x="14991" y="25258"/>
                    <a:pt x="13145" y="26949"/>
                    <a:pt x="11395" y="28151"/>
                  </a:cubicBezTo>
                  <a:cubicBezTo>
                    <a:pt x="9407" y="29544"/>
                    <a:pt x="7407" y="30961"/>
                    <a:pt x="5418" y="32378"/>
                  </a:cubicBezTo>
                  <a:cubicBezTo>
                    <a:pt x="5835" y="31354"/>
                    <a:pt x="6121" y="30175"/>
                    <a:pt x="7073" y="29508"/>
                  </a:cubicBezTo>
                  <a:cubicBezTo>
                    <a:pt x="7966" y="28877"/>
                    <a:pt x="8978" y="28437"/>
                    <a:pt x="9847" y="27782"/>
                  </a:cubicBezTo>
                  <a:cubicBezTo>
                    <a:pt x="11729" y="26365"/>
                    <a:pt x="12764" y="24448"/>
                    <a:pt x="13860" y="22400"/>
                  </a:cubicBezTo>
                  <a:cubicBezTo>
                    <a:pt x="14134" y="21865"/>
                    <a:pt x="14574" y="21269"/>
                    <a:pt x="14729" y="20710"/>
                  </a:cubicBezTo>
                  <a:cubicBezTo>
                    <a:pt x="14833" y="20340"/>
                    <a:pt x="14754" y="20183"/>
                    <a:pt x="14585" y="20183"/>
                  </a:cubicBezTo>
                  <a:cubicBezTo>
                    <a:pt x="14465" y="20183"/>
                    <a:pt x="14299" y="20262"/>
                    <a:pt x="14122" y="20400"/>
                  </a:cubicBezTo>
                  <a:cubicBezTo>
                    <a:pt x="13753" y="20698"/>
                    <a:pt x="13455" y="21198"/>
                    <a:pt x="13157" y="21555"/>
                  </a:cubicBezTo>
                  <a:cubicBezTo>
                    <a:pt x="12752" y="22043"/>
                    <a:pt x="12336" y="22543"/>
                    <a:pt x="11919" y="23031"/>
                  </a:cubicBezTo>
                  <a:cubicBezTo>
                    <a:pt x="10312" y="24901"/>
                    <a:pt x="8633" y="26722"/>
                    <a:pt x="6978" y="28568"/>
                  </a:cubicBezTo>
                  <a:cubicBezTo>
                    <a:pt x="7335" y="27520"/>
                    <a:pt x="7621" y="26389"/>
                    <a:pt x="8038" y="25365"/>
                  </a:cubicBezTo>
                  <a:cubicBezTo>
                    <a:pt x="8514" y="24246"/>
                    <a:pt x="9514" y="23412"/>
                    <a:pt x="10324" y="22543"/>
                  </a:cubicBezTo>
                  <a:cubicBezTo>
                    <a:pt x="12026" y="20722"/>
                    <a:pt x="13645" y="18852"/>
                    <a:pt x="14824" y="16650"/>
                  </a:cubicBezTo>
                  <a:cubicBezTo>
                    <a:pt x="15134" y="16090"/>
                    <a:pt x="15408" y="15519"/>
                    <a:pt x="15646" y="14935"/>
                  </a:cubicBezTo>
                  <a:cubicBezTo>
                    <a:pt x="15724" y="14735"/>
                    <a:pt x="16093" y="13911"/>
                    <a:pt x="15664" y="13911"/>
                  </a:cubicBezTo>
                  <a:cubicBezTo>
                    <a:pt x="15634" y="13911"/>
                    <a:pt x="15600" y="13915"/>
                    <a:pt x="15562" y="13923"/>
                  </a:cubicBezTo>
                  <a:cubicBezTo>
                    <a:pt x="15229" y="13995"/>
                    <a:pt x="14812" y="14745"/>
                    <a:pt x="14574" y="15019"/>
                  </a:cubicBezTo>
                  <a:cubicBezTo>
                    <a:pt x="14181" y="15471"/>
                    <a:pt x="13800" y="15900"/>
                    <a:pt x="13395" y="16352"/>
                  </a:cubicBezTo>
                  <a:cubicBezTo>
                    <a:pt x="11812" y="18102"/>
                    <a:pt x="10228" y="19876"/>
                    <a:pt x="9097" y="21960"/>
                  </a:cubicBezTo>
                  <a:cubicBezTo>
                    <a:pt x="9288" y="20722"/>
                    <a:pt x="9478" y="19471"/>
                    <a:pt x="9669" y="18233"/>
                  </a:cubicBezTo>
                  <a:cubicBezTo>
                    <a:pt x="9835" y="17245"/>
                    <a:pt x="9824" y="16031"/>
                    <a:pt x="10526" y="15245"/>
                  </a:cubicBezTo>
                  <a:cubicBezTo>
                    <a:pt x="11252" y="14423"/>
                    <a:pt x="12133" y="13792"/>
                    <a:pt x="12800" y="12911"/>
                  </a:cubicBezTo>
                  <a:cubicBezTo>
                    <a:pt x="13503" y="12006"/>
                    <a:pt x="14038" y="10959"/>
                    <a:pt x="14396" y="9875"/>
                  </a:cubicBezTo>
                  <a:cubicBezTo>
                    <a:pt x="14765" y="8756"/>
                    <a:pt x="15027" y="7541"/>
                    <a:pt x="15122" y="6363"/>
                  </a:cubicBezTo>
                  <a:cubicBezTo>
                    <a:pt x="15151" y="5989"/>
                    <a:pt x="15093" y="5848"/>
                    <a:pt x="14989" y="5848"/>
                  </a:cubicBezTo>
                  <a:cubicBezTo>
                    <a:pt x="14714" y="5848"/>
                    <a:pt x="14119" y="6822"/>
                    <a:pt x="13955" y="7089"/>
                  </a:cubicBezTo>
                  <a:cubicBezTo>
                    <a:pt x="13324" y="8161"/>
                    <a:pt x="12693" y="9232"/>
                    <a:pt x="12074" y="10316"/>
                  </a:cubicBezTo>
                  <a:cubicBezTo>
                    <a:pt x="11502" y="11292"/>
                    <a:pt x="11002" y="12328"/>
                    <a:pt x="10300" y="13209"/>
                  </a:cubicBezTo>
                  <a:cubicBezTo>
                    <a:pt x="10240" y="11959"/>
                    <a:pt x="10169" y="10720"/>
                    <a:pt x="10133" y="9482"/>
                  </a:cubicBezTo>
                  <a:cubicBezTo>
                    <a:pt x="10109" y="8280"/>
                    <a:pt x="10490" y="7220"/>
                    <a:pt x="10597" y="6053"/>
                  </a:cubicBezTo>
                  <a:cubicBezTo>
                    <a:pt x="10705" y="4874"/>
                    <a:pt x="10371" y="3851"/>
                    <a:pt x="9943" y="2755"/>
                  </a:cubicBezTo>
                  <a:cubicBezTo>
                    <a:pt x="9597" y="1910"/>
                    <a:pt x="9288" y="791"/>
                    <a:pt x="8692" y="64"/>
                  </a:cubicBezTo>
                  <a:cubicBezTo>
                    <a:pt x="8657" y="20"/>
                    <a:pt x="8607" y="1"/>
                    <a:pt x="8558" y="1"/>
                  </a:cubicBezTo>
                  <a:close/>
                </a:path>
              </a:pathLst>
            </a:custGeom>
            <a:solidFill>
              <a:srgbClr val="000000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88;p26"/>
            <p:cNvSpPr/>
            <p:nvPr/>
          </p:nvSpPr>
          <p:spPr>
            <a:xfrm>
              <a:off x="4047127" y="3188315"/>
              <a:ext cx="1035629" cy="288289"/>
            </a:xfrm>
            <a:custGeom>
              <a:avLst/>
              <a:gdLst/>
              <a:ahLst/>
              <a:cxnLst/>
              <a:rect l="l" t="t" r="r" b="b"/>
              <a:pathLst>
                <a:path w="34648" h="9645" extrusionOk="0">
                  <a:moveTo>
                    <a:pt x="17324" y="1"/>
                  </a:moveTo>
                  <a:cubicBezTo>
                    <a:pt x="7751" y="1"/>
                    <a:pt x="0" y="2168"/>
                    <a:pt x="0" y="4823"/>
                  </a:cubicBezTo>
                  <a:cubicBezTo>
                    <a:pt x="0" y="7490"/>
                    <a:pt x="7751" y="9645"/>
                    <a:pt x="17324" y="9645"/>
                  </a:cubicBezTo>
                  <a:cubicBezTo>
                    <a:pt x="26884" y="9645"/>
                    <a:pt x="34647" y="7490"/>
                    <a:pt x="34647" y="4823"/>
                  </a:cubicBezTo>
                  <a:cubicBezTo>
                    <a:pt x="34647" y="2168"/>
                    <a:pt x="26884" y="1"/>
                    <a:pt x="17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89;p26"/>
            <p:cNvSpPr/>
            <p:nvPr/>
          </p:nvSpPr>
          <p:spPr>
            <a:xfrm>
              <a:off x="5025047" y="3266626"/>
              <a:ext cx="446646" cy="124582"/>
            </a:xfrm>
            <a:custGeom>
              <a:avLst/>
              <a:gdLst/>
              <a:ahLst/>
              <a:cxnLst/>
              <a:rect l="l" t="t" r="r" b="b"/>
              <a:pathLst>
                <a:path w="14943" h="4168" extrusionOk="0">
                  <a:moveTo>
                    <a:pt x="7478" y="0"/>
                  </a:moveTo>
                  <a:cubicBezTo>
                    <a:pt x="3346" y="0"/>
                    <a:pt x="1" y="941"/>
                    <a:pt x="1" y="2084"/>
                  </a:cubicBezTo>
                  <a:cubicBezTo>
                    <a:pt x="1" y="3239"/>
                    <a:pt x="3346" y="4167"/>
                    <a:pt x="7478" y="4167"/>
                  </a:cubicBezTo>
                  <a:cubicBezTo>
                    <a:pt x="11597" y="4167"/>
                    <a:pt x="14943" y="3239"/>
                    <a:pt x="14943" y="2084"/>
                  </a:cubicBezTo>
                  <a:cubicBezTo>
                    <a:pt x="14943" y="941"/>
                    <a:pt x="11597" y="0"/>
                    <a:pt x="7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90;p26"/>
            <p:cNvSpPr/>
            <p:nvPr/>
          </p:nvSpPr>
          <p:spPr>
            <a:xfrm>
              <a:off x="3657788" y="3266626"/>
              <a:ext cx="446676" cy="124582"/>
            </a:xfrm>
            <a:custGeom>
              <a:avLst/>
              <a:gdLst/>
              <a:ahLst/>
              <a:cxnLst/>
              <a:rect l="l" t="t" r="r" b="b"/>
              <a:pathLst>
                <a:path w="14944" h="4168" extrusionOk="0">
                  <a:moveTo>
                    <a:pt x="7466" y="0"/>
                  </a:moveTo>
                  <a:cubicBezTo>
                    <a:pt x="3346" y="0"/>
                    <a:pt x="1" y="941"/>
                    <a:pt x="1" y="2084"/>
                  </a:cubicBezTo>
                  <a:cubicBezTo>
                    <a:pt x="1" y="3239"/>
                    <a:pt x="3346" y="4167"/>
                    <a:pt x="7466" y="4167"/>
                  </a:cubicBezTo>
                  <a:cubicBezTo>
                    <a:pt x="11597" y="4167"/>
                    <a:pt x="14943" y="3239"/>
                    <a:pt x="14943" y="2084"/>
                  </a:cubicBezTo>
                  <a:cubicBezTo>
                    <a:pt x="14943" y="941"/>
                    <a:pt x="11597" y="0"/>
                    <a:pt x="7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91;p26"/>
            <p:cNvSpPr/>
            <p:nvPr/>
          </p:nvSpPr>
          <p:spPr>
            <a:xfrm>
              <a:off x="4121133" y="3187956"/>
              <a:ext cx="887225" cy="163020"/>
            </a:xfrm>
            <a:custGeom>
              <a:avLst/>
              <a:gdLst/>
              <a:ahLst/>
              <a:cxnLst/>
              <a:rect l="l" t="t" r="r" b="b"/>
              <a:pathLst>
                <a:path w="29683" h="5454" extrusionOk="0">
                  <a:moveTo>
                    <a:pt x="14848" y="1"/>
                  </a:moveTo>
                  <a:cubicBezTo>
                    <a:pt x="6644" y="1"/>
                    <a:pt x="1" y="1227"/>
                    <a:pt x="1" y="2727"/>
                  </a:cubicBezTo>
                  <a:cubicBezTo>
                    <a:pt x="1" y="3168"/>
                    <a:pt x="584" y="3585"/>
                    <a:pt x="1608" y="3966"/>
                  </a:cubicBezTo>
                  <a:cubicBezTo>
                    <a:pt x="4073" y="4835"/>
                    <a:pt x="9073" y="5454"/>
                    <a:pt x="14848" y="5454"/>
                  </a:cubicBezTo>
                  <a:cubicBezTo>
                    <a:pt x="20622" y="5454"/>
                    <a:pt x="25623" y="4835"/>
                    <a:pt x="28076" y="3966"/>
                  </a:cubicBezTo>
                  <a:cubicBezTo>
                    <a:pt x="29100" y="3585"/>
                    <a:pt x="29683" y="3168"/>
                    <a:pt x="29683" y="2727"/>
                  </a:cubicBezTo>
                  <a:cubicBezTo>
                    <a:pt x="29683" y="1227"/>
                    <a:pt x="23039" y="13"/>
                    <a:pt x="14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92;p26"/>
            <p:cNvSpPr/>
            <p:nvPr/>
          </p:nvSpPr>
          <p:spPr>
            <a:xfrm>
              <a:off x="4121133" y="3269465"/>
              <a:ext cx="887225" cy="155189"/>
            </a:xfrm>
            <a:custGeom>
              <a:avLst/>
              <a:gdLst/>
              <a:ahLst/>
              <a:cxnLst/>
              <a:rect l="l" t="t" r="r" b="b"/>
              <a:pathLst>
                <a:path w="29683" h="5192" extrusionOk="0">
                  <a:moveTo>
                    <a:pt x="1" y="0"/>
                  </a:moveTo>
                  <a:lnTo>
                    <a:pt x="1" y="2465"/>
                  </a:lnTo>
                  <a:cubicBezTo>
                    <a:pt x="1" y="3977"/>
                    <a:pt x="6644" y="5192"/>
                    <a:pt x="14848" y="5192"/>
                  </a:cubicBezTo>
                  <a:cubicBezTo>
                    <a:pt x="23039" y="5192"/>
                    <a:pt x="29683" y="3977"/>
                    <a:pt x="29683" y="2465"/>
                  </a:cubicBezTo>
                  <a:lnTo>
                    <a:pt x="29683" y="0"/>
                  </a:lnTo>
                  <a:cubicBezTo>
                    <a:pt x="29683" y="441"/>
                    <a:pt x="29100" y="858"/>
                    <a:pt x="28076" y="1239"/>
                  </a:cubicBezTo>
                  <a:cubicBezTo>
                    <a:pt x="25611" y="2108"/>
                    <a:pt x="20610" y="2727"/>
                    <a:pt x="14848" y="2727"/>
                  </a:cubicBezTo>
                  <a:cubicBezTo>
                    <a:pt x="9073" y="2727"/>
                    <a:pt x="4073" y="2108"/>
                    <a:pt x="1608" y="1239"/>
                  </a:cubicBezTo>
                  <a:cubicBezTo>
                    <a:pt x="584" y="858"/>
                    <a:pt x="1" y="44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93;p26"/>
            <p:cNvSpPr/>
            <p:nvPr/>
          </p:nvSpPr>
          <p:spPr>
            <a:xfrm>
              <a:off x="4542842" y="1257000"/>
              <a:ext cx="43819" cy="153425"/>
            </a:xfrm>
            <a:custGeom>
              <a:avLst/>
              <a:gdLst/>
              <a:ahLst/>
              <a:cxnLst/>
              <a:rect l="l" t="t" r="r" b="b"/>
              <a:pathLst>
                <a:path w="1466" h="5133" extrusionOk="0">
                  <a:moveTo>
                    <a:pt x="739" y="1"/>
                  </a:moveTo>
                  <a:cubicBezTo>
                    <a:pt x="382" y="1"/>
                    <a:pt x="96" y="286"/>
                    <a:pt x="84" y="644"/>
                  </a:cubicBezTo>
                  <a:lnTo>
                    <a:pt x="1" y="4727"/>
                  </a:lnTo>
                  <a:cubicBezTo>
                    <a:pt x="263" y="4847"/>
                    <a:pt x="501" y="4989"/>
                    <a:pt x="739" y="5132"/>
                  </a:cubicBezTo>
                  <a:cubicBezTo>
                    <a:pt x="977" y="5001"/>
                    <a:pt x="1215" y="4870"/>
                    <a:pt x="1465" y="4727"/>
                  </a:cubicBezTo>
                  <a:lnTo>
                    <a:pt x="1394" y="644"/>
                  </a:lnTo>
                  <a:cubicBezTo>
                    <a:pt x="1394" y="465"/>
                    <a:pt x="1310" y="310"/>
                    <a:pt x="1191" y="191"/>
                  </a:cubicBezTo>
                  <a:cubicBezTo>
                    <a:pt x="1072" y="72"/>
                    <a:pt x="917" y="1"/>
                    <a:pt x="739" y="1"/>
                  </a:cubicBezTo>
                  <a:close/>
                </a:path>
              </a:pathLst>
            </a:custGeom>
            <a:solidFill>
              <a:srgbClr val="FFF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94;p26"/>
            <p:cNvSpPr/>
            <p:nvPr/>
          </p:nvSpPr>
          <p:spPr>
            <a:xfrm>
              <a:off x="4165280" y="1468050"/>
              <a:ext cx="798960" cy="1843824"/>
            </a:xfrm>
            <a:custGeom>
              <a:avLst/>
              <a:gdLst/>
              <a:ahLst/>
              <a:cxnLst/>
              <a:rect l="l" t="t" r="r" b="b"/>
              <a:pathLst>
                <a:path w="26730" h="61687" extrusionOk="0">
                  <a:moveTo>
                    <a:pt x="12597" y="0"/>
                  </a:moveTo>
                  <a:lnTo>
                    <a:pt x="11561" y="53316"/>
                  </a:lnTo>
                  <a:cubicBezTo>
                    <a:pt x="11537" y="54757"/>
                    <a:pt x="10525" y="56043"/>
                    <a:pt x="9108" y="56293"/>
                  </a:cubicBezTo>
                  <a:cubicBezTo>
                    <a:pt x="9037" y="56305"/>
                    <a:pt x="8965" y="56305"/>
                    <a:pt x="8882" y="56328"/>
                  </a:cubicBezTo>
                  <a:cubicBezTo>
                    <a:pt x="6834" y="56543"/>
                    <a:pt x="583" y="55971"/>
                    <a:pt x="0" y="59996"/>
                  </a:cubicBezTo>
                  <a:cubicBezTo>
                    <a:pt x="0" y="59996"/>
                    <a:pt x="655" y="61686"/>
                    <a:pt x="13073" y="61686"/>
                  </a:cubicBezTo>
                  <a:lnTo>
                    <a:pt x="13668" y="61686"/>
                  </a:lnTo>
                  <a:cubicBezTo>
                    <a:pt x="26075" y="61686"/>
                    <a:pt x="26730" y="59996"/>
                    <a:pt x="26730" y="59996"/>
                  </a:cubicBezTo>
                  <a:cubicBezTo>
                    <a:pt x="26134" y="55971"/>
                    <a:pt x="19895" y="56543"/>
                    <a:pt x="17848" y="56328"/>
                  </a:cubicBezTo>
                  <a:cubicBezTo>
                    <a:pt x="17776" y="56328"/>
                    <a:pt x="17693" y="56305"/>
                    <a:pt x="17621" y="56293"/>
                  </a:cubicBezTo>
                  <a:cubicBezTo>
                    <a:pt x="16193" y="56043"/>
                    <a:pt x="15192" y="54757"/>
                    <a:pt x="15169" y="53316"/>
                  </a:cubicBezTo>
                  <a:lnTo>
                    <a:pt x="14145" y="0"/>
                  </a:lnTo>
                  <a:cubicBezTo>
                    <a:pt x="14026" y="48"/>
                    <a:pt x="13918" y="107"/>
                    <a:pt x="13811" y="155"/>
                  </a:cubicBezTo>
                  <a:lnTo>
                    <a:pt x="13799" y="167"/>
                  </a:lnTo>
                  <a:cubicBezTo>
                    <a:pt x="13704" y="214"/>
                    <a:pt x="13609" y="226"/>
                    <a:pt x="13514" y="238"/>
                  </a:cubicBezTo>
                  <a:lnTo>
                    <a:pt x="13216" y="238"/>
                  </a:lnTo>
                  <a:cubicBezTo>
                    <a:pt x="13133" y="226"/>
                    <a:pt x="13025" y="214"/>
                    <a:pt x="12930" y="167"/>
                  </a:cubicBezTo>
                  <a:lnTo>
                    <a:pt x="12918" y="155"/>
                  </a:lnTo>
                  <a:cubicBezTo>
                    <a:pt x="12799" y="95"/>
                    <a:pt x="12692" y="48"/>
                    <a:pt x="12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95;p26"/>
            <p:cNvSpPr/>
            <p:nvPr/>
          </p:nvSpPr>
          <p:spPr>
            <a:xfrm>
              <a:off x="4567581" y="1257024"/>
              <a:ext cx="59352" cy="59381"/>
            </a:xfrm>
            <a:custGeom>
              <a:avLst/>
              <a:gdLst/>
              <a:ahLst/>
              <a:cxnLst/>
              <a:rect l="l" t="t" r="r" b="b"/>
              <a:pathLst>
                <a:path w="2084" h="2085" extrusionOk="0">
                  <a:moveTo>
                    <a:pt x="1048" y="275"/>
                  </a:moveTo>
                  <a:cubicBezTo>
                    <a:pt x="1476" y="275"/>
                    <a:pt x="1822" y="608"/>
                    <a:pt x="1822" y="1049"/>
                  </a:cubicBezTo>
                  <a:cubicBezTo>
                    <a:pt x="1822" y="1477"/>
                    <a:pt x="1476" y="1823"/>
                    <a:pt x="1048" y="1823"/>
                  </a:cubicBezTo>
                  <a:cubicBezTo>
                    <a:pt x="607" y="1823"/>
                    <a:pt x="274" y="1477"/>
                    <a:pt x="274" y="1049"/>
                  </a:cubicBezTo>
                  <a:cubicBezTo>
                    <a:pt x="274" y="608"/>
                    <a:pt x="607" y="275"/>
                    <a:pt x="1048" y="275"/>
                  </a:cubicBezTo>
                  <a:close/>
                  <a:moveTo>
                    <a:pt x="1048" y="1"/>
                  </a:moveTo>
                  <a:cubicBezTo>
                    <a:pt x="464" y="1"/>
                    <a:pt x="0" y="465"/>
                    <a:pt x="0" y="1049"/>
                  </a:cubicBezTo>
                  <a:cubicBezTo>
                    <a:pt x="0" y="1620"/>
                    <a:pt x="464" y="2085"/>
                    <a:pt x="1048" y="2085"/>
                  </a:cubicBezTo>
                  <a:cubicBezTo>
                    <a:pt x="1619" y="2085"/>
                    <a:pt x="2084" y="1620"/>
                    <a:pt x="2084" y="1049"/>
                  </a:cubicBezTo>
                  <a:cubicBezTo>
                    <a:pt x="2084" y="465"/>
                    <a:pt x="1607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96;p26"/>
            <p:cNvSpPr/>
            <p:nvPr/>
          </p:nvSpPr>
          <p:spPr>
            <a:xfrm>
              <a:off x="4727528" y="2840998"/>
              <a:ext cx="961262" cy="123147"/>
            </a:xfrm>
            <a:custGeom>
              <a:avLst/>
              <a:gdLst/>
              <a:ahLst/>
              <a:cxnLst/>
              <a:rect l="l" t="t" r="r" b="b"/>
              <a:pathLst>
                <a:path w="32160" h="4120" extrusionOk="0">
                  <a:moveTo>
                    <a:pt x="16074" y="0"/>
                  </a:moveTo>
                  <a:cubicBezTo>
                    <a:pt x="7204" y="0"/>
                    <a:pt x="1" y="917"/>
                    <a:pt x="1" y="2072"/>
                  </a:cubicBezTo>
                  <a:cubicBezTo>
                    <a:pt x="1" y="2072"/>
                    <a:pt x="49" y="2143"/>
                    <a:pt x="120" y="2310"/>
                  </a:cubicBezTo>
                  <a:cubicBezTo>
                    <a:pt x="1061" y="3322"/>
                    <a:pt x="7847" y="4120"/>
                    <a:pt x="16074" y="4120"/>
                  </a:cubicBezTo>
                  <a:cubicBezTo>
                    <a:pt x="24325" y="4120"/>
                    <a:pt x="31112" y="3334"/>
                    <a:pt x="32041" y="2310"/>
                  </a:cubicBezTo>
                  <a:cubicBezTo>
                    <a:pt x="32124" y="2239"/>
                    <a:pt x="32160" y="2155"/>
                    <a:pt x="32160" y="2072"/>
                  </a:cubicBezTo>
                  <a:cubicBezTo>
                    <a:pt x="32160" y="941"/>
                    <a:pt x="24956" y="0"/>
                    <a:pt x="16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97;p26"/>
            <p:cNvSpPr/>
            <p:nvPr/>
          </p:nvSpPr>
          <p:spPr>
            <a:xfrm>
              <a:off x="3440373" y="2840998"/>
              <a:ext cx="961233" cy="123147"/>
            </a:xfrm>
            <a:custGeom>
              <a:avLst/>
              <a:gdLst/>
              <a:ahLst/>
              <a:cxnLst/>
              <a:rect l="l" t="t" r="r" b="b"/>
              <a:pathLst>
                <a:path w="32159" h="4120" extrusionOk="0">
                  <a:moveTo>
                    <a:pt x="16073" y="0"/>
                  </a:moveTo>
                  <a:cubicBezTo>
                    <a:pt x="7203" y="0"/>
                    <a:pt x="0" y="917"/>
                    <a:pt x="0" y="2072"/>
                  </a:cubicBezTo>
                  <a:cubicBezTo>
                    <a:pt x="0" y="2072"/>
                    <a:pt x="36" y="2143"/>
                    <a:pt x="119" y="2310"/>
                  </a:cubicBezTo>
                  <a:cubicBezTo>
                    <a:pt x="1048" y="3322"/>
                    <a:pt x="7834" y="4120"/>
                    <a:pt x="16073" y="4120"/>
                  </a:cubicBezTo>
                  <a:cubicBezTo>
                    <a:pt x="24313" y="4120"/>
                    <a:pt x="31099" y="3334"/>
                    <a:pt x="32040" y="2310"/>
                  </a:cubicBezTo>
                  <a:cubicBezTo>
                    <a:pt x="32111" y="2239"/>
                    <a:pt x="32159" y="2155"/>
                    <a:pt x="32159" y="2072"/>
                  </a:cubicBezTo>
                  <a:cubicBezTo>
                    <a:pt x="32159" y="941"/>
                    <a:pt x="24956" y="0"/>
                    <a:pt x="16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98;p26"/>
            <p:cNvSpPr/>
            <p:nvPr/>
          </p:nvSpPr>
          <p:spPr>
            <a:xfrm>
              <a:off x="4541407" y="1398288"/>
              <a:ext cx="46658" cy="77266"/>
            </a:xfrm>
            <a:custGeom>
              <a:avLst/>
              <a:gdLst/>
              <a:ahLst/>
              <a:cxnLst/>
              <a:rect l="l" t="t" r="r" b="b"/>
              <a:pathLst>
                <a:path w="1561" h="2585" extrusionOk="0">
                  <a:moveTo>
                    <a:pt x="49" y="0"/>
                  </a:moveTo>
                  <a:lnTo>
                    <a:pt x="1" y="2346"/>
                  </a:lnTo>
                  <a:cubicBezTo>
                    <a:pt x="132" y="2382"/>
                    <a:pt x="227" y="2441"/>
                    <a:pt x="334" y="2489"/>
                  </a:cubicBezTo>
                  <a:lnTo>
                    <a:pt x="346" y="2501"/>
                  </a:lnTo>
                  <a:cubicBezTo>
                    <a:pt x="441" y="2548"/>
                    <a:pt x="537" y="2560"/>
                    <a:pt x="632" y="2584"/>
                  </a:cubicBezTo>
                  <a:lnTo>
                    <a:pt x="930" y="2584"/>
                  </a:lnTo>
                  <a:cubicBezTo>
                    <a:pt x="1025" y="2560"/>
                    <a:pt x="1120" y="2548"/>
                    <a:pt x="1215" y="2501"/>
                  </a:cubicBezTo>
                  <a:lnTo>
                    <a:pt x="1227" y="2489"/>
                  </a:lnTo>
                  <a:cubicBezTo>
                    <a:pt x="1346" y="2429"/>
                    <a:pt x="1454" y="2382"/>
                    <a:pt x="1561" y="2346"/>
                  </a:cubicBezTo>
                  <a:lnTo>
                    <a:pt x="1513" y="0"/>
                  </a:lnTo>
                  <a:cubicBezTo>
                    <a:pt x="1251" y="120"/>
                    <a:pt x="1013" y="262"/>
                    <a:pt x="775" y="405"/>
                  </a:cubicBezTo>
                  <a:cubicBezTo>
                    <a:pt x="537" y="274"/>
                    <a:pt x="299" y="120"/>
                    <a:pt x="49" y="0"/>
                  </a:cubicBezTo>
                  <a:close/>
                </a:path>
              </a:pathLst>
            </a:custGeom>
            <a:solidFill>
              <a:srgbClr val="D1B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99;p26"/>
            <p:cNvSpPr/>
            <p:nvPr/>
          </p:nvSpPr>
          <p:spPr>
            <a:xfrm>
              <a:off x="3821851" y="1310383"/>
              <a:ext cx="1485115" cy="158178"/>
            </a:xfrm>
            <a:custGeom>
              <a:avLst/>
              <a:gdLst/>
              <a:ahLst/>
              <a:cxnLst/>
              <a:rect l="l" t="t" r="r" b="b"/>
              <a:pathLst>
                <a:path w="49686" h="5292" extrusionOk="0">
                  <a:moveTo>
                    <a:pt x="18122" y="1"/>
                  </a:moveTo>
                  <a:cubicBezTo>
                    <a:pt x="16824" y="1"/>
                    <a:pt x="15526" y="227"/>
                    <a:pt x="14312" y="560"/>
                  </a:cubicBezTo>
                  <a:cubicBezTo>
                    <a:pt x="13109" y="906"/>
                    <a:pt x="11954" y="1394"/>
                    <a:pt x="10859" y="1894"/>
                  </a:cubicBezTo>
                  <a:cubicBezTo>
                    <a:pt x="9764" y="2394"/>
                    <a:pt x="8704" y="2930"/>
                    <a:pt x="7644" y="3346"/>
                  </a:cubicBezTo>
                  <a:cubicBezTo>
                    <a:pt x="7132" y="3561"/>
                    <a:pt x="6597" y="3715"/>
                    <a:pt x="6061" y="3858"/>
                  </a:cubicBezTo>
                  <a:cubicBezTo>
                    <a:pt x="5787" y="3918"/>
                    <a:pt x="5525" y="3954"/>
                    <a:pt x="5251" y="3989"/>
                  </a:cubicBezTo>
                  <a:cubicBezTo>
                    <a:pt x="4965" y="4013"/>
                    <a:pt x="4692" y="4049"/>
                    <a:pt x="4406" y="4049"/>
                  </a:cubicBezTo>
                  <a:cubicBezTo>
                    <a:pt x="4295" y="4051"/>
                    <a:pt x="4185" y="4052"/>
                    <a:pt x="4076" y="4052"/>
                  </a:cubicBezTo>
                  <a:cubicBezTo>
                    <a:pt x="3623" y="4052"/>
                    <a:pt x="3183" y="4028"/>
                    <a:pt x="2751" y="3942"/>
                  </a:cubicBezTo>
                  <a:cubicBezTo>
                    <a:pt x="2215" y="3834"/>
                    <a:pt x="1715" y="3656"/>
                    <a:pt x="1322" y="3346"/>
                  </a:cubicBezTo>
                  <a:cubicBezTo>
                    <a:pt x="1274" y="3299"/>
                    <a:pt x="1215" y="3275"/>
                    <a:pt x="1179" y="3227"/>
                  </a:cubicBezTo>
                  <a:lnTo>
                    <a:pt x="1036" y="3096"/>
                  </a:lnTo>
                  <a:cubicBezTo>
                    <a:pt x="953" y="3001"/>
                    <a:pt x="893" y="2918"/>
                    <a:pt x="834" y="2799"/>
                  </a:cubicBezTo>
                  <a:cubicBezTo>
                    <a:pt x="715" y="2584"/>
                    <a:pt x="655" y="2334"/>
                    <a:pt x="655" y="2096"/>
                  </a:cubicBezTo>
                  <a:cubicBezTo>
                    <a:pt x="655" y="1858"/>
                    <a:pt x="727" y="1620"/>
                    <a:pt x="882" y="1441"/>
                  </a:cubicBezTo>
                  <a:cubicBezTo>
                    <a:pt x="1024" y="1251"/>
                    <a:pt x="1251" y="1096"/>
                    <a:pt x="1501" y="1025"/>
                  </a:cubicBezTo>
                  <a:cubicBezTo>
                    <a:pt x="1608" y="1001"/>
                    <a:pt x="1667" y="894"/>
                    <a:pt x="1620" y="786"/>
                  </a:cubicBezTo>
                  <a:cubicBezTo>
                    <a:pt x="1598" y="710"/>
                    <a:pt x="1517" y="654"/>
                    <a:pt x="1439" y="654"/>
                  </a:cubicBezTo>
                  <a:cubicBezTo>
                    <a:pt x="1432" y="654"/>
                    <a:pt x="1424" y="654"/>
                    <a:pt x="1417" y="656"/>
                  </a:cubicBezTo>
                  <a:cubicBezTo>
                    <a:pt x="1084" y="715"/>
                    <a:pt x="763" y="858"/>
                    <a:pt x="501" y="1096"/>
                  </a:cubicBezTo>
                  <a:cubicBezTo>
                    <a:pt x="251" y="1358"/>
                    <a:pt x="84" y="1691"/>
                    <a:pt x="48" y="2049"/>
                  </a:cubicBezTo>
                  <a:cubicBezTo>
                    <a:pt x="1" y="2406"/>
                    <a:pt x="48" y="2763"/>
                    <a:pt x="179" y="3096"/>
                  </a:cubicBezTo>
                  <a:cubicBezTo>
                    <a:pt x="239" y="3263"/>
                    <a:pt x="322" y="3418"/>
                    <a:pt x="429" y="3573"/>
                  </a:cubicBezTo>
                  <a:lnTo>
                    <a:pt x="584" y="3775"/>
                  </a:lnTo>
                  <a:cubicBezTo>
                    <a:pt x="643" y="3858"/>
                    <a:pt x="703" y="3894"/>
                    <a:pt x="763" y="3977"/>
                  </a:cubicBezTo>
                  <a:cubicBezTo>
                    <a:pt x="1251" y="4465"/>
                    <a:pt x="1870" y="4763"/>
                    <a:pt x="2489" y="4954"/>
                  </a:cubicBezTo>
                  <a:cubicBezTo>
                    <a:pt x="3108" y="5144"/>
                    <a:pt x="3739" y="5227"/>
                    <a:pt x="4370" y="5263"/>
                  </a:cubicBezTo>
                  <a:cubicBezTo>
                    <a:pt x="4605" y="5281"/>
                    <a:pt x="4834" y="5292"/>
                    <a:pt x="5062" y="5292"/>
                  </a:cubicBezTo>
                  <a:cubicBezTo>
                    <a:pt x="5145" y="5292"/>
                    <a:pt x="5228" y="5290"/>
                    <a:pt x="5311" y="5287"/>
                  </a:cubicBezTo>
                  <a:cubicBezTo>
                    <a:pt x="5644" y="5287"/>
                    <a:pt x="5954" y="5251"/>
                    <a:pt x="6263" y="5204"/>
                  </a:cubicBezTo>
                  <a:cubicBezTo>
                    <a:pt x="6906" y="5120"/>
                    <a:pt x="7513" y="4989"/>
                    <a:pt x="8109" y="4787"/>
                  </a:cubicBezTo>
                  <a:cubicBezTo>
                    <a:pt x="9311" y="4430"/>
                    <a:pt x="10418" y="3977"/>
                    <a:pt x="11514" y="3561"/>
                  </a:cubicBezTo>
                  <a:cubicBezTo>
                    <a:pt x="12633" y="3156"/>
                    <a:pt x="13705" y="2787"/>
                    <a:pt x="14788" y="2549"/>
                  </a:cubicBezTo>
                  <a:cubicBezTo>
                    <a:pt x="15684" y="2354"/>
                    <a:pt x="16580" y="2247"/>
                    <a:pt x="17463" y="2247"/>
                  </a:cubicBezTo>
                  <a:cubicBezTo>
                    <a:pt x="17659" y="2247"/>
                    <a:pt x="17855" y="2252"/>
                    <a:pt x="18050" y="2263"/>
                  </a:cubicBezTo>
                  <a:cubicBezTo>
                    <a:pt x="19158" y="2322"/>
                    <a:pt x="20229" y="2501"/>
                    <a:pt x="21277" y="2787"/>
                  </a:cubicBezTo>
                  <a:cubicBezTo>
                    <a:pt x="22337" y="3061"/>
                    <a:pt x="23361" y="3465"/>
                    <a:pt x="24361" y="3930"/>
                  </a:cubicBezTo>
                  <a:lnTo>
                    <a:pt x="24373" y="3930"/>
                  </a:lnTo>
                  <a:cubicBezTo>
                    <a:pt x="24468" y="3977"/>
                    <a:pt x="24575" y="3989"/>
                    <a:pt x="24658" y="4001"/>
                  </a:cubicBezTo>
                  <a:lnTo>
                    <a:pt x="24956" y="4001"/>
                  </a:lnTo>
                  <a:cubicBezTo>
                    <a:pt x="25051" y="3989"/>
                    <a:pt x="25147" y="3977"/>
                    <a:pt x="25242" y="3930"/>
                  </a:cubicBezTo>
                  <a:lnTo>
                    <a:pt x="25254" y="3930"/>
                  </a:lnTo>
                  <a:cubicBezTo>
                    <a:pt x="26254" y="3453"/>
                    <a:pt x="27278" y="3061"/>
                    <a:pt x="28337" y="2787"/>
                  </a:cubicBezTo>
                  <a:cubicBezTo>
                    <a:pt x="29397" y="2501"/>
                    <a:pt x="30481" y="2322"/>
                    <a:pt x="31564" y="2263"/>
                  </a:cubicBezTo>
                  <a:cubicBezTo>
                    <a:pt x="31759" y="2252"/>
                    <a:pt x="31955" y="2247"/>
                    <a:pt x="32151" y="2247"/>
                  </a:cubicBezTo>
                  <a:cubicBezTo>
                    <a:pt x="33031" y="2247"/>
                    <a:pt x="33921" y="2354"/>
                    <a:pt x="34826" y="2549"/>
                  </a:cubicBezTo>
                  <a:cubicBezTo>
                    <a:pt x="35922" y="2787"/>
                    <a:pt x="36993" y="3156"/>
                    <a:pt x="38101" y="3561"/>
                  </a:cubicBezTo>
                  <a:cubicBezTo>
                    <a:pt x="39196" y="3954"/>
                    <a:pt x="40303" y="4418"/>
                    <a:pt x="41506" y="4787"/>
                  </a:cubicBezTo>
                  <a:cubicBezTo>
                    <a:pt x="42101" y="4966"/>
                    <a:pt x="42732" y="5120"/>
                    <a:pt x="43351" y="5204"/>
                  </a:cubicBezTo>
                  <a:cubicBezTo>
                    <a:pt x="43661" y="5251"/>
                    <a:pt x="43994" y="5287"/>
                    <a:pt x="44304" y="5287"/>
                  </a:cubicBezTo>
                  <a:cubicBezTo>
                    <a:pt x="44625" y="5287"/>
                    <a:pt x="44935" y="5287"/>
                    <a:pt x="45244" y="5263"/>
                  </a:cubicBezTo>
                  <a:cubicBezTo>
                    <a:pt x="45875" y="5227"/>
                    <a:pt x="46506" y="5144"/>
                    <a:pt x="47137" y="4954"/>
                  </a:cubicBezTo>
                  <a:cubicBezTo>
                    <a:pt x="47745" y="4763"/>
                    <a:pt x="48376" y="4465"/>
                    <a:pt x="48864" y="3977"/>
                  </a:cubicBezTo>
                  <a:cubicBezTo>
                    <a:pt x="48923" y="3918"/>
                    <a:pt x="48983" y="3858"/>
                    <a:pt x="49042" y="3775"/>
                  </a:cubicBezTo>
                  <a:lnTo>
                    <a:pt x="49185" y="3573"/>
                  </a:lnTo>
                  <a:cubicBezTo>
                    <a:pt x="49292" y="3418"/>
                    <a:pt x="49388" y="3263"/>
                    <a:pt x="49447" y="3096"/>
                  </a:cubicBezTo>
                  <a:cubicBezTo>
                    <a:pt x="49638" y="2763"/>
                    <a:pt x="49685" y="2406"/>
                    <a:pt x="49638" y="2049"/>
                  </a:cubicBezTo>
                  <a:cubicBezTo>
                    <a:pt x="49590" y="1691"/>
                    <a:pt x="49423" y="1358"/>
                    <a:pt x="49173" y="1096"/>
                  </a:cubicBezTo>
                  <a:cubicBezTo>
                    <a:pt x="48923" y="846"/>
                    <a:pt x="48590" y="715"/>
                    <a:pt x="48268" y="656"/>
                  </a:cubicBezTo>
                  <a:cubicBezTo>
                    <a:pt x="48260" y="654"/>
                    <a:pt x="48252" y="654"/>
                    <a:pt x="48244" y="654"/>
                  </a:cubicBezTo>
                  <a:cubicBezTo>
                    <a:pt x="48157" y="654"/>
                    <a:pt x="48076" y="710"/>
                    <a:pt x="48054" y="786"/>
                  </a:cubicBezTo>
                  <a:cubicBezTo>
                    <a:pt x="48030" y="894"/>
                    <a:pt x="48090" y="1001"/>
                    <a:pt x="48173" y="1025"/>
                  </a:cubicBezTo>
                  <a:cubicBezTo>
                    <a:pt x="48435" y="1096"/>
                    <a:pt x="48649" y="1251"/>
                    <a:pt x="48804" y="1441"/>
                  </a:cubicBezTo>
                  <a:cubicBezTo>
                    <a:pt x="48947" y="1632"/>
                    <a:pt x="49030" y="1858"/>
                    <a:pt x="49030" y="2096"/>
                  </a:cubicBezTo>
                  <a:cubicBezTo>
                    <a:pt x="49030" y="2334"/>
                    <a:pt x="48971" y="2584"/>
                    <a:pt x="48852" y="2799"/>
                  </a:cubicBezTo>
                  <a:cubicBezTo>
                    <a:pt x="48792" y="2906"/>
                    <a:pt x="48733" y="3001"/>
                    <a:pt x="48638" y="3096"/>
                  </a:cubicBezTo>
                  <a:lnTo>
                    <a:pt x="48507" y="3227"/>
                  </a:lnTo>
                  <a:cubicBezTo>
                    <a:pt x="48459" y="3275"/>
                    <a:pt x="48399" y="3299"/>
                    <a:pt x="48352" y="3346"/>
                  </a:cubicBezTo>
                  <a:cubicBezTo>
                    <a:pt x="47947" y="3656"/>
                    <a:pt x="47447" y="3834"/>
                    <a:pt x="46923" y="3942"/>
                  </a:cubicBezTo>
                  <a:cubicBezTo>
                    <a:pt x="46491" y="4028"/>
                    <a:pt x="46051" y="4052"/>
                    <a:pt x="45604" y="4052"/>
                  </a:cubicBezTo>
                  <a:cubicBezTo>
                    <a:pt x="45496" y="4052"/>
                    <a:pt x="45388" y="4051"/>
                    <a:pt x="45280" y="4049"/>
                  </a:cubicBezTo>
                  <a:cubicBezTo>
                    <a:pt x="44994" y="4025"/>
                    <a:pt x="44708" y="4013"/>
                    <a:pt x="44423" y="3989"/>
                  </a:cubicBezTo>
                  <a:cubicBezTo>
                    <a:pt x="44161" y="3954"/>
                    <a:pt x="43887" y="3918"/>
                    <a:pt x="43625" y="3858"/>
                  </a:cubicBezTo>
                  <a:cubicBezTo>
                    <a:pt x="43089" y="3739"/>
                    <a:pt x="42553" y="3561"/>
                    <a:pt x="42030" y="3346"/>
                  </a:cubicBezTo>
                  <a:cubicBezTo>
                    <a:pt x="40970" y="2930"/>
                    <a:pt x="39910" y="2394"/>
                    <a:pt x="38815" y="1894"/>
                  </a:cubicBezTo>
                  <a:cubicBezTo>
                    <a:pt x="37731" y="1394"/>
                    <a:pt x="36565" y="906"/>
                    <a:pt x="35362" y="560"/>
                  </a:cubicBezTo>
                  <a:cubicBezTo>
                    <a:pt x="34160" y="227"/>
                    <a:pt x="32862" y="1"/>
                    <a:pt x="31552" y="1"/>
                  </a:cubicBezTo>
                  <a:cubicBezTo>
                    <a:pt x="29207" y="13"/>
                    <a:pt x="26849" y="620"/>
                    <a:pt x="24837" y="1810"/>
                  </a:cubicBezTo>
                  <a:cubicBezTo>
                    <a:pt x="22825" y="608"/>
                    <a:pt x="20467" y="1"/>
                    <a:pt x="18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00;p26"/>
            <p:cNvSpPr/>
            <p:nvPr/>
          </p:nvSpPr>
          <p:spPr>
            <a:xfrm>
              <a:off x="3821851" y="1301475"/>
              <a:ext cx="1485115" cy="158058"/>
            </a:xfrm>
            <a:custGeom>
              <a:avLst/>
              <a:gdLst/>
              <a:ahLst/>
              <a:cxnLst/>
              <a:rect l="l" t="t" r="r" b="b"/>
              <a:pathLst>
                <a:path w="49686" h="5288" extrusionOk="0">
                  <a:moveTo>
                    <a:pt x="17942" y="1"/>
                  </a:moveTo>
                  <a:cubicBezTo>
                    <a:pt x="16705" y="1"/>
                    <a:pt x="15470" y="233"/>
                    <a:pt x="14312" y="562"/>
                  </a:cubicBezTo>
                  <a:cubicBezTo>
                    <a:pt x="13097" y="908"/>
                    <a:pt x="11954" y="1396"/>
                    <a:pt x="10859" y="1884"/>
                  </a:cubicBezTo>
                  <a:cubicBezTo>
                    <a:pt x="9764" y="2384"/>
                    <a:pt x="8704" y="2932"/>
                    <a:pt x="7644" y="3348"/>
                  </a:cubicBezTo>
                  <a:cubicBezTo>
                    <a:pt x="7132" y="3551"/>
                    <a:pt x="6597" y="3729"/>
                    <a:pt x="6061" y="3848"/>
                  </a:cubicBezTo>
                  <a:cubicBezTo>
                    <a:pt x="5787" y="3908"/>
                    <a:pt x="5525" y="3955"/>
                    <a:pt x="5251" y="3979"/>
                  </a:cubicBezTo>
                  <a:cubicBezTo>
                    <a:pt x="4965" y="4015"/>
                    <a:pt x="4692" y="4039"/>
                    <a:pt x="4406" y="4039"/>
                  </a:cubicBezTo>
                  <a:cubicBezTo>
                    <a:pt x="4271" y="4044"/>
                    <a:pt x="4137" y="4047"/>
                    <a:pt x="4005" y="4047"/>
                  </a:cubicBezTo>
                  <a:cubicBezTo>
                    <a:pt x="3576" y="4047"/>
                    <a:pt x="3160" y="4016"/>
                    <a:pt x="2751" y="3944"/>
                  </a:cubicBezTo>
                  <a:cubicBezTo>
                    <a:pt x="2215" y="3836"/>
                    <a:pt x="1715" y="3658"/>
                    <a:pt x="1322" y="3348"/>
                  </a:cubicBezTo>
                  <a:cubicBezTo>
                    <a:pt x="1274" y="3301"/>
                    <a:pt x="1215" y="3265"/>
                    <a:pt x="1179" y="3229"/>
                  </a:cubicBezTo>
                  <a:lnTo>
                    <a:pt x="1036" y="3086"/>
                  </a:lnTo>
                  <a:cubicBezTo>
                    <a:pt x="953" y="3003"/>
                    <a:pt x="893" y="2920"/>
                    <a:pt x="834" y="2789"/>
                  </a:cubicBezTo>
                  <a:cubicBezTo>
                    <a:pt x="715" y="2586"/>
                    <a:pt x="655" y="2336"/>
                    <a:pt x="655" y="2098"/>
                  </a:cubicBezTo>
                  <a:cubicBezTo>
                    <a:pt x="655" y="1860"/>
                    <a:pt x="727" y="1622"/>
                    <a:pt x="882" y="1443"/>
                  </a:cubicBezTo>
                  <a:cubicBezTo>
                    <a:pt x="1024" y="1253"/>
                    <a:pt x="1251" y="1098"/>
                    <a:pt x="1501" y="1027"/>
                  </a:cubicBezTo>
                  <a:cubicBezTo>
                    <a:pt x="1608" y="991"/>
                    <a:pt x="1667" y="896"/>
                    <a:pt x="1620" y="788"/>
                  </a:cubicBezTo>
                  <a:cubicBezTo>
                    <a:pt x="1599" y="707"/>
                    <a:pt x="1528" y="652"/>
                    <a:pt x="1455" y="652"/>
                  </a:cubicBezTo>
                  <a:cubicBezTo>
                    <a:pt x="1442" y="652"/>
                    <a:pt x="1430" y="654"/>
                    <a:pt x="1417" y="657"/>
                  </a:cubicBezTo>
                  <a:cubicBezTo>
                    <a:pt x="1084" y="705"/>
                    <a:pt x="763" y="848"/>
                    <a:pt x="501" y="1098"/>
                  </a:cubicBezTo>
                  <a:cubicBezTo>
                    <a:pt x="251" y="1348"/>
                    <a:pt x="84" y="1693"/>
                    <a:pt x="48" y="2050"/>
                  </a:cubicBezTo>
                  <a:cubicBezTo>
                    <a:pt x="1" y="2408"/>
                    <a:pt x="48" y="2765"/>
                    <a:pt x="179" y="3086"/>
                  </a:cubicBezTo>
                  <a:cubicBezTo>
                    <a:pt x="239" y="3253"/>
                    <a:pt x="322" y="3420"/>
                    <a:pt x="429" y="3563"/>
                  </a:cubicBezTo>
                  <a:lnTo>
                    <a:pt x="584" y="3777"/>
                  </a:lnTo>
                  <a:cubicBezTo>
                    <a:pt x="643" y="3848"/>
                    <a:pt x="703" y="3896"/>
                    <a:pt x="763" y="3967"/>
                  </a:cubicBezTo>
                  <a:cubicBezTo>
                    <a:pt x="1251" y="4456"/>
                    <a:pt x="1870" y="4753"/>
                    <a:pt x="2489" y="4956"/>
                  </a:cubicBezTo>
                  <a:cubicBezTo>
                    <a:pt x="3108" y="5146"/>
                    <a:pt x="3739" y="5218"/>
                    <a:pt x="4370" y="5265"/>
                  </a:cubicBezTo>
                  <a:cubicBezTo>
                    <a:pt x="4592" y="5273"/>
                    <a:pt x="4808" y="5287"/>
                    <a:pt x="5022" y="5287"/>
                  </a:cubicBezTo>
                  <a:cubicBezTo>
                    <a:pt x="5119" y="5287"/>
                    <a:pt x="5215" y="5284"/>
                    <a:pt x="5311" y="5277"/>
                  </a:cubicBezTo>
                  <a:cubicBezTo>
                    <a:pt x="5644" y="5265"/>
                    <a:pt x="5954" y="5253"/>
                    <a:pt x="6263" y="5206"/>
                  </a:cubicBezTo>
                  <a:cubicBezTo>
                    <a:pt x="6906" y="5122"/>
                    <a:pt x="7513" y="4979"/>
                    <a:pt x="8109" y="4789"/>
                  </a:cubicBezTo>
                  <a:cubicBezTo>
                    <a:pt x="9311" y="4432"/>
                    <a:pt x="10418" y="3955"/>
                    <a:pt x="11514" y="3551"/>
                  </a:cubicBezTo>
                  <a:cubicBezTo>
                    <a:pt x="12621" y="3134"/>
                    <a:pt x="13705" y="2777"/>
                    <a:pt x="14788" y="2539"/>
                  </a:cubicBezTo>
                  <a:cubicBezTo>
                    <a:pt x="15647" y="2352"/>
                    <a:pt x="16507" y="2238"/>
                    <a:pt x="17355" y="2238"/>
                  </a:cubicBezTo>
                  <a:cubicBezTo>
                    <a:pt x="17588" y="2238"/>
                    <a:pt x="17820" y="2247"/>
                    <a:pt x="18050" y="2265"/>
                  </a:cubicBezTo>
                  <a:cubicBezTo>
                    <a:pt x="19158" y="2324"/>
                    <a:pt x="20229" y="2503"/>
                    <a:pt x="21277" y="2777"/>
                  </a:cubicBezTo>
                  <a:cubicBezTo>
                    <a:pt x="22337" y="3063"/>
                    <a:pt x="23361" y="3467"/>
                    <a:pt x="24361" y="3932"/>
                  </a:cubicBezTo>
                  <a:lnTo>
                    <a:pt x="24373" y="3932"/>
                  </a:lnTo>
                  <a:cubicBezTo>
                    <a:pt x="24468" y="3967"/>
                    <a:pt x="24575" y="3979"/>
                    <a:pt x="24658" y="4003"/>
                  </a:cubicBezTo>
                  <a:lnTo>
                    <a:pt x="24694" y="4003"/>
                  </a:lnTo>
                  <a:cubicBezTo>
                    <a:pt x="24718" y="4003"/>
                    <a:pt x="24747" y="4008"/>
                    <a:pt x="24774" y="4008"/>
                  </a:cubicBezTo>
                  <a:cubicBezTo>
                    <a:pt x="24788" y="4008"/>
                    <a:pt x="24801" y="4007"/>
                    <a:pt x="24813" y="4003"/>
                  </a:cubicBezTo>
                  <a:lnTo>
                    <a:pt x="24956" y="4003"/>
                  </a:lnTo>
                  <a:cubicBezTo>
                    <a:pt x="25051" y="3979"/>
                    <a:pt x="25147" y="3967"/>
                    <a:pt x="25242" y="3932"/>
                  </a:cubicBezTo>
                  <a:lnTo>
                    <a:pt x="25254" y="3932"/>
                  </a:lnTo>
                  <a:cubicBezTo>
                    <a:pt x="26254" y="3455"/>
                    <a:pt x="27278" y="3063"/>
                    <a:pt x="28337" y="2777"/>
                  </a:cubicBezTo>
                  <a:cubicBezTo>
                    <a:pt x="29397" y="2503"/>
                    <a:pt x="30481" y="2324"/>
                    <a:pt x="31564" y="2265"/>
                  </a:cubicBezTo>
                  <a:cubicBezTo>
                    <a:pt x="31795" y="2247"/>
                    <a:pt x="32026" y="2238"/>
                    <a:pt x="32258" y="2238"/>
                  </a:cubicBezTo>
                  <a:cubicBezTo>
                    <a:pt x="33103" y="2238"/>
                    <a:pt x="33958" y="2352"/>
                    <a:pt x="34826" y="2539"/>
                  </a:cubicBezTo>
                  <a:cubicBezTo>
                    <a:pt x="35922" y="2777"/>
                    <a:pt x="36993" y="3134"/>
                    <a:pt x="38101" y="3551"/>
                  </a:cubicBezTo>
                  <a:cubicBezTo>
                    <a:pt x="39196" y="3955"/>
                    <a:pt x="40303" y="4420"/>
                    <a:pt x="41506" y="4789"/>
                  </a:cubicBezTo>
                  <a:cubicBezTo>
                    <a:pt x="42101" y="4968"/>
                    <a:pt x="42732" y="5122"/>
                    <a:pt x="43351" y="5206"/>
                  </a:cubicBezTo>
                  <a:cubicBezTo>
                    <a:pt x="43661" y="5253"/>
                    <a:pt x="43994" y="5277"/>
                    <a:pt x="44304" y="5277"/>
                  </a:cubicBezTo>
                  <a:cubicBezTo>
                    <a:pt x="44625" y="5277"/>
                    <a:pt x="44935" y="5277"/>
                    <a:pt x="45244" y="5265"/>
                  </a:cubicBezTo>
                  <a:cubicBezTo>
                    <a:pt x="45875" y="5218"/>
                    <a:pt x="46506" y="5146"/>
                    <a:pt x="47137" y="4956"/>
                  </a:cubicBezTo>
                  <a:cubicBezTo>
                    <a:pt x="47745" y="4753"/>
                    <a:pt x="48376" y="4456"/>
                    <a:pt x="48864" y="3967"/>
                  </a:cubicBezTo>
                  <a:cubicBezTo>
                    <a:pt x="48923" y="3908"/>
                    <a:pt x="48983" y="3848"/>
                    <a:pt x="49042" y="3777"/>
                  </a:cubicBezTo>
                  <a:lnTo>
                    <a:pt x="49185" y="3563"/>
                  </a:lnTo>
                  <a:cubicBezTo>
                    <a:pt x="49292" y="3420"/>
                    <a:pt x="49388" y="3253"/>
                    <a:pt x="49447" y="3086"/>
                  </a:cubicBezTo>
                  <a:cubicBezTo>
                    <a:pt x="49638" y="2753"/>
                    <a:pt x="49685" y="2396"/>
                    <a:pt x="49638" y="2050"/>
                  </a:cubicBezTo>
                  <a:cubicBezTo>
                    <a:pt x="49590" y="1693"/>
                    <a:pt x="49423" y="1348"/>
                    <a:pt x="49173" y="1098"/>
                  </a:cubicBezTo>
                  <a:cubicBezTo>
                    <a:pt x="48923" y="848"/>
                    <a:pt x="48590" y="705"/>
                    <a:pt x="48268" y="657"/>
                  </a:cubicBezTo>
                  <a:cubicBezTo>
                    <a:pt x="48254" y="654"/>
                    <a:pt x="48240" y="652"/>
                    <a:pt x="48226" y="652"/>
                  </a:cubicBezTo>
                  <a:cubicBezTo>
                    <a:pt x="48146" y="652"/>
                    <a:pt x="48074" y="707"/>
                    <a:pt x="48054" y="788"/>
                  </a:cubicBezTo>
                  <a:cubicBezTo>
                    <a:pt x="48030" y="884"/>
                    <a:pt x="48090" y="991"/>
                    <a:pt x="48173" y="1027"/>
                  </a:cubicBezTo>
                  <a:cubicBezTo>
                    <a:pt x="48435" y="1098"/>
                    <a:pt x="48649" y="1253"/>
                    <a:pt x="48804" y="1443"/>
                  </a:cubicBezTo>
                  <a:cubicBezTo>
                    <a:pt x="48947" y="1634"/>
                    <a:pt x="49030" y="1860"/>
                    <a:pt x="49030" y="2098"/>
                  </a:cubicBezTo>
                  <a:cubicBezTo>
                    <a:pt x="49030" y="2336"/>
                    <a:pt x="48971" y="2586"/>
                    <a:pt x="48852" y="2789"/>
                  </a:cubicBezTo>
                  <a:cubicBezTo>
                    <a:pt x="48792" y="2896"/>
                    <a:pt x="48733" y="3003"/>
                    <a:pt x="48638" y="3086"/>
                  </a:cubicBezTo>
                  <a:lnTo>
                    <a:pt x="48507" y="3229"/>
                  </a:lnTo>
                  <a:cubicBezTo>
                    <a:pt x="48459" y="3265"/>
                    <a:pt x="48399" y="3301"/>
                    <a:pt x="48352" y="3348"/>
                  </a:cubicBezTo>
                  <a:cubicBezTo>
                    <a:pt x="47947" y="3658"/>
                    <a:pt x="47459" y="3848"/>
                    <a:pt x="46923" y="3944"/>
                  </a:cubicBezTo>
                  <a:cubicBezTo>
                    <a:pt x="46514" y="4016"/>
                    <a:pt x="46097" y="4047"/>
                    <a:pt x="45674" y="4047"/>
                  </a:cubicBezTo>
                  <a:cubicBezTo>
                    <a:pt x="45544" y="4047"/>
                    <a:pt x="45412" y="4044"/>
                    <a:pt x="45280" y="4039"/>
                  </a:cubicBezTo>
                  <a:cubicBezTo>
                    <a:pt x="44994" y="4027"/>
                    <a:pt x="44708" y="4015"/>
                    <a:pt x="44423" y="3979"/>
                  </a:cubicBezTo>
                  <a:cubicBezTo>
                    <a:pt x="44161" y="3955"/>
                    <a:pt x="43887" y="3908"/>
                    <a:pt x="43625" y="3848"/>
                  </a:cubicBezTo>
                  <a:cubicBezTo>
                    <a:pt x="43089" y="3729"/>
                    <a:pt x="42553" y="3551"/>
                    <a:pt x="42030" y="3348"/>
                  </a:cubicBezTo>
                  <a:cubicBezTo>
                    <a:pt x="40970" y="2932"/>
                    <a:pt x="39910" y="2396"/>
                    <a:pt x="38815" y="1884"/>
                  </a:cubicBezTo>
                  <a:cubicBezTo>
                    <a:pt x="37731" y="1384"/>
                    <a:pt x="36565" y="896"/>
                    <a:pt x="35362" y="562"/>
                  </a:cubicBezTo>
                  <a:cubicBezTo>
                    <a:pt x="34160" y="217"/>
                    <a:pt x="32862" y="3"/>
                    <a:pt x="31552" y="3"/>
                  </a:cubicBezTo>
                  <a:cubicBezTo>
                    <a:pt x="29207" y="3"/>
                    <a:pt x="26849" y="622"/>
                    <a:pt x="24837" y="1812"/>
                  </a:cubicBezTo>
                  <a:cubicBezTo>
                    <a:pt x="22825" y="610"/>
                    <a:pt x="20467" y="3"/>
                    <a:pt x="18122" y="3"/>
                  </a:cubicBezTo>
                  <a:cubicBezTo>
                    <a:pt x="18062" y="2"/>
                    <a:pt x="18002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01;p26"/>
            <p:cNvSpPr/>
            <p:nvPr/>
          </p:nvSpPr>
          <p:spPr>
            <a:xfrm>
              <a:off x="5168456" y="1466615"/>
              <a:ext cx="80105" cy="80105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334" y="251"/>
                  </a:moveTo>
                  <a:cubicBezTo>
                    <a:pt x="1930" y="251"/>
                    <a:pt x="2430" y="727"/>
                    <a:pt x="2430" y="1334"/>
                  </a:cubicBezTo>
                  <a:cubicBezTo>
                    <a:pt x="2430" y="1929"/>
                    <a:pt x="1930" y="2417"/>
                    <a:pt x="1334" y="2417"/>
                  </a:cubicBezTo>
                  <a:cubicBezTo>
                    <a:pt x="739" y="2417"/>
                    <a:pt x="251" y="1929"/>
                    <a:pt x="251" y="1334"/>
                  </a:cubicBezTo>
                  <a:cubicBezTo>
                    <a:pt x="251" y="739"/>
                    <a:pt x="739" y="251"/>
                    <a:pt x="1334" y="251"/>
                  </a:cubicBezTo>
                  <a:close/>
                  <a:moveTo>
                    <a:pt x="1334" y="0"/>
                  </a:moveTo>
                  <a:cubicBezTo>
                    <a:pt x="596" y="0"/>
                    <a:pt x="1" y="596"/>
                    <a:pt x="1" y="1334"/>
                  </a:cubicBezTo>
                  <a:cubicBezTo>
                    <a:pt x="1" y="2084"/>
                    <a:pt x="596" y="2679"/>
                    <a:pt x="1334" y="2679"/>
                  </a:cubicBezTo>
                  <a:cubicBezTo>
                    <a:pt x="2072" y="2679"/>
                    <a:pt x="2680" y="2060"/>
                    <a:pt x="2680" y="1334"/>
                  </a:cubicBezTo>
                  <a:cubicBezTo>
                    <a:pt x="2680" y="596"/>
                    <a:pt x="2084" y="0"/>
                    <a:pt x="1334" y="0"/>
                  </a:cubicBezTo>
                  <a:close/>
                </a:path>
              </a:pathLst>
            </a:custGeom>
            <a:solidFill>
              <a:srgbClr val="D1B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02;p26"/>
            <p:cNvSpPr/>
            <p:nvPr/>
          </p:nvSpPr>
          <p:spPr>
            <a:xfrm>
              <a:off x="5142123" y="1513183"/>
              <a:ext cx="133489" cy="29262"/>
            </a:xfrm>
            <a:custGeom>
              <a:avLst/>
              <a:gdLst/>
              <a:ahLst/>
              <a:cxnLst/>
              <a:rect l="l" t="t" r="r" b="b"/>
              <a:pathLst>
                <a:path w="4466" h="979" extrusionOk="0">
                  <a:moveTo>
                    <a:pt x="286" y="0"/>
                  </a:moveTo>
                  <a:cubicBezTo>
                    <a:pt x="247" y="0"/>
                    <a:pt x="209" y="20"/>
                    <a:pt x="179" y="50"/>
                  </a:cubicBezTo>
                  <a:cubicBezTo>
                    <a:pt x="1" y="288"/>
                    <a:pt x="84" y="609"/>
                    <a:pt x="286" y="788"/>
                  </a:cubicBezTo>
                  <a:cubicBezTo>
                    <a:pt x="417" y="907"/>
                    <a:pt x="608" y="967"/>
                    <a:pt x="834" y="979"/>
                  </a:cubicBezTo>
                  <a:lnTo>
                    <a:pt x="953" y="979"/>
                  </a:lnTo>
                  <a:cubicBezTo>
                    <a:pt x="1441" y="979"/>
                    <a:pt x="1918" y="776"/>
                    <a:pt x="2251" y="431"/>
                  </a:cubicBezTo>
                  <a:cubicBezTo>
                    <a:pt x="2561" y="776"/>
                    <a:pt x="3049" y="979"/>
                    <a:pt x="3537" y="979"/>
                  </a:cubicBezTo>
                  <a:lnTo>
                    <a:pt x="3656" y="979"/>
                  </a:lnTo>
                  <a:cubicBezTo>
                    <a:pt x="3894" y="967"/>
                    <a:pt x="4073" y="895"/>
                    <a:pt x="4216" y="788"/>
                  </a:cubicBezTo>
                  <a:cubicBezTo>
                    <a:pt x="4382" y="609"/>
                    <a:pt x="4466" y="264"/>
                    <a:pt x="4287" y="50"/>
                  </a:cubicBezTo>
                  <a:cubicBezTo>
                    <a:pt x="4260" y="16"/>
                    <a:pt x="4226" y="2"/>
                    <a:pt x="4190" y="2"/>
                  </a:cubicBezTo>
                  <a:cubicBezTo>
                    <a:pt x="4163" y="2"/>
                    <a:pt x="4134" y="10"/>
                    <a:pt x="4108" y="26"/>
                  </a:cubicBezTo>
                  <a:cubicBezTo>
                    <a:pt x="4049" y="74"/>
                    <a:pt x="4049" y="145"/>
                    <a:pt x="4096" y="205"/>
                  </a:cubicBezTo>
                  <a:cubicBezTo>
                    <a:pt x="4180" y="324"/>
                    <a:pt x="4144" y="502"/>
                    <a:pt x="4037" y="598"/>
                  </a:cubicBezTo>
                  <a:cubicBezTo>
                    <a:pt x="3942" y="669"/>
                    <a:pt x="3811" y="717"/>
                    <a:pt x="3632" y="728"/>
                  </a:cubicBezTo>
                  <a:cubicBezTo>
                    <a:pt x="3607" y="730"/>
                    <a:pt x="3583" y="730"/>
                    <a:pt x="3558" y="730"/>
                  </a:cubicBezTo>
                  <a:cubicBezTo>
                    <a:pt x="3092" y="730"/>
                    <a:pt x="2606" y="520"/>
                    <a:pt x="2334" y="181"/>
                  </a:cubicBezTo>
                  <a:cubicBezTo>
                    <a:pt x="2334" y="157"/>
                    <a:pt x="2322" y="157"/>
                    <a:pt x="2311" y="157"/>
                  </a:cubicBezTo>
                  <a:cubicBezTo>
                    <a:pt x="2287" y="145"/>
                    <a:pt x="2287" y="145"/>
                    <a:pt x="2275" y="145"/>
                  </a:cubicBezTo>
                  <a:lnTo>
                    <a:pt x="2191" y="145"/>
                  </a:lnTo>
                  <a:cubicBezTo>
                    <a:pt x="2168" y="145"/>
                    <a:pt x="2156" y="157"/>
                    <a:pt x="2156" y="157"/>
                  </a:cubicBezTo>
                  <a:cubicBezTo>
                    <a:pt x="2144" y="157"/>
                    <a:pt x="2144" y="181"/>
                    <a:pt x="2132" y="181"/>
                  </a:cubicBezTo>
                  <a:cubicBezTo>
                    <a:pt x="1872" y="517"/>
                    <a:pt x="1413" y="735"/>
                    <a:pt x="965" y="735"/>
                  </a:cubicBezTo>
                  <a:cubicBezTo>
                    <a:pt x="921" y="735"/>
                    <a:pt x="878" y="733"/>
                    <a:pt x="834" y="728"/>
                  </a:cubicBezTo>
                  <a:cubicBezTo>
                    <a:pt x="656" y="717"/>
                    <a:pt x="525" y="669"/>
                    <a:pt x="429" y="598"/>
                  </a:cubicBezTo>
                  <a:cubicBezTo>
                    <a:pt x="322" y="502"/>
                    <a:pt x="286" y="312"/>
                    <a:pt x="370" y="205"/>
                  </a:cubicBezTo>
                  <a:cubicBezTo>
                    <a:pt x="417" y="145"/>
                    <a:pt x="406" y="74"/>
                    <a:pt x="358" y="26"/>
                  </a:cubicBezTo>
                  <a:cubicBezTo>
                    <a:pt x="335" y="8"/>
                    <a:pt x="31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03;p26"/>
            <p:cNvSpPr/>
            <p:nvPr/>
          </p:nvSpPr>
          <p:spPr>
            <a:xfrm>
              <a:off x="4723613" y="1535242"/>
              <a:ext cx="443119" cy="1371622"/>
            </a:xfrm>
            <a:custGeom>
              <a:avLst/>
              <a:gdLst/>
              <a:ahLst/>
              <a:cxnLst/>
              <a:rect l="l" t="t" r="r" b="b"/>
              <a:pathLst>
                <a:path w="14825" h="45889" extrusionOk="0">
                  <a:moveTo>
                    <a:pt x="14695" y="1"/>
                  </a:moveTo>
                  <a:cubicBezTo>
                    <a:pt x="14631" y="1"/>
                    <a:pt x="14572" y="44"/>
                    <a:pt x="14550" y="98"/>
                  </a:cubicBezTo>
                  <a:lnTo>
                    <a:pt x="13" y="45722"/>
                  </a:lnTo>
                  <a:cubicBezTo>
                    <a:pt x="1" y="45806"/>
                    <a:pt x="49" y="45877"/>
                    <a:pt x="108" y="45889"/>
                  </a:cubicBezTo>
                  <a:lnTo>
                    <a:pt x="144" y="45889"/>
                  </a:lnTo>
                  <a:cubicBezTo>
                    <a:pt x="191" y="45889"/>
                    <a:pt x="251" y="45841"/>
                    <a:pt x="263" y="45806"/>
                  </a:cubicBezTo>
                  <a:lnTo>
                    <a:pt x="14800" y="169"/>
                  </a:lnTo>
                  <a:cubicBezTo>
                    <a:pt x="14824" y="98"/>
                    <a:pt x="14777" y="26"/>
                    <a:pt x="14717" y="2"/>
                  </a:cubicBezTo>
                  <a:cubicBezTo>
                    <a:pt x="14710" y="1"/>
                    <a:pt x="14702" y="1"/>
                    <a:pt x="14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04;p26"/>
            <p:cNvSpPr/>
            <p:nvPr/>
          </p:nvSpPr>
          <p:spPr>
            <a:xfrm>
              <a:off x="5250323" y="1535242"/>
              <a:ext cx="443089" cy="1371622"/>
            </a:xfrm>
            <a:custGeom>
              <a:avLst/>
              <a:gdLst/>
              <a:ahLst/>
              <a:cxnLst/>
              <a:rect l="l" t="t" r="r" b="b"/>
              <a:pathLst>
                <a:path w="14824" h="45889" extrusionOk="0">
                  <a:moveTo>
                    <a:pt x="130" y="0"/>
                  </a:moveTo>
                  <a:cubicBezTo>
                    <a:pt x="123" y="0"/>
                    <a:pt x="115" y="1"/>
                    <a:pt x="107" y="2"/>
                  </a:cubicBezTo>
                  <a:cubicBezTo>
                    <a:pt x="24" y="38"/>
                    <a:pt x="0" y="110"/>
                    <a:pt x="12" y="169"/>
                  </a:cubicBezTo>
                  <a:lnTo>
                    <a:pt x="14550" y="45806"/>
                  </a:lnTo>
                  <a:cubicBezTo>
                    <a:pt x="14573" y="45865"/>
                    <a:pt x="14609" y="45889"/>
                    <a:pt x="14669" y="45889"/>
                  </a:cubicBezTo>
                  <a:cubicBezTo>
                    <a:pt x="14685" y="45889"/>
                    <a:pt x="14695" y="45884"/>
                    <a:pt x="14704" y="45884"/>
                  </a:cubicBezTo>
                  <a:cubicBezTo>
                    <a:pt x="14708" y="45884"/>
                    <a:pt x="14712" y="45885"/>
                    <a:pt x="14716" y="45889"/>
                  </a:cubicBezTo>
                  <a:cubicBezTo>
                    <a:pt x="14788" y="45865"/>
                    <a:pt x="14823" y="45782"/>
                    <a:pt x="14812" y="45722"/>
                  </a:cubicBezTo>
                  <a:lnTo>
                    <a:pt x="262" y="98"/>
                  </a:lnTo>
                  <a:cubicBezTo>
                    <a:pt x="241" y="35"/>
                    <a:pt x="184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05;p26"/>
            <p:cNvSpPr/>
            <p:nvPr/>
          </p:nvSpPr>
          <p:spPr>
            <a:xfrm>
              <a:off x="3880912" y="1466615"/>
              <a:ext cx="80105" cy="80105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346" y="251"/>
                  </a:moveTo>
                  <a:cubicBezTo>
                    <a:pt x="1942" y="251"/>
                    <a:pt x="2430" y="727"/>
                    <a:pt x="2430" y="1334"/>
                  </a:cubicBezTo>
                  <a:cubicBezTo>
                    <a:pt x="2430" y="1929"/>
                    <a:pt x="1942" y="2417"/>
                    <a:pt x="1346" y="2417"/>
                  </a:cubicBezTo>
                  <a:cubicBezTo>
                    <a:pt x="751" y="2417"/>
                    <a:pt x="263" y="1929"/>
                    <a:pt x="263" y="1334"/>
                  </a:cubicBezTo>
                  <a:cubicBezTo>
                    <a:pt x="263" y="739"/>
                    <a:pt x="751" y="251"/>
                    <a:pt x="1346" y="251"/>
                  </a:cubicBezTo>
                  <a:close/>
                  <a:moveTo>
                    <a:pt x="1346" y="0"/>
                  </a:moveTo>
                  <a:cubicBezTo>
                    <a:pt x="596" y="0"/>
                    <a:pt x="1" y="596"/>
                    <a:pt x="1" y="1334"/>
                  </a:cubicBezTo>
                  <a:cubicBezTo>
                    <a:pt x="1" y="2084"/>
                    <a:pt x="596" y="2679"/>
                    <a:pt x="1346" y="2679"/>
                  </a:cubicBezTo>
                  <a:cubicBezTo>
                    <a:pt x="2073" y="2679"/>
                    <a:pt x="2680" y="2060"/>
                    <a:pt x="2680" y="1334"/>
                  </a:cubicBezTo>
                  <a:cubicBezTo>
                    <a:pt x="2680" y="596"/>
                    <a:pt x="2085" y="0"/>
                    <a:pt x="1346" y="0"/>
                  </a:cubicBezTo>
                  <a:close/>
                </a:path>
              </a:pathLst>
            </a:custGeom>
            <a:solidFill>
              <a:srgbClr val="D1B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06;p26"/>
            <p:cNvSpPr/>
            <p:nvPr/>
          </p:nvSpPr>
          <p:spPr>
            <a:xfrm>
              <a:off x="3854580" y="1513183"/>
              <a:ext cx="133847" cy="29262"/>
            </a:xfrm>
            <a:custGeom>
              <a:avLst/>
              <a:gdLst/>
              <a:ahLst/>
              <a:cxnLst/>
              <a:rect l="l" t="t" r="r" b="b"/>
              <a:pathLst>
                <a:path w="4478" h="979" extrusionOk="0">
                  <a:moveTo>
                    <a:pt x="287" y="0"/>
                  </a:moveTo>
                  <a:cubicBezTo>
                    <a:pt x="247" y="0"/>
                    <a:pt x="209" y="20"/>
                    <a:pt x="179" y="50"/>
                  </a:cubicBezTo>
                  <a:cubicBezTo>
                    <a:pt x="1" y="288"/>
                    <a:pt x="96" y="609"/>
                    <a:pt x="287" y="788"/>
                  </a:cubicBezTo>
                  <a:cubicBezTo>
                    <a:pt x="418" y="907"/>
                    <a:pt x="620" y="967"/>
                    <a:pt x="834" y="979"/>
                  </a:cubicBezTo>
                  <a:lnTo>
                    <a:pt x="953" y="979"/>
                  </a:lnTo>
                  <a:cubicBezTo>
                    <a:pt x="1453" y="979"/>
                    <a:pt x="1930" y="776"/>
                    <a:pt x="2251" y="431"/>
                  </a:cubicBezTo>
                  <a:cubicBezTo>
                    <a:pt x="2561" y="776"/>
                    <a:pt x="3061" y="979"/>
                    <a:pt x="3549" y="979"/>
                  </a:cubicBezTo>
                  <a:lnTo>
                    <a:pt x="3668" y="979"/>
                  </a:lnTo>
                  <a:cubicBezTo>
                    <a:pt x="3906" y="967"/>
                    <a:pt x="4085" y="895"/>
                    <a:pt x="4216" y="788"/>
                  </a:cubicBezTo>
                  <a:cubicBezTo>
                    <a:pt x="4382" y="609"/>
                    <a:pt x="4478" y="264"/>
                    <a:pt x="4299" y="50"/>
                  </a:cubicBezTo>
                  <a:cubicBezTo>
                    <a:pt x="4272" y="16"/>
                    <a:pt x="4238" y="2"/>
                    <a:pt x="4202" y="2"/>
                  </a:cubicBezTo>
                  <a:cubicBezTo>
                    <a:pt x="4175" y="2"/>
                    <a:pt x="4146" y="10"/>
                    <a:pt x="4120" y="26"/>
                  </a:cubicBezTo>
                  <a:cubicBezTo>
                    <a:pt x="4061" y="74"/>
                    <a:pt x="4061" y="145"/>
                    <a:pt x="4097" y="205"/>
                  </a:cubicBezTo>
                  <a:cubicBezTo>
                    <a:pt x="4192" y="324"/>
                    <a:pt x="4144" y="502"/>
                    <a:pt x="4037" y="598"/>
                  </a:cubicBezTo>
                  <a:cubicBezTo>
                    <a:pt x="3954" y="669"/>
                    <a:pt x="3823" y="717"/>
                    <a:pt x="3632" y="728"/>
                  </a:cubicBezTo>
                  <a:cubicBezTo>
                    <a:pt x="3608" y="730"/>
                    <a:pt x="3583" y="730"/>
                    <a:pt x="3558" y="730"/>
                  </a:cubicBezTo>
                  <a:cubicBezTo>
                    <a:pt x="3093" y="730"/>
                    <a:pt x="2618" y="520"/>
                    <a:pt x="2346" y="181"/>
                  </a:cubicBezTo>
                  <a:cubicBezTo>
                    <a:pt x="2346" y="157"/>
                    <a:pt x="2323" y="157"/>
                    <a:pt x="2311" y="157"/>
                  </a:cubicBezTo>
                  <a:cubicBezTo>
                    <a:pt x="2299" y="145"/>
                    <a:pt x="2299" y="145"/>
                    <a:pt x="2287" y="145"/>
                  </a:cubicBezTo>
                  <a:lnTo>
                    <a:pt x="2192" y="145"/>
                  </a:lnTo>
                  <a:cubicBezTo>
                    <a:pt x="2180" y="145"/>
                    <a:pt x="2168" y="157"/>
                    <a:pt x="2168" y="157"/>
                  </a:cubicBezTo>
                  <a:cubicBezTo>
                    <a:pt x="2144" y="157"/>
                    <a:pt x="2144" y="181"/>
                    <a:pt x="2132" y="181"/>
                  </a:cubicBezTo>
                  <a:cubicBezTo>
                    <a:pt x="1872" y="517"/>
                    <a:pt x="1424" y="735"/>
                    <a:pt x="968" y="735"/>
                  </a:cubicBezTo>
                  <a:cubicBezTo>
                    <a:pt x="923" y="735"/>
                    <a:pt x="879" y="733"/>
                    <a:pt x="834" y="728"/>
                  </a:cubicBezTo>
                  <a:cubicBezTo>
                    <a:pt x="656" y="717"/>
                    <a:pt x="525" y="669"/>
                    <a:pt x="441" y="598"/>
                  </a:cubicBezTo>
                  <a:cubicBezTo>
                    <a:pt x="334" y="502"/>
                    <a:pt x="287" y="312"/>
                    <a:pt x="382" y="205"/>
                  </a:cubicBezTo>
                  <a:cubicBezTo>
                    <a:pt x="418" y="145"/>
                    <a:pt x="406" y="74"/>
                    <a:pt x="358" y="26"/>
                  </a:cubicBezTo>
                  <a:cubicBezTo>
                    <a:pt x="335" y="8"/>
                    <a:pt x="311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07;p26"/>
            <p:cNvSpPr/>
            <p:nvPr/>
          </p:nvSpPr>
          <p:spPr>
            <a:xfrm>
              <a:off x="3436099" y="1535242"/>
              <a:ext cx="443089" cy="1371622"/>
            </a:xfrm>
            <a:custGeom>
              <a:avLst/>
              <a:gdLst/>
              <a:ahLst/>
              <a:cxnLst/>
              <a:rect l="l" t="t" r="r" b="b"/>
              <a:pathLst>
                <a:path w="14824" h="45889" extrusionOk="0">
                  <a:moveTo>
                    <a:pt x="14703" y="1"/>
                  </a:moveTo>
                  <a:cubicBezTo>
                    <a:pt x="14631" y="1"/>
                    <a:pt x="14572" y="44"/>
                    <a:pt x="14561" y="98"/>
                  </a:cubicBezTo>
                  <a:lnTo>
                    <a:pt x="24" y="45722"/>
                  </a:lnTo>
                  <a:cubicBezTo>
                    <a:pt x="0" y="45806"/>
                    <a:pt x="48" y="45877"/>
                    <a:pt x="107" y="45889"/>
                  </a:cubicBezTo>
                  <a:lnTo>
                    <a:pt x="155" y="45889"/>
                  </a:lnTo>
                  <a:cubicBezTo>
                    <a:pt x="203" y="45889"/>
                    <a:pt x="262" y="45841"/>
                    <a:pt x="274" y="45806"/>
                  </a:cubicBezTo>
                  <a:lnTo>
                    <a:pt x="14812" y="169"/>
                  </a:lnTo>
                  <a:cubicBezTo>
                    <a:pt x="14823" y="98"/>
                    <a:pt x="14788" y="26"/>
                    <a:pt x="14728" y="2"/>
                  </a:cubicBezTo>
                  <a:cubicBezTo>
                    <a:pt x="14719" y="1"/>
                    <a:pt x="14711" y="1"/>
                    <a:pt x="14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08;p26"/>
            <p:cNvSpPr/>
            <p:nvPr/>
          </p:nvSpPr>
          <p:spPr>
            <a:xfrm>
              <a:off x="3962779" y="1534853"/>
              <a:ext cx="442731" cy="1372011"/>
            </a:xfrm>
            <a:custGeom>
              <a:avLst/>
              <a:gdLst/>
              <a:ahLst/>
              <a:cxnLst/>
              <a:rect l="l" t="t" r="r" b="b"/>
              <a:pathLst>
                <a:path w="14812" h="45902" extrusionOk="0">
                  <a:moveTo>
                    <a:pt x="141" y="1"/>
                  </a:moveTo>
                  <a:cubicBezTo>
                    <a:pt x="130" y="1"/>
                    <a:pt x="119" y="2"/>
                    <a:pt x="108" y="3"/>
                  </a:cubicBezTo>
                  <a:cubicBezTo>
                    <a:pt x="36" y="39"/>
                    <a:pt x="0" y="111"/>
                    <a:pt x="24" y="170"/>
                  </a:cubicBezTo>
                  <a:lnTo>
                    <a:pt x="14562" y="45819"/>
                  </a:lnTo>
                  <a:cubicBezTo>
                    <a:pt x="14574" y="45878"/>
                    <a:pt x="14621" y="45902"/>
                    <a:pt x="14681" y="45902"/>
                  </a:cubicBezTo>
                  <a:cubicBezTo>
                    <a:pt x="14693" y="45902"/>
                    <a:pt x="14705" y="45890"/>
                    <a:pt x="14705" y="45890"/>
                  </a:cubicBezTo>
                  <a:cubicBezTo>
                    <a:pt x="14788" y="45854"/>
                    <a:pt x="14812" y="45783"/>
                    <a:pt x="14800" y="45723"/>
                  </a:cubicBezTo>
                  <a:lnTo>
                    <a:pt x="274" y="99"/>
                  </a:lnTo>
                  <a:cubicBezTo>
                    <a:pt x="244" y="29"/>
                    <a:pt x="19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09;p26"/>
            <p:cNvSpPr/>
            <p:nvPr/>
          </p:nvSpPr>
          <p:spPr>
            <a:xfrm>
              <a:off x="3613671" y="2300056"/>
              <a:ext cx="614628" cy="614987"/>
            </a:xfrm>
            <a:custGeom>
              <a:avLst/>
              <a:gdLst/>
              <a:ahLst/>
              <a:cxnLst/>
              <a:rect l="l" t="t" r="r" b="b"/>
              <a:pathLst>
                <a:path w="20563" h="20575" extrusionOk="0">
                  <a:moveTo>
                    <a:pt x="10287" y="1"/>
                  </a:moveTo>
                  <a:cubicBezTo>
                    <a:pt x="4608" y="1"/>
                    <a:pt x="0" y="4609"/>
                    <a:pt x="0" y="10288"/>
                  </a:cubicBezTo>
                  <a:cubicBezTo>
                    <a:pt x="0" y="15967"/>
                    <a:pt x="4608" y="20575"/>
                    <a:pt x="10287" y="20575"/>
                  </a:cubicBezTo>
                  <a:cubicBezTo>
                    <a:pt x="15967" y="20575"/>
                    <a:pt x="20562" y="15967"/>
                    <a:pt x="20562" y="10288"/>
                  </a:cubicBezTo>
                  <a:cubicBezTo>
                    <a:pt x="20562" y="4609"/>
                    <a:pt x="15967" y="1"/>
                    <a:pt x="10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900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50%</a:t>
              </a:r>
              <a:endParaRPr/>
            </a:p>
          </p:txBody>
        </p:sp>
        <p:sp>
          <p:nvSpPr>
            <p:cNvPr id="127" name="Google Shape;1410;p26"/>
            <p:cNvSpPr/>
            <p:nvPr/>
          </p:nvSpPr>
          <p:spPr>
            <a:xfrm>
              <a:off x="4731085" y="2910402"/>
              <a:ext cx="954149" cy="229555"/>
            </a:xfrm>
            <a:custGeom>
              <a:avLst/>
              <a:gdLst/>
              <a:ahLst/>
              <a:cxnLst/>
              <a:rect l="l" t="t" r="r" b="b"/>
              <a:pathLst>
                <a:path w="31922" h="7680" extrusionOk="0">
                  <a:moveTo>
                    <a:pt x="1" y="0"/>
                  </a:moveTo>
                  <a:lnTo>
                    <a:pt x="1" y="0"/>
                  </a:lnTo>
                  <a:cubicBezTo>
                    <a:pt x="656" y="1345"/>
                    <a:pt x="4406" y="7680"/>
                    <a:pt x="15955" y="7680"/>
                  </a:cubicBezTo>
                  <a:cubicBezTo>
                    <a:pt x="27504" y="7680"/>
                    <a:pt x="31255" y="1345"/>
                    <a:pt x="31922" y="0"/>
                  </a:cubicBezTo>
                  <a:lnTo>
                    <a:pt x="31922" y="0"/>
                  </a:lnTo>
                  <a:cubicBezTo>
                    <a:pt x="30993" y="1012"/>
                    <a:pt x="24206" y="1822"/>
                    <a:pt x="15955" y="1822"/>
                  </a:cubicBezTo>
                  <a:cubicBezTo>
                    <a:pt x="7728" y="1822"/>
                    <a:pt x="942" y="102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11;p26"/>
            <p:cNvSpPr/>
            <p:nvPr/>
          </p:nvSpPr>
          <p:spPr>
            <a:xfrm>
              <a:off x="3443930" y="2910402"/>
              <a:ext cx="954119" cy="229555"/>
            </a:xfrm>
            <a:custGeom>
              <a:avLst/>
              <a:gdLst/>
              <a:ahLst/>
              <a:cxnLst/>
              <a:rect l="l" t="t" r="r" b="b"/>
              <a:pathLst>
                <a:path w="31921" h="7680" extrusionOk="0">
                  <a:moveTo>
                    <a:pt x="0" y="0"/>
                  </a:moveTo>
                  <a:lnTo>
                    <a:pt x="0" y="0"/>
                  </a:lnTo>
                  <a:cubicBezTo>
                    <a:pt x="655" y="1345"/>
                    <a:pt x="4405" y="7680"/>
                    <a:pt x="15954" y="7680"/>
                  </a:cubicBezTo>
                  <a:cubicBezTo>
                    <a:pt x="27504" y="7680"/>
                    <a:pt x="31254" y="1345"/>
                    <a:pt x="31921" y="0"/>
                  </a:cubicBezTo>
                  <a:lnTo>
                    <a:pt x="31921" y="0"/>
                  </a:lnTo>
                  <a:cubicBezTo>
                    <a:pt x="30980" y="1012"/>
                    <a:pt x="24194" y="1822"/>
                    <a:pt x="15954" y="1822"/>
                  </a:cubicBezTo>
                  <a:cubicBezTo>
                    <a:pt x="7715" y="1822"/>
                    <a:pt x="929" y="102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12;p26"/>
            <p:cNvSpPr/>
            <p:nvPr/>
          </p:nvSpPr>
          <p:spPr>
            <a:xfrm>
              <a:off x="4901215" y="2300056"/>
              <a:ext cx="614628" cy="614987"/>
            </a:xfrm>
            <a:custGeom>
              <a:avLst/>
              <a:gdLst/>
              <a:ahLst/>
              <a:cxnLst/>
              <a:rect l="l" t="t" r="r" b="b"/>
              <a:pathLst>
                <a:path w="20563" h="20575" extrusionOk="0">
                  <a:moveTo>
                    <a:pt x="10275" y="1"/>
                  </a:moveTo>
                  <a:cubicBezTo>
                    <a:pt x="4596" y="1"/>
                    <a:pt x="0" y="4609"/>
                    <a:pt x="0" y="10288"/>
                  </a:cubicBezTo>
                  <a:cubicBezTo>
                    <a:pt x="0" y="15967"/>
                    <a:pt x="4596" y="20575"/>
                    <a:pt x="10275" y="20575"/>
                  </a:cubicBezTo>
                  <a:cubicBezTo>
                    <a:pt x="15955" y="20575"/>
                    <a:pt x="20562" y="15967"/>
                    <a:pt x="20562" y="10288"/>
                  </a:cubicBezTo>
                  <a:cubicBezTo>
                    <a:pt x="20562" y="4609"/>
                    <a:pt x="15955" y="1"/>
                    <a:pt x="10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900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50%</a:t>
              </a:r>
              <a:endParaRPr/>
            </a:p>
          </p:txBody>
        </p:sp>
        <p:sp>
          <p:nvSpPr>
            <p:cNvPr id="130" name="Google Shape;1413;p26"/>
            <p:cNvSpPr/>
            <p:nvPr/>
          </p:nvSpPr>
          <p:spPr>
            <a:xfrm>
              <a:off x="3187908" y="2268475"/>
              <a:ext cx="123807" cy="151440"/>
            </a:xfrm>
            <a:custGeom>
              <a:avLst/>
              <a:gdLst/>
              <a:ahLst/>
              <a:cxnLst/>
              <a:rect l="l" t="t" r="r" b="b"/>
              <a:pathLst>
                <a:path w="3311" h="4050" extrusionOk="0">
                  <a:moveTo>
                    <a:pt x="1656" y="1"/>
                  </a:moveTo>
                  <a:cubicBezTo>
                    <a:pt x="1429" y="953"/>
                    <a:pt x="810" y="1715"/>
                    <a:pt x="1" y="2025"/>
                  </a:cubicBezTo>
                  <a:cubicBezTo>
                    <a:pt x="810" y="2335"/>
                    <a:pt x="1429" y="3097"/>
                    <a:pt x="1656" y="4049"/>
                  </a:cubicBezTo>
                  <a:cubicBezTo>
                    <a:pt x="1858" y="3097"/>
                    <a:pt x="2501" y="2335"/>
                    <a:pt x="3311" y="2025"/>
                  </a:cubicBezTo>
                  <a:cubicBezTo>
                    <a:pt x="2501" y="1715"/>
                    <a:pt x="1882" y="953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14;p26"/>
            <p:cNvSpPr/>
            <p:nvPr/>
          </p:nvSpPr>
          <p:spPr>
            <a:xfrm>
              <a:off x="5620772" y="3052736"/>
              <a:ext cx="98966" cy="121025"/>
            </a:xfrm>
            <a:custGeom>
              <a:avLst/>
              <a:gdLst/>
              <a:ahLst/>
              <a:cxnLst/>
              <a:rect l="l" t="t" r="r" b="b"/>
              <a:pathLst>
                <a:path w="3311" h="4049" extrusionOk="0">
                  <a:moveTo>
                    <a:pt x="1656" y="1"/>
                  </a:moveTo>
                  <a:cubicBezTo>
                    <a:pt x="1441" y="941"/>
                    <a:pt x="810" y="1703"/>
                    <a:pt x="1" y="2025"/>
                  </a:cubicBezTo>
                  <a:cubicBezTo>
                    <a:pt x="810" y="2334"/>
                    <a:pt x="1429" y="3096"/>
                    <a:pt x="1656" y="4049"/>
                  </a:cubicBezTo>
                  <a:cubicBezTo>
                    <a:pt x="1858" y="3096"/>
                    <a:pt x="2501" y="2334"/>
                    <a:pt x="3311" y="2025"/>
                  </a:cubicBezTo>
                  <a:cubicBezTo>
                    <a:pt x="2501" y="1715"/>
                    <a:pt x="1882" y="953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15;p26"/>
            <p:cNvSpPr/>
            <p:nvPr/>
          </p:nvSpPr>
          <p:spPr>
            <a:xfrm>
              <a:off x="3296083" y="2046778"/>
              <a:ext cx="87760" cy="106905"/>
            </a:xfrm>
            <a:custGeom>
              <a:avLst/>
              <a:gdLst/>
              <a:ahLst/>
              <a:cxnLst/>
              <a:rect l="l" t="t" r="r" b="b"/>
              <a:pathLst>
                <a:path w="2347" h="2859" extrusionOk="0">
                  <a:moveTo>
                    <a:pt x="1168" y="1"/>
                  </a:moveTo>
                  <a:cubicBezTo>
                    <a:pt x="1013" y="679"/>
                    <a:pt x="561" y="1215"/>
                    <a:pt x="1" y="1429"/>
                  </a:cubicBezTo>
                  <a:cubicBezTo>
                    <a:pt x="572" y="1644"/>
                    <a:pt x="1025" y="2191"/>
                    <a:pt x="1168" y="2858"/>
                  </a:cubicBezTo>
                  <a:cubicBezTo>
                    <a:pt x="1323" y="2191"/>
                    <a:pt x="1763" y="1656"/>
                    <a:pt x="2346" y="1429"/>
                  </a:cubicBezTo>
                  <a:cubicBezTo>
                    <a:pt x="1763" y="1227"/>
                    <a:pt x="1323" y="679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16;p26"/>
            <p:cNvSpPr/>
            <p:nvPr/>
          </p:nvSpPr>
          <p:spPr>
            <a:xfrm>
              <a:off x="5807969" y="2876567"/>
              <a:ext cx="70481" cy="85456"/>
            </a:xfrm>
            <a:custGeom>
              <a:avLst/>
              <a:gdLst/>
              <a:ahLst/>
              <a:cxnLst/>
              <a:rect l="l" t="t" r="r" b="b"/>
              <a:pathLst>
                <a:path w="2358" h="2859" extrusionOk="0">
                  <a:moveTo>
                    <a:pt x="1179" y="1"/>
                  </a:moveTo>
                  <a:cubicBezTo>
                    <a:pt x="1012" y="668"/>
                    <a:pt x="572" y="1227"/>
                    <a:pt x="0" y="1430"/>
                  </a:cubicBezTo>
                  <a:cubicBezTo>
                    <a:pt x="584" y="1644"/>
                    <a:pt x="1024" y="2192"/>
                    <a:pt x="1179" y="2858"/>
                  </a:cubicBezTo>
                  <a:cubicBezTo>
                    <a:pt x="1322" y="2192"/>
                    <a:pt x="1774" y="1656"/>
                    <a:pt x="2358" y="1430"/>
                  </a:cubicBezTo>
                  <a:cubicBezTo>
                    <a:pt x="1774" y="1227"/>
                    <a:pt x="1322" y="668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17;p26"/>
            <p:cNvSpPr/>
            <p:nvPr/>
          </p:nvSpPr>
          <p:spPr>
            <a:xfrm>
              <a:off x="4780911" y="2343127"/>
              <a:ext cx="35629" cy="42743"/>
            </a:xfrm>
            <a:custGeom>
              <a:avLst/>
              <a:gdLst/>
              <a:ahLst/>
              <a:cxnLst/>
              <a:rect l="l" t="t" r="r" b="b"/>
              <a:pathLst>
                <a:path w="1192" h="1430" extrusionOk="0">
                  <a:moveTo>
                    <a:pt x="596" y="1"/>
                  </a:moveTo>
                  <a:cubicBezTo>
                    <a:pt x="525" y="334"/>
                    <a:pt x="299" y="620"/>
                    <a:pt x="1" y="715"/>
                  </a:cubicBezTo>
                  <a:cubicBezTo>
                    <a:pt x="299" y="822"/>
                    <a:pt x="525" y="1084"/>
                    <a:pt x="596" y="1429"/>
                  </a:cubicBezTo>
                  <a:cubicBezTo>
                    <a:pt x="691" y="1108"/>
                    <a:pt x="906" y="822"/>
                    <a:pt x="1191" y="715"/>
                  </a:cubicBezTo>
                  <a:cubicBezTo>
                    <a:pt x="894" y="620"/>
                    <a:pt x="668" y="346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18;p26"/>
            <p:cNvSpPr/>
            <p:nvPr/>
          </p:nvSpPr>
          <p:spPr>
            <a:xfrm>
              <a:off x="4278441" y="2770160"/>
              <a:ext cx="35599" cy="42743"/>
            </a:xfrm>
            <a:custGeom>
              <a:avLst/>
              <a:gdLst/>
              <a:ahLst/>
              <a:cxnLst/>
              <a:rect l="l" t="t" r="r" b="b"/>
              <a:pathLst>
                <a:path w="1191" h="1430" extrusionOk="0">
                  <a:moveTo>
                    <a:pt x="596" y="1"/>
                  </a:moveTo>
                  <a:cubicBezTo>
                    <a:pt x="500" y="346"/>
                    <a:pt x="274" y="620"/>
                    <a:pt x="0" y="715"/>
                  </a:cubicBezTo>
                  <a:cubicBezTo>
                    <a:pt x="298" y="823"/>
                    <a:pt x="512" y="1084"/>
                    <a:pt x="596" y="1430"/>
                  </a:cubicBezTo>
                  <a:cubicBezTo>
                    <a:pt x="679" y="1108"/>
                    <a:pt x="905" y="823"/>
                    <a:pt x="1191" y="715"/>
                  </a:cubicBezTo>
                  <a:cubicBezTo>
                    <a:pt x="893" y="620"/>
                    <a:pt x="667" y="346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6"/>
          <p:cNvGrpSpPr/>
          <p:nvPr/>
        </p:nvGrpSpPr>
        <p:grpSpPr>
          <a:xfrm>
            <a:off x="7586800" y="3865841"/>
            <a:ext cx="395823" cy="325965"/>
            <a:chOff x="6441550" y="2480732"/>
            <a:chExt cx="253700" cy="208925"/>
          </a:xfrm>
        </p:grpSpPr>
        <p:sp>
          <p:nvSpPr>
            <p:cNvPr id="1357" name="Google Shape;1357;p46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39;p41"/>
          <p:cNvGrpSpPr/>
          <p:nvPr/>
        </p:nvGrpSpPr>
        <p:grpSpPr>
          <a:xfrm rot="-512821">
            <a:off x="3330213" y="460036"/>
            <a:ext cx="1298629" cy="1289079"/>
            <a:chOff x="5030925" y="3821825"/>
            <a:chExt cx="1128675" cy="1120375"/>
          </a:xfrm>
        </p:grpSpPr>
        <p:sp>
          <p:nvSpPr>
            <p:cNvPr id="82" name="Google Shape;840;p41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41;p41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2;p41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43;p41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44;p41"/>
          <p:cNvSpPr txBox="1">
            <a:spLocks noGrp="1"/>
          </p:cNvSpPr>
          <p:nvPr>
            <p:ph type="title"/>
          </p:nvPr>
        </p:nvSpPr>
        <p:spPr>
          <a:xfrm>
            <a:off x="4165099" y="855047"/>
            <a:ext cx="4549523" cy="18693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II. </a:t>
            </a:r>
            <a:r>
              <a:rPr lang="en-US" sz="5400" dirty="0" smtClean="0"/>
              <a:t>D</a:t>
            </a:r>
            <a:r>
              <a:rPr lang="en" sz="5400" dirty="0" smtClean="0"/>
              <a:t>ụng cụ đo khối lượng</a:t>
            </a:r>
            <a:endParaRPr sz="5400" dirty="0"/>
          </a:p>
        </p:txBody>
      </p:sp>
      <p:grpSp>
        <p:nvGrpSpPr>
          <p:cNvPr id="87" name="Google Shape;847;p41"/>
          <p:cNvGrpSpPr/>
          <p:nvPr/>
        </p:nvGrpSpPr>
        <p:grpSpPr>
          <a:xfrm>
            <a:off x="511425" y="707300"/>
            <a:ext cx="3298425" cy="3682225"/>
            <a:chOff x="511425" y="859700"/>
            <a:chExt cx="3298425" cy="3682225"/>
          </a:xfrm>
        </p:grpSpPr>
        <p:sp>
          <p:nvSpPr>
            <p:cNvPr id="88" name="Google Shape;848;p41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49;p41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50;p41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51;p41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859;p41"/>
          <p:cNvSpPr/>
          <p:nvPr/>
        </p:nvSpPr>
        <p:spPr>
          <a:xfrm>
            <a:off x="8749688" y="13718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Cân đồng hồ Nhơn Hòa 5Kg NHS-5 - Đại lý cân Nhơn Hò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-233" r="8785" b="6213"/>
          <a:stretch/>
        </p:blipFill>
        <p:spPr bwMode="auto">
          <a:xfrm>
            <a:off x="663650" y="855677"/>
            <a:ext cx="2968783" cy="33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415" y="221650"/>
            <a:ext cx="5099294" cy="841800"/>
          </a:xfrm>
        </p:spPr>
        <p:txBody>
          <a:bodyPr/>
          <a:lstStyle/>
          <a:p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  <p:pic>
        <p:nvPicPr>
          <p:cNvPr id="5122" name="Picture 2" descr="Cân đồng hồ Nhơn Hòa 5Kg NHS-5 - Đại lý cân Nhơn Hò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27" y="1307505"/>
            <a:ext cx="2796282" cy="27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19" y="1408682"/>
            <a:ext cx="2564863" cy="25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42426" y="4028119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</a:rPr>
              <a:t>Cân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hồ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T131-200 CÂN SỨC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76" y="913362"/>
            <a:ext cx="3566169" cy="35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22415" y="221650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3140" y="4204287"/>
            <a:ext cx="50992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4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</a:rPr>
              <a:t>Cân</a:t>
            </a:r>
            <a:r>
              <a:rPr lang="en-US" sz="2800" dirty="0" smtClean="0">
                <a:solidFill>
                  <a:srgbClr val="0000FF"/>
                </a:solidFill>
              </a:rPr>
              <a:t> y </a:t>
            </a:r>
            <a:r>
              <a:rPr lang="en-US" sz="2800" dirty="0" err="1" smtClean="0">
                <a:solidFill>
                  <a:srgbClr val="0000FF"/>
                </a:solidFill>
              </a:rPr>
              <a:t>tế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4" descr="Cân sức khỏe Nhơn Hòa 120kg - Đại lý cân Nhơn Hò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7" y="1379697"/>
            <a:ext cx="2648421" cy="26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n sức khỏe có thước đo chiều ca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0" t="8713" r="-1151" b="57884"/>
          <a:stretch/>
        </p:blipFill>
        <p:spPr bwMode="auto">
          <a:xfrm>
            <a:off x="5766518" y="1316992"/>
            <a:ext cx="1370809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ân sức khỏe có thước đo chiều ca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8" t="43068" r="1277" b="11486"/>
          <a:stretch/>
        </p:blipFill>
        <p:spPr bwMode="auto">
          <a:xfrm>
            <a:off x="6856268" y="2444706"/>
            <a:ext cx="915583" cy="16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cales Infographics by Slidesgo">
  <a:themeElements>
    <a:clrScheme name="Simple Light">
      <a:dk1>
        <a:srgbClr val="000000"/>
      </a:dk1>
      <a:lt1>
        <a:srgbClr val="FFFFFF"/>
      </a:lt1>
      <a:dk2>
        <a:srgbClr val="1F718F"/>
      </a:dk2>
      <a:lt2>
        <a:srgbClr val="EEEEEE"/>
      </a:lt2>
      <a:accent1>
        <a:srgbClr val="279ECA"/>
      </a:accent1>
      <a:accent2>
        <a:srgbClr val="17C3B2"/>
      </a:accent2>
      <a:accent3>
        <a:srgbClr val="FFC15C"/>
      </a:accent3>
      <a:accent4>
        <a:srgbClr val="FFEABF"/>
      </a:accent4>
      <a:accent5>
        <a:srgbClr val="FE6D73"/>
      </a:accent5>
      <a:accent6>
        <a:srgbClr val="FF7B9C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746</Words>
  <Application>Microsoft Office PowerPoint</Application>
  <PresentationFormat>On-screen Show (16:9)</PresentationFormat>
  <Paragraphs>106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Raleway Thin</vt:lpstr>
      <vt:lpstr>Wingdings</vt:lpstr>
      <vt:lpstr>Calibri</vt:lpstr>
      <vt:lpstr>Gloria Hallelujah</vt:lpstr>
      <vt:lpstr>Segoe UI Black</vt:lpstr>
      <vt:lpstr>Fira Sans Extra Condensed Medium</vt:lpstr>
      <vt:lpstr>VNI-Times</vt:lpstr>
      <vt:lpstr>Fira Sans</vt:lpstr>
      <vt:lpstr>Times New Roman</vt:lpstr>
      <vt:lpstr>Arial</vt:lpstr>
      <vt:lpstr>Scales Infographics by Slidesgo</vt:lpstr>
      <vt:lpstr>Tiết 10+11 – Bài 6: ĐO KHỐI LƯỢNG</vt:lpstr>
      <vt:lpstr>KHỞI ĐỘNG</vt:lpstr>
      <vt:lpstr>I. Đơn vị đo khối lượng</vt:lpstr>
      <vt:lpstr>Khối lượng là gì?</vt:lpstr>
      <vt:lpstr>I. Đơn vị đo khối lượng</vt:lpstr>
      <vt:lpstr>PowerPoint Presentation</vt:lpstr>
      <vt:lpstr>II. Dụng cụ đo khối lượng</vt:lpstr>
      <vt:lpstr>Một số dụng cụ khối lượng thông dụng</vt:lpstr>
      <vt:lpstr>PowerPoint Presentation</vt:lpstr>
      <vt:lpstr>PowerPoint Presentation</vt:lpstr>
      <vt:lpstr>PowerPoint Presentation</vt:lpstr>
      <vt:lpstr>PowerPoint Presentation</vt:lpstr>
      <vt:lpstr>III. Cách đo khối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Scales Infographics</dc:title>
  <dc:creator>NT</dc:creator>
  <cp:lastModifiedBy>Windows User</cp:lastModifiedBy>
  <cp:revision>28</cp:revision>
  <dcterms:modified xsi:type="dcterms:W3CDTF">2021-09-22T07:33:56Z</dcterms:modified>
</cp:coreProperties>
</file>