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21"/>
  </p:notesMasterIdLst>
  <p:sldIdLst>
    <p:sldId id="267" r:id="rId3"/>
    <p:sldId id="268" r:id="rId4"/>
    <p:sldId id="263" r:id="rId5"/>
    <p:sldId id="264" r:id="rId6"/>
    <p:sldId id="274" r:id="rId7"/>
    <p:sldId id="266" r:id="rId8"/>
    <p:sldId id="279" r:id="rId9"/>
    <p:sldId id="280" r:id="rId10"/>
    <p:sldId id="281" r:id="rId11"/>
    <p:sldId id="282" r:id="rId12"/>
    <p:sldId id="283" r:id="rId13"/>
    <p:sldId id="284" r:id="rId14"/>
    <p:sldId id="285" r:id="rId15"/>
    <p:sldId id="275" r:id="rId16"/>
    <p:sldId id="277" r:id="rId17"/>
    <p:sldId id="286" r:id="rId18"/>
    <p:sldId id="288" r:id="rId19"/>
    <p:sldId id="287"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3846"/>
    <a:srgbClr val="DB6571"/>
    <a:srgbClr val="FF33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634" autoAdjust="0"/>
  </p:normalViewPr>
  <p:slideViewPr>
    <p:cSldViewPr snapToGrid="0">
      <p:cViewPr varScale="1">
        <p:scale>
          <a:sx n="76" d="100"/>
          <a:sy n="76" d="100"/>
        </p:scale>
        <p:origin x="869" y="70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FFD22F-F93B-4035-9372-276B1EF4D870}" type="datetimeFigureOut">
              <a:rPr lang="en-US" smtClean="0"/>
              <a:t>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31A7EE-2A01-48CE-A4F4-F3869941F378}" type="slidenum">
              <a:rPr lang="en-US" smtClean="0"/>
              <a:t>‹#›</a:t>
            </a:fld>
            <a:endParaRPr lang="en-US"/>
          </a:p>
        </p:txBody>
      </p:sp>
    </p:spTree>
    <p:extLst>
      <p:ext uri="{BB962C8B-B14F-4D97-AF65-F5344CB8AC3E}">
        <p14:creationId xmlns:p14="http://schemas.microsoft.com/office/powerpoint/2010/main" val="1217520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31A7EE-2A01-48CE-A4F4-F3869941F378}" type="slidenum">
              <a:rPr lang="en-US" smtClean="0"/>
              <a:t>2</a:t>
            </a:fld>
            <a:endParaRPr lang="en-US"/>
          </a:p>
        </p:txBody>
      </p:sp>
    </p:spTree>
    <p:extLst>
      <p:ext uri="{BB962C8B-B14F-4D97-AF65-F5344CB8AC3E}">
        <p14:creationId xmlns:p14="http://schemas.microsoft.com/office/powerpoint/2010/main" val="119528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31A7EE-2A01-48CE-A4F4-F3869941F378}" type="slidenum">
              <a:rPr lang="en-US" smtClean="0"/>
              <a:t>6</a:t>
            </a:fld>
            <a:endParaRPr lang="en-US"/>
          </a:p>
        </p:txBody>
      </p:sp>
    </p:spTree>
    <p:extLst>
      <p:ext uri="{BB962C8B-B14F-4D97-AF65-F5344CB8AC3E}">
        <p14:creationId xmlns:p14="http://schemas.microsoft.com/office/powerpoint/2010/main" val="8988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Giảm</a:t>
            </a:r>
            <a:r>
              <a:rPr lang="en-US" dirty="0"/>
              <a:t> lực </a:t>
            </a:r>
            <a:r>
              <a:rPr lang="en-US" dirty="0" err="1"/>
              <a:t>cản</a:t>
            </a:r>
            <a:r>
              <a:rPr lang="en-US" dirty="0"/>
              <a:t> của </a:t>
            </a:r>
            <a:r>
              <a:rPr lang="en-US" dirty="0" err="1"/>
              <a:t>nước</a:t>
            </a:r>
            <a:r>
              <a:rPr lang="en-US" dirty="0"/>
              <a:t> tác dụng lên cơ </a:t>
            </a:r>
            <a:r>
              <a:rPr lang="en-US" dirty="0" err="1"/>
              <a:t>thể</a:t>
            </a:r>
            <a:r>
              <a:rPr lang="en-US" dirty="0"/>
              <a:t> </a:t>
            </a:r>
            <a:r>
              <a:rPr lang="en-US" dirty="0" err="1"/>
              <a:t>vdo</a:t>
            </a:r>
            <a:r>
              <a:rPr lang="en-US" dirty="0"/>
              <a:t> tiết </a:t>
            </a:r>
            <a:r>
              <a:rPr lang="en-US" dirty="0" err="1"/>
              <a:t>diện</a:t>
            </a:r>
            <a:r>
              <a:rPr lang="en-US" dirty="0"/>
              <a:t> </a:t>
            </a:r>
            <a:r>
              <a:rPr lang="en-US" dirty="0" err="1"/>
              <a:t>nước</a:t>
            </a:r>
            <a:r>
              <a:rPr lang="en-US" dirty="0"/>
              <a:t> </a:t>
            </a:r>
            <a:r>
              <a:rPr lang="en-US" dirty="0" err="1"/>
              <a:t>xâm</a:t>
            </a:r>
            <a:r>
              <a:rPr lang="en-US" dirty="0"/>
              <a:t> </a:t>
            </a:r>
            <a:r>
              <a:rPr lang="en-US" dirty="0" err="1"/>
              <a:t>nhậm</a:t>
            </a:r>
            <a:r>
              <a:rPr lang="en-US" dirty="0"/>
              <a:t> vào </a:t>
            </a:r>
            <a:r>
              <a:rPr lang="en-US" dirty="0" err="1"/>
              <a:t>đường</a:t>
            </a:r>
            <a:r>
              <a:rPr lang="en-US" dirty="0"/>
              <a:t> </a:t>
            </a:r>
            <a:r>
              <a:rPr lang="en-US" dirty="0" err="1"/>
              <a:t>bơi</a:t>
            </a:r>
            <a:r>
              <a:rPr lang="en-US" dirty="0"/>
              <a:t> </a:t>
            </a:r>
            <a:r>
              <a:rPr lang="en-US" dirty="0" err="1"/>
              <a:t>giảm</a:t>
            </a:r>
            <a:endParaRPr lang="en-US" dirty="0"/>
          </a:p>
        </p:txBody>
      </p:sp>
      <p:sp>
        <p:nvSpPr>
          <p:cNvPr id="4" name="Slide Number Placeholder 3"/>
          <p:cNvSpPr>
            <a:spLocks noGrp="1"/>
          </p:cNvSpPr>
          <p:nvPr>
            <p:ph type="sldNum" sz="quarter" idx="5"/>
          </p:nvPr>
        </p:nvSpPr>
        <p:spPr/>
        <p:txBody>
          <a:bodyPr/>
          <a:lstStyle/>
          <a:p>
            <a:fld id="{0B31A7EE-2A01-48CE-A4F4-F3869941F378}" type="slidenum">
              <a:rPr lang="en-US" smtClean="0"/>
              <a:t>12</a:t>
            </a:fld>
            <a:endParaRPr lang="en-US"/>
          </a:p>
        </p:txBody>
      </p:sp>
    </p:spTree>
    <p:extLst>
      <p:ext uri="{BB962C8B-B14F-4D97-AF65-F5344CB8AC3E}">
        <p14:creationId xmlns:p14="http://schemas.microsoft.com/office/powerpoint/2010/main" val="3767118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Đầu</a:t>
            </a:r>
            <a:r>
              <a:rPr lang="en-US" dirty="0"/>
              <a:t> </a:t>
            </a:r>
            <a:r>
              <a:rPr lang="en-US" dirty="0" err="1"/>
              <a:t>cá</a:t>
            </a:r>
            <a:r>
              <a:rPr lang="en-US" dirty="0"/>
              <a:t> thon </a:t>
            </a:r>
            <a:r>
              <a:rPr lang="en-US" dirty="0" err="1"/>
              <a:t>nhọn</a:t>
            </a:r>
            <a:r>
              <a:rPr lang="en-US" dirty="0"/>
              <a:t> </a:t>
            </a:r>
            <a:r>
              <a:rPr lang="en-US" dirty="0" err="1"/>
              <a:t>về</a:t>
            </a:r>
            <a:r>
              <a:rPr lang="en-US" dirty="0"/>
              <a:t> </a:t>
            </a:r>
            <a:r>
              <a:rPr lang="en-US" dirty="0" err="1"/>
              <a:t>phía</a:t>
            </a:r>
            <a:r>
              <a:rPr lang="en-US" dirty="0"/>
              <a:t> </a:t>
            </a:r>
            <a:r>
              <a:rPr lang="en-US" dirty="0" err="1"/>
              <a:t>trước</a:t>
            </a:r>
            <a:r>
              <a:rPr lang="en-US" dirty="0"/>
              <a:t> để </a:t>
            </a:r>
            <a:r>
              <a:rPr lang="en-US" dirty="0" err="1"/>
              <a:t>giảm</a:t>
            </a:r>
            <a:r>
              <a:rPr lang="en-US" dirty="0"/>
              <a:t> lực </a:t>
            </a:r>
            <a:r>
              <a:rPr lang="en-US" dirty="0" err="1"/>
              <a:t>cản</a:t>
            </a:r>
            <a:r>
              <a:rPr lang="en-US" dirty="0"/>
              <a:t> của </a:t>
            </a:r>
            <a:r>
              <a:rPr lang="en-US" dirty="0" err="1"/>
              <a:t>dòng</a:t>
            </a:r>
            <a:r>
              <a:rPr lang="en-US" dirty="0"/>
              <a:t> </a:t>
            </a:r>
            <a:r>
              <a:rPr lang="en-US" dirty="0" err="1"/>
              <a:t>nước</a:t>
            </a:r>
            <a:r>
              <a:rPr lang="en-US" dirty="0"/>
              <a:t>, </a:t>
            </a:r>
            <a:r>
              <a:rPr lang="en-US" dirty="0" err="1"/>
              <a:t>giúp</a:t>
            </a:r>
            <a:r>
              <a:rPr lang="en-US" dirty="0"/>
              <a:t> </a:t>
            </a:r>
            <a:r>
              <a:rPr lang="en-US" dirty="0" err="1"/>
              <a:t>cá</a:t>
            </a:r>
            <a:r>
              <a:rPr lang="en-US" dirty="0"/>
              <a:t> </a:t>
            </a:r>
            <a:r>
              <a:rPr lang="en-US" dirty="0" err="1"/>
              <a:t>bơi</a:t>
            </a:r>
            <a:r>
              <a:rPr lang="en-US" dirty="0"/>
              <a:t> </a:t>
            </a:r>
            <a:r>
              <a:rPr lang="en-US" dirty="0" err="1"/>
              <a:t>dễ</a:t>
            </a:r>
            <a:r>
              <a:rPr lang="en-US" dirty="0"/>
              <a:t> </a:t>
            </a:r>
            <a:r>
              <a:rPr lang="en-US" dirty="0" err="1"/>
              <a:t>dàng</a:t>
            </a:r>
            <a:r>
              <a:rPr lang="en-US" dirty="0"/>
              <a:t> </a:t>
            </a:r>
            <a:r>
              <a:rPr lang="en-US" dirty="0" err="1"/>
              <a:t>hơn</a:t>
            </a:r>
            <a:r>
              <a:rPr lang="en-US" dirty="0"/>
              <a:t>, </a:t>
            </a:r>
            <a:r>
              <a:rPr lang="en-US" dirty="0" err="1"/>
              <a:t>ngoài</a:t>
            </a:r>
            <a:r>
              <a:rPr lang="en-US" dirty="0"/>
              <a:t> </a:t>
            </a:r>
            <a:r>
              <a:rPr lang="en-US" dirty="0" err="1"/>
              <a:t>ra</a:t>
            </a:r>
            <a:r>
              <a:rPr lang="en-US" dirty="0"/>
              <a:t> da </a:t>
            </a:r>
            <a:r>
              <a:rPr lang="en-US" dirty="0" err="1"/>
              <a:t>cá</a:t>
            </a:r>
            <a:r>
              <a:rPr lang="en-US" dirty="0"/>
              <a:t> </a:t>
            </a:r>
            <a:r>
              <a:rPr lang="en-US" dirty="0" err="1"/>
              <a:t>đc</a:t>
            </a:r>
            <a:r>
              <a:rPr lang="en-US" dirty="0"/>
              <a:t> bao </a:t>
            </a:r>
            <a:r>
              <a:rPr lang="en-US" dirty="0" err="1"/>
              <a:t>bọc</a:t>
            </a:r>
            <a:r>
              <a:rPr lang="en-US" dirty="0"/>
              <a:t> </a:t>
            </a:r>
            <a:r>
              <a:rPr lang="en-US" dirty="0" err="1"/>
              <a:t>bởi</a:t>
            </a:r>
            <a:r>
              <a:rPr lang="en-US" dirty="0"/>
              <a:t> 1 </a:t>
            </a:r>
            <a:r>
              <a:rPr lang="en-US" dirty="0" err="1"/>
              <a:t>lớp</a:t>
            </a:r>
            <a:r>
              <a:rPr lang="en-US" dirty="0"/>
              <a:t> </a:t>
            </a:r>
            <a:r>
              <a:rPr lang="en-US" dirty="0" err="1"/>
              <a:t>chất</a:t>
            </a:r>
            <a:r>
              <a:rPr lang="en-US" dirty="0"/>
              <a:t> </a:t>
            </a:r>
            <a:r>
              <a:rPr lang="en-US" dirty="0" err="1"/>
              <a:t>nhầy</a:t>
            </a:r>
            <a:r>
              <a:rPr lang="en-US" dirty="0"/>
              <a:t> </a:t>
            </a:r>
            <a:r>
              <a:rPr lang="en-US" dirty="0" err="1"/>
              <a:t>đồng</a:t>
            </a:r>
            <a:r>
              <a:rPr lang="en-US" dirty="0"/>
              <a:t> </a:t>
            </a:r>
            <a:r>
              <a:rPr lang="en-US" dirty="0" err="1"/>
              <a:t>thời</a:t>
            </a:r>
            <a:r>
              <a:rPr lang="en-US" dirty="0"/>
              <a:t> </a:t>
            </a:r>
            <a:r>
              <a:rPr lang="en-US" dirty="0" err="1"/>
              <a:t>vẩy</a:t>
            </a:r>
            <a:r>
              <a:rPr lang="en-US" dirty="0"/>
              <a:t> </a:t>
            </a:r>
            <a:r>
              <a:rPr lang="en-US" dirty="0" err="1"/>
              <a:t>cả</a:t>
            </a:r>
            <a:r>
              <a:rPr lang="en-US" dirty="0"/>
              <a:t> </a:t>
            </a:r>
            <a:r>
              <a:rPr lang="en-US" dirty="0" err="1"/>
              <a:t>đc</a:t>
            </a:r>
            <a:r>
              <a:rPr lang="en-US" dirty="0"/>
              <a:t> </a:t>
            </a:r>
            <a:r>
              <a:rPr lang="en-US" dirty="0" err="1"/>
              <a:t>sắp</a:t>
            </a:r>
            <a:r>
              <a:rPr lang="en-US" dirty="0"/>
              <a:t> </a:t>
            </a:r>
            <a:r>
              <a:rPr lang="en-US" dirty="0" err="1"/>
              <a:t>xếp</a:t>
            </a:r>
            <a:r>
              <a:rPr lang="en-US" dirty="0"/>
              <a:t> </a:t>
            </a:r>
            <a:r>
              <a:rPr lang="en-US" dirty="0" err="1"/>
              <a:t>theo</a:t>
            </a:r>
            <a:r>
              <a:rPr lang="en-US" dirty="0"/>
              <a:t> </a:t>
            </a:r>
            <a:r>
              <a:rPr lang="en-US" dirty="0" err="1"/>
              <a:t>một</a:t>
            </a:r>
            <a:r>
              <a:rPr lang="en-US" dirty="0"/>
              <a:t> chiều </a:t>
            </a:r>
            <a:r>
              <a:rPr lang="en-US" dirty="0" err="1"/>
              <a:t>đó</a:t>
            </a:r>
            <a:r>
              <a:rPr lang="en-US" dirty="0"/>
              <a:t> </a:t>
            </a:r>
            <a:r>
              <a:rPr lang="en-US" dirty="0" err="1"/>
              <a:t>chính</a:t>
            </a:r>
            <a:r>
              <a:rPr lang="en-US" dirty="0"/>
              <a:t> là chiều chuyển động của </a:t>
            </a:r>
            <a:r>
              <a:rPr lang="en-US" dirty="0" err="1"/>
              <a:t>cá</a:t>
            </a:r>
            <a:r>
              <a:rPr lang="en-US" dirty="0"/>
              <a:t>, </a:t>
            </a:r>
            <a:r>
              <a:rPr lang="en-US" dirty="0" err="1"/>
              <a:t>từ</a:t>
            </a:r>
            <a:r>
              <a:rPr lang="en-US" dirty="0"/>
              <a:t> </a:t>
            </a:r>
            <a:r>
              <a:rPr lang="en-US" dirty="0" err="1"/>
              <a:t>đó</a:t>
            </a:r>
            <a:r>
              <a:rPr lang="en-US" dirty="0"/>
              <a:t> </a:t>
            </a:r>
            <a:r>
              <a:rPr lang="en-US" dirty="0" err="1"/>
              <a:t>giảm</a:t>
            </a:r>
            <a:r>
              <a:rPr lang="en-US" dirty="0"/>
              <a:t> ma </a:t>
            </a:r>
            <a:r>
              <a:rPr lang="en-US" dirty="0" err="1"/>
              <a:t>sát</a:t>
            </a:r>
            <a:r>
              <a:rPr lang="en-US" dirty="0"/>
              <a:t> </a:t>
            </a:r>
            <a:r>
              <a:rPr lang="en-US" dirty="0" err="1"/>
              <a:t>cua</a:t>
            </a:r>
            <a:r>
              <a:rPr lang="en-US" dirty="0"/>
              <a:t> </a:t>
            </a:r>
            <a:r>
              <a:rPr lang="en-US" dirty="0" err="1"/>
              <a:t>thân</a:t>
            </a:r>
            <a:r>
              <a:rPr lang="en-US" dirty="0"/>
              <a:t> </a:t>
            </a:r>
            <a:r>
              <a:rPr lang="en-US" dirty="0" err="1"/>
              <a:t>cá</a:t>
            </a:r>
            <a:r>
              <a:rPr lang="en-US" dirty="0"/>
              <a:t> </a:t>
            </a:r>
            <a:r>
              <a:rPr lang="en-US" dirty="0" err="1"/>
              <a:t>với</a:t>
            </a:r>
            <a:r>
              <a:rPr lang="en-US" dirty="0"/>
              <a:t> </a:t>
            </a:r>
            <a:r>
              <a:rPr lang="en-US" dirty="0" err="1"/>
              <a:t>nước</a:t>
            </a:r>
            <a:r>
              <a:rPr lang="en-US" dirty="0"/>
              <a:t>,</a:t>
            </a:r>
          </a:p>
        </p:txBody>
      </p:sp>
      <p:sp>
        <p:nvSpPr>
          <p:cNvPr id="4" name="Slide Number Placeholder 3"/>
          <p:cNvSpPr>
            <a:spLocks noGrp="1"/>
          </p:cNvSpPr>
          <p:nvPr>
            <p:ph type="sldNum" sz="quarter" idx="5"/>
          </p:nvPr>
        </p:nvSpPr>
        <p:spPr/>
        <p:txBody>
          <a:bodyPr/>
          <a:lstStyle/>
          <a:p>
            <a:fld id="{0B31A7EE-2A01-48CE-A4F4-F3869941F378}" type="slidenum">
              <a:rPr lang="en-US" smtClean="0"/>
              <a:t>13</a:t>
            </a:fld>
            <a:endParaRPr lang="en-US"/>
          </a:p>
        </p:txBody>
      </p:sp>
    </p:spTree>
    <p:extLst>
      <p:ext uri="{BB962C8B-B14F-4D97-AF65-F5344CB8AC3E}">
        <p14:creationId xmlns:p14="http://schemas.microsoft.com/office/powerpoint/2010/main" val="1176687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a:off x="-584199" y="-1382400"/>
            <a:ext cx="13004973" cy="9447064"/>
            <a:chOff x="-438149" y="-1036800"/>
            <a:chExt cx="9753730" cy="7085298"/>
          </a:xfrm>
        </p:grpSpPr>
        <p:sp>
          <p:nvSpPr>
            <p:cNvPr id="11" name="Google Shape;11;p2"/>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 name="Google Shape;35;p2"/>
          <p:cNvGrpSpPr/>
          <p:nvPr/>
        </p:nvGrpSpPr>
        <p:grpSpPr>
          <a:xfrm>
            <a:off x="8471869" y="6115126"/>
            <a:ext cx="1147161" cy="1180633"/>
            <a:chOff x="4228489" y="3826381"/>
            <a:chExt cx="860371" cy="885475"/>
          </a:xfrm>
        </p:grpSpPr>
        <p:sp>
          <p:nvSpPr>
            <p:cNvPr id="36" name="Google Shape;36;p2"/>
            <p:cNvSpPr/>
            <p:nvPr/>
          </p:nvSpPr>
          <p:spPr>
            <a:xfrm>
              <a:off x="4352807" y="3914462"/>
              <a:ext cx="579243" cy="597376"/>
            </a:xfrm>
            <a:custGeom>
              <a:avLst/>
              <a:gdLst/>
              <a:ahLst/>
              <a:cxnLst/>
              <a:rect l="l" t="t" r="r" b="b"/>
              <a:pathLst>
                <a:path w="21850" h="22534" extrusionOk="0">
                  <a:moveTo>
                    <a:pt x="18853" y="0"/>
                  </a:moveTo>
                  <a:lnTo>
                    <a:pt x="0" y="19679"/>
                  </a:lnTo>
                  <a:lnTo>
                    <a:pt x="2973" y="22534"/>
                  </a:lnTo>
                  <a:lnTo>
                    <a:pt x="21849" y="2855"/>
                  </a:lnTo>
                  <a:lnTo>
                    <a:pt x="188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430985" y="3989474"/>
              <a:ext cx="578588" cy="597336"/>
            </a:xfrm>
            <a:custGeom>
              <a:avLst/>
              <a:gdLst/>
              <a:ahLst/>
              <a:cxnLst/>
              <a:rect l="l" t="t" r="r" b="b"/>
              <a:pathLst>
                <a:path w="21850" h="22558" extrusionOk="0">
                  <a:moveTo>
                    <a:pt x="18876" y="0"/>
                  </a:moveTo>
                  <a:lnTo>
                    <a:pt x="0" y="19679"/>
                  </a:lnTo>
                  <a:lnTo>
                    <a:pt x="2997" y="22557"/>
                  </a:lnTo>
                  <a:lnTo>
                    <a:pt x="21849" y="2855"/>
                  </a:lnTo>
                  <a:lnTo>
                    <a:pt x="18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87627" y="3826976"/>
              <a:ext cx="101233" cy="70013"/>
            </a:xfrm>
            <a:custGeom>
              <a:avLst/>
              <a:gdLst/>
              <a:ahLst/>
              <a:cxnLst/>
              <a:rect l="l" t="t" r="r" b="b"/>
              <a:pathLst>
                <a:path w="3823" h="2644" extrusionOk="0">
                  <a:moveTo>
                    <a:pt x="3823" y="1"/>
                  </a:moveTo>
                  <a:lnTo>
                    <a:pt x="0" y="1417"/>
                  </a:lnTo>
                  <a:lnTo>
                    <a:pt x="1274" y="2644"/>
                  </a:lnTo>
                  <a:lnTo>
                    <a:pt x="38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020172" y="3826381"/>
              <a:ext cx="67498" cy="102504"/>
            </a:xfrm>
            <a:custGeom>
              <a:avLst/>
              <a:gdLst/>
              <a:ahLst/>
              <a:cxnLst/>
              <a:rect l="l" t="t" r="r" b="b"/>
              <a:pathLst>
                <a:path w="2549" h="3871" extrusionOk="0">
                  <a:moveTo>
                    <a:pt x="2549" y="1"/>
                  </a:moveTo>
                  <a:lnTo>
                    <a:pt x="0" y="2644"/>
                  </a:lnTo>
                  <a:lnTo>
                    <a:pt x="1275" y="3871"/>
                  </a:lnTo>
                  <a:lnTo>
                    <a:pt x="25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852657" y="3864473"/>
              <a:ext cx="168731" cy="125621"/>
            </a:xfrm>
            <a:custGeom>
              <a:avLst/>
              <a:gdLst/>
              <a:ahLst/>
              <a:cxnLst/>
              <a:rect l="l" t="t" r="r" b="b"/>
              <a:pathLst>
                <a:path w="6372" h="4744" extrusionOk="0">
                  <a:moveTo>
                    <a:pt x="5097" y="1"/>
                  </a:moveTo>
                  <a:lnTo>
                    <a:pt x="1" y="1888"/>
                  </a:lnTo>
                  <a:lnTo>
                    <a:pt x="2997" y="4743"/>
                  </a:lnTo>
                  <a:lnTo>
                    <a:pt x="6371" y="1228"/>
                  </a:lnTo>
                  <a:lnTo>
                    <a:pt x="5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930828" y="3896369"/>
              <a:ext cx="123106" cy="168731"/>
            </a:xfrm>
            <a:custGeom>
              <a:avLst/>
              <a:gdLst/>
              <a:ahLst/>
              <a:cxnLst/>
              <a:rect l="l" t="t" r="r" b="b"/>
              <a:pathLst>
                <a:path w="4649" h="6372" extrusionOk="0">
                  <a:moveTo>
                    <a:pt x="3374" y="1"/>
                  </a:moveTo>
                  <a:lnTo>
                    <a:pt x="0" y="3516"/>
                  </a:lnTo>
                  <a:lnTo>
                    <a:pt x="2997" y="6371"/>
                  </a:lnTo>
                  <a:lnTo>
                    <a:pt x="4649" y="1228"/>
                  </a:lnTo>
                  <a:lnTo>
                    <a:pt x="33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398493" y="4510554"/>
              <a:ext cx="111852" cy="109998"/>
            </a:xfrm>
            <a:custGeom>
              <a:avLst/>
              <a:gdLst/>
              <a:ahLst/>
              <a:cxnLst/>
              <a:rect l="l" t="t" r="r" b="b"/>
              <a:pathLst>
                <a:path w="4224" h="4154" extrusionOk="0">
                  <a:moveTo>
                    <a:pt x="1227" y="1"/>
                  </a:moveTo>
                  <a:lnTo>
                    <a:pt x="0" y="1275"/>
                  </a:lnTo>
                  <a:lnTo>
                    <a:pt x="2997" y="4154"/>
                  </a:lnTo>
                  <a:lnTo>
                    <a:pt x="4224" y="2879"/>
                  </a:lnTo>
                  <a:lnTo>
                    <a:pt x="12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320958" y="4435548"/>
              <a:ext cx="111242" cy="109998"/>
            </a:xfrm>
            <a:custGeom>
              <a:avLst/>
              <a:gdLst/>
              <a:ahLst/>
              <a:cxnLst/>
              <a:rect l="l" t="t" r="r" b="b"/>
              <a:pathLst>
                <a:path w="4201" h="4154" extrusionOk="0">
                  <a:moveTo>
                    <a:pt x="1227" y="1"/>
                  </a:moveTo>
                  <a:lnTo>
                    <a:pt x="0" y="1275"/>
                  </a:lnTo>
                  <a:lnTo>
                    <a:pt x="2973" y="4154"/>
                  </a:lnTo>
                  <a:lnTo>
                    <a:pt x="4200" y="2879"/>
                  </a:lnTo>
                  <a:lnTo>
                    <a:pt x="12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289130" y="4544317"/>
              <a:ext cx="188723" cy="167539"/>
            </a:xfrm>
            <a:custGeom>
              <a:avLst/>
              <a:gdLst/>
              <a:ahLst/>
              <a:cxnLst/>
              <a:rect l="l" t="t" r="r" b="b"/>
              <a:pathLst>
                <a:path w="7127" h="6327" extrusionOk="0">
                  <a:moveTo>
                    <a:pt x="4154" y="0"/>
                  </a:moveTo>
                  <a:lnTo>
                    <a:pt x="1" y="4318"/>
                  </a:lnTo>
                  <a:lnTo>
                    <a:pt x="1535" y="5757"/>
                  </a:lnTo>
                  <a:cubicBezTo>
                    <a:pt x="1927" y="6138"/>
                    <a:pt x="2437" y="6327"/>
                    <a:pt x="2948" y="6327"/>
                  </a:cubicBezTo>
                  <a:cubicBezTo>
                    <a:pt x="3482" y="6327"/>
                    <a:pt x="4015" y="6120"/>
                    <a:pt x="4413" y="5710"/>
                  </a:cubicBezTo>
                  <a:lnTo>
                    <a:pt x="7127" y="2855"/>
                  </a:lnTo>
                  <a:lnTo>
                    <a:pt x="4154" y="0"/>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228489" y="4469284"/>
              <a:ext cx="171220" cy="189968"/>
            </a:xfrm>
            <a:custGeom>
              <a:avLst/>
              <a:gdLst/>
              <a:ahLst/>
              <a:cxnLst/>
              <a:rect l="l" t="t" r="r" b="b"/>
              <a:pathLst>
                <a:path w="6466" h="7174" extrusionOk="0">
                  <a:moveTo>
                    <a:pt x="3492" y="1"/>
                  </a:moveTo>
                  <a:lnTo>
                    <a:pt x="779" y="2832"/>
                  </a:lnTo>
                  <a:cubicBezTo>
                    <a:pt x="0" y="3658"/>
                    <a:pt x="24" y="4932"/>
                    <a:pt x="826" y="5711"/>
                  </a:cubicBezTo>
                  <a:lnTo>
                    <a:pt x="2336" y="7174"/>
                  </a:lnTo>
                  <a:lnTo>
                    <a:pt x="6465" y="2856"/>
                  </a:lnTo>
                  <a:lnTo>
                    <a:pt x="34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405959" y="3965758"/>
              <a:ext cx="526091" cy="546079"/>
            </a:xfrm>
            <a:custGeom>
              <a:avLst/>
              <a:gdLst/>
              <a:ahLst/>
              <a:cxnLst/>
              <a:rect l="l" t="t" r="r" b="b"/>
              <a:pathLst>
                <a:path w="19845" h="20599" extrusionOk="0">
                  <a:moveTo>
                    <a:pt x="18877" y="0"/>
                  </a:moveTo>
                  <a:lnTo>
                    <a:pt x="1" y="19679"/>
                  </a:lnTo>
                  <a:lnTo>
                    <a:pt x="968" y="20599"/>
                  </a:lnTo>
                  <a:lnTo>
                    <a:pt x="19844" y="920"/>
                  </a:lnTo>
                  <a:lnTo>
                    <a:pt x="18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30985" y="3989474"/>
              <a:ext cx="525469" cy="545488"/>
            </a:xfrm>
            <a:custGeom>
              <a:avLst/>
              <a:gdLst/>
              <a:ahLst/>
              <a:cxnLst/>
              <a:rect l="l" t="t" r="r" b="b"/>
              <a:pathLst>
                <a:path w="19844" h="20600" extrusionOk="0">
                  <a:moveTo>
                    <a:pt x="18876" y="0"/>
                  </a:moveTo>
                  <a:lnTo>
                    <a:pt x="0" y="19679"/>
                  </a:lnTo>
                  <a:lnTo>
                    <a:pt x="967" y="20599"/>
                  </a:lnTo>
                  <a:lnTo>
                    <a:pt x="19844" y="921"/>
                  </a:lnTo>
                  <a:lnTo>
                    <a:pt x="18876" y="0"/>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2"/>
          <p:cNvGrpSpPr/>
          <p:nvPr/>
        </p:nvGrpSpPr>
        <p:grpSpPr>
          <a:xfrm>
            <a:off x="8127249" y="5935772"/>
            <a:ext cx="898116" cy="589304"/>
            <a:chOff x="3804261" y="3748079"/>
            <a:chExt cx="673587" cy="441978"/>
          </a:xfrm>
        </p:grpSpPr>
        <p:sp>
          <p:nvSpPr>
            <p:cNvPr id="49" name="Google Shape;49;p2"/>
            <p:cNvSpPr/>
            <p:nvPr/>
          </p:nvSpPr>
          <p:spPr>
            <a:xfrm>
              <a:off x="3804261" y="3748926"/>
              <a:ext cx="308677" cy="441130"/>
            </a:xfrm>
            <a:custGeom>
              <a:avLst/>
              <a:gdLst/>
              <a:ahLst/>
              <a:cxnLst/>
              <a:rect l="l" t="t" r="r" b="b"/>
              <a:pathLst>
                <a:path w="11657" h="16659" extrusionOk="0">
                  <a:moveTo>
                    <a:pt x="11656" y="0"/>
                  </a:moveTo>
                  <a:lnTo>
                    <a:pt x="11656" y="0"/>
                  </a:lnTo>
                  <a:cubicBezTo>
                    <a:pt x="5663" y="472"/>
                    <a:pt x="1393" y="5993"/>
                    <a:pt x="2478" y="11916"/>
                  </a:cubicBezTo>
                  <a:lnTo>
                    <a:pt x="0" y="12624"/>
                  </a:lnTo>
                  <a:lnTo>
                    <a:pt x="1157" y="16658"/>
                  </a:lnTo>
                  <a:lnTo>
                    <a:pt x="1864" y="16446"/>
                  </a:lnTo>
                  <a:lnTo>
                    <a:pt x="1275" y="14370"/>
                  </a:lnTo>
                  <a:lnTo>
                    <a:pt x="1393" y="14323"/>
                  </a:lnTo>
                  <a:lnTo>
                    <a:pt x="1982" y="16423"/>
                  </a:lnTo>
                  <a:lnTo>
                    <a:pt x="2737" y="16210"/>
                  </a:lnTo>
                  <a:lnTo>
                    <a:pt x="2148" y="14110"/>
                  </a:lnTo>
                  <a:lnTo>
                    <a:pt x="2289" y="14063"/>
                  </a:lnTo>
                  <a:lnTo>
                    <a:pt x="2879" y="16163"/>
                  </a:lnTo>
                  <a:lnTo>
                    <a:pt x="3610" y="15951"/>
                  </a:lnTo>
                  <a:lnTo>
                    <a:pt x="3021" y="13851"/>
                  </a:lnTo>
                  <a:lnTo>
                    <a:pt x="3162" y="13827"/>
                  </a:lnTo>
                  <a:lnTo>
                    <a:pt x="3752" y="15927"/>
                  </a:lnTo>
                  <a:lnTo>
                    <a:pt x="4484" y="15715"/>
                  </a:lnTo>
                  <a:lnTo>
                    <a:pt x="3894" y="13615"/>
                  </a:lnTo>
                  <a:lnTo>
                    <a:pt x="4012" y="13567"/>
                  </a:lnTo>
                  <a:lnTo>
                    <a:pt x="4602" y="15667"/>
                  </a:lnTo>
                  <a:lnTo>
                    <a:pt x="5357" y="15455"/>
                  </a:lnTo>
                  <a:lnTo>
                    <a:pt x="4767" y="13355"/>
                  </a:lnTo>
                  <a:lnTo>
                    <a:pt x="4885" y="13308"/>
                  </a:lnTo>
                  <a:lnTo>
                    <a:pt x="5475" y="15408"/>
                  </a:lnTo>
                  <a:lnTo>
                    <a:pt x="5781" y="15314"/>
                  </a:lnTo>
                  <a:cubicBezTo>
                    <a:pt x="4719" y="11727"/>
                    <a:pt x="4743" y="7716"/>
                    <a:pt x="6701" y="4554"/>
                  </a:cubicBezTo>
                  <a:cubicBezTo>
                    <a:pt x="7881" y="2619"/>
                    <a:pt x="9674" y="1204"/>
                    <a:pt x="11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928627" y="3748079"/>
              <a:ext cx="549222" cy="406362"/>
            </a:xfrm>
            <a:custGeom>
              <a:avLst/>
              <a:gdLst/>
              <a:ahLst/>
              <a:cxnLst/>
              <a:rect l="l" t="t" r="r" b="b"/>
              <a:pathLst>
                <a:path w="20741" h="15346" extrusionOk="0">
                  <a:moveTo>
                    <a:pt x="7685" y="4119"/>
                  </a:moveTo>
                  <a:cubicBezTo>
                    <a:pt x="9947" y="4119"/>
                    <a:pt x="12088" y="5406"/>
                    <a:pt x="13096" y="7535"/>
                  </a:cubicBezTo>
                  <a:lnTo>
                    <a:pt x="1747" y="10792"/>
                  </a:lnTo>
                  <a:cubicBezTo>
                    <a:pt x="1393" y="7889"/>
                    <a:pt x="3233" y="5152"/>
                    <a:pt x="6041" y="4350"/>
                  </a:cubicBezTo>
                  <a:cubicBezTo>
                    <a:pt x="6586" y="4194"/>
                    <a:pt x="7139" y="4119"/>
                    <a:pt x="7685" y="4119"/>
                  </a:cubicBezTo>
                  <a:close/>
                  <a:moveTo>
                    <a:pt x="7716" y="0"/>
                  </a:moveTo>
                  <a:cubicBezTo>
                    <a:pt x="7450" y="0"/>
                    <a:pt x="7183" y="11"/>
                    <a:pt x="6914" y="32"/>
                  </a:cubicBezTo>
                  <a:cubicBezTo>
                    <a:pt x="4955" y="1212"/>
                    <a:pt x="3162" y="2651"/>
                    <a:pt x="1959" y="4586"/>
                  </a:cubicBezTo>
                  <a:cubicBezTo>
                    <a:pt x="24" y="7748"/>
                    <a:pt x="0" y="11759"/>
                    <a:pt x="1086" y="15346"/>
                  </a:cubicBezTo>
                  <a:lnTo>
                    <a:pt x="1511" y="15228"/>
                  </a:lnTo>
                  <a:lnTo>
                    <a:pt x="921" y="13128"/>
                  </a:lnTo>
                  <a:lnTo>
                    <a:pt x="1062" y="13080"/>
                  </a:lnTo>
                  <a:lnTo>
                    <a:pt x="1652" y="15180"/>
                  </a:lnTo>
                  <a:lnTo>
                    <a:pt x="2384" y="14968"/>
                  </a:lnTo>
                  <a:lnTo>
                    <a:pt x="1794" y="12868"/>
                  </a:lnTo>
                  <a:lnTo>
                    <a:pt x="1935" y="12844"/>
                  </a:lnTo>
                  <a:lnTo>
                    <a:pt x="2525" y="14921"/>
                  </a:lnTo>
                  <a:lnTo>
                    <a:pt x="3257" y="14708"/>
                  </a:lnTo>
                  <a:lnTo>
                    <a:pt x="2667" y="12632"/>
                  </a:lnTo>
                  <a:lnTo>
                    <a:pt x="2808" y="12585"/>
                  </a:lnTo>
                  <a:lnTo>
                    <a:pt x="3398" y="14685"/>
                  </a:lnTo>
                  <a:lnTo>
                    <a:pt x="4130" y="14473"/>
                  </a:lnTo>
                  <a:lnTo>
                    <a:pt x="3540" y="12373"/>
                  </a:lnTo>
                  <a:lnTo>
                    <a:pt x="3681" y="12325"/>
                  </a:lnTo>
                  <a:lnTo>
                    <a:pt x="4271" y="14425"/>
                  </a:lnTo>
                  <a:lnTo>
                    <a:pt x="5026" y="14213"/>
                  </a:lnTo>
                  <a:lnTo>
                    <a:pt x="4436" y="12113"/>
                  </a:lnTo>
                  <a:lnTo>
                    <a:pt x="4554" y="12089"/>
                  </a:lnTo>
                  <a:lnTo>
                    <a:pt x="5144" y="14189"/>
                  </a:lnTo>
                  <a:lnTo>
                    <a:pt x="5899" y="13977"/>
                  </a:lnTo>
                  <a:lnTo>
                    <a:pt x="5309" y="11877"/>
                  </a:lnTo>
                  <a:lnTo>
                    <a:pt x="5427" y="11830"/>
                  </a:lnTo>
                  <a:lnTo>
                    <a:pt x="6017" y="13930"/>
                  </a:lnTo>
                  <a:lnTo>
                    <a:pt x="6772" y="13717"/>
                  </a:lnTo>
                  <a:lnTo>
                    <a:pt x="6182" y="11617"/>
                  </a:lnTo>
                  <a:lnTo>
                    <a:pt x="6324" y="11594"/>
                  </a:lnTo>
                  <a:lnTo>
                    <a:pt x="6914" y="13670"/>
                  </a:lnTo>
                  <a:lnTo>
                    <a:pt x="7645" y="13458"/>
                  </a:lnTo>
                  <a:lnTo>
                    <a:pt x="7055" y="11382"/>
                  </a:lnTo>
                  <a:lnTo>
                    <a:pt x="7197" y="11334"/>
                  </a:lnTo>
                  <a:lnTo>
                    <a:pt x="7787" y="13434"/>
                  </a:lnTo>
                  <a:lnTo>
                    <a:pt x="8518" y="13222"/>
                  </a:lnTo>
                  <a:lnTo>
                    <a:pt x="7928" y="11122"/>
                  </a:lnTo>
                  <a:lnTo>
                    <a:pt x="8070" y="11075"/>
                  </a:lnTo>
                  <a:lnTo>
                    <a:pt x="8660" y="13175"/>
                  </a:lnTo>
                  <a:lnTo>
                    <a:pt x="9391" y="12962"/>
                  </a:lnTo>
                  <a:lnTo>
                    <a:pt x="8802" y="10862"/>
                  </a:lnTo>
                  <a:lnTo>
                    <a:pt x="8943" y="10839"/>
                  </a:lnTo>
                  <a:lnTo>
                    <a:pt x="9533" y="12915"/>
                  </a:lnTo>
                  <a:lnTo>
                    <a:pt x="10264" y="12703"/>
                  </a:lnTo>
                  <a:lnTo>
                    <a:pt x="9675" y="10626"/>
                  </a:lnTo>
                  <a:lnTo>
                    <a:pt x="9816" y="10579"/>
                  </a:lnTo>
                  <a:lnTo>
                    <a:pt x="10406" y="12679"/>
                  </a:lnTo>
                  <a:lnTo>
                    <a:pt x="11137" y="12467"/>
                  </a:lnTo>
                  <a:lnTo>
                    <a:pt x="10548" y="10367"/>
                  </a:lnTo>
                  <a:lnTo>
                    <a:pt x="10689" y="10320"/>
                  </a:lnTo>
                  <a:lnTo>
                    <a:pt x="11279" y="12420"/>
                  </a:lnTo>
                  <a:lnTo>
                    <a:pt x="12034" y="12207"/>
                  </a:lnTo>
                  <a:lnTo>
                    <a:pt x="11444" y="10107"/>
                  </a:lnTo>
                  <a:lnTo>
                    <a:pt x="11562" y="10084"/>
                  </a:lnTo>
                  <a:lnTo>
                    <a:pt x="12152" y="12184"/>
                  </a:lnTo>
                  <a:lnTo>
                    <a:pt x="12907" y="11971"/>
                  </a:lnTo>
                  <a:lnTo>
                    <a:pt x="12317" y="9871"/>
                  </a:lnTo>
                  <a:lnTo>
                    <a:pt x="12435" y="9824"/>
                  </a:lnTo>
                  <a:lnTo>
                    <a:pt x="13025" y="11924"/>
                  </a:lnTo>
                  <a:lnTo>
                    <a:pt x="13780" y="11712"/>
                  </a:lnTo>
                  <a:lnTo>
                    <a:pt x="13190" y="9612"/>
                  </a:lnTo>
                  <a:lnTo>
                    <a:pt x="13332" y="9588"/>
                  </a:lnTo>
                  <a:lnTo>
                    <a:pt x="13922" y="11665"/>
                  </a:lnTo>
                  <a:lnTo>
                    <a:pt x="14653" y="11452"/>
                  </a:lnTo>
                  <a:lnTo>
                    <a:pt x="14063" y="9376"/>
                  </a:lnTo>
                  <a:lnTo>
                    <a:pt x="14205" y="9329"/>
                  </a:lnTo>
                  <a:lnTo>
                    <a:pt x="14795" y="11429"/>
                  </a:lnTo>
                  <a:lnTo>
                    <a:pt x="15526" y="11216"/>
                  </a:lnTo>
                  <a:lnTo>
                    <a:pt x="14936" y="9116"/>
                  </a:lnTo>
                  <a:lnTo>
                    <a:pt x="15078" y="9069"/>
                  </a:lnTo>
                  <a:lnTo>
                    <a:pt x="15668" y="11169"/>
                  </a:lnTo>
                  <a:lnTo>
                    <a:pt x="16399" y="10957"/>
                  </a:lnTo>
                  <a:lnTo>
                    <a:pt x="15809" y="8857"/>
                  </a:lnTo>
                  <a:lnTo>
                    <a:pt x="15951" y="8833"/>
                  </a:lnTo>
                  <a:lnTo>
                    <a:pt x="16541" y="10910"/>
                  </a:lnTo>
                  <a:lnTo>
                    <a:pt x="17272" y="10697"/>
                  </a:lnTo>
                  <a:lnTo>
                    <a:pt x="16682" y="8621"/>
                  </a:lnTo>
                  <a:lnTo>
                    <a:pt x="16824" y="8574"/>
                  </a:lnTo>
                  <a:lnTo>
                    <a:pt x="17414" y="10674"/>
                  </a:lnTo>
                  <a:lnTo>
                    <a:pt x="18145" y="10461"/>
                  </a:lnTo>
                  <a:lnTo>
                    <a:pt x="17555" y="8361"/>
                  </a:lnTo>
                  <a:lnTo>
                    <a:pt x="17697" y="8314"/>
                  </a:lnTo>
                  <a:lnTo>
                    <a:pt x="18287" y="10414"/>
                  </a:lnTo>
                  <a:lnTo>
                    <a:pt x="19042" y="10202"/>
                  </a:lnTo>
                  <a:lnTo>
                    <a:pt x="18452" y="8102"/>
                  </a:lnTo>
                  <a:lnTo>
                    <a:pt x="18570" y="8078"/>
                  </a:lnTo>
                  <a:lnTo>
                    <a:pt x="19160" y="10178"/>
                  </a:lnTo>
                  <a:lnTo>
                    <a:pt x="19915" y="9966"/>
                  </a:lnTo>
                  <a:lnTo>
                    <a:pt x="19325" y="7866"/>
                  </a:lnTo>
                  <a:lnTo>
                    <a:pt x="19443" y="7819"/>
                  </a:lnTo>
                  <a:lnTo>
                    <a:pt x="20033" y="9919"/>
                  </a:lnTo>
                  <a:lnTo>
                    <a:pt x="20741" y="9706"/>
                  </a:lnTo>
                  <a:lnTo>
                    <a:pt x="19561" y="5671"/>
                  </a:lnTo>
                  <a:lnTo>
                    <a:pt x="17083" y="6379"/>
                  </a:lnTo>
                  <a:cubicBezTo>
                    <a:pt x="15555" y="2524"/>
                    <a:pt x="11820" y="0"/>
                    <a:pt x="7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836766" y="4128178"/>
              <a:ext cx="20045" cy="56270"/>
            </a:xfrm>
            <a:custGeom>
              <a:avLst/>
              <a:gdLst/>
              <a:ahLst/>
              <a:cxnLst/>
              <a:rect l="l" t="t" r="r" b="b"/>
              <a:pathLst>
                <a:path w="757" h="2125" extrusionOk="0">
                  <a:moveTo>
                    <a:pt x="143" y="1"/>
                  </a:moveTo>
                  <a:lnTo>
                    <a:pt x="1" y="24"/>
                  </a:lnTo>
                  <a:lnTo>
                    <a:pt x="614" y="2124"/>
                  </a:lnTo>
                  <a:lnTo>
                    <a:pt x="756" y="2077"/>
                  </a:lnTo>
                  <a:lnTo>
                    <a:pt x="1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60519" y="4121293"/>
              <a:ext cx="19410" cy="56270"/>
            </a:xfrm>
            <a:custGeom>
              <a:avLst/>
              <a:gdLst/>
              <a:ahLst/>
              <a:cxnLst/>
              <a:rect l="l" t="t" r="r" b="b"/>
              <a:pathLst>
                <a:path w="733" h="2125" extrusionOk="0">
                  <a:moveTo>
                    <a:pt x="119" y="1"/>
                  </a:moveTo>
                  <a:lnTo>
                    <a:pt x="1" y="48"/>
                  </a:lnTo>
                  <a:lnTo>
                    <a:pt x="590" y="2125"/>
                  </a:lnTo>
                  <a:lnTo>
                    <a:pt x="732" y="2101"/>
                  </a:lnTo>
                  <a:lnTo>
                    <a:pt x="1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883636" y="4114435"/>
              <a:ext cx="19410" cy="56879"/>
            </a:xfrm>
            <a:custGeom>
              <a:avLst/>
              <a:gdLst/>
              <a:ahLst/>
              <a:cxnLst/>
              <a:rect l="l" t="t" r="r" b="b"/>
              <a:pathLst>
                <a:path w="733" h="2148" extrusionOk="0">
                  <a:moveTo>
                    <a:pt x="119" y="0"/>
                  </a:moveTo>
                  <a:lnTo>
                    <a:pt x="1" y="48"/>
                  </a:lnTo>
                  <a:lnTo>
                    <a:pt x="590" y="2148"/>
                  </a:lnTo>
                  <a:lnTo>
                    <a:pt x="732" y="2100"/>
                  </a:lnTo>
                  <a:lnTo>
                    <a:pt x="1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906754" y="4108185"/>
              <a:ext cx="19410" cy="56270"/>
            </a:xfrm>
            <a:custGeom>
              <a:avLst/>
              <a:gdLst/>
              <a:ahLst/>
              <a:cxnLst/>
              <a:rect l="l" t="t" r="r" b="b"/>
              <a:pathLst>
                <a:path w="733" h="2125" extrusionOk="0">
                  <a:moveTo>
                    <a:pt x="119" y="0"/>
                  </a:moveTo>
                  <a:lnTo>
                    <a:pt x="1" y="24"/>
                  </a:lnTo>
                  <a:lnTo>
                    <a:pt x="591" y="2124"/>
                  </a:lnTo>
                  <a:lnTo>
                    <a:pt x="732" y="2077"/>
                  </a:lnTo>
                  <a:lnTo>
                    <a:pt x="1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929871" y="4101300"/>
              <a:ext cx="19410" cy="56270"/>
            </a:xfrm>
            <a:custGeom>
              <a:avLst/>
              <a:gdLst/>
              <a:ahLst/>
              <a:cxnLst/>
              <a:rect l="l" t="t" r="r" b="b"/>
              <a:pathLst>
                <a:path w="733" h="2125" extrusionOk="0">
                  <a:moveTo>
                    <a:pt x="142" y="1"/>
                  </a:moveTo>
                  <a:lnTo>
                    <a:pt x="1" y="48"/>
                  </a:lnTo>
                  <a:lnTo>
                    <a:pt x="591" y="2125"/>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952988" y="4094442"/>
              <a:ext cx="19410" cy="56879"/>
            </a:xfrm>
            <a:custGeom>
              <a:avLst/>
              <a:gdLst/>
              <a:ahLst/>
              <a:cxnLst/>
              <a:rect l="l" t="t" r="r" b="b"/>
              <a:pathLst>
                <a:path w="733" h="2148" extrusionOk="0">
                  <a:moveTo>
                    <a:pt x="142" y="0"/>
                  </a:moveTo>
                  <a:lnTo>
                    <a:pt x="1" y="48"/>
                  </a:lnTo>
                  <a:lnTo>
                    <a:pt x="591" y="2148"/>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976106" y="4088193"/>
              <a:ext cx="19410" cy="56244"/>
            </a:xfrm>
            <a:custGeom>
              <a:avLst/>
              <a:gdLst/>
              <a:ahLst/>
              <a:cxnLst/>
              <a:rect l="l" t="t" r="r" b="b"/>
              <a:pathLst>
                <a:path w="733" h="2124" extrusionOk="0">
                  <a:moveTo>
                    <a:pt x="142" y="0"/>
                  </a:moveTo>
                  <a:lnTo>
                    <a:pt x="1" y="24"/>
                  </a:lnTo>
                  <a:lnTo>
                    <a:pt x="591"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999223" y="4081308"/>
              <a:ext cx="19410" cy="56270"/>
            </a:xfrm>
            <a:custGeom>
              <a:avLst/>
              <a:gdLst/>
              <a:ahLst/>
              <a:cxnLst/>
              <a:rect l="l" t="t" r="r" b="b"/>
              <a:pathLst>
                <a:path w="733" h="2125" extrusionOk="0">
                  <a:moveTo>
                    <a:pt x="142" y="1"/>
                  </a:moveTo>
                  <a:lnTo>
                    <a:pt x="1" y="48"/>
                  </a:lnTo>
                  <a:lnTo>
                    <a:pt x="614" y="2124"/>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022340" y="4074449"/>
              <a:ext cx="19410" cy="56879"/>
            </a:xfrm>
            <a:custGeom>
              <a:avLst/>
              <a:gdLst/>
              <a:ahLst/>
              <a:cxnLst/>
              <a:rect l="l" t="t" r="r" b="b"/>
              <a:pathLst>
                <a:path w="733" h="2148" extrusionOk="0">
                  <a:moveTo>
                    <a:pt x="142" y="0"/>
                  </a:moveTo>
                  <a:lnTo>
                    <a:pt x="1" y="48"/>
                  </a:lnTo>
                  <a:lnTo>
                    <a:pt x="614" y="2148"/>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045458" y="4068200"/>
              <a:ext cx="19410" cy="56244"/>
            </a:xfrm>
            <a:custGeom>
              <a:avLst/>
              <a:gdLst/>
              <a:ahLst/>
              <a:cxnLst/>
              <a:rect l="l" t="t" r="r" b="b"/>
              <a:pathLst>
                <a:path w="733" h="2124" extrusionOk="0">
                  <a:moveTo>
                    <a:pt x="142" y="0"/>
                  </a:moveTo>
                  <a:lnTo>
                    <a:pt x="1" y="24"/>
                  </a:lnTo>
                  <a:lnTo>
                    <a:pt x="614"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068575" y="4061315"/>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91692" y="4054457"/>
              <a:ext cx="20019" cy="56879"/>
            </a:xfrm>
            <a:custGeom>
              <a:avLst/>
              <a:gdLst/>
              <a:ahLst/>
              <a:cxnLst/>
              <a:rect l="l" t="t" r="r" b="b"/>
              <a:pathLst>
                <a:path w="756" h="2148" extrusionOk="0">
                  <a:moveTo>
                    <a:pt x="142" y="0"/>
                  </a:moveTo>
                  <a:lnTo>
                    <a:pt x="1" y="47"/>
                  </a:lnTo>
                  <a:lnTo>
                    <a:pt x="614" y="2147"/>
                  </a:lnTo>
                  <a:lnTo>
                    <a:pt x="756"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114810" y="4048207"/>
              <a:ext cx="20019" cy="56244"/>
            </a:xfrm>
            <a:custGeom>
              <a:avLst/>
              <a:gdLst/>
              <a:ahLst/>
              <a:cxnLst/>
              <a:rect l="l" t="t" r="r" b="b"/>
              <a:pathLst>
                <a:path w="756" h="2124" extrusionOk="0">
                  <a:moveTo>
                    <a:pt x="142" y="0"/>
                  </a:moveTo>
                  <a:lnTo>
                    <a:pt x="1" y="24"/>
                  </a:lnTo>
                  <a:lnTo>
                    <a:pt x="614" y="2124"/>
                  </a:lnTo>
                  <a:lnTo>
                    <a:pt x="756"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138563" y="4041322"/>
              <a:ext cx="19383" cy="56270"/>
            </a:xfrm>
            <a:custGeom>
              <a:avLst/>
              <a:gdLst/>
              <a:ahLst/>
              <a:cxnLst/>
              <a:rect l="l" t="t" r="r" b="b"/>
              <a:pathLst>
                <a:path w="732" h="2125" extrusionOk="0">
                  <a:moveTo>
                    <a:pt x="118" y="1"/>
                  </a:moveTo>
                  <a:lnTo>
                    <a:pt x="0" y="48"/>
                  </a:lnTo>
                  <a:lnTo>
                    <a:pt x="590" y="2124"/>
                  </a:lnTo>
                  <a:lnTo>
                    <a:pt x="732" y="2101"/>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161680" y="4034464"/>
              <a:ext cx="19383" cy="56879"/>
            </a:xfrm>
            <a:custGeom>
              <a:avLst/>
              <a:gdLst/>
              <a:ahLst/>
              <a:cxnLst/>
              <a:rect l="l" t="t" r="r" b="b"/>
              <a:pathLst>
                <a:path w="732" h="2148" extrusionOk="0">
                  <a:moveTo>
                    <a:pt x="118" y="0"/>
                  </a:moveTo>
                  <a:lnTo>
                    <a:pt x="1" y="47"/>
                  </a:lnTo>
                  <a:lnTo>
                    <a:pt x="590" y="2147"/>
                  </a:lnTo>
                  <a:lnTo>
                    <a:pt x="732" y="2100"/>
                  </a:lnTo>
                  <a:lnTo>
                    <a:pt x="1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184797" y="4028214"/>
              <a:ext cx="19383" cy="56244"/>
            </a:xfrm>
            <a:custGeom>
              <a:avLst/>
              <a:gdLst/>
              <a:ahLst/>
              <a:cxnLst/>
              <a:rect l="l" t="t" r="r" b="b"/>
              <a:pathLst>
                <a:path w="732" h="2124" extrusionOk="0">
                  <a:moveTo>
                    <a:pt x="119" y="0"/>
                  </a:moveTo>
                  <a:lnTo>
                    <a:pt x="1" y="24"/>
                  </a:lnTo>
                  <a:lnTo>
                    <a:pt x="590" y="2124"/>
                  </a:lnTo>
                  <a:lnTo>
                    <a:pt x="732" y="2077"/>
                  </a:lnTo>
                  <a:lnTo>
                    <a:pt x="1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207915" y="4021330"/>
              <a:ext cx="19383" cy="56270"/>
            </a:xfrm>
            <a:custGeom>
              <a:avLst/>
              <a:gdLst/>
              <a:ahLst/>
              <a:cxnLst/>
              <a:rect l="l" t="t" r="r" b="b"/>
              <a:pathLst>
                <a:path w="732" h="2125" extrusionOk="0">
                  <a:moveTo>
                    <a:pt x="119" y="1"/>
                  </a:moveTo>
                  <a:lnTo>
                    <a:pt x="1" y="48"/>
                  </a:lnTo>
                  <a:lnTo>
                    <a:pt x="590" y="2124"/>
                  </a:lnTo>
                  <a:lnTo>
                    <a:pt x="732" y="2101"/>
                  </a:lnTo>
                  <a:lnTo>
                    <a:pt x="1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231032" y="4014471"/>
              <a:ext cx="19410" cy="56879"/>
            </a:xfrm>
            <a:custGeom>
              <a:avLst/>
              <a:gdLst/>
              <a:ahLst/>
              <a:cxnLst/>
              <a:rect l="l" t="t" r="r" b="b"/>
              <a:pathLst>
                <a:path w="733" h="2148" extrusionOk="0">
                  <a:moveTo>
                    <a:pt x="142" y="0"/>
                  </a:moveTo>
                  <a:lnTo>
                    <a:pt x="1" y="47"/>
                  </a:lnTo>
                  <a:lnTo>
                    <a:pt x="614" y="2147"/>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254149" y="4008222"/>
              <a:ext cx="19410" cy="56244"/>
            </a:xfrm>
            <a:custGeom>
              <a:avLst/>
              <a:gdLst/>
              <a:ahLst/>
              <a:cxnLst/>
              <a:rect l="l" t="t" r="r" b="b"/>
              <a:pathLst>
                <a:path w="733" h="2124" extrusionOk="0">
                  <a:moveTo>
                    <a:pt x="142" y="0"/>
                  </a:moveTo>
                  <a:lnTo>
                    <a:pt x="1" y="24"/>
                  </a:lnTo>
                  <a:lnTo>
                    <a:pt x="590"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277267" y="4001337"/>
              <a:ext cx="19410" cy="56270"/>
            </a:xfrm>
            <a:custGeom>
              <a:avLst/>
              <a:gdLst/>
              <a:ahLst/>
              <a:cxnLst/>
              <a:rect l="l" t="t" r="r" b="b"/>
              <a:pathLst>
                <a:path w="733" h="2125" extrusionOk="0">
                  <a:moveTo>
                    <a:pt x="142" y="1"/>
                  </a:moveTo>
                  <a:lnTo>
                    <a:pt x="1" y="48"/>
                  </a:lnTo>
                  <a:lnTo>
                    <a:pt x="614" y="2124"/>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300384" y="3994478"/>
              <a:ext cx="19410" cy="56879"/>
            </a:xfrm>
            <a:custGeom>
              <a:avLst/>
              <a:gdLst/>
              <a:ahLst/>
              <a:cxnLst/>
              <a:rect l="l" t="t" r="r" b="b"/>
              <a:pathLst>
                <a:path w="733" h="2148" extrusionOk="0">
                  <a:moveTo>
                    <a:pt x="142" y="0"/>
                  </a:moveTo>
                  <a:lnTo>
                    <a:pt x="1" y="47"/>
                  </a:lnTo>
                  <a:lnTo>
                    <a:pt x="614" y="2147"/>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323501" y="3988229"/>
              <a:ext cx="20019" cy="56244"/>
            </a:xfrm>
            <a:custGeom>
              <a:avLst/>
              <a:gdLst/>
              <a:ahLst/>
              <a:cxnLst/>
              <a:rect l="l" t="t" r="r" b="b"/>
              <a:pathLst>
                <a:path w="756" h="2124" extrusionOk="0">
                  <a:moveTo>
                    <a:pt x="142" y="0"/>
                  </a:moveTo>
                  <a:lnTo>
                    <a:pt x="1" y="24"/>
                  </a:lnTo>
                  <a:lnTo>
                    <a:pt x="614" y="2124"/>
                  </a:lnTo>
                  <a:lnTo>
                    <a:pt x="756"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346619" y="3981344"/>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4369736" y="3974486"/>
              <a:ext cx="20019" cy="56879"/>
            </a:xfrm>
            <a:custGeom>
              <a:avLst/>
              <a:gdLst/>
              <a:ahLst/>
              <a:cxnLst/>
              <a:rect l="l" t="t" r="r" b="b"/>
              <a:pathLst>
                <a:path w="756" h="2148" extrusionOk="0">
                  <a:moveTo>
                    <a:pt x="142" y="0"/>
                  </a:moveTo>
                  <a:lnTo>
                    <a:pt x="1" y="47"/>
                  </a:lnTo>
                  <a:lnTo>
                    <a:pt x="614" y="2147"/>
                  </a:lnTo>
                  <a:lnTo>
                    <a:pt x="756"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393489" y="3968236"/>
              <a:ext cx="19383" cy="56244"/>
            </a:xfrm>
            <a:custGeom>
              <a:avLst/>
              <a:gdLst/>
              <a:ahLst/>
              <a:cxnLst/>
              <a:rect l="l" t="t" r="r" b="b"/>
              <a:pathLst>
                <a:path w="732" h="2124" extrusionOk="0">
                  <a:moveTo>
                    <a:pt x="118" y="0"/>
                  </a:moveTo>
                  <a:lnTo>
                    <a:pt x="0" y="24"/>
                  </a:lnTo>
                  <a:lnTo>
                    <a:pt x="590" y="2124"/>
                  </a:lnTo>
                  <a:lnTo>
                    <a:pt x="732" y="2077"/>
                  </a:lnTo>
                  <a:lnTo>
                    <a:pt x="1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415970" y="3961352"/>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4439723" y="3954493"/>
              <a:ext cx="19383" cy="56879"/>
            </a:xfrm>
            <a:custGeom>
              <a:avLst/>
              <a:gdLst/>
              <a:ahLst/>
              <a:cxnLst/>
              <a:rect l="l" t="t" r="r" b="b"/>
              <a:pathLst>
                <a:path w="732" h="2148" extrusionOk="0">
                  <a:moveTo>
                    <a:pt x="118" y="0"/>
                  </a:moveTo>
                  <a:lnTo>
                    <a:pt x="0" y="47"/>
                  </a:lnTo>
                  <a:lnTo>
                    <a:pt x="590" y="2147"/>
                  </a:lnTo>
                  <a:lnTo>
                    <a:pt x="732" y="2100"/>
                  </a:lnTo>
                  <a:lnTo>
                    <a:pt x="1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 name="Google Shape;78;p2"/>
          <p:cNvGrpSpPr/>
          <p:nvPr/>
        </p:nvGrpSpPr>
        <p:grpSpPr>
          <a:xfrm>
            <a:off x="680707" y="5935757"/>
            <a:ext cx="1110536" cy="1183027"/>
            <a:chOff x="2293493" y="3811393"/>
            <a:chExt cx="832902" cy="887270"/>
          </a:xfrm>
        </p:grpSpPr>
        <p:sp>
          <p:nvSpPr>
            <p:cNvPr id="79" name="Google Shape;79;p2"/>
            <p:cNvSpPr/>
            <p:nvPr/>
          </p:nvSpPr>
          <p:spPr>
            <a:xfrm>
              <a:off x="2293493" y="3811393"/>
              <a:ext cx="832902" cy="710432"/>
            </a:xfrm>
            <a:custGeom>
              <a:avLst/>
              <a:gdLst/>
              <a:ahLst/>
              <a:cxnLst/>
              <a:rect l="l" t="t" r="r" b="b"/>
              <a:pathLst>
                <a:path w="31454" h="26829" extrusionOk="0">
                  <a:moveTo>
                    <a:pt x="9722" y="1"/>
                  </a:moveTo>
                  <a:lnTo>
                    <a:pt x="1" y="25059"/>
                  </a:lnTo>
                  <a:lnTo>
                    <a:pt x="4507" y="26829"/>
                  </a:lnTo>
                  <a:cubicBezTo>
                    <a:pt x="10501" y="18452"/>
                    <a:pt x="20127" y="12813"/>
                    <a:pt x="30321" y="11374"/>
                  </a:cubicBezTo>
                  <a:lnTo>
                    <a:pt x="31453" y="8424"/>
                  </a:lnTo>
                  <a:lnTo>
                    <a:pt x="29070" y="7504"/>
                  </a:lnTo>
                  <a:lnTo>
                    <a:pt x="28598" y="8684"/>
                  </a:lnTo>
                  <a:cubicBezTo>
                    <a:pt x="29131" y="9299"/>
                    <a:pt x="28649" y="10163"/>
                    <a:pt x="27957" y="10163"/>
                  </a:cubicBezTo>
                  <a:cubicBezTo>
                    <a:pt x="27852" y="10163"/>
                    <a:pt x="27742" y="10143"/>
                    <a:pt x="27631" y="10100"/>
                  </a:cubicBezTo>
                  <a:cubicBezTo>
                    <a:pt x="26758" y="9769"/>
                    <a:pt x="26923" y="8495"/>
                    <a:pt x="27843" y="8401"/>
                  </a:cubicBezTo>
                  <a:lnTo>
                    <a:pt x="28315" y="7221"/>
                  </a:lnTo>
                  <a:lnTo>
                    <a:pt x="26380" y="6466"/>
                  </a:lnTo>
                  <a:lnTo>
                    <a:pt x="25908" y="7646"/>
                  </a:lnTo>
                  <a:cubicBezTo>
                    <a:pt x="26438" y="8236"/>
                    <a:pt x="25965" y="9108"/>
                    <a:pt x="25265" y="9108"/>
                  </a:cubicBezTo>
                  <a:cubicBezTo>
                    <a:pt x="25154" y="9108"/>
                    <a:pt x="25037" y="9086"/>
                    <a:pt x="24917" y="9038"/>
                  </a:cubicBezTo>
                  <a:cubicBezTo>
                    <a:pt x="24068" y="8707"/>
                    <a:pt x="24233" y="7433"/>
                    <a:pt x="25153" y="7339"/>
                  </a:cubicBezTo>
                  <a:lnTo>
                    <a:pt x="25625" y="6159"/>
                  </a:lnTo>
                  <a:lnTo>
                    <a:pt x="23667" y="5404"/>
                  </a:lnTo>
                  <a:lnTo>
                    <a:pt x="23218" y="6584"/>
                  </a:lnTo>
                  <a:cubicBezTo>
                    <a:pt x="23751" y="7199"/>
                    <a:pt x="23269" y="8063"/>
                    <a:pt x="22562" y="8063"/>
                  </a:cubicBezTo>
                  <a:cubicBezTo>
                    <a:pt x="22454" y="8063"/>
                    <a:pt x="22342" y="8043"/>
                    <a:pt x="22227" y="8000"/>
                  </a:cubicBezTo>
                  <a:cubicBezTo>
                    <a:pt x="21354" y="7669"/>
                    <a:pt x="21543" y="6395"/>
                    <a:pt x="22463" y="6301"/>
                  </a:cubicBezTo>
                  <a:lnTo>
                    <a:pt x="22912" y="5121"/>
                  </a:lnTo>
                  <a:lnTo>
                    <a:pt x="20977" y="4366"/>
                  </a:lnTo>
                  <a:lnTo>
                    <a:pt x="20505" y="5546"/>
                  </a:lnTo>
                  <a:cubicBezTo>
                    <a:pt x="21039" y="6141"/>
                    <a:pt x="20554" y="7023"/>
                    <a:pt x="19858" y="7023"/>
                  </a:cubicBezTo>
                  <a:cubicBezTo>
                    <a:pt x="19755" y="7023"/>
                    <a:pt x="19647" y="7004"/>
                    <a:pt x="19538" y="6961"/>
                  </a:cubicBezTo>
                  <a:cubicBezTo>
                    <a:pt x="18665" y="6607"/>
                    <a:pt x="18830" y="5357"/>
                    <a:pt x="19750" y="5262"/>
                  </a:cubicBezTo>
                  <a:lnTo>
                    <a:pt x="20222" y="4083"/>
                  </a:lnTo>
                  <a:lnTo>
                    <a:pt x="18287" y="3304"/>
                  </a:lnTo>
                  <a:lnTo>
                    <a:pt x="17815" y="4484"/>
                  </a:lnTo>
                  <a:cubicBezTo>
                    <a:pt x="18348" y="5099"/>
                    <a:pt x="17866" y="5963"/>
                    <a:pt x="17158" y="5963"/>
                  </a:cubicBezTo>
                  <a:cubicBezTo>
                    <a:pt x="17051" y="5963"/>
                    <a:pt x="16939" y="5943"/>
                    <a:pt x="16824" y="5900"/>
                  </a:cubicBezTo>
                  <a:cubicBezTo>
                    <a:pt x="15975" y="5569"/>
                    <a:pt x="16140" y="4295"/>
                    <a:pt x="17060" y="4201"/>
                  </a:cubicBezTo>
                  <a:lnTo>
                    <a:pt x="17532" y="3021"/>
                  </a:lnTo>
                  <a:lnTo>
                    <a:pt x="15574" y="2266"/>
                  </a:lnTo>
                  <a:lnTo>
                    <a:pt x="15125" y="3446"/>
                  </a:lnTo>
                  <a:cubicBezTo>
                    <a:pt x="15659" y="4041"/>
                    <a:pt x="15174" y="4923"/>
                    <a:pt x="14463" y="4923"/>
                  </a:cubicBezTo>
                  <a:cubicBezTo>
                    <a:pt x="14358" y="4923"/>
                    <a:pt x="14247" y="4904"/>
                    <a:pt x="14134" y="4861"/>
                  </a:cubicBezTo>
                  <a:cubicBezTo>
                    <a:pt x="13261" y="4507"/>
                    <a:pt x="13450" y="3257"/>
                    <a:pt x="14370" y="3162"/>
                  </a:cubicBezTo>
                  <a:lnTo>
                    <a:pt x="14819" y="1983"/>
                  </a:lnTo>
                  <a:lnTo>
                    <a:pt x="12884" y="1228"/>
                  </a:lnTo>
                  <a:lnTo>
                    <a:pt x="12412" y="2407"/>
                  </a:lnTo>
                  <a:cubicBezTo>
                    <a:pt x="12941" y="2998"/>
                    <a:pt x="12469" y="3870"/>
                    <a:pt x="11783" y="3870"/>
                  </a:cubicBezTo>
                  <a:cubicBezTo>
                    <a:pt x="11675" y="3870"/>
                    <a:pt x="11561" y="3848"/>
                    <a:pt x="11444" y="3800"/>
                  </a:cubicBezTo>
                  <a:cubicBezTo>
                    <a:pt x="10571" y="3469"/>
                    <a:pt x="10737" y="2195"/>
                    <a:pt x="11657" y="2101"/>
                  </a:cubicBezTo>
                  <a:lnTo>
                    <a:pt x="12129" y="921"/>
                  </a:lnTo>
                  <a:lnTo>
                    <a:pt x="97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412840" y="4112554"/>
              <a:ext cx="683555" cy="586108"/>
            </a:xfrm>
            <a:custGeom>
              <a:avLst/>
              <a:gdLst/>
              <a:ahLst/>
              <a:cxnLst/>
              <a:rect l="l" t="t" r="r" b="b"/>
              <a:pathLst>
                <a:path w="25814" h="22134" extrusionOk="0">
                  <a:moveTo>
                    <a:pt x="25814" y="1"/>
                  </a:moveTo>
                  <a:cubicBezTo>
                    <a:pt x="15620" y="1440"/>
                    <a:pt x="5994" y="7079"/>
                    <a:pt x="0" y="15456"/>
                  </a:cubicBezTo>
                  <a:lnTo>
                    <a:pt x="17225" y="22133"/>
                  </a:lnTo>
                  <a:lnTo>
                    <a:pt x="258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2522177" y="4017596"/>
              <a:ext cx="482386" cy="199341"/>
            </a:xfrm>
            <a:custGeom>
              <a:avLst/>
              <a:gdLst/>
              <a:ahLst/>
              <a:cxnLst/>
              <a:rect l="l" t="t" r="r" b="b"/>
              <a:pathLst>
                <a:path w="18217" h="7528" extrusionOk="0">
                  <a:moveTo>
                    <a:pt x="213" y="0"/>
                  </a:moveTo>
                  <a:lnTo>
                    <a:pt x="1" y="543"/>
                  </a:lnTo>
                  <a:lnTo>
                    <a:pt x="18004" y="7527"/>
                  </a:lnTo>
                  <a:lnTo>
                    <a:pt x="18216" y="6984"/>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2489076" y="4102571"/>
              <a:ext cx="482360" cy="199950"/>
            </a:xfrm>
            <a:custGeom>
              <a:avLst/>
              <a:gdLst/>
              <a:ahLst/>
              <a:cxnLst/>
              <a:rect l="l" t="t" r="r" b="b"/>
              <a:pathLst>
                <a:path w="18216" h="7551" extrusionOk="0">
                  <a:moveTo>
                    <a:pt x="212" y="0"/>
                  </a:moveTo>
                  <a:lnTo>
                    <a:pt x="0" y="566"/>
                  </a:lnTo>
                  <a:lnTo>
                    <a:pt x="18003" y="7551"/>
                  </a:lnTo>
                  <a:lnTo>
                    <a:pt x="18216" y="6984"/>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2455950" y="4188156"/>
              <a:ext cx="482995" cy="199341"/>
            </a:xfrm>
            <a:custGeom>
              <a:avLst/>
              <a:gdLst/>
              <a:ahLst/>
              <a:cxnLst/>
              <a:rect l="l" t="t" r="r" b="b"/>
              <a:pathLst>
                <a:path w="18240" h="7528" extrusionOk="0">
                  <a:moveTo>
                    <a:pt x="213" y="1"/>
                  </a:moveTo>
                  <a:lnTo>
                    <a:pt x="0" y="543"/>
                  </a:lnTo>
                  <a:lnTo>
                    <a:pt x="18027"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2422823" y="4273131"/>
              <a:ext cx="483022" cy="199341"/>
            </a:xfrm>
            <a:custGeom>
              <a:avLst/>
              <a:gdLst/>
              <a:ahLst/>
              <a:cxnLst/>
              <a:rect l="l" t="t" r="r" b="b"/>
              <a:pathLst>
                <a:path w="18241" h="7528" extrusionOk="0">
                  <a:moveTo>
                    <a:pt x="213" y="1"/>
                  </a:moveTo>
                  <a:lnTo>
                    <a:pt x="1" y="543"/>
                  </a:lnTo>
                  <a:lnTo>
                    <a:pt x="18028"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2390331" y="4358107"/>
              <a:ext cx="482386" cy="199977"/>
            </a:xfrm>
            <a:custGeom>
              <a:avLst/>
              <a:gdLst/>
              <a:ahLst/>
              <a:cxnLst/>
              <a:rect l="l" t="t" r="r" b="b"/>
              <a:pathLst>
                <a:path w="18217" h="7552" extrusionOk="0">
                  <a:moveTo>
                    <a:pt x="213" y="1"/>
                  </a:moveTo>
                  <a:lnTo>
                    <a:pt x="1" y="543"/>
                  </a:lnTo>
                  <a:lnTo>
                    <a:pt x="18004" y="7551"/>
                  </a:lnTo>
                  <a:lnTo>
                    <a:pt x="18216" y="6985"/>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 name="Google Shape;86;p2"/>
          <p:cNvGrpSpPr/>
          <p:nvPr/>
        </p:nvGrpSpPr>
        <p:grpSpPr>
          <a:xfrm>
            <a:off x="10896226" y="5054298"/>
            <a:ext cx="1524541" cy="1686181"/>
            <a:chOff x="6758394" y="3187198"/>
            <a:chExt cx="1143406" cy="1264636"/>
          </a:xfrm>
        </p:grpSpPr>
        <p:sp>
          <p:nvSpPr>
            <p:cNvPr id="87" name="Google Shape;87;p2"/>
            <p:cNvSpPr/>
            <p:nvPr/>
          </p:nvSpPr>
          <p:spPr>
            <a:xfrm>
              <a:off x="6758394" y="3187198"/>
              <a:ext cx="1143406" cy="1131570"/>
            </a:xfrm>
            <a:custGeom>
              <a:avLst/>
              <a:gdLst/>
              <a:ahLst/>
              <a:cxnLst/>
              <a:rect l="l" t="t" r="r" b="b"/>
              <a:pathLst>
                <a:path w="43180" h="42733" extrusionOk="0">
                  <a:moveTo>
                    <a:pt x="7315" y="1"/>
                  </a:moveTo>
                  <a:lnTo>
                    <a:pt x="0" y="41411"/>
                  </a:lnTo>
                  <a:lnTo>
                    <a:pt x="7433" y="42732"/>
                  </a:lnTo>
                  <a:cubicBezTo>
                    <a:pt x="14087" y="28079"/>
                    <a:pt x="27135" y="16518"/>
                    <a:pt x="42330" y="11209"/>
                  </a:cubicBezTo>
                  <a:lnTo>
                    <a:pt x="43180" y="6348"/>
                  </a:lnTo>
                  <a:lnTo>
                    <a:pt x="39239" y="5640"/>
                  </a:lnTo>
                  <a:lnTo>
                    <a:pt x="38909" y="7599"/>
                  </a:lnTo>
                  <a:cubicBezTo>
                    <a:pt x="39967" y="8436"/>
                    <a:pt x="39336" y="10078"/>
                    <a:pt x="38094" y="10078"/>
                  </a:cubicBezTo>
                  <a:cubicBezTo>
                    <a:pt x="38007" y="10078"/>
                    <a:pt x="37916" y="10070"/>
                    <a:pt x="37824" y="10053"/>
                  </a:cubicBezTo>
                  <a:cubicBezTo>
                    <a:pt x="36408" y="9817"/>
                    <a:pt x="36266" y="7811"/>
                    <a:pt x="37658" y="7386"/>
                  </a:cubicBezTo>
                  <a:lnTo>
                    <a:pt x="37989" y="5428"/>
                  </a:lnTo>
                  <a:lnTo>
                    <a:pt x="34803" y="4862"/>
                  </a:lnTo>
                  <a:lnTo>
                    <a:pt x="34449" y="6820"/>
                  </a:lnTo>
                  <a:cubicBezTo>
                    <a:pt x="35514" y="7641"/>
                    <a:pt x="34869" y="9295"/>
                    <a:pt x="33612" y="9295"/>
                  </a:cubicBezTo>
                  <a:cubicBezTo>
                    <a:pt x="33532" y="9295"/>
                    <a:pt x="33449" y="9288"/>
                    <a:pt x="33364" y="9274"/>
                  </a:cubicBezTo>
                  <a:cubicBezTo>
                    <a:pt x="31948" y="9014"/>
                    <a:pt x="31807" y="7032"/>
                    <a:pt x="33199" y="6608"/>
                  </a:cubicBezTo>
                  <a:lnTo>
                    <a:pt x="33553" y="4626"/>
                  </a:lnTo>
                  <a:lnTo>
                    <a:pt x="30344" y="4059"/>
                  </a:lnTo>
                  <a:lnTo>
                    <a:pt x="29990" y="6041"/>
                  </a:lnTo>
                  <a:cubicBezTo>
                    <a:pt x="31070" y="6857"/>
                    <a:pt x="30420" y="8497"/>
                    <a:pt x="29175" y="8497"/>
                  </a:cubicBezTo>
                  <a:cubicBezTo>
                    <a:pt x="29088" y="8497"/>
                    <a:pt x="28998" y="8489"/>
                    <a:pt x="28905" y="8472"/>
                  </a:cubicBezTo>
                  <a:cubicBezTo>
                    <a:pt x="27489" y="8236"/>
                    <a:pt x="27371" y="6254"/>
                    <a:pt x="28739" y="5805"/>
                  </a:cubicBezTo>
                  <a:lnTo>
                    <a:pt x="29093" y="3847"/>
                  </a:lnTo>
                  <a:lnTo>
                    <a:pt x="25884" y="3281"/>
                  </a:lnTo>
                  <a:lnTo>
                    <a:pt x="25530" y="5239"/>
                  </a:lnTo>
                  <a:cubicBezTo>
                    <a:pt x="26612" y="6056"/>
                    <a:pt x="25980" y="7718"/>
                    <a:pt x="24736" y="7718"/>
                  </a:cubicBezTo>
                  <a:cubicBezTo>
                    <a:pt x="24650" y="7718"/>
                    <a:pt x="24561" y="7710"/>
                    <a:pt x="24469" y="7693"/>
                  </a:cubicBezTo>
                  <a:cubicBezTo>
                    <a:pt x="23029" y="7434"/>
                    <a:pt x="22911" y="5452"/>
                    <a:pt x="24280" y="5027"/>
                  </a:cubicBezTo>
                  <a:lnTo>
                    <a:pt x="24634" y="3045"/>
                  </a:lnTo>
                  <a:lnTo>
                    <a:pt x="21425" y="2478"/>
                  </a:lnTo>
                  <a:lnTo>
                    <a:pt x="21095" y="4460"/>
                  </a:lnTo>
                  <a:cubicBezTo>
                    <a:pt x="22159" y="5281"/>
                    <a:pt x="21514" y="6935"/>
                    <a:pt x="20258" y="6935"/>
                  </a:cubicBezTo>
                  <a:cubicBezTo>
                    <a:pt x="20177" y="6935"/>
                    <a:pt x="20094" y="6929"/>
                    <a:pt x="20009" y="6914"/>
                  </a:cubicBezTo>
                  <a:cubicBezTo>
                    <a:pt x="18593" y="6655"/>
                    <a:pt x="18452" y="4673"/>
                    <a:pt x="19844" y="4225"/>
                  </a:cubicBezTo>
                  <a:lnTo>
                    <a:pt x="20174" y="2266"/>
                  </a:lnTo>
                  <a:lnTo>
                    <a:pt x="16989" y="1700"/>
                  </a:lnTo>
                  <a:lnTo>
                    <a:pt x="16611" y="3682"/>
                  </a:lnTo>
                  <a:cubicBezTo>
                    <a:pt x="17670" y="4498"/>
                    <a:pt x="17039" y="6137"/>
                    <a:pt x="15797" y="6137"/>
                  </a:cubicBezTo>
                  <a:cubicBezTo>
                    <a:pt x="15709" y="6137"/>
                    <a:pt x="15619" y="6129"/>
                    <a:pt x="15526" y="6112"/>
                  </a:cubicBezTo>
                  <a:cubicBezTo>
                    <a:pt x="14110" y="5876"/>
                    <a:pt x="13969" y="3894"/>
                    <a:pt x="15361" y="3446"/>
                  </a:cubicBezTo>
                  <a:lnTo>
                    <a:pt x="15715" y="1487"/>
                  </a:lnTo>
                  <a:lnTo>
                    <a:pt x="12506" y="921"/>
                  </a:lnTo>
                  <a:lnTo>
                    <a:pt x="12152" y="2880"/>
                  </a:lnTo>
                  <a:cubicBezTo>
                    <a:pt x="13233" y="3696"/>
                    <a:pt x="12581" y="5358"/>
                    <a:pt x="11334" y="5358"/>
                  </a:cubicBezTo>
                  <a:cubicBezTo>
                    <a:pt x="11248" y="5358"/>
                    <a:pt x="11158" y="5350"/>
                    <a:pt x="11067" y="5334"/>
                  </a:cubicBezTo>
                  <a:cubicBezTo>
                    <a:pt x="9651" y="5074"/>
                    <a:pt x="9533" y="3092"/>
                    <a:pt x="10901" y="2667"/>
                  </a:cubicBezTo>
                  <a:lnTo>
                    <a:pt x="11255" y="685"/>
                  </a:lnTo>
                  <a:lnTo>
                    <a:pt x="7315" y="1"/>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6955196" y="3483990"/>
              <a:ext cx="924126" cy="967844"/>
            </a:xfrm>
            <a:custGeom>
              <a:avLst/>
              <a:gdLst/>
              <a:ahLst/>
              <a:cxnLst/>
              <a:rect l="l" t="t" r="r" b="b"/>
              <a:pathLst>
                <a:path w="34899" h="36550" extrusionOk="0">
                  <a:moveTo>
                    <a:pt x="34898" y="1"/>
                  </a:moveTo>
                  <a:lnTo>
                    <a:pt x="34898" y="1"/>
                  </a:lnTo>
                  <a:cubicBezTo>
                    <a:pt x="19703" y="5310"/>
                    <a:pt x="6655" y="16871"/>
                    <a:pt x="1" y="31524"/>
                  </a:cubicBezTo>
                  <a:lnTo>
                    <a:pt x="28433" y="36550"/>
                  </a:lnTo>
                  <a:lnTo>
                    <a:pt x="34898" y="1"/>
                  </a:lnTo>
                  <a:close/>
                </a:path>
              </a:pathLst>
            </a:custGeom>
            <a:solidFill>
              <a:srgbClr val="F4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6974579" y="3510868"/>
              <a:ext cx="791646" cy="163090"/>
            </a:xfrm>
            <a:custGeom>
              <a:avLst/>
              <a:gdLst/>
              <a:ahLst/>
              <a:cxnLst/>
              <a:rect l="l" t="t" r="r" b="b"/>
              <a:pathLst>
                <a:path w="29896" h="6159" extrusionOk="0">
                  <a:moveTo>
                    <a:pt x="166" y="0"/>
                  </a:moveTo>
                  <a:lnTo>
                    <a:pt x="0" y="897"/>
                  </a:lnTo>
                  <a:lnTo>
                    <a:pt x="29754" y="6159"/>
                  </a:lnTo>
                  <a:lnTo>
                    <a:pt x="29896" y="5239"/>
                  </a:lnTo>
                  <a:lnTo>
                    <a:pt x="1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6948946" y="3650816"/>
              <a:ext cx="791673" cy="163117"/>
            </a:xfrm>
            <a:custGeom>
              <a:avLst/>
              <a:gdLst/>
              <a:ahLst/>
              <a:cxnLst/>
              <a:rect l="l" t="t" r="r" b="b"/>
              <a:pathLst>
                <a:path w="29897" h="6160" extrusionOk="0">
                  <a:moveTo>
                    <a:pt x="166" y="1"/>
                  </a:moveTo>
                  <a:lnTo>
                    <a:pt x="1" y="897"/>
                  </a:lnTo>
                  <a:lnTo>
                    <a:pt x="29755" y="6159"/>
                  </a:lnTo>
                  <a:lnTo>
                    <a:pt x="29896" y="5262"/>
                  </a:lnTo>
                  <a:lnTo>
                    <a:pt x="1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6924584" y="3791401"/>
              <a:ext cx="791646" cy="163117"/>
            </a:xfrm>
            <a:custGeom>
              <a:avLst/>
              <a:gdLst/>
              <a:ahLst/>
              <a:cxnLst/>
              <a:rect l="l" t="t" r="r" b="b"/>
              <a:pathLst>
                <a:path w="29896" h="6160" extrusionOk="0">
                  <a:moveTo>
                    <a:pt x="166" y="1"/>
                  </a:moveTo>
                  <a:lnTo>
                    <a:pt x="1" y="921"/>
                  </a:lnTo>
                  <a:lnTo>
                    <a:pt x="29731" y="6159"/>
                  </a:lnTo>
                  <a:lnTo>
                    <a:pt x="29896" y="5262"/>
                  </a:lnTo>
                  <a:lnTo>
                    <a:pt x="1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6899587" y="3931985"/>
              <a:ext cx="791673" cy="163090"/>
            </a:xfrm>
            <a:custGeom>
              <a:avLst/>
              <a:gdLst/>
              <a:ahLst/>
              <a:cxnLst/>
              <a:rect l="l" t="t" r="r" b="b"/>
              <a:pathLst>
                <a:path w="29897" h="6159" extrusionOk="0">
                  <a:moveTo>
                    <a:pt x="166" y="1"/>
                  </a:moveTo>
                  <a:lnTo>
                    <a:pt x="1" y="921"/>
                  </a:lnTo>
                  <a:lnTo>
                    <a:pt x="29755" y="6159"/>
                  </a:lnTo>
                  <a:lnTo>
                    <a:pt x="29896" y="5262"/>
                  </a:lnTo>
                  <a:lnTo>
                    <a:pt x="1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6874616" y="4073205"/>
              <a:ext cx="792255" cy="162455"/>
            </a:xfrm>
            <a:custGeom>
              <a:avLst/>
              <a:gdLst/>
              <a:ahLst/>
              <a:cxnLst/>
              <a:rect l="l" t="t" r="r" b="b"/>
              <a:pathLst>
                <a:path w="29919" h="6135" extrusionOk="0">
                  <a:moveTo>
                    <a:pt x="165" y="0"/>
                  </a:moveTo>
                  <a:lnTo>
                    <a:pt x="0" y="897"/>
                  </a:lnTo>
                  <a:lnTo>
                    <a:pt x="29754" y="6135"/>
                  </a:lnTo>
                  <a:lnTo>
                    <a:pt x="29919" y="5238"/>
                  </a:lnTo>
                  <a:lnTo>
                    <a:pt x="1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 name="Google Shape;94;p2"/>
          <p:cNvGrpSpPr/>
          <p:nvPr/>
        </p:nvGrpSpPr>
        <p:grpSpPr>
          <a:xfrm rot="-887728">
            <a:off x="60025" y="1259814"/>
            <a:ext cx="556724" cy="971257"/>
            <a:chOff x="1643692" y="2100656"/>
            <a:chExt cx="571730" cy="908611"/>
          </a:xfrm>
        </p:grpSpPr>
        <p:sp>
          <p:nvSpPr>
            <p:cNvPr id="95" name="Google Shape;95;p2"/>
            <p:cNvSpPr/>
            <p:nvPr/>
          </p:nvSpPr>
          <p:spPr>
            <a:xfrm>
              <a:off x="1729303" y="2293724"/>
              <a:ext cx="128719" cy="66888"/>
            </a:xfrm>
            <a:custGeom>
              <a:avLst/>
              <a:gdLst/>
              <a:ahLst/>
              <a:cxnLst/>
              <a:rect l="l" t="t" r="r" b="b"/>
              <a:pathLst>
                <a:path w="4861" h="2526" extrusionOk="0">
                  <a:moveTo>
                    <a:pt x="4601" y="1"/>
                  </a:moveTo>
                  <a:lnTo>
                    <a:pt x="3020" y="661"/>
                  </a:lnTo>
                  <a:lnTo>
                    <a:pt x="1605" y="1251"/>
                  </a:lnTo>
                  <a:lnTo>
                    <a:pt x="0" y="1912"/>
                  </a:lnTo>
                  <a:lnTo>
                    <a:pt x="236" y="2431"/>
                  </a:lnTo>
                  <a:cubicBezTo>
                    <a:pt x="236" y="2478"/>
                    <a:pt x="260" y="2502"/>
                    <a:pt x="260" y="2525"/>
                  </a:cubicBezTo>
                  <a:lnTo>
                    <a:pt x="4861" y="638"/>
                  </a:lnTo>
                  <a:cubicBezTo>
                    <a:pt x="4837" y="591"/>
                    <a:pt x="4837" y="567"/>
                    <a:pt x="4814" y="543"/>
                  </a:cubicBezTo>
                  <a:lnTo>
                    <a:pt x="4601" y="1"/>
                  </a:lnTo>
                  <a:close/>
                </a:path>
              </a:pathLst>
            </a:custGeom>
            <a:solidFill>
              <a:srgbClr val="EA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1643692" y="2306991"/>
              <a:ext cx="571730" cy="702276"/>
            </a:xfrm>
            <a:custGeom>
              <a:avLst/>
              <a:gdLst/>
              <a:ahLst/>
              <a:cxnLst/>
              <a:rect l="l" t="t" r="r" b="b"/>
              <a:pathLst>
                <a:path w="21591" h="26521" extrusionOk="0">
                  <a:moveTo>
                    <a:pt x="11305" y="1"/>
                  </a:moveTo>
                  <a:cubicBezTo>
                    <a:pt x="10967" y="1"/>
                    <a:pt x="10622" y="67"/>
                    <a:pt x="10288" y="208"/>
                  </a:cubicBezTo>
                  <a:lnTo>
                    <a:pt x="9344" y="585"/>
                  </a:lnTo>
                  <a:cubicBezTo>
                    <a:pt x="9222" y="634"/>
                    <a:pt x="9096" y="657"/>
                    <a:pt x="8971" y="657"/>
                  </a:cubicBezTo>
                  <a:cubicBezTo>
                    <a:pt x="8613" y="657"/>
                    <a:pt x="8269" y="463"/>
                    <a:pt x="8094" y="113"/>
                  </a:cubicBezTo>
                  <a:lnTo>
                    <a:pt x="3493" y="2001"/>
                  </a:lnTo>
                  <a:cubicBezTo>
                    <a:pt x="3634" y="2496"/>
                    <a:pt x="3398" y="3015"/>
                    <a:pt x="2926" y="3228"/>
                  </a:cubicBezTo>
                  <a:lnTo>
                    <a:pt x="1983" y="3605"/>
                  </a:lnTo>
                  <a:cubicBezTo>
                    <a:pt x="638" y="4148"/>
                    <a:pt x="1" y="5682"/>
                    <a:pt x="543" y="7050"/>
                  </a:cubicBezTo>
                  <a:lnTo>
                    <a:pt x="7881" y="24888"/>
                  </a:lnTo>
                  <a:cubicBezTo>
                    <a:pt x="8293" y="25908"/>
                    <a:pt x="9288" y="26521"/>
                    <a:pt x="10331" y="26521"/>
                  </a:cubicBezTo>
                  <a:cubicBezTo>
                    <a:pt x="10664" y="26521"/>
                    <a:pt x="11001" y="26459"/>
                    <a:pt x="11326" y="26328"/>
                  </a:cubicBezTo>
                  <a:lnTo>
                    <a:pt x="14771" y="24912"/>
                  </a:lnTo>
                  <a:lnTo>
                    <a:pt x="16163" y="24322"/>
                  </a:lnTo>
                  <a:lnTo>
                    <a:pt x="19608" y="22930"/>
                  </a:lnTo>
                  <a:cubicBezTo>
                    <a:pt x="20953" y="22364"/>
                    <a:pt x="21590" y="20830"/>
                    <a:pt x="21048" y="19485"/>
                  </a:cubicBezTo>
                  <a:lnTo>
                    <a:pt x="13709" y="1623"/>
                  </a:lnTo>
                  <a:cubicBezTo>
                    <a:pt x="13301" y="612"/>
                    <a:pt x="12333" y="1"/>
                    <a:pt x="11305" y="1"/>
                  </a:cubicBezTo>
                  <a:close/>
                </a:path>
              </a:pathLst>
            </a:custGeom>
            <a:solidFill>
              <a:srgbClr val="F5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1687437" y="2100656"/>
              <a:ext cx="183718" cy="257439"/>
            </a:xfrm>
            <a:custGeom>
              <a:avLst/>
              <a:gdLst/>
              <a:ahLst/>
              <a:cxnLst/>
              <a:rect l="l" t="t" r="r" b="b"/>
              <a:pathLst>
                <a:path w="6938" h="9722" extrusionOk="0">
                  <a:moveTo>
                    <a:pt x="641" y="0"/>
                  </a:moveTo>
                  <a:cubicBezTo>
                    <a:pt x="518" y="0"/>
                    <a:pt x="408" y="81"/>
                    <a:pt x="354" y="189"/>
                  </a:cubicBezTo>
                  <a:cubicBezTo>
                    <a:pt x="95" y="709"/>
                    <a:pt x="0" y="1275"/>
                    <a:pt x="47" y="1841"/>
                  </a:cubicBezTo>
                  <a:cubicBezTo>
                    <a:pt x="165" y="3257"/>
                    <a:pt x="1156" y="4484"/>
                    <a:pt x="1180" y="5923"/>
                  </a:cubicBezTo>
                  <a:lnTo>
                    <a:pt x="1864" y="5640"/>
                  </a:lnTo>
                  <a:cubicBezTo>
                    <a:pt x="1899" y="5624"/>
                    <a:pt x="1931" y="5617"/>
                    <a:pt x="1962" y="5617"/>
                  </a:cubicBezTo>
                  <a:cubicBezTo>
                    <a:pt x="2160" y="5617"/>
                    <a:pt x="2255" y="5915"/>
                    <a:pt x="2029" y="6018"/>
                  </a:cubicBezTo>
                  <a:lnTo>
                    <a:pt x="1345" y="6301"/>
                  </a:lnTo>
                  <a:cubicBezTo>
                    <a:pt x="567" y="6631"/>
                    <a:pt x="189" y="7528"/>
                    <a:pt x="496" y="8306"/>
                  </a:cubicBezTo>
                  <a:lnTo>
                    <a:pt x="1086" y="9722"/>
                  </a:lnTo>
                  <a:lnTo>
                    <a:pt x="3823" y="8613"/>
                  </a:lnTo>
                  <a:lnTo>
                    <a:pt x="4200" y="8448"/>
                  </a:lnTo>
                  <a:lnTo>
                    <a:pt x="6937" y="7339"/>
                  </a:lnTo>
                  <a:lnTo>
                    <a:pt x="6347" y="5923"/>
                  </a:lnTo>
                  <a:cubicBezTo>
                    <a:pt x="6116" y="5318"/>
                    <a:pt x="5535" y="4954"/>
                    <a:pt x="4929" y="4954"/>
                  </a:cubicBezTo>
                  <a:cubicBezTo>
                    <a:pt x="4732" y="4954"/>
                    <a:pt x="4533" y="4993"/>
                    <a:pt x="4342" y="5074"/>
                  </a:cubicBezTo>
                  <a:lnTo>
                    <a:pt x="3658" y="5357"/>
                  </a:lnTo>
                  <a:cubicBezTo>
                    <a:pt x="3625" y="5372"/>
                    <a:pt x="3594" y="5378"/>
                    <a:pt x="3565" y="5378"/>
                  </a:cubicBezTo>
                  <a:cubicBezTo>
                    <a:pt x="3368" y="5378"/>
                    <a:pt x="3286" y="5062"/>
                    <a:pt x="3492" y="4979"/>
                  </a:cubicBezTo>
                  <a:lnTo>
                    <a:pt x="4200" y="4696"/>
                  </a:lnTo>
                  <a:cubicBezTo>
                    <a:pt x="3209" y="3658"/>
                    <a:pt x="3044" y="2077"/>
                    <a:pt x="2124" y="992"/>
                  </a:cubicBezTo>
                  <a:cubicBezTo>
                    <a:pt x="1770" y="543"/>
                    <a:pt x="1298" y="213"/>
                    <a:pt x="755" y="24"/>
                  </a:cubicBezTo>
                  <a:cubicBezTo>
                    <a:pt x="717" y="8"/>
                    <a:pt x="678" y="0"/>
                    <a:pt x="641" y="0"/>
                  </a:cubicBezTo>
                  <a:close/>
                </a:path>
              </a:pathLst>
            </a:custGeom>
            <a:solidFill>
              <a:srgbClr val="E04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723663" y="2292877"/>
              <a:ext cx="21899" cy="39217"/>
            </a:xfrm>
            <a:custGeom>
              <a:avLst/>
              <a:gdLst/>
              <a:ahLst/>
              <a:cxnLst/>
              <a:rect l="l" t="t" r="r" b="b"/>
              <a:pathLst>
                <a:path w="827" h="1481" extrusionOk="0">
                  <a:moveTo>
                    <a:pt x="175" y="0"/>
                  </a:moveTo>
                  <a:cubicBezTo>
                    <a:pt x="156" y="0"/>
                    <a:pt x="136" y="3"/>
                    <a:pt x="119" y="9"/>
                  </a:cubicBezTo>
                  <a:cubicBezTo>
                    <a:pt x="48" y="33"/>
                    <a:pt x="1" y="127"/>
                    <a:pt x="48" y="198"/>
                  </a:cubicBezTo>
                  <a:lnTo>
                    <a:pt x="520" y="1378"/>
                  </a:lnTo>
                  <a:cubicBezTo>
                    <a:pt x="538" y="1450"/>
                    <a:pt x="597" y="1481"/>
                    <a:pt x="656" y="1481"/>
                  </a:cubicBezTo>
                  <a:cubicBezTo>
                    <a:pt x="674" y="1481"/>
                    <a:pt x="692" y="1478"/>
                    <a:pt x="709" y="1472"/>
                  </a:cubicBezTo>
                  <a:cubicBezTo>
                    <a:pt x="803" y="1425"/>
                    <a:pt x="827" y="1354"/>
                    <a:pt x="803" y="1260"/>
                  </a:cubicBezTo>
                  <a:lnTo>
                    <a:pt x="331" y="80"/>
                  </a:lnTo>
                  <a:cubicBezTo>
                    <a:pt x="296" y="27"/>
                    <a:pt x="234" y="0"/>
                    <a:pt x="175" y="0"/>
                  </a:cubicBezTo>
                  <a:close/>
                </a:path>
              </a:pathLst>
            </a:custGeom>
            <a:solidFill>
              <a:srgbClr val="E17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746780" y="2283503"/>
              <a:ext cx="21290" cy="39217"/>
            </a:xfrm>
            <a:custGeom>
              <a:avLst/>
              <a:gdLst/>
              <a:ahLst/>
              <a:cxnLst/>
              <a:rect l="l" t="t" r="r" b="b"/>
              <a:pathLst>
                <a:path w="804" h="1481" extrusionOk="0">
                  <a:moveTo>
                    <a:pt x="162" y="0"/>
                  </a:moveTo>
                  <a:cubicBezTo>
                    <a:pt x="141" y="0"/>
                    <a:pt x="119" y="3"/>
                    <a:pt x="95" y="9"/>
                  </a:cubicBezTo>
                  <a:cubicBezTo>
                    <a:pt x="24" y="33"/>
                    <a:pt x="1" y="127"/>
                    <a:pt x="24" y="198"/>
                  </a:cubicBezTo>
                  <a:lnTo>
                    <a:pt x="496" y="1378"/>
                  </a:lnTo>
                  <a:cubicBezTo>
                    <a:pt x="532" y="1450"/>
                    <a:pt x="582" y="1481"/>
                    <a:pt x="646" y="1481"/>
                  </a:cubicBezTo>
                  <a:cubicBezTo>
                    <a:pt x="665" y="1481"/>
                    <a:pt x="686" y="1478"/>
                    <a:pt x="709" y="1472"/>
                  </a:cubicBezTo>
                  <a:cubicBezTo>
                    <a:pt x="779" y="1448"/>
                    <a:pt x="803" y="1354"/>
                    <a:pt x="779" y="1260"/>
                  </a:cubicBezTo>
                  <a:lnTo>
                    <a:pt x="308" y="80"/>
                  </a:lnTo>
                  <a:cubicBezTo>
                    <a:pt x="272" y="27"/>
                    <a:pt x="224" y="0"/>
                    <a:pt x="162" y="0"/>
                  </a:cubicBezTo>
                  <a:close/>
                </a:path>
              </a:pathLst>
            </a:custGeom>
            <a:solidFill>
              <a:srgbClr val="E17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769288" y="2274129"/>
              <a:ext cx="21899" cy="39217"/>
            </a:xfrm>
            <a:custGeom>
              <a:avLst/>
              <a:gdLst/>
              <a:ahLst/>
              <a:cxnLst/>
              <a:rect l="l" t="t" r="r" b="b"/>
              <a:pathLst>
                <a:path w="827" h="1481" extrusionOk="0">
                  <a:moveTo>
                    <a:pt x="171" y="1"/>
                  </a:moveTo>
                  <a:cubicBezTo>
                    <a:pt x="153" y="1"/>
                    <a:pt x="135" y="4"/>
                    <a:pt x="118" y="9"/>
                  </a:cubicBezTo>
                  <a:cubicBezTo>
                    <a:pt x="24" y="33"/>
                    <a:pt x="0" y="127"/>
                    <a:pt x="24" y="222"/>
                  </a:cubicBezTo>
                  <a:lnTo>
                    <a:pt x="519" y="1401"/>
                  </a:lnTo>
                  <a:cubicBezTo>
                    <a:pt x="537" y="1454"/>
                    <a:pt x="595" y="1481"/>
                    <a:pt x="652" y="1481"/>
                  </a:cubicBezTo>
                  <a:cubicBezTo>
                    <a:pt x="671" y="1481"/>
                    <a:pt x="690" y="1478"/>
                    <a:pt x="708" y="1472"/>
                  </a:cubicBezTo>
                  <a:cubicBezTo>
                    <a:pt x="779" y="1449"/>
                    <a:pt x="826" y="1354"/>
                    <a:pt x="779" y="1283"/>
                  </a:cubicBezTo>
                  <a:lnTo>
                    <a:pt x="307" y="104"/>
                  </a:lnTo>
                  <a:cubicBezTo>
                    <a:pt x="289" y="32"/>
                    <a:pt x="230" y="1"/>
                    <a:pt x="171" y="1"/>
                  </a:cubicBezTo>
                  <a:close/>
                </a:path>
              </a:pathLst>
            </a:custGeom>
            <a:solidFill>
              <a:srgbClr val="E17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1791770" y="2264834"/>
              <a:ext cx="21899" cy="39429"/>
            </a:xfrm>
            <a:custGeom>
              <a:avLst/>
              <a:gdLst/>
              <a:ahLst/>
              <a:cxnLst/>
              <a:rect l="l" t="t" r="r" b="b"/>
              <a:pathLst>
                <a:path w="827" h="1489" extrusionOk="0">
                  <a:moveTo>
                    <a:pt x="158" y="0"/>
                  </a:moveTo>
                  <a:cubicBezTo>
                    <a:pt x="144" y="0"/>
                    <a:pt x="131" y="2"/>
                    <a:pt x="119" y="6"/>
                  </a:cubicBezTo>
                  <a:cubicBezTo>
                    <a:pt x="48" y="53"/>
                    <a:pt x="1" y="124"/>
                    <a:pt x="24" y="219"/>
                  </a:cubicBezTo>
                  <a:lnTo>
                    <a:pt x="520" y="1398"/>
                  </a:lnTo>
                  <a:cubicBezTo>
                    <a:pt x="537" y="1449"/>
                    <a:pt x="591" y="1488"/>
                    <a:pt x="646" y="1488"/>
                  </a:cubicBezTo>
                  <a:cubicBezTo>
                    <a:pt x="667" y="1488"/>
                    <a:pt x="689" y="1482"/>
                    <a:pt x="709" y="1469"/>
                  </a:cubicBezTo>
                  <a:cubicBezTo>
                    <a:pt x="779" y="1446"/>
                    <a:pt x="827" y="1351"/>
                    <a:pt x="803" y="1280"/>
                  </a:cubicBezTo>
                  <a:lnTo>
                    <a:pt x="307" y="101"/>
                  </a:lnTo>
                  <a:cubicBezTo>
                    <a:pt x="288" y="42"/>
                    <a:pt x="221" y="0"/>
                    <a:pt x="158" y="0"/>
                  </a:cubicBezTo>
                  <a:close/>
                </a:path>
              </a:pathLst>
            </a:custGeom>
            <a:solidFill>
              <a:srgbClr val="E17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1814278" y="2255460"/>
              <a:ext cx="21872" cy="39429"/>
            </a:xfrm>
            <a:custGeom>
              <a:avLst/>
              <a:gdLst/>
              <a:ahLst/>
              <a:cxnLst/>
              <a:rect l="l" t="t" r="r" b="b"/>
              <a:pathLst>
                <a:path w="826" h="1489" extrusionOk="0">
                  <a:moveTo>
                    <a:pt x="158" y="0"/>
                  </a:moveTo>
                  <a:cubicBezTo>
                    <a:pt x="144" y="0"/>
                    <a:pt x="131" y="2"/>
                    <a:pt x="118" y="6"/>
                  </a:cubicBezTo>
                  <a:cubicBezTo>
                    <a:pt x="47" y="54"/>
                    <a:pt x="0" y="124"/>
                    <a:pt x="47" y="219"/>
                  </a:cubicBezTo>
                  <a:lnTo>
                    <a:pt x="519" y="1398"/>
                  </a:lnTo>
                  <a:cubicBezTo>
                    <a:pt x="536" y="1450"/>
                    <a:pt x="590" y="1488"/>
                    <a:pt x="645" y="1488"/>
                  </a:cubicBezTo>
                  <a:cubicBezTo>
                    <a:pt x="667" y="1488"/>
                    <a:pt x="688" y="1482"/>
                    <a:pt x="708" y="1469"/>
                  </a:cubicBezTo>
                  <a:cubicBezTo>
                    <a:pt x="802" y="1446"/>
                    <a:pt x="826" y="1351"/>
                    <a:pt x="802" y="1281"/>
                  </a:cubicBezTo>
                  <a:lnTo>
                    <a:pt x="330" y="101"/>
                  </a:lnTo>
                  <a:cubicBezTo>
                    <a:pt x="292" y="42"/>
                    <a:pt x="221" y="0"/>
                    <a:pt x="158" y="0"/>
                  </a:cubicBezTo>
                  <a:close/>
                </a:path>
              </a:pathLst>
            </a:custGeom>
            <a:solidFill>
              <a:srgbClr val="E17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912763" y="2553451"/>
              <a:ext cx="234322" cy="368655"/>
            </a:xfrm>
            <a:custGeom>
              <a:avLst/>
              <a:gdLst/>
              <a:ahLst/>
              <a:cxnLst/>
              <a:rect l="l" t="t" r="r" b="b"/>
              <a:pathLst>
                <a:path w="8849" h="13922" extrusionOk="0">
                  <a:moveTo>
                    <a:pt x="4578" y="0"/>
                  </a:moveTo>
                  <a:cubicBezTo>
                    <a:pt x="2926" y="1746"/>
                    <a:pt x="1699" y="3846"/>
                    <a:pt x="968" y="6135"/>
                  </a:cubicBezTo>
                  <a:cubicBezTo>
                    <a:pt x="166" y="8660"/>
                    <a:pt x="0" y="11326"/>
                    <a:pt x="472" y="13921"/>
                  </a:cubicBezTo>
                  <a:lnTo>
                    <a:pt x="8589" y="10594"/>
                  </a:lnTo>
                  <a:cubicBezTo>
                    <a:pt x="8754" y="10524"/>
                    <a:pt x="8849" y="10311"/>
                    <a:pt x="8778" y="10146"/>
                  </a:cubicBezTo>
                  <a:lnTo>
                    <a:pt x="4578"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719293" y="2404836"/>
              <a:ext cx="316171" cy="527482"/>
            </a:xfrm>
            <a:custGeom>
              <a:avLst/>
              <a:gdLst/>
              <a:ahLst/>
              <a:cxnLst/>
              <a:rect l="l" t="t" r="r" b="b"/>
              <a:pathLst>
                <a:path w="11940" h="19920" extrusionOk="0">
                  <a:moveTo>
                    <a:pt x="9443" y="1"/>
                  </a:moveTo>
                  <a:cubicBezTo>
                    <a:pt x="9396" y="1"/>
                    <a:pt x="9347" y="10"/>
                    <a:pt x="9297" y="28"/>
                  </a:cubicBezTo>
                  <a:lnTo>
                    <a:pt x="260" y="3733"/>
                  </a:lnTo>
                  <a:cubicBezTo>
                    <a:pt x="95" y="3803"/>
                    <a:pt x="1" y="4016"/>
                    <a:pt x="71" y="4181"/>
                  </a:cubicBezTo>
                  <a:lnTo>
                    <a:pt x="6442" y="19707"/>
                  </a:lnTo>
                  <a:cubicBezTo>
                    <a:pt x="6497" y="19834"/>
                    <a:pt x="6635" y="19919"/>
                    <a:pt x="6772" y="19919"/>
                  </a:cubicBezTo>
                  <a:cubicBezTo>
                    <a:pt x="6812" y="19919"/>
                    <a:pt x="6853" y="19912"/>
                    <a:pt x="6890" y="19895"/>
                  </a:cubicBezTo>
                  <a:lnTo>
                    <a:pt x="7834" y="19494"/>
                  </a:lnTo>
                  <a:cubicBezTo>
                    <a:pt x="6890" y="14469"/>
                    <a:pt x="8424" y="9278"/>
                    <a:pt x="11940" y="5573"/>
                  </a:cubicBezTo>
                  <a:lnTo>
                    <a:pt x="9745" y="193"/>
                  </a:lnTo>
                  <a:cubicBezTo>
                    <a:pt x="9693" y="71"/>
                    <a:pt x="9577" y="1"/>
                    <a:pt x="944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15" y="688162"/>
            <a:ext cx="1377101" cy="963061"/>
            <a:chOff x="1143214" y="547371"/>
            <a:chExt cx="1032826" cy="722296"/>
          </a:xfrm>
        </p:grpSpPr>
        <p:sp>
          <p:nvSpPr>
            <p:cNvPr id="106" name="Google Shape;106;p2"/>
            <p:cNvSpPr/>
            <p:nvPr/>
          </p:nvSpPr>
          <p:spPr>
            <a:xfrm>
              <a:off x="1143214" y="614234"/>
              <a:ext cx="990352" cy="655433"/>
            </a:xfrm>
            <a:custGeom>
              <a:avLst/>
              <a:gdLst/>
              <a:ahLst/>
              <a:cxnLst/>
              <a:rect l="l" t="t" r="r" b="b"/>
              <a:pathLst>
                <a:path w="37400" h="24752" extrusionOk="0">
                  <a:moveTo>
                    <a:pt x="1582" y="0"/>
                  </a:moveTo>
                  <a:lnTo>
                    <a:pt x="1" y="2572"/>
                  </a:lnTo>
                  <a:lnTo>
                    <a:pt x="35818" y="24752"/>
                  </a:lnTo>
                  <a:lnTo>
                    <a:pt x="37399" y="22204"/>
                  </a:lnTo>
                  <a:lnTo>
                    <a:pt x="15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185715" y="547371"/>
              <a:ext cx="990326" cy="659193"/>
            </a:xfrm>
            <a:custGeom>
              <a:avLst/>
              <a:gdLst/>
              <a:ahLst/>
              <a:cxnLst/>
              <a:rect l="l" t="t" r="r" b="b"/>
              <a:pathLst>
                <a:path w="37399" h="24894" extrusionOk="0">
                  <a:moveTo>
                    <a:pt x="1581" y="1"/>
                  </a:moveTo>
                  <a:lnTo>
                    <a:pt x="0" y="2549"/>
                  </a:lnTo>
                  <a:lnTo>
                    <a:pt x="35818" y="24894"/>
                  </a:lnTo>
                  <a:lnTo>
                    <a:pt x="37399" y="22322"/>
                  </a:lnTo>
                  <a:lnTo>
                    <a:pt x="158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031073" y="1082830"/>
              <a:ext cx="47505" cy="68769"/>
            </a:xfrm>
            <a:custGeom>
              <a:avLst/>
              <a:gdLst/>
              <a:ahLst/>
              <a:cxnLst/>
              <a:rect l="l" t="t" r="r" b="b"/>
              <a:pathLst>
                <a:path w="1794" h="2597" extrusionOk="0">
                  <a:moveTo>
                    <a:pt x="1464" y="1"/>
                  </a:moveTo>
                  <a:lnTo>
                    <a:pt x="1" y="2384"/>
                  </a:lnTo>
                  <a:lnTo>
                    <a:pt x="331" y="2596"/>
                  </a:lnTo>
                  <a:lnTo>
                    <a:pt x="1794" y="213"/>
                  </a:lnTo>
                  <a:lnTo>
                    <a:pt x="14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977980" y="1050339"/>
              <a:ext cx="47505" cy="68133"/>
            </a:xfrm>
            <a:custGeom>
              <a:avLst/>
              <a:gdLst/>
              <a:ahLst/>
              <a:cxnLst/>
              <a:rect l="l" t="t" r="r" b="b"/>
              <a:pathLst>
                <a:path w="1794" h="2573" extrusionOk="0">
                  <a:moveTo>
                    <a:pt x="1487" y="1"/>
                  </a:moveTo>
                  <a:lnTo>
                    <a:pt x="0" y="2361"/>
                  </a:lnTo>
                  <a:lnTo>
                    <a:pt x="330" y="2573"/>
                  </a:lnTo>
                  <a:lnTo>
                    <a:pt x="1793" y="213"/>
                  </a:lnTo>
                  <a:lnTo>
                    <a:pt x="14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24860" y="1017238"/>
              <a:ext cx="48141" cy="68133"/>
            </a:xfrm>
            <a:custGeom>
              <a:avLst/>
              <a:gdLst/>
              <a:ahLst/>
              <a:cxnLst/>
              <a:rect l="l" t="t" r="r" b="b"/>
              <a:pathLst>
                <a:path w="1818" h="2573" extrusionOk="0">
                  <a:moveTo>
                    <a:pt x="1487" y="0"/>
                  </a:moveTo>
                  <a:lnTo>
                    <a:pt x="0" y="2384"/>
                  </a:lnTo>
                  <a:lnTo>
                    <a:pt x="331" y="2572"/>
                  </a:lnTo>
                  <a:lnTo>
                    <a:pt x="1817" y="213"/>
                  </a:lnTo>
                  <a:lnTo>
                    <a:pt x="14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395015" y="688590"/>
              <a:ext cx="47505" cy="68742"/>
            </a:xfrm>
            <a:custGeom>
              <a:avLst/>
              <a:gdLst/>
              <a:ahLst/>
              <a:cxnLst/>
              <a:rect l="l" t="t" r="r" b="b"/>
              <a:pathLst>
                <a:path w="1794" h="2596" extrusionOk="0">
                  <a:moveTo>
                    <a:pt x="1464" y="0"/>
                  </a:moveTo>
                  <a:lnTo>
                    <a:pt x="1" y="2383"/>
                  </a:lnTo>
                  <a:lnTo>
                    <a:pt x="307" y="2596"/>
                  </a:lnTo>
                  <a:lnTo>
                    <a:pt x="1794" y="213"/>
                  </a:lnTo>
                  <a:lnTo>
                    <a:pt x="14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341287" y="657979"/>
              <a:ext cx="47505" cy="68133"/>
            </a:xfrm>
            <a:custGeom>
              <a:avLst/>
              <a:gdLst/>
              <a:ahLst/>
              <a:cxnLst/>
              <a:rect l="l" t="t" r="r" b="b"/>
              <a:pathLst>
                <a:path w="1794" h="2573" extrusionOk="0">
                  <a:moveTo>
                    <a:pt x="1463" y="0"/>
                  </a:moveTo>
                  <a:lnTo>
                    <a:pt x="1" y="2360"/>
                  </a:lnTo>
                  <a:lnTo>
                    <a:pt x="307" y="2572"/>
                  </a:lnTo>
                  <a:lnTo>
                    <a:pt x="1794" y="189"/>
                  </a:lnTo>
                  <a:lnTo>
                    <a:pt x="14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288803" y="622972"/>
              <a:ext cx="47505" cy="68133"/>
            </a:xfrm>
            <a:custGeom>
              <a:avLst/>
              <a:gdLst/>
              <a:ahLst/>
              <a:cxnLst/>
              <a:rect l="l" t="t" r="r" b="b"/>
              <a:pathLst>
                <a:path w="1794" h="2573" extrusionOk="0">
                  <a:moveTo>
                    <a:pt x="1463" y="1"/>
                  </a:moveTo>
                  <a:lnTo>
                    <a:pt x="1" y="2384"/>
                  </a:lnTo>
                  <a:lnTo>
                    <a:pt x="331" y="2573"/>
                  </a:lnTo>
                  <a:lnTo>
                    <a:pt x="1794" y="213"/>
                  </a:lnTo>
                  <a:lnTo>
                    <a:pt x="146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606831" y="822290"/>
              <a:ext cx="48141" cy="68769"/>
            </a:xfrm>
            <a:custGeom>
              <a:avLst/>
              <a:gdLst/>
              <a:ahLst/>
              <a:cxnLst/>
              <a:rect l="l" t="t" r="r" b="b"/>
              <a:pathLst>
                <a:path w="1818" h="2597" extrusionOk="0">
                  <a:moveTo>
                    <a:pt x="1487" y="1"/>
                  </a:moveTo>
                  <a:lnTo>
                    <a:pt x="0" y="2384"/>
                  </a:lnTo>
                  <a:lnTo>
                    <a:pt x="331" y="2596"/>
                  </a:lnTo>
                  <a:lnTo>
                    <a:pt x="1817" y="213"/>
                  </a:lnTo>
                  <a:lnTo>
                    <a:pt x="14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553712" y="787309"/>
              <a:ext cx="47532" cy="68133"/>
            </a:xfrm>
            <a:custGeom>
              <a:avLst/>
              <a:gdLst/>
              <a:ahLst/>
              <a:cxnLst/>
              <a:rect l="l" t="t" r="r" b="b"/>
              <a:pathLst>
                <a:path w="1795" h="2573" extrusionOk="0">
                  <a:moveTo>
                    <a:pt x="1487" y="0"/>
                  </a:moveTo>
                  <a:lnTo>
                    <a:pt x="1" y="2383"/>
                  </a:lnTo>
                  <a:lnTo>
                    <a:pt x="331" y="2572"/>
                  </a:lnTo>
                  <a:lnTo>
                    <a:pt x="1794" y="213"/>
                  </a:lnTo>
                  <a:lnTo>
                    <a:pt x="14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500619" y="754818"/>
              <a:ext cx="48141" cy="68133"/>
            </a:xfrm>
            <a:custGeom>
              <a:avLst/>
              <a:gdLst/>
              <a:ahLst/>
              <a:cxnLst/>
              <a:rect l="l" t="t" r="r" b="b"/>
              <a:pathLst>
                <a:path w="1818" h="2573" extrusionOk="0">
                  <a:moveTo>
                    <a:pt x="1487" y="0"/>
                  </a:moveTo>
                  <a:lnTo>
                    <a:pt x="0" y="2360"/>
                  </a:lnTo>
                  <a:lnTo>
                    <a:pt x="331" y="2572"/>
                  </a:lnTo>
                  <a:lnTo>
                    <a:pt x="1817" y="189"/>
                  </a:lnTo>
                  <a:lnTo>
                    <a:pt x="14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819892" y="954135"/>
              <a:ext cx="48141" cy="68742"/>
            </a:xfrm>
            <a:custGeom>
              <a:avLst/>
              <a:gdLst/>
              <a:ahLst/>
              <a:cxnLst/>
              <a:rect l="l" t="t" r="r" b="b"/>
              <a:pathLst>
                <a:path w="1818" h="2596" extrusionOk="0">
                  <a:moveTo>
                    <a:pt x="1487" y="0"/>
                  </a:moveTo>
                  <a:lnTo>
                    <a:pt x="0" y="2383"/>
                  </a:lnTo>
                  <a:lnTo>
                    <a:pt x="331" y="2596"/>
                  </a:lnTo>
                  <a:lnTo>
                    <a:pt x="1817" y="213"/>
                  </a:lnTo>
                  <a:lnTo>
                    <a:pt x="14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766772" y="921644"/>
              <a:ext cx="47532" cy="68133"/>
            </a:xfrm>
            <a:custGeom>
              <a:avLst/>
              <a:gdLst/>
              <a:ahLst/>
              <a:cxnLst/>
              <a:rect l="l" t="t" r="r" b="b"/>
              <a:pathLst>
                <a:path w="1795" h="2573" extrusionOk="0">
                  <a:moveTo>
                    <a:pt x="1487" y="0"/>
                  </a:moveTo>
                  <a:lnTo>
                    <a:pt x="1" y="2360"/>
                  </a:lnTo>
                  <a:lnTo>
                    <a:pt x="331" y="2572"/>
                  </a:lnTo>
                  <a:lnTo>
                    <a:pt x="1794" y="189"/>
                  </a:lnTo>
                  <a:lnTo>
                    <a:pt x="148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713044" y="886028"/>
              <a:ext cx="47505" cy="68133"/>
            </a:xfrm>
            <a:custGeom>
              <a:avLst/>
              <a:gdLst/>
              <a:ahLst/>
              <a:cxnLst/>
              <a:rect l="l" t="t" r="r" b="b"/>
              <a:pathLst>
                <a:path w="1794" h="2573" extrusionOk="0">
                  <a:moveTo>
                    <a:pt x="1464" y="0"/>
                  </a:moveTo>
                  <a:lnTo>
                    <a:pt x="1" y="2384"/>
                  </a:lnTo>
                  <a:lnTo>
                    <a:pt x="331" y="2572"/>
                  </a:lnTo>
                  <a:lnTo>
                    <a:pt x="1794" y="213"/>
                  </a:lnTo>
                  <a:lnTo>
                    <a:pt x="14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849259" y="987236"/>
              <a:ext cx="71867" cy="106264"/>
            </a:xfrm>
            <a:custGeom>
              <a:avLst/>
              <a:gdLst/>
              <a:ahLst/>
              <a:cxnLst/>
              <a:rect l="l" t="t" r="r" b="b"/>
              <a:pathLst>
                <a:path w="2714" h="4013" extrusionOk="0">
                  <a:moveTo>
                    <a:pt x="2384" y="1"/>
                  </a:moveTo>
                  <a:lnTo>
                    <a:pt x="0" y="3800"/>
                  </a:lnTo>
                  <a:lnTo>
                    <a:pt x="331" y="4012"/>
                  </a:lnTo>
                  <a:lnTo>
                    <a:pt x="2714" y="213"/>
                  </a:lnTo>
                  <a:lnTo>
                    <a:pt x="23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636198" y="852901"/>
              <a:ext cx="71258" cy="106264"/>
            </a:xfrm>
            <a:custGeom>
              <a:avLst/>
              <a:gdLst/>
              <a:ahLst/>
              <a:cxnLst/>
              <a:rect l="l" t="t" r="r" b="b"/>
              <a:pathLst>
                <a:path w="2691" h="4013" extrusionOk="0">
                  <a:moveTo>
                    <a:pt x="2360" y="1"/>
                  </a:moveTo>
                  <a:lnTo>
                    <a:pt x="0" y="3823"/>
                  </a:lnTo>
                  <a:lnTo>
                    <a:pt x="331" y="4012"/>
                  </a:lnTo>
                  <a:lnTo>
                    <a:pt x="2690" y="213"/>
                  </a:lnTo>
                  <a:lnTo>
                    <a:pt x="23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24382" y="721691"/>
              <a:ext cx="71258" cy="106264"/>
            </a:xfrm>
            <a:custGeom>
              <a:avLst/>
              <a:gdLst/>
              <a:ahLst/>
              <a:cxnLst/>
              <a:rect l="l" t="t" r="r" b="b"/>
              <a:pathLst>
                <a:path w="2691" h="4013" extrusionOk="0">
                  <a:moveTo>
                    <a:pt x="2360" y="1"/>
                  </a:moveTo>
                  <a:lnTo>
                    <a:pt x="1" y="3800"/>
                  </a:lnTo>
                  <a:lnTo>
                    <a:pt x="331" y="4012"/>
                  </a:lnTo>
                  <a:lnTo>
                    <a:pt x="2691" y="213"/>
                  </a:lnTo>
                  <a:lnTo>
                    <a:pt x="23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 name="Google Shape;123;p2"/>
          <p:cNvGrpSpPr/>
          <p:nvPr/>
        </p:nvGrpSpPr>
        <p:grpSpPr>
          <a:xfrm rot="5083635">
            <a:off x="1258583" y="6065680"/>
            <a:ext cx="1102880" cy="1282673"/>
            <a:chOff x="3393878" y="4486785"/>
            <a:chExt cx="827133" cy="961975"/>
          </a:xfrm>
        </p:grpSpPr>
        <p:sp>
          <p:nvSpPr>
            <p:cNvPr id="124" name="Google Shape;124;p2"/>
            <p:cNvSpPr/>
            <p:nvPr/>
          </p:nvSpPr>
          <p:spPr>
            <a:xfrm>
              <a:off x="3453091" y="4486785"/>
              <a:ext cx="767920" cy="914752"/>
            </a:xfrm>
            <a:custGeom>
              <a:avLst/>
              <a:gdLst/>
              <a:ahLst/>
              <a:cxnLst/>
              <a:rect l="l" t="t" r="r" b="b"/>
              <a:pathLst>
                <a:path w="29000" h="34545" extrusionOk="0">
                  <a:moveTo>
                    <a:pt x="2336" y="1"/>
                  </a:moveTo>
                  <a:lnTo>
                    <a:pt x="0" y="1912"/>
                  </a:lnTo>
                  <a:lnTo>
                    <a:pt x="26663" y="34544"/>
                  </a:lnTo>
                  <a:lnTo>
                    <a:pt x="28999" y="32633"/>
                  </a:lnTo>
                  <a:lnTo>
                    <a:pt x="23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393878" y="4534644"/>
              <a:ext cx="767920" cy="914116"/>
            </a:xfrm>
            <a:custGeom>
              <a:avLst/>
              <a:gdLst/>
              <a:ahLst/>
              <a:cxnLst/>
              <a:rect l="l" t="t" r="r" b="b"/>
              <a:pathLst>
                <a:path w="29000" h="34521" extrusionOk="0">
                  <a:moveTo>
                    <a:pt x="2336" y="1"/>
                  </a:moveTo>
                  <a:lnTo>
                    <a:pt x="1" y="1888"/>
                  </a:lnTo>
                  <a:lnTo>
                    <a:pt x="26663" y="34521"/>
                  </a:lnTo>
                  <a:lnTo>
                    <a:pt x="28999" y="32633"/>
                  </a:lnTo>
                  <a:lnTo>
                    <a:pt x="23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468134" y="4614913"/>
              <a:ext cx="63764" cy="54999"/>
            </a:xfrm>
            <a:custGeom>
              <a:avLst/>
              <a:gdLst/>
              <a:ahLst/>
              <a:cxnLst/>
              <a:rect l="l" t="t" r="r" b="b"/>
              <a:pathLst>
                <a:path w="2408" h="2077" extrusionOk="0">
                  <a:moveTo>
                    <a:pt x="2172" y="0"/>
                  </a:moveTo>
                  <a:lnTo>
                    <a:pt x="1" y="1770"/>
                  </a:lnTo>
                  <a:lnTo>
                    <a:pt x="237" y="2077"/>
                  </a:lnTo>
                  <a:lnTo>
                    <a:pt x="2407" y="307"/>
                  </a:lnTo>
                  <a:lnTo>
                    <a:pt x="21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507510" y="4663637"/>
              <a:ext cx="63737" cy="54390"/>
            </a:xfrm>
            <a:custGeom>
              <a:avLst/>
              <a:gdLst/>
              <a:ahLst/>
              <a:cxnLst/>
              <a:rect l="l" t="t" r="r" b="b"/>
              <a:pathLst>
                <a:path w="2407" h="2054" extrusionOk="0">
                  <a:moveTo>
                    <a:pt x="2171" y="1"/>
                  </a:moveTo>
                  <a:lnTo>
                    <a:pt x="0" y="1770"/>
                  </a:lnTo>
                  <a:lnTo>
                    <a:pt x="236"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546860" y="4711752"/>
              <a:ext cx="63764" cy="54390"/>
            </a:xfrm>
            <a:custGeom>
              <a:avLst/>
              <a:gdLst/>
              <a:ahLst/>
              <a:cxnLst/>
              <a:rect l="l" t="t" r="r" b="b"/>
              <a:pathLst>
                <a:path w="2408" h="2054" extrusionOk="0">
                  <a:moveTo>
                    <a:pt x="2172" y="1"/>
                  </a:moveTo>
                  <a:lnTo>
                    <a:pt x="1" y="1770"/>
                  </a:lnTo>
                  <a:lnTo>
                    <a:pt x="260" y="2053"/>
                  </a:lnTo>
                  <a:lnTo>
                    <a:pt x="2407" y="307"/>
                  </a:lnTo>
                  <a:lnTo>
                    <a:pt x="21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941734" y="5194727"/>
              <a:ext cx="63764" cy="54390"/>
            </a:xfrm>
            <a:custGeom>
              <a:avLst/>
              <a:gdLst/>
              <a:ahLst/>
              <a:cxnLst/>
              <a:rect l="l" t="t" r="r" b="b"/>
              <a:pathLst>
                <a:path w="2408" h="2054" extrusionOk="0">
                  <a:moveTo>
                    <a:pt x="2172" y="1"/>
                  </a:moveTo>
                  <a:lnTo>
                    <a:pt x="1" y="1770"/>
                  </a:lnTo>
                  <a:lnTo>
                    <a:pt x="237" y="2054"/>
                  </a:lnTo>
                  <a:lnTo>
                    <a:pt x="2408" y="307"/>
                  </a:lnTo>
                  <a:lnTo>
                    <a:pt x="21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981111" y="5242842"/>
              <a:ext cx="63764" cy="54999"/>
            </a:xfrm>
            <a:custGeom>
              <a:avLst/>
              <a:gdLst/>
              <a:ahLst/>
              <a:cxnLst/>
              <a:rect l="l" t="t" r="r" b="b"/>
              <a:pathLst>
                <a:path w="2408" h="2077" extrusionOk="0">
                  <a:moveTo>
                    <a:pt x="2171" y="1"/>
                  </a:moveTo>
                  <a:lnTo>
                    <a:pt x="0" y="1770"/>
                  </a:lnTo>
                  <a:lnTo>
                    <a:pt x="260"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4020460" y="5291593"/>
              <a:ext cx="63764" cy="54363"/>
            </a:xfrm>
            <a:custGeom>
              <a:avLst/>
              <a:gdLst/>
              <a:ahLst/>
              <a:cxnLst/>
              <a:rect l="l" t="t" r="r" b="b"/>
              <a:pathLst>
                <a:path w="2408" h="2053" extrusionOk="0">
                  <a:moveTo>
                    <a:pt x="2172" y="0"/>
                  </a:moveTo>
                  <a:lnTo>
                    <a:pt x="1" y="1770"/>
                  </a:lnTo>
                  <a:lnTo>
                    <a:pt x="261" y="2053"/>
                  </a:lnTo>
                  <a:lnTo>
                    <a:pt x="2408" y="307"/>
                  </a:lnTo>
                  <a:lnTo>
                    <a:pt x="21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783673" y="5001659"/>
              <a:ext cx="63764" cy="54390"/>
            </a:xfrm>
            <a:custGeom>
              <a:avLst/>
              <a:gdLst/>
              <a:ahLst/>
              <a:cxnLst/>
              <a:rect l="l" t="t" r="r" b="b"/>
              <a:pathLst>
                <a:path w="2408" h="2054" extrusionOk="0">
                  <a:moveTo>
                    <a:pt x="2171" y="1"/>
                  </a:moveTo>
                  <a:lnTo>
                    <a:pt x="0" y="1770"/>
                  </a:lnTo>
                  <a:lnTo>
                    <a:pt x="260"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820480" y="5046299"/>
              <a:ext cx="63128" cy="54390"/>
            </a:xfrm>
            <a:custGeom>
              <a:avLst/>
              <a:gdLst/>
              <a:ahLst/>
              <a:cxnLst/>
              <a:rect l="l" t="t" r="r" b="b"/>
              <a:pathLst>
                <a:path w="2384" h="2054" extrusionOk="0">
                  <a:moveTo>
                    <a:pt x="2148" y="1"/>
                  </a:moveTo>
                  <a:lnTo>
                    <a:pt x="1" y="1747"/>
                  </a:lnTo>
                  <a:lnTo>
                    <a:pt x="237" y="2053"/>
                  </a:lnTo>
                  <a:lnTo>
                    <a:pt x="2384" y="284"/>
                  </a:lnTo>
                  <a:lnTo>
                    <a:pt x="21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863008" y="5097889"/>
              <a:ext cx="63764" cy="54999"/>
            </a:xfrm>
            <a:custGeom>
              <a:avLst/>
              <a:gdLst/>
              <a:ahLst/>
              <a:cxnLst/>
              <a:rect l="l" t="t" r="r" b="b"/>
              <a:pathLst>
                <a:path w="2408" h="2077" extrusionOk="0">
                  <a:moveTo>
                    <a:pt x="2148" y="0"/>
                  </a:moveTo>
                  <a:lnTo>
                    <a:pt x="1" y="1770"/>
                  </a:lnTo>
                  <a:lnTo>
                    <a:pt x="237" y="2077"/>
                  </a:lnTo>
                  <a:lnTo>
                    <a:pt x="2408" y="307"/>
                  </a:lnTo>
                  <a:lnTo>
                    <a:pt x="21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626221" y="4808591"/>
              <a:ext cx="63764" cy="54390"/>
            </a:xfrm>
            <a:custGeom>
              <a:avLst/>
              <a:gdLst/>
              <a:ahLst/>
              <a:cxnLst/>
              <a:rect l="l" t="t" r="r" b="b"/>
              <a:pathLst>
                <a:path w="2408" h="2054" extrusionOk="0">
                  <a:moveTo>
                    <a:pt x="2148" y="1"/>
                  </a:moveTo>
                  <a:lnTo>
                    <a:pt x="0" y="1747"/>
                  </a:lnTo>
                  <a:lnTo>
                    <a:pt x="236" y="2054"/>
                  </a:lnTo>
                  <a:lnTo>
                    <a:pt x="2407" y="284"/>
                  </a:lnTo>
                  <a:lnTo>
                    <a:pt x="21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665571" y="4856706"/>
              <a:ext cx="63764" cy="54390"/>
            </a:xfrm>
            <a:custGeom>
              <a:avLst/>
              <a:gdLst/>
              <a:ahLst/>
              <a:cxnLst/>
              <a:rect l="l" t="t" r="r" b="b"/>
              <a:pathLst>
                <a:path w="2408" h="2054" extrusionOk="0">
                  <a:moveTo>
                    <a:pt x="2148" y="1"/>
                  </a:moveTo>
                  <a:lnTo>
                    <a:pt x="1" y="1770"/>
                  </a:lnTo>
                  <a:lnTo>
                    <a:pt x="237" y="2053"/>
                  </a:lnTo>
                  <a:lnTo>
                    <a:pt x="2408" y="284"/>
                  </a:lnTo>
                  <a:lnTo>
                    <a:pt x="21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704947" y="4904820"/>
              <a:ext cx="63764" cy="54999"/>
            </a:xfrm>
            <a:custGeom>
              <a:avLst/>
              <a:gdLst/>
              <a:ahLst/>
              <a:cxnLst/>
              <a:rect l="l" t="t" r="r" b="b"/>
              <a:pathLst>
                <a:path w="2408" h="2077" extrusionOk="0">
                  <a:moveTo>
                    <a:pt x="2171" y="1"/>
                  </a:moveTo>
                  <a:lnTo>
                    <a:pt x="0" y="1770"/>
                  </a:lnTo>
                  <a:lnTo>
                    <a:pt x="236"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586236" y="4731745"/>
              <a:ext cx="98744" cy="83121"/>
            </a:xfrm>
            <a:custGeom>
              <a:avLst/>
              <a:gdLst/>
              <a:ahLst/>
              <a:cxnLst/>
              <a:rect l="l" t="t" r="r" b="b"/>
              <a:pathLst>
                <a:path w="3729" h="3139" extrusionOk="0">
                  <a:moveTo>
                    <a:pt x="3469" y="1"/>
                  </a:moveTo>
                  <a:lnTo>
                    <a:pt x="0" y="2832"/>
                  </a:lnTo>
                  <a:lnTo>
                    <a:pt x="260" y="3139"/>
                  </a:lnTo>
                  <a:lnTo>
                    <a:pt x="3728" y="307"/>
                  </a:lnTo>
                  <a:lnTo>
                    <a:pt x="34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744297" y="4924813"/>
              <a:ext cx="98744" cy="83121"/>
            </a:xfrm>
            <a:custGeom>
              <a:avLst/>
              <a:gdLst/>
              <a:ahLst/>
              <a:cxnLst/>
              <a:rect l="l" t="t" r="r" b="b"/>
              <a:pathLst>
                <a:path w="3729" h="3139" extrusionOk="0">
                  <a:moveTo>
                    <a:pt x="3469" y="1"/>
                  </a:moveTo>
                  <a:lnTo>
                    <a:pt x="1" y="2832"/>
                  </a:lnTo>
                  <a:lnTo>
                    <a:pt x="260" y="3139"/>
                  </a:lnTo>
                  <a:lnTo>
                    <a:pt x="3729" y="307"/>
                  </a:lnTo>
                  <a:lnTo>
                    <a:pt x="34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902385" y="5118517"/>
              <a:ext cx="98108" cy="82485"/>
            </a:xfrm>
            <a:custGeom>
              <a:avLst/>
              <a:gdLst/>
              <a:ahLst/>
              <a:cxnLst/>
              <a:rect l="l" t="t" r="r" b="b"/>
              <a:pathLst>
                <a:path w="3705" h="3115" extrusionOk="0">
                  <a:moveTo>
                    <a:pt x="3469" y="0"/>
                  </a:moveTo>
                  <a:lnTo>
                    <a:pt x="0" y="2832"/>
                  </a:lnTo>
                  <a:lnTo>
                    <a:pt x="236" y="3115"/>
                  </a:lnTo>
                  <a:lnTo>
                    <a:pt x="3705" y="283"/>
                  </a:lnTo>
                  <a:lnTo>
                    <a:pt x="34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2"/>
          <p:cNvGrpSpPr/>
          <p:nvPr/>
        </p:nvGrpSpPr>
        <p:grpSpPr>
          <a:xfrm>
            <a:off x="41465" y="5211569"/>
            <a:ext cx="981420" cy="1768659"/>
            <a:chOff x="1672423" y="3253452"/>
            <a:chExt cx="736065" cy="1326494"/>
          </a:xfrm>
        </p:grpSpPr>
        <p:sp>
          <p:nvSpPr>
            <p:cNvPr id="142" name="Google Shape;142;p2"/>
            <p:cNvSpPr/>
            <p:nvPr/>
          </p:nvSpPr>
          <p:spPr>
            <a:xfrm>
              <a:off x="1695567" y="3610513"/>
              <a:ext cx="712921" cy="969433"/>
            </a:xfrm>
            <a:custGeom>
              <a:avLst/>
              <a:gdLst/>
              <a:ahLst/>
              <a:cxnLst/>
              <a:rect l="l" t="t" r="r" b="b"/>
              <a:pathLst>
                <a:path w="26923" h="36610" extrusionOk="0">
                  <a:moveTo>
                    <a:pt x="13761" y="14426"/>
                  </a:moveTo>
                  <a:cubicBezTo>
                    <a:pt x="13838" y="14426"/>
                    <a:pt x="13915" y="14427"/>
                    <a:pt x="13992" y="14429"/>
                  </a:cubicBezTo>
                  <a:cubicBezTo>
                    <a:pt x="17814" y="14500"/>
                    <a:pt x="21212" y="16860"/>
                    <a:pt x="22604" y="20423"/>
                  </a:cubicBezTo>
                  <a:cubicBezTo>
                    <a:pt x="24492" y="25260"/>
                    <a:pt x="22085" y="30757"/>
                    <a:pt x="17248" y="32645"/>
                  </a:cubicBezTo>
                  <a:cubicBezTo>
                    <a:pt x="16071" y="33102"/>
                    <a:pt x="14899" y="33312"/>
                    <a:pt x="13768" y="33312"/>
                  </a:cubicBezTo>
                  <a:cubicBezTo>
                    <a:pt x="7373" y="33312"/>
                    <a:pt x="2300" y="26605"/>
                    <a:pt x="5167" y="20069"/>
                  </a:cubicBezTo>
                  <a:cubicBezTo>
                    <a:pt x="6670" y="16647"/>
                    <a:pt x="10052" y="14426"/>
                    <a:pt x="13761" y="14426"/>
                  </a:cubicBezTo>
                  <a:close/>
                  <a:moveTo>
                    <a:pt x="8578" y="1"/>
                  </a:moveTo>
                  <a:cubicBezTo>
                    <a:pt x="8353" y="1"/>
                    <a:pt x="8125" y="42"/>
                    <a:pt x="7904" y="131"/>
                  </a:cubicBezTo>
                  <a:lnTo>
                    <a:pt x="2053" y="2419"/>
                  </a:lnTo>
                  <a:cubicBezTo>
                    <a:pt x="103" y="3267"/>
                    <a:pt x="933" y="6000"/>
                    <a:pt x="2746" y="6000"/>
                  </a:cubicBezTo>
                  <a:cubicBezTo>
                    <a:pt x="2952" y="6000"/>
                    <a:pt x="3170" y="5965"/>
                    <a:pt x="3398" y="5888"/>
                  </a:cubicBezTo>
                  <a:lnTo>
                    <a:pt x="3704" y="5770"/>
                  </a:lnTo>
                  <a:lnTo>
                    <a:pt x="6701" y="13415"/>
                  </a:lnTo>
                  <a:cubicBezTo>
                    <a:pt x="2053" y="16553"/>
                    <a:pt x="0" y="22334"/>
                    <a:pt x="1652" y="27666"/>
                  </a:cubicBezTo>
                  <a:cubicBezTo>
                    <a:pt x="3293" y="32988"/>
                    <a:pt x="8195" y="36609"/>
                    <a:pt x="13743" y="36609"/>
                  </a:cubicBezTo>
                  <a:cubicBezTo>
                    <a:pt x="13779" y="36609"/>
                    <a:pt x="13815" y="36609"/>
                    <a:pt x="13850" y="36609"/>
                  </a:cubicBezTo>
                  <a:cubicBezTo>
                    <a:pt x="18711" y="36609"/>
                    <a:pt x="23147" y="33825"/>
                    <a:pt x="25247" y="29436"/>
                  </a:cubicBezTo>
                  <a:cubicBezTo>
                    <a:pt x="26781" y="26251"/>
                    <a:pt x="26922" y="22593"/>
                    <a:pt x="25648" y="19314"/>
                  </a:cubicBezTo>
                  <a:cubicBezTo>
                    <a:pt x="23736" y="14376"/>
                    <a:pt x="19018" y="11216"/>
                    <a:pt x="13859" y="11216"/>
                  </a:cubicBezTo>
                  <a:cubicBezTo>
                    <a:pt x="13224" y="11216"/>
                    <a:pt x="12583" y="11264"/>
                    <a:pt x="11939" y="11362"/>
                  </a:cubicBezTo>
                  <a:lnTo>
                    <a:pt x="8943" y="3717"/>
                  </a:lnTo>
                  <a:lnTo>
                    <a:pt x="9249" y="3599"/>
                  </a:lnTo>
                  <a:cubicBezTo>
                    <a:pt x="10193" y="3222"/>
                    <a:pt x="10689" y="2160"/>
                    <a:pt x="10311" y="1192"/>
                  </a:cubicBezTo>
                  <a:cubicBezTo>
                    <a:pt x="10022" y="451"/>
                    <a:pt x="9317" y="1"/>
                    <a:pt x="8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744291" y="3707670"/>
              <a:ext cx="629827" cy="814684"/>
            </a:xfrm>
            <a:custGeom>
              <a:avLst/>
              <a:gdLst/>
              <a:ahLst/>
              <a:cxnLst/>
              <a:rect l="l" t="t" r="r" b="b"/>
              <a:pathLst>
                <a:path w="23785" h="30766" extrusionOk="0">
                  <a:moveTo>
                    <a:pt x="5097" y="1"/>
                  </a:moveTo>
                  <a:lnTo>
                    <a:pt x="3304" y="709"/>
                  </a:lnTo>
                  <a:lnTo>
                    <a:pt x="7221" y="10737"/>
                  </a:lnTo>
                  <a:cubicBezTo>
                    <a:pt x="2171" y="13261"/>
                    <a:pt x="0" y="19325"/>
                    <a:pt x="2289" y="24493"/>
                  </a:cubicBezTo>
                  <a:cubicBezTo>
                    <a:pt x="4028" y="28419"/>
                    <a:pt x="7879" y="30765"/>
                    <a:pt x="11946" y="30765"/>
                  </a:cubicBezTo>
                  <a:cubicBezTo>
                    <a:pt x="13232" y="30765"/>
                    <a:pt x="14540" y="30531"/>
                    <a:pt x="15809" y="30038"/>
                  </a:cubicBezTo>
                  <a:cubicBezTo>
                    <a:pt x="21071" y="27985"/>
                    <a:pt x="23784" y="22157"/>
                    <a:pt x="21968" y="16801"/>
                  </a:cubicBezTo>
                  <a:cubicBezTo>
                    <a:pt x="20477" y="12406"/>
                    <a:pt x="16365" y="9616"/>
                    <a:pt x="11940" y="9616"/>
                  </a:cubicBezTo>
                  <a:cubicBezTo>
                    <a:pt x="10971" y="9616"/>
                    <a:pt x="9988" y="9749"/>
                    <a:pt x="9014" y="10029"/>
                  </a:cubicBezTo>
                  <a:lnTo>
                    <a:pt x="5097" y="1"/>
                  </a:lnTo>
                  <a:close/>
                </a:path>
              </a:pathLst>
            </a:custGeom>
            <a:solidFill>
              <a:srgbClr val="E2F2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821931" y="4073205"/>
              <a:ext cx="510958" cy="395293"/>
            </a:xfrm>
            <a:custGeom>
              <a:avLst/>
              <a:gdLst/>
              <a:ahLst/>
              <a:cxnLst/>
              <a:rect l="l" t="t" r="r" b="b"/>
              <a:pathLst>
                <a:path w="19296" h="14928" extrusionOk="0">
                  <a:moveTo>
                    <a:pt x="14128" y="0"/>
                  </a:moveTo>
                  <a:lnTo>
                    <a:pt x="962" y="5144"/>
                  </a:lnTo>
                  <a:cubicBezTo>
                    <a:pt x="0" y="10460"/>
                    <a:pt x="4193" y="14928"/>
                    <a:pt x="9105" y="14928"/>
                  </a:cubicBezTo>
                  <a:cubicBezTo>
                    <a:pt x="10101" y="14928"/>
                    <a:pt x="11127" y="14744"/>
                    <a:pt x="12146" y="14346"/>
                  </a:cubicBezTo>
                  <a:cubicBezTo>
                    <a:pt x="18186" y="11987"/>
                    <a:pt x="19295" y="3917"/>
                    <a:pt x="141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921100" y="4295375"/>
              <a:ext cx="48141" cy="42394"/>
            </a:xfrm>
            <a:custGeom>
              <a:avLst/>
              <a:gdLst/>
              <a:ahLst/>
              <a:cxnLst/>
              <a:rect l="l" t="t" r="r" b="b"/>
              <a:pathLst>
                <a:path w="1818" h="1601" extrusionOk="0">
                  <a:moveTo>
                    <a:pt x="901" y="1"/>
                  </a:moveTo>
                  <a:cubicBezTo>
                    <a:pt x="805" y="1"/>
                    <a:pt x="708" y="19"/>
                    <a:pt x="614" y="57"/>
                  </a:cubicBezTo>
                  <a:cubicBezTo>
                    <a:pt x="213" y="222"/>
                    <a:pt x="1" y="671"/>
                    <a:pt x="166" y="1095"/>
                  </a:cubicBezTo>
                  <a:cubicBezTo>
                    <a:pt x="293" y="1403"/>
                    <a:pt x="587" y="1600"/>
                    <a:pt x="908" y="1600"/>
                  </a:cubicBezTo>
                  <a:cubicBezTo>
                    <a:pt x="1006" y="1600"/>
                    <a:pt x="1106" y="1582"/>
                    <a:pt x="1204" y="1544"/>
                  </a:cubicBezTo>
                  <a:cubicBezTo>
                    <a:pt x="1605" y="1379"/>
                    <a:pt x="1818" y="930"/>
                    <a:pt x="1653" y="506"/>
                  </a:cubicBezTo>
                  <a:cubicBezTo>
                    <a:pt x="1526" y="198"/>
                    <a:pt x="1218" y="1"/>
                    <a:pt x="901"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939239" y="4228141"/>
              <a:ext cx="41256" cy="36357"/>
            </a:xfrm>
            <a:custGeom>
              <a:avLst/>
              <a:gdLst/>
              <a:ahLst/>
              <a:cxnLst/>
              <a:rect l="l" t="t" r="r" b="b"/>
              <a:pathLst>
                <a:path w="1558" h="1373" extrusionOk="0">
                  <a:moveTo>
                    <a:pt x="764" y="1"/>
                  </a:moveTo>
                  <a:cubicBezTo>
                    <a:pt x="683" y="1"/>
                    <a:pt x="600" y="16"/>
                    <a:pt x="519" y="48"/>
                  </a:cubicBezTo>
                  <a:cubicBezTo>
                    <a:pt x="189" y="190"/>
                    <a:pt x="0" y="591"/>
                    <a:pt x="142" y="945"/>
                  </a:cubicBezTo>
                  <a:cubicBezTo>
                    <a:pt x="249" y="1213"/>
                    <a:pt x="505" y="1373"/>
                    <a:pt x="777" y="1373"/>
                  </a:cubicBezTo>
                  <a:cubicBezTo>
                    <a:pt x="864" y="1373"/>
                    <a:pt x="953" y="1356"/>
                    <a:pt x="1038" y="1322"/>
                  </a:cubicBezTo>
                  <a:cubicBezTo>
                    <a:pt x="1369" y="1181"/>
                    <a:pt x="1557" y="803"/>
                    <a:pt x="1416" y="449"/>
                  </a:cubicBezTo>
                  <a:cubicBezTo>
                    <a:pt x="1306" y="176"/>
                    <a:pt x="1042" y="1"/>
                    <a:pt x="764"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976099" y="4277262"/>
              <a:ext cx="28757" cy="25500"/>
            </a:xfrm>
            <a:custGeom>
              <a:avLst/>
              <a:gdLst/>
              <a:ahLst/>
              <a:cxnLst/>
              <a:rect l="l" t="t" r="r" b="b"/>
              <a:pathLst>
                <a:path w="1086" h="963" extrusionOk="0">
                  <a:moveTo>
                    <a:pt x="549" y="1"/>
                  </a:moveTo>
                  <a:cubicBezTo>
                    <a:pt x="491" y="1"/>
                    <a:pt x="433" y="11"/>
                    <a:pt x="378" y="33"/>
                  </a:cubicBezTo>
                  <a:cubicBezTo>
                    <a:pt x="118" y="128"/>
                    <a:pt x="0" y="411"/>
                    <a:pt x="95" y="647"/>
                  </a:cubicBezTo>
                  <a:cubicBezTo>
                    <a:pt x="167" y="846"/>
                    <a:pt x="351" y="962"/>
                    <a:pt x="540" y="962"/>
                  </a:cubicBezTo>
                  <a:cubicBezTo>
                    <a:pt x="597" y="962"/>
                    <a:pt x="654" y="952"/>
                    <a:pt x="708" y="930"/>
                  </a:cubicBezTo>
                  <a:cubicBezTo>
                    <a:pt x="968" y="836"/>
                    <a:pt x="1086" y="553"/>
                    <a:pt x="991" y="293"/>
                  </a:cubicBezTo>
                  <a:cubicBezTo>
                    <a:pt x="919" y="112"/>
                    <a:pt x="736" y="1"/>
                    <a:pt x="549"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672423" y="3530225"/>
              <a:ext cx="46896" cy="46896"/>
            </a:xfrm>
            <a:custGeom>
              <a:avLst/>
              <a:gdLst/>
              <a:ahLst/>
              <a:cxnLst/>
              <a:rect l="l" t="t" r="r" b="b"/>
              <a:pathLst>
                <a:path w="1771" h="1771" extrusionOk="0">
                  <a:moveTo>
                    <a:pt x="874" y="1"/>
                  </a:moveTo>
                  <a:cubicBezTo>
                    <a:pt x="379" y="1"/>
                    <a:pt x="1" y="402"/>
                    <a:pt x="1" y="897"/>
                  </a:cubicBezTo>
                  <a:cubicBezTo>
                    <a:pt x="1" y="1369"/>
                    <a:pt x="379" y="1770"/>
                    <a:pt x="874" y="1770"/>
                  </a:cubicBezTo>
                  <a:cubicBezTo>
                    <a:pt x="1370" y="1770"/>
                    <a:pt x="1771" y="1369"/>
                    <a:pt x="1771" y="897"/>
                  </a:cubicBezTo>
                  <a:cubicBezTo>
                    <a:pt x="1771" y="402"/>
                    <a:pt x="1370" y="1"/>
                    <a:pt x="8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672423" y="3253452"/>
              <a:ext cx="134360" cy="134969"/>
            </a:xfrm>
            <a:custGeom>
              <a:avLst/>
              <a:gdLst/>
              <a:ahLst/>
              <a:cxnLst/>
              <a:rect l="l" t="t" r="r" b="b"/>
              <a:pathLst>
                <a:path w="5074" h="5097" extrusionOk="0">
                  <a:moveTo>
                    <a:pt x="2549" y="0"/>
                  </a:moveTo>
                  <a:cubicBezTo>
                    <a:pt x="1134" y="0"/>
                    <a:pt x="1" y="1156"/>
                    <a:pt x="1" y="2548"/>
                  </a:cubicBezTo>
                  <a:cubicBezTo>
                    <a:pt x="1" y="3964"/>
                    <a:pt x="1134" y="5097"/>
                    <a:pt x="2549" y="5097"/>
                  </a:cubicBezTo>
                  <a:cubicBezTo>
                    <a:pt x="3941" y="5097"/>
                    <a:pt x="5074" y="3964"/>
                    <a:pt x="5074" y="2548"/>
                  </a:cubicBezTo>
                  <a:cubicBezTo>
                    <a:pt x="5074" y="1156"/>
                    <a:pt x="3941" y="0"/>
                    <a:pt x="2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771168" y="3449645"/>
              <a:ext cx="60613" cy="60004"/>
            </a:xfrm>
            <a:custGeom>
              <a:avLst/>
              <a:gdLst/>
              <a:ahLst/>
              <a:cxnLst/>
              <a:rect l="l" t="t" r="r" b="b"/>
              <a:pathLst>
                <a:path w="2289" h="2266" extrusionOk="0">
                  <a:moveTo>
                    <a:pt x="1133" y="0"/>
                  </a:moveTo>
                  <a:cubicBezTo>
                    <a:pt x="519" y="0"/>
                    <a:pt x="0" y="496"/>
                    <a:pt x="0" y="1133"/>
                  </a:cubicBezTo>
                  <a:cubicBezTo>
                    <a:pt x="0" y="1746"/>
                    <a:pt x="519" y="2265"/>
                    <a:pt x="1133" y="2265"/>
                  </a:cubicBezTo>
                  <a:cubicBezTo>
                    <a:pt x="1770" y="2265"/>
                    <a:pt x="2289" y="1746"/>
                    <a:pt x="2289" y="1133"/>
                  </a:cubicBezTo>
                  <a:cubicBezTo>
                    <a:pt x="2289" y="496"/>
                    <a:pt x="1770"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2"/>
          <p:cNvGrpSpPr/>
          <p:nvPr/>
        </p:nvGrpSpPr>
        <p:grpSpPr>
          <a:xfrm>
            <a:off x="10384095" y="5732619"/>
            <a:ext cx="1187152" cy="1468231"/>
            <a:chOff x="5959271" y="3613664"/>
            <a:chExt cx="890364" cy="1101173"/>
          </a:xfrm>
        </p:grpSpPr>
        <p:sp>
          <p:nvSpPr>
            <p:cNvPr id="152" name="Google Shape;152;p2"/>
            <p:cNvSpPr/>
            <p:nvPr/>
          </p:nvSpPr>
          <p:spPr>
            <a:xfrm>
              <a:off x="6201062" y="3613664"/>
              <a:ext cx="192457" cy="184645"/>
            </a:xfrm>
            <a:custGeom>
              <a:avLst/>
              <a:gdLst/>
              <a:ahLst/>
              <a:cxnLst/>
              <a:rect l="l" t="t" r="r" b="b"/>
              <a:pathLst>
                <a:path w="7268" h="6973" extrusionOk="0">
                  <a:moveTo>
                    <a:pt x="3272" y="1"/>
                  </a:moveTo>
                  <a:cubicBezTo>
                    <a:pt x="3181" y="1"/>
                    <a:pt x="3089" y="4"/>
                    <a:pt x="2997" y="12"/>
                  </a:cubicBezTo>
                  <a:lnTo>
                    <a:pt x="2973" y="12"/>
                  </a:lnTo>
                  <a:cubicBezTo>
                    <a:pt x="1817" y="271"/>
                    <a:pt x="873" y="1121"/>
                    <a:pt x="449" y="2230"/>
                  </a:cubicBezTo>
                  <a:cubicBezTo>
                    <a:pt x="48" y="3315"/>
                    <a:pt x="0" y="4495"/>
                    <a:pt x="284" y="5627"/>
                  </a:cubicBezTo>
                  <a:cubicBezTo>
                    <a:pt x="378" y="5981"/>
                    <a:pt x="472" y="6359"/>
                    <a:pt x="614" y="6713"/>
                  </a:cubicBezTo>
                  <a:lnTo>
                    <a:pt x="708" y="6972"/>
                  </a:lnTo>
                  <a:lnTo>
                    <a:pt x="968" y="6878"/>
                  </a:lnTo>
                  <a:cubicBezTo>
                    <a:pt x="1227" y="6760"/>
                    <a:pt x="1511" y="6665"/>
                    <a:pt x="1770" y="6571"/>
                  </a:cubicBezTo>
                  <a:lnTo>
                    <a:pt x="2006" y="6500"/>
                  </a:lnTo>
                  <a:lnTo>
                    <a:pt x="2360" y="6382"/>
                  </a:lnTo>
                  <a:lnTo>
                    <a:pt x="2266" y="6123"/>
                  </a:lnTo>
                  <a:cubicBezTo>
                    <a:pt x="2148" y="5792"/>
                    <a:pt x="2053" y="5462"/>
                    <a:pt x="1959" y="5108"/>
                  </a:cubicBezTo>
                  <a:cubicBezTo>
                    <a:pt x="1794" y="4377"/>
                    <a:pt x="1794" y="3622"/>
                    <a:pt x="2006" y="2914"/>
                  </a:cubicBezTo>
                  <a:cubicBezTo>
                    <a:pt x="2099" y="2076"/>
                    <a:pt x="2776" y="1613"/>
                    <a:pt x="3455" y="1613"/>
                  </a:cubicBezTo>
                  <a:cubicBezTo>
                    <a:pt x="3982" y="1613"/>
                    <a:pt x="4509" y="1892"/>
                    <a:pt x="4767" y="2489"/>
                  </a:cubicBezTo>
                  <a:cubicBezTo>
                    <a:pt x="5191" y="3103"/>
                    <a:pt x="5427" y="3834"/>
                    <a:pt x="5475" y="4565"/>
                  </a:cubicBezTo>
                  <a:cubicBezTo>
                    <a:pt x="5498" y="4919"/>
                    <a:pt x="5498" y="5273"/>
                    <a:pt x="5498" y="5627"/>
                  </a:cubicBezTo>
                  <a:lnTo>
                    <a:pt x="5498" y="5934"/>
                  </a:lnTo>
                  <a:lnTo>
                    <a:pt x="6088" y="5934"/>
                  </a:lnTo>
                  <a:cubicBezTo>
                    <a:pt x="6395" y="5934"/>
                    <a:pt x="6654" y="5958"/>
                    <a:pt x="6961" y="5981"/>
                  </a:cubicBezTo>
                  <a:lnTo>
                    <a:pt x="7244" y="6005"/>
                  </a:lnTo>
                  <a:lnTo>
                    <a:pt x="7244" y="5698"/>
                  </a:lnTo>
                  <a:cubicBezTo>
                    <a:pt x="7268" y="5321"/>
                    <a:pt x="7268" y="4943"/>
                    <a:pt x="7221" y="4565"/>
                  </a:cubicBezTo>
                  <a:cubicBezTo>
                    <a:pt x="7173" y="3409"/>
                    <a:pt x="6772" y="2300"/>
                    <a:pt x="6064" y="1380"/>
                  </a:cubicBezTo>
                  <a:cubicBezTo>
                    <a:pt x="5390" y="510"/>
                    <a:pt x="4354" y="1"/>
                    <a:pt x="3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6457869" y="3708411"/>
              <a:ext cx="169949" cy="134254"/>
            </a:xfrm>
            <a:custGeom>
              <a:avLst/>
              <a:gdLst/>
              <a:ahLst/>
              <a:cxnLst/>
              <a:rect l="l" t="t" r="r" b="b"/>
              <a:pathLst>
                <a:path w="6418" h="5070" extrusionOk="0">
                  <a:moveTo>
                    <a:pt x="2549" y="1"/>
                  </a:moveTo>
                  <a:cubicBezTo>
                    <a:pt x="2035" y="1"/>
                    <a:pt x="1528" y="70"/>
                    <a:pt x="1062" y="303"/>
                  </a:cubicBezTo>
                  <a:cubicBezTo>
                    <a:pt x="401" y="681"/>
                    <a:pt x="0" y="1412"/>
                    <a:pt x="47" y="2191"/>
                  </a:cubicBezTo>
                  <a:cubicBezTo>
                    <a:pt x="2312" y="2663"/>
                    <a:pt x="4483" y="3536"/>
                    <a:pt x="6253" y="5069"/>
                  </a:cubicBezTo>
                  <a:cubicBezTo>
                    <a:pt x="6324" y="3819"/>
                    <a:pt x="6418" y="1672"/>
                    <a:pt x="5828" y="1011"/>
                  </a:cubicBezTo>
                  <a:cubicBezTo>
                    <a:pt x="5238" y="350"/>
                    <a:pt x="4271" y="138"/>
                    <a:pt x="3351" y="44"/>
                  </a:cubicBezTo>
                  <a:cubicBezTo>
                    <a:pt x="3085" y="19"/>
                    <a:pt x="2816" y="1"/>
                    <a:pt x="2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5989246" y="3771885"/>
              <a:ext cx="164970" cy="162614"/>
            </a:xfrm>
            <a:custGeom>
              <a:avLst/>
              <a:gdLst/>
              <a:ahLst/>
              <a:cxnLst/>
              <a:rect l="l" t="t" r="r" b="b"/>
              <a:pathLst>
                <a:path w="6230" h="6141" extrusionOk="0">
                  <a:moveTo>
                    <a:pt x="4312" y="1"/>
                  </a:moveTo>
                  <a:cubicBezTo>
                    <a:pt x="3680" y="1"/>
                    <a:pt x="3039" y="223"/>
                    <a:pt x="2431" y="478"/>
                  </a:cubicBezTo>
                  <a:cubicBezTo>
                    <a:pt x="1605" y="832"/>
                    <a:pt x="732" y="1328"/>
                    <a:pt x="378" y="2130"/>
                  </a:cubicBezTo>
                  <a:cubicBezTo>
                    <a:pt x="1" y="2956"/>
                    <a:pt x="732" y="4961"/>
                    <a:pt x="1157" y="6141"/>
                  </a:cubicBezTo>
                  <a:cubicBezTo>
                    <a:pt x="2407" y="4135"/>
                    <a:pt x="4201" y="2672"/>
                    <a:pt x="6230" y="1540"/>
                  </a:cubicBezTo>
                  <a:cubicBezTo>
                    <a:pt x="6041" y="785"/>
                    <a:pt x="5451" y="219"/>
                    <a:pt x="4696" y="30"/>
                  </a:cubicBezTo>
                  <a:cubicBezTo>
                    <a:pt x="4569" y="10"/>
                    <a:pt x="4441" y="1"/>
                    <a:pt x="43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5959271" y="3755175"/>
              <a:ext cx="890364" cy="959662"/>
            </a:xfrm>
            <a:custGeom>
              <a:avLst/>
              <a:gdLst/>
              <a:ahLst/>
              <a:cxnLst/>
              <a:rect l="l" t="t" r="r" b="b"/>
              <a:pathLst>
                <a:path w="33624" h="36241" extrusionOk="0">
                  <a:moveTo>
                    <a:pt x="17250" y="5383"/>
                  </a:moveTo>
                  <a:cubicBezTo>
                    <a:pt x="17942" y="5383"/>
                    <a:pt x="18634" y="5413"/>
                    <a:pt x="19325" y="5474"/>
                  </a:cubicBezTo>
                  <a:cubicBezTo>
                    <a:pt x="20386" y="5569"/>
                    <a:pt x="21495" y="5852"/>
                    <a:pt x="22180" y="6654"/>
                  </a:cubicBezTo>
                  <a:cubicBezTo>
                    <a:pt x="22581" y="7197"/>
                    <a:pt x="22864" y="7834"/>
                    <a:pt x="23029" y="8494"/>
                  </a:cubicBezTo>
                  <a:cubicBezTo>
                    <a:pt x="23407" y="9674"/>
                    <a:pt x="23784" y="11066"/>
                    <a:pt x="23100" y="12105"/>
                  </a:cubicBezTo>
                  <a:cubicBezTo>
                    <a:pt x="22416" y="13214"/>
                    <a:pt x="20929" y="13473"/>
                    <a:pt x="19631" y="13591"/>
                  </a:cubicBezTo>
                  <a:lnTo>
                    <a:pt x="10547" y="14960"/>
                  </a:lnTo>
                  <a:cubicBezTo>
                    <a:pt x="9957" y="15101"/>
                    <a:pt x="9367" y="15172"/>
                    <a:pt x="8754" y="15196"/>
                  </a:cubicBezTo>
                  <a:cubicBezTo>
                    <a:pt x="8689" y="15200"/>
                    <a:pt x="8625" y="15202"/>
                    <a:pt x="8560" y="15202"/>
                  </a:cubicBezTo>
                  <a:cubicBezTo>
                    <a:pt x="7918" y="15202"/>
                    <a:pt x="7289" y="14989"/>
                    <a:pt x="6796" y="14582"/>
                  </a:cubicBezTo>
                  <a:cubicBezTo>
                    <a:pt x="5852" y="13780"/>
                    <a:pt x="5781" y="12340"/>
                    <a:pt x="5805" y="11114"/>
                  </a:cubicBezTo>
                  <a:cubicBezTo>
                    <a:pt x="5757" y="10429"/>
                    <a:pt x="5852" y="9745"/>
                    <a:pt x="6064" y="9108"/>
                  </a:cubicBezTo>
                  <a:cubicBezTo>
                    <a:pt x="6465" y="8164"/>
                    <a:pt x="7362" y="7551"/>
                    <a:pt x="8306" y="7173"/>
                  </a:cubicBezTo>
                  <a:cubicBezTo>
                    <a:pt x="8376" y="7150"/>
                    <a:pt x="8447" y="7126"/>
                    <a:pt x="8542" y="7079"/>
                  </a:cubicBezTo>
                  <a:cubicBezTo>
                    <a:pt x="8707" y="7008"/>
                    <a:pt x="9155" y="6819"/>
                    <a:pt x="9792" y="6583"/>
                  </a:cubicBezTo>
                  <a:cubicBezTo>
                    <a:pt x="12200" y="5787"/>
                    <a:pt x="14723" y="5383"/>
                    <a:pt x="17250" y="5383"/>
                  </a:cubicBezTo>
                  <a:close/>
                  <a:moveTo>
                    <a:pt x="15172" y="0"/>
                  </a:moveTo>
                  <a:cubicBezTo>
                    <a:pt x="14983" y="0"/>
                    <a:pt x="14771" y="0"/>
                    <a:pt x="14582" y="24"/>
                  </a:cubicBezTo>
                  <a:lnTo>
                    <a:pt x="11326" y="519"/>
                  </a:lnTo>
                  <a:cubicBezTo>
                    <a:pt x="11113" y="543"/>
                    <a:pt x="10925" y="590"/>
                    <a:pt x="10736" y="661"/>
                  </a:cubicBezTo>
                  <a:cubicBezTo>
                    <a:pt x="10476" y="755"/>
                    <a:pt x="10193" y="873"/>
                    <a:pt x="9934" y="968"/>
                  </a:cubicBezTo>
                  <a:cubicBezTo>
                    <a:pt x="9037" y="1298"/>
                    <a:pt x="8188" y="1699"/>
                    <a:pt x="7362" y="2171"/>
                  </a:cubicBezTo>
                  <a:cubicBezTo>
                    <a:pt x="5309" y="3280"/>
                    <a:pt x="3516" y="4766"/>
                    <a:pt x="2265" y="6748"/>
                  </a:cubicBezTo>
                  <a:lnTo>
                    <a:pt x="2194" y="6866"/>
                  </a:lnTo>
                  <a:cubicBezTo>
                    <a:pt x="236" y="10075"/>
                    <a:pt x="0" y="14110"/>
                    <a:pt x="118" y="17933"/>
                  </a:cubicBezTo>
                  <a:cubicBezTo>
                    <a:pt x="307" y="23265"/>
                    <a:pt x="1085" y="28550"/>
                    <a:pt x="1982" y="33836"/>
                  </a:cubicBezTo>
                  <a:cubicBezTo>
                    <a:pt x="2178" y="35229"/>
                    <a:pt x="3378" y="36241"/>
                    <a:pt x="4749" y="36241"/>
                  </a:cubicBezTo>
                  <a:cubicBezTo>
                    <a:pt x="4864" y="36241"/>
                    <a:pt x="4980" y="36234"/>
                    <a:pt x="5097" y="36219"/>
                  </a:cubicBezTo>
                  <a:lnTo>
                    <a:pt x="10901" y="35346"/>
                  </a:lnTo>
                  <a:lnTo>
                    <a:pt x="31099" y="32279"/>
                  </a:lnTo>
                  <a:cubicBezTo>
                    <a:pt x="32609" y="32019"/>
                    <a:pt x="33623" y="30580"/>
                    <a:pt x="33387" y="29070"/>
                  </a:cubicBezTo>
                  <a:cubicBezTo>
                    <a:pt x="32680" y="23784"/>
                    <a:pt x="31854" y="18499"/>
                    <a:pt x="30462" y="13355"/>
                  </a:cubicBezTo>
                  <a:cubicBezTo>
                    <a:pt x="29447" y="9651"/>
                    <a:pt x="28008" y="5875"/>
                    <a:pt x="25200" y="3398"/>
                  </a:cubicBezTo>
                  <a:lnTo>
                    <a:pt x="25082" y="3303"/>
                  </a:lnTo>
                  <a:cubicBezTo>
                    <a:pt x="23312" y="1770"/>
                    <a:pt x="21141" y="897"/>
                    <a:pt x="18876" y="425"/>
                  </a:cubicBezTo>
                  <a:cubicBezTo>
                    <a:pt x="17932" y="236"/>
                    <a:pt x="17012" y="118"/>
                    <a:pt x="16068" y="47"/>
                  </a:cubicBezTo>
                  <a:cubicBezTo>
                    <a:pt x="15762" y="24"/>
                    <a:pt x="15479" y="0"/>
                    <a:pt x="15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5996740" y="3784992"/>
              <a:ext cx="720441" cy="393360"/>
            </a:xfrm>
            <a:custGeom>
              <a:avLst/>
              <a:gdLst/>
              <a:ahLst/>
              <a:cxnLst/>
              <a:rect l="l" t="t" r="r" b="b"/>
              <a:pathLst>
                <a:path w="27207" h="14855" extrusionOk="0">
                  <a:moveTo>
                    <a:pt x="13943" y="1"/>
                  </a:moveTo>
                  <a:cubicBezTo>
                    <a:pt x="11983" y="1"/>
                    <a:pt x="10044" y="386"/>
                    <a:pt x="8236" y="1139"/>
                  </a:cubicBezTo>
                  <a:cubicBezTo>
                    <a:pt x="5782" y="2154"/>
                    <a:pt x="3682" y="3853"/>
                    <a:pt x="2172" y="6000"/>
                  </a:cubicBezTo>
                  <a:cubicBezTo>
                    <a:pt x="614" y="8265"/>
                    <a:pt x="48" y="11073"/>
                    <a:pt x="1" y="13786"/>
                  </a:cubicBezTo>
                  <a:lnTo>
                    <a:pt x="1" y="14754"/>
                  </a:lnTo>
                  <a:lnTo>
                    <a:pt x="1" y="14777"/>
                  </a:lnTo>
                  <a:cubicBezTo>
                    <a:pt x="1" y="14816"/>
                    <a:pt x="32" y="14854"/>
                    <a:pt x="69" y="14854"/>
                  </a:cubicBezTo>
                  <a:cubicBezTo>
                    <a:pt x="78" y="14854"/>
                    <a:pt x="87" y="14852"/>
                    <a:pt x="95" y="14848"/>
                  </a:cubicBezTo>
                  <a:cubicBezTo>
                    <a:pt x="108" y="14852"/>
                    <a:pt x="120" y="14854"/>
                    <a:pt x="130" y="14854"/>
                  </a:cubicBezTo>
                  <a:cubicBezTo>
                    <a:pt x="181" y="14854"/>
                    <a:pt x="213" y="14812"/>
                    <a:pt x="213" y="14754"/>
                  </a:cubicBezTo>
                  <a:cubicBezTo>
                    <a:pt x="237" y="12158"/>
                    <a:pt x="638" y="9445"/>
                    <a:pt x="1912" y="7156"/>
                  </a:cubicBezTo>
                  <a:cubicBezTo>
                    <a:pt x="2549" y="6047"/>
                    <a:pt x="3351" y="5056"/>
                    <a:pt x="4295" y="4207"/>
                  </a:cubicBezTo>
                  <a:cubicBezTo>
                    <a:pt x="5215" y="3357"/>
                    <a:pt x="6254" y="2626"/>
                    <a:pt x="7386" y="2036"/>
                  </a:cubicBezTo>
                  <a:cubicBezTo>
                    <a:pt x="9442" y="1008"/>
                    <a:pt x="11704" y="479"/>
                    <a:pt x="13996" y="479"/>
                  </a:cubicBezTo>
                  <a:cubicBezTo>
                    <a:pt x="14388" y="479"/>
                    <a:pt x="14780" y="495"/>
                    <a:pt x="15173" y="526"/>
                  </a:cubicBezTo>
                  <a:cubicBezTo>
                    <a:pt x="17792" y="738"/>
                    <a:pt x="20316" y="1706"/>
                    <a:pt x="22393" y="3310"/>
                  </a:cubicBezTo>
                  <a:cubicBezTo>
                    <a:pt x="24469" y="4962"/>
                    <a:pt x="25814" y="7345"/>
                    <a:pt x="26687" y="9799"/>
                  </a:cubicBezTo>
                  <a:cubicBezTo>
                    <a:pt x="26805" y="10082"/>
                    <a:pt x="26899" y="10389"/>
                    <a:pt x="26994" y="10695"/>
                  </a:cubicBezTo>
                  <a:cubicBezTo>
                    <a:pt x="27003" y="10739"/>
                    <a:pt x="27034" y="10757"/>
                    <a:pt x="27070" y="10757"/>
                  </a:cubicBezTo>
                  <a:cubicBezTo>
                    <a:pt x="27129" y="10757"/>
                    <a:pt x="27197" y="10707"/>
                    <a:pt x="27183" y="10648"/>
                  </a:cubicBezTo>
                  <a:lnTo>
                    <a:pt x="27206" y="10625"/>
                  </a:lnTo>
                  <a:cubicBezTo>
                    <a:pt x="26451" y="8006"/>
                    <a:pt x="25248" y="5434"/>
                    <a:pt x="23266" y="3546"/>
                  </a:cubicBezTo>
                  <a:cubicBezTo>
                    <a:pt x="21331" y="1776"/>
                    <a:pt x="18924" y="620"/>
                    <a:pt x="16352" y="195"/>
                  </a:cubicBezTo>
                  <a:cubicBezTo>
                    <a:pt x="15551" y="65"/>
                    <a:pt x="14745" y="1"/>
                    <a:pt x="13943" y="1"/>
                  </a:cubicBezTo>
                  <a:close/>
                </a:path>
              </a:pathLst>
            </a:custGeom>
            <a:solidFill>
              <a:srgbClr val="D1C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6704665" y="4070451"/>
              <a:ext cx="43136" cy="68371"/>
            </a:xfrm>
            <a:custGeom>
              <a:avLst/>
              <a:gdLst/>
              <a:ahLst/>
              <a:cxnLst/>
              <a:rect l="l" t="t" r="r" b="b"/>
              <a:pathLst>
                <a:path w="1629" h="2582" extrusionOk="0">
                  <a:moveTo>
                    <a:pt x="661" y="505"/>
                  </a:moveTo>
                  <a:cubicBezTo>
                    <a:pt x="684" y="505"/>
                    <a:pt x="708" y="529"/>
                    <a:pt x="732" y="552"/>
                  </a:cubicBezTo>
                  <a:lnTo>
                    <a:pt x="755" y="812"/>
                  </a:lnTo>
                  <a:cubicBezTo>
                    <a:pt x="755" y="836"/>
                    <a:pt x="755" y="859"/>
                    <a:pt x="708" y="883"/>
                  </a:cubicBezTo>
                  <a:lnTo>
                    <a:pt x="449" y="906"/>
                  </a:lnTo>
                  <a:cubicBezTo>
                    <a:pt x="425" y="906"/>
                    <a:pt x="401" y="906"/>
                    <a:pt x="401" y="859"/>
                  </a:cubicBezTo>
                  <a:lnTo>
                    <a:pt x="354" y="600"/>
                  </a:lnTo>
                  <a:cubicBezTo>
                    <a:pt x="354" y="576"/>
                    <a:pt x="378" y="552"/>
                    <a:pt x="401" y="552"/>
                  </a:cubicBezTo>
                  <a:lnTo>
                    <a:pt x="661" y="505"/>
                  </a:lnTo>
                  <a:close/>
                  <a:moveTo>
                    <a:pt x="675" y="1"/>
                  </a:moveTo>
                  <a:cubicBezTo>
                    <a:pt x="663" y="1"/>
                    <a:pt x="650" y="3"/>
                    <a:pt x="637" y="10"/>
                  </a:cubicBezTo>
                  <a:lnTo>
                    <a:pt x="260" y="57"/>
                  </a:lnTo>
                  <a:cubicBezTo>
                    <a:pt x="213" y="57"/>
                    <a:pt x="189" y="104"/>
                    <a:pt x="189" y="151"/>
                  </a:cubicBezTo>
                  <a:lnTo>
                    <a:pt x="0" y="2464"/>
                  </a:lnTo>
                  <a:cubicBezTo>
                    <a:pt x="0" y="2534"/>
                    <a:pt x="47" y="2582"/>
                    <a:pt x="118" y="2582"/>
                  </a:cubicBezTo>
                  <a:lnTo>
                    <a:pt x="802" y="2464"/>
                  </a:lnTo>
                  <a:lnTo>
                    <a:pt x="850" y="2464"/>
                  </a:lnTo>
                  <a:lnTo>
                    <a:pt x="1534" y="2369"/>
                  </a:lnTo>
                  <a:cubicBezTo>
                    <a:pt x="1581" y="2369"/>
                    <a:pt x="1628" y="2299"/>
                    <a:pt x="1605" y="2228"/>
                  </a:cubicBezTo>
                  <a:lnTo>
                    <a:pt x="755" y="57"/>
                  </a:lnTo>
                  <a:cubicBezTo>
                    <a:pt x="738" y="22"/>
                    <a:pt x="708" y="1"/>
                    <a:pt x="675" y="1"/>
                  </a:cubicBezTo>
                  <a:close/>
                </a:path>
              </a:pathLst>
            </a:custGeom>
            <a:solidFill>
              <a:srgbClr val="D1C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6111130" y="3901125"/>
              <a:ext cx="236443" cy="255947"/>
            </a:xfrm>
            <a:custGeom>
              <a:avLst/>
              <a:gdLst/>
              <a:ahLst/>
              <a:cxnLst/>
              <a:rect l="l" t="t" r="r" b="b"/>
              <a:pathLst>
                <a:path w="8873" h="9604" extrusionOk="0">
                  <a:moveTo>
                    <a:pt x="8872" y="0"/>
                  </a:moveTo>
                  <a:lnTo>
                    <a:pt x="8872" y="0"/>
                  </a:lnTo>
                  <a:cubicBezTo>
                    <a:pt x="5050" y="401"/>
                    <a:pt x="2690" y="1581"/>
                    <a:pt x="2690" y="1581"/>
                  </a:cubicBezTo>
                  <a:cubicBezTo>
                    <a:pt x="1699" y="1958"/>
                    <a:pt x="732" y="2596"/>
                    <a:pt x="331" y="3563"/>
                  </a:cubicBezTo>
                  <a:cubicBezTo>
                    <a:pt x="95" y="4200"/>
                    <a:pt x="0" y="4884"/>
                    <a:pt x="48" y="5569"/>
                  </a:cubicBezTo>
                  <a:cubicBezTo>
                    <a:pt x="48" y="6819"/>
                    <a:pt x="95" y="8211"/>
                    <a:pt x="1039" y="9037"/>
                  </a:cubicBezTo>
                  <a:cubicBezTo>
                    <a:pt x="1392" y="9344"/>
                    <a:pt x="1841" y="9533"/>
                    <a:pt x="2313" y="9603"/>
                  </a:cubicBezTo>
                  <a:cubicBezTo>
                    <a:pt x="2124" y="7763"/>
                    <a:pt x="2218" y="5922"/>
                    <a:pt x="3091" y="4318"/>
                  </a:cubicBezTo>
                  <a:cubicBezTo>
                    <a:pt x="4247" y="2147"/>
                    <a:pt x="6560" y="944"/>
                    <a:pt x="8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6165312" y="3897675"/>
              <a:ext cx="423166" cy="260088"/>
            </a:xfrm>
            <a:custGeom>
              <a:avLst/>
              <a:gdLst/>
              <a:ahLst/>
              <a:cxnLst/>
              <a:rect l="l" t="t" r="r" b="b"/>
              <a:pathLst>
                <a:path w="15904" h="9775" extrusionOk="0">
                  <a:moveTo>
                    <a:pt x="9422" y="1"/>
                  </a:moveTo>
                  <a:cubicBezTo>
                    <a:pt x="8560" y="1"/>
                    <a:pt x="7698" y="49"/>
                    <a:pt x="6843" y="141"/>
                  </a:cubicBezTo>
                  <a:lnTo>
                    <a:pt x="6772" y="141"/>
                  </a:lnTo>
                  <a:cubicBezTo>
                    <a:pt x="4460" y="1061"/>
                    <a:pt x="2147" y="2288"/>
                    <a:pt x="968" y="4459"/>
                  </a:cubicBezTo>
                  <a:cubicBezTo>
                    <a:pt x="95" y="6040"/>
                    <a:pt x="0" y="7880"/>
                    <a:pt x="189" y="9744"/>
                  </a:cubicBezTo>
                  <a:cubicBezTo>
                    <a:pt x="423" y="9764"/>
                    <a:pt x="660" y="9775"/>
                    <a:pt x="897" y="9775"/>
                  </a:cubicBezTo>
                  <a:cubicBezTo>
                    <a:pt x="1495" y="9775"/>
                    <a:pt x="2099" y="9708"/>
                    <a:pt x="2690" y="9556"/>
                  </a:cubicBezTo>
                  <a:lnTo>
                    <a:pt x="11774" y="8187"/>
                  </a:lnTo>
                  <a:lnTo>
                    <a:pt x="11963" y="8163"/>
                  </a:lnTo>
                  <a:cubicBezTo>
                    <a:pt x="13214" y="8022"/>
                    <a:pt x="14582" y="7762"/>
                    <a:pt x="15243" y="6701"/>
                  </a:cubicBezTo>
                  <a:cubicBezTo>
                    <a:pt x="15903" y="5662"/>
                    <a:pt x="15550" y="4270"/>
                    <a:pt x="15172" y="3090"/>
                  </a:cubicBezTo>
                  <a:cubicBezTo>
                    <a:pt x="15007" y="2430"/>
                    <a:pt x="14724" y="1816"/>
                    <a:pt x="14323" y="1274"/>
                  </a:cubicBezTo>
                  <a:cubicBezTo>
                    <a:pt x="13638" y="448"/>
                    <a:pt x="12529" y="165"/>
                    <a:pt x="11468" y="94"/>
                  </a:cubicBezTo>
                  <a:cubicBezTo>
                    <a:pt x="10789" y="31"/>
                    <a:pt x="10105" y="1"/>
                    <a:pt x="9422" y="1"/>
                  </a:cubicBezTo>
                  <a:close/>
                </a:path>
              </a:pathLst>
            </a:custGeom>
            <a:solidFill>
              <a:srgbClr val="E04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6105334" y="4214020"/>
              <a:ext cx="228708" cy="403635"/>
            </a:xfrm>
            <a:custGeom>
              <a:avLst/>
              <a:gdLst/>
              <a:ahLst/>
              <a:cxnLst/>
              <a:rect l="l" t="t" r="r" b="b"/>
              <a:pathLst>
                <a:path w="8637" h="15243" extrusionOk="0">
                  <a:moveTo>
                    <a:pt x="8637" y="0"/>
                  </a:moveTo>
                  <a:cubicBezTo>
                    <a:pt x="5664" y="496"/>
                    <a:pt x="3635" y="944"/>
                    <a:pt x="3635" y="944"/>
                  </a:cubicBezTo>
                  <a:cubicBezTo>
                    <a:pt x="2620" y="1085"/>
                    <a:pt x="1723" y="1699"/>
                    <a:pt x="1181" y="2572"/>
                  </a:cubicBezTo>
                  <a:cubicBezTo>
                    <a:pt x="591" y="3492"/>
                    <a:pt x="379" y="4601"/>
                    <a:pt x="261" y="5663"/>
                  </a:cubicBezTo>
                  <a:cubicBezTo>
                    <a:pt x="1" y="7834"/>
                    <a:pt x="25" y="10028"/>
                    <a:pt x="379" y="12152"/>
                  </a:cubicBezTo>
                  <a:lnTo>
                    <a:pt x="379" y="12222"/>
                  </a:lnTo>
                  <a:cubicBezTo>
                    <a:pt x="638" y="13709"/>
                    <a:pt x="1747" y="14865"/>
                    <a:pt x="3210" y="15172"/>
                  </a:cubicBezTo>
                  <a:cubicBezTo>
                    <a:pt x="3328" y="15195"/>
                    <a:pt x="3422" y="15219"/>
                    <a:pt x="3540" y="15243"/>
                  </a:cubicBezTo>
                  <a:cubicBezTo>
                    <a:pt x="3304" y="14393"/>
                    <a:pt x="3163" y="13520"/>
                    <a:pt x="3068" y="12671"/>
                  </a:cubicBezTo>
                  <a:cubicBezTo>
                    <a:pt x="2714" y="9745"/>
                    <a:pt x="2998" y="6678"/>
                    <a:pt x="4390" y="4082"/>
                  </a:cubicBezTo>
                  <a:cubicBezTo>
                    <a:pt x="5357" y="2312"/>
                    <a:pt x="6844" y="873"/>
                    <a:pt x="86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6174820" y="4186249"/>
              <a:ext cx="543608" cy="431412"/>
            </a:xfrm>
            <a:custGeom>
              <a:avLst/>
              <a:gdLst/>
              <a:ahLst/>
              <a:cxnLst/>
              <a:rect l="l" t="t" r="r" b="b"/>
              <a:pathLst>
                <a:path w="20529" h="16292" extrusionOk="0">
                  <a:moveTo>
                    <a:pt x="14303" y="1"/>
                  </a:moveTo>
                  <a:cubicBezTo>
                    <a:pt x="14161" y="1"/>
                    <a:pt x="14018" y="9"/>
                    <a:pt x="13874" y="25"/>
                  </a:cubicBezTo>
                  <a:cubicBezTo>
                    <a:pt x="13332" y="73"/>
                    <a:pt x="12813" y="120"/>
                    <a:pt x="12270" y="167"/>
                  </a:cubicBezTo>
                  <a:cubicBezTo>
                    <a:pt x="9958" y="427"/>
                    <a:pt x="7763" y="733"/>
                    <a:pt x="5946" y="1040"/>
                  </a:cubicBezTo>
                  <a:cubicBezTo>
                    <a:pt x="4130" y="1913"/>
                    <a:pt x="2643" y="3352"/>
                    <a:pt x="1699" y="5122"/>
                  </a:cubicBezTo>
                  <a:cubicBezTo>
                    <a:pt x="307" y="7718"/>
                    <a:pt x="0" y="10785"/>
                    <a:pt x="354" y="13711"/>
                  </a:cubicBezTo>
                  <a:cubicBezTo>
                    <a:pt x="449" y="14560"/>
                    <a:pt x="614" y="15433"/>
                    <a:pt x="850" y="16259"/>
                  </a:cubicBezTo>
                  <a:cubicBezTo>
                    <a:pt x="1009" y="16280"/>
                    <a:pt x="1168" y="16292"/>
                    <a:pt x="1327" y="16292"/>
                  </a:cubicBezTo>
                  <a:cubicBezTo>
                    <a:pt x="1522" y="16292"/>
                    <a:pt x="1717" y="16274"/>
                    <a:pt x="1912" y="16235"/>
                  </a:cubicBezTo>
                  <a:lnTo>
                    <a:pt x="14464" y="14348"/>
                  </a:lnTo>
                  <a:lnTo>
                    <a:pt x="17178" y="13923"/>
                  </a:lnTo>
                  <a:cubicBezTo>
                    <a:pt x="17650" y="13852"/>
                    <a:pt x="18098" y="13711"/>
                    <a:pt x="18499" y="13475"/>
                  </a:cubicBezTo>
                  <a:cubicBezTo>
                    <a:pt x="19797" y="12743"/>
                    <a:pt x="20528" y="11304"/>
                    <a:pt x="20340" y="9818"/>
                  </a:cubicBezTo>
                  <a:lnTo>
                    <a:pt x="20340" y="9747"/>
                  </a:lnTo>
                  <a:cubicBezTo>
                    <a:pt x="20009" y="7600"/>
                    <a:pt x="19396" y="5523"/>
                    <a:pt x="18499" y="3541"/>
                  </a:cubicBezTo>
                  <a:cubicBezTo>
                    <a:pt x="18074" y="2550"/>
                    <a:pt x="17532" y="1559"/>
                    <a:pt x="16706" y="851"/>
                  </a:cubicBezTo>
                  <a:cubicBezTo>
                    <a:pt x="16017" y="304"/>
                    <a:pt x="15171" y="1"/>
                    <a:pt x="143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2"/>
          <p:cNvSpPr/>
          <p:nvPr/>
        </p:nvSpPr>
        <p:spPr>
          <a:xfrm>
            <a:off x="9473539" y="3767160"/>
            <a:ext cx="20867" cy="20125"/>
          </a:xfrm>
          <a:custGeom>
            <a:avLst/>
            <a:gdLst/>
            <a:ahLst/>
            <a:cxnLst/>
            <a:rect l="l" t="t" r="r" b="b"/>
            <a:pathLst>
              <a:path w="591" h="570" extrusionOk="0">
                <a:moveTo>
                  <a:pt x="320" y="0"/>
                </a:moveTo>
                <a:cubicBezTo>
                  <a:pt x="308" y="0"/>
                  <a:pt x="296" y="1"/>
                  <a:pt x="284" y="3"/>
                </a:cubicBezTo>
                <a:cubicBezTo>
                  <a:pt x="119" y="3"/>
                  <a:pt x="1" y="145"/>
                  <a:pt x="1" y="310"/>
                </a:cubicBezTo>
                <a:cubicBezTo>
                  <a:pt x="24" y="452"/>
                  <a:pt x="142" y="570"/>
                  <a:pt x="308" y="570"/>
                </a:cubicBezTo>
                <a:cubicBezTo>
                  <a:pt x="473" y="570"/>
                  <a:pt x="591" y="428"/>
                  <a:pt x="567" y="263"/>
                </a:cubicBezTo>
                <a:cubicBezTo>
                  <a:pt x="567" y="112"/>
                  <a:pt x="449" y="0"/>
                  <a:pt x="32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3" name="Google Shape;163;p2"/>
          <p:cNvGrpSpPr/>
          <p:nvPr/>
        </p:nvGrpSpPr>
        <p:grpSpPr>
          <a:xfrm>
            <a:off x="2125857" y="431028"/>
            <a:ext cx="464116" cy="649533"/>
            <a:chOff x="2157913" y="1144688"/>
            <a:chExt cx="267451" cy="374299"/>
          </a:xfrm>
        </p:grpSpPr>
        <p:sp>
          <p:nvSpPr>
            <p:cNvPr id="164" name="Google Shape;164;p2"/>
            <p:cNvSpPr/>
            <p:nvPr/>
          </p:nvSpPr>
          <p:spPr>
            <a:xfrm>
              <a:off x="2157913" y="1468358"/>
              <a:ext cx="50630" cy="50630"/>
            </a:xfrm>
            <a:custGeom>
              <a:avLst/>
              <a:gdLst/>
              <a:ahLst/>
              <a:cxnLst/>
              <a:rect l="l" t="t" r="r" b="b"/>
              <a:pathLst>
                <a:path w="1912" h="1912" extrusionOk="0">
                  <a:moveTo>
                    <a:pt x="968" y="0"/>
                  </a:moveTo>
                  <a:cubicBezTo>
                    <a:pt x="425" y="0"/>
                    <a:pt x="1" y="425"/>
                    <a:pt x="1" y="968"/>
                  </a:cubicBezTo>
                  <a:cubicBezTo>
                    <a:pt x="1" y="1487"/>
                    <a:pt x="425" y="1911"/>
                    <a:pt x="968" y="1911"/>
                  </a:cubicBezTo>
                  <a:cubicBezTo>
                    <a:pt x="1487" y="1911"/>
                    <a:pt x="1912" y="1487"/>
                    <a:pt x="1912" y="968"/>
                  </a:cubicBezTo>
                  <a:cubicBezTo>
                    <a:pt x="1912" y="425"/>
                    <a:pt x="1487" y="0"/>
                    <a:pt x="968" y="0"/>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392211" y="1144688"/>
              <a:ext cx="33153" cy="33788"/>
            </a:xfrm>
            <a:custGeom>
              <a:avLst/>
              <a:gdLst/>
              <a:ahLst/>
              <a:cxnLst/>
              <a:rect l="l" t="t" r="r" b="b"/>
              <a:pathLst>
                <a:path w="1252" h="1276" extrusionOk="0">
                  <a:moveTo>
                    <a:pt x="638" y="1"/>
                  </a:moveTo>
                  <a:cubicBezTo>
                    <a:pt x="284" y="1"/>
                    <a:pt x="1" y="284"/>
                    <a:pt x="1" y="638"/>
                  </a:cubicBezTo>
                  <a:cubicBezTo>
                    <a:pt x="1" y="992"/>
                    <a:pt x="284" y="1275"/>
                    <a:pt x="638" y="1275"/>
                  </a:cubicBezTo>
                  <a:cubicBezTo>
                    <a:pt x="992" y="1275"/>
                    <a:pt x="1251" y="992"/>
                    <a:pt x="1251" y="638"/>
                  </a:cubicBezTo>
                  <a:cubicBezTo>
                    <a:pt x="1251" y="284"/>
                    <a:pt x="992" y="1"/>
                    <a:pt x="638"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 name="Google Shape;166;p2"/>
          <p:cNvGrpSpPr/>
          <p:nvPr/>
        </p:nvGrpSpPr>
        <p:grpSpPr>
          <a:xfrm>
            <a:off x="10880882" y="1542621"/>
            <a:ext cx="1093028" cy="1154179"/>
            <a:chOff x="7088286" y="1674216"/>
            <a:chExt cx="819771" cy="865634"/>
          </a:xfrm>
        </p:grpSpPr>
        <p:grpSp>
          <p:nvGrpSpPr>
            <p:cNvPr id="167" name="Google Shape;167;p2"/>
            <p:cNvGrpSpPr/>
            <p:nvPr/>
          </p:nvGrpSpPr>
          <p:grpSpPr>
            <a:xfrm>
              <a:off x="7331958" y="1674216"/>
              <a:ext cx="576099" cy="865634"/>
              <a:chOff x="7331958" y="1674216"/>
              <a:chExt cx="576099" cy="865634"/>
            </a:xfrm>
          </p:grpSpPr>
          <p:sp>
            <p:nvSpPr>
              <p:cNvPr id="168" name="Google Shape;168;p2"/>
              <p:cNvSpPr/>
              <p:nvPr/>
            </p:nvSpPr>
            <p:spPr>
              <a:xfrm>
                <a:off x="7331958" y="1859552"/>
                <a:ext cx="576099" cy="680298"/>
              </a:xfrm>
              <a:custGeom>
                <a:avLst/>
                <a:gdLst/>
                <a:ahLst/>
                <a:cxnLst/>
                <a:rect l="l" t="t" r="r" b="b"/>
                <a:pathLst>
                  <a:path w="21756" h="25691" extrusionOk="0">
                    <a:moveTo>
                      <a:pt x="11030" y="0"/>
                    </a:moveTo>
                    <a:cubicBezTo>
                      <a:pt x="10081" y="0"/>
                      <a:pt x="9170" y="525"/>
                      <a:pt x="8731" y="1437"/>
                    </a:cubicBezTo>
                    <a:lnTo>
                      <a:pt x="614" y="18261"/>
                    </a:lnTo>
                    <a:cubicBezTo>
                      <a:pt x="1" y="19511"/>
                      <a:pt x="520" y="21045"/>
                      <a:pt x="1794" y="21658"/>
                    </a:cubicBezTo>
                    <a:lnTo>
                      <a:pt x="5027" y="23216"/>
                    </a:lnTo>
                    <a:lnTo>
                      <a:pt x="6372" y="23876"/>
                    </a:lnTo>
                    <a:lnTo>
                      <a:pt x="9604" y="25434"/>
                    </a:lnTo>
                    <a:cubicBezTo>
                      <a:pt x="9966" y="25608"/>
                      <a:pt x="10350" y="25691"/>
                      <a:pt x="10727" y="25691"/>
                    </a:cubicBezTo>
                    <a:cubicBezTo>
                      <a:pt x="11676" y="25691"/>
                      <a:pt x="12586" y="25166"/>
                      <a:pt x="13025" y="24254"/>
                    </a:cubicBezTo>
                    <a:lnTo>
                      <a:pt x="21142" y="7430"/>
                    </a:lnTo>
                    <a:cubicBezTo>
                      <a:pt x="21756" y="6180"/>
                      <a:pt x="21237" y="4646"/>
                      <a:pt x="19986" y="4033"/>
                    </a:cubicBezTo>
                    <a:lnTo>
                      <a:pt x="19089" y="3608"/>
                    </a:lnTo>
                    <a:cubicBezTo>
                      <a:pt x="18641" y="3396"/>
                      <a:pt x="18429" y="2877"/>
                      <a:pt x="18618" y="2405"/>
                    </a:cubicBezTo>
                    <a:lnTo>
                      <a:pt x="14276" y="305"/>
                    </a:lnTo>
                    <a:cubicBezTo>
                      <a:pt x="14093" y="604"/>
                      <a:pt x="13769" y="775"/>
                      <a:pt x="13437" y="775"/>
                    </a:cubicBezTo>
                    <a:cubicBezTo>
                      <a:pt x="13298" y="775"/>
                      <a:pt x="13158" y="745"/>
                      <a:pt x="13025" y="682"/>
                    </a:cubicBezTo>
                    <a:lnTo>
                      <a:pt x="12152" y="257"/>
                    </a:lnTo>
                    <a:cubicBezTo>
                      <a:pt x="11790" y="83"/>
                      <a:pt x="11407" y="0"/>
                      <a:pt x="110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7698737" y="1674216"/>
                <a:ext cx="186207" cy="248409"/>
              </a:xfrm>
              <a:custGeom>
                <a:avLst/>
                <a:gdLst/>
                <a:ahLst/>
                <a:cxnLst/>
                <a:rect l="l" t="t" r="r" b="b"/>
                <a:pathLst>
                  <a:path w="7032" h="9381" extrusionOk="0">
                    <a:moveTo>
                      <a:pt x="6460" y="0"/>
                    </a:moveTo>
                    <a:cubicBezTo>
                      <a:pt x="6430" y="0"/>
                      <a:pt x="6400" y="4"/>
                      <a:pt x="6371" y="13"/>
                    </a:cubicBezTo>
                    <a:cubicBezTo>
                      <a:pt x="5852" y="178"/>
                      <a:pt x="5380" y="461"/>
                      <a:pt x="5002" y="862"/>
                    </a:cubicBezTo>
                    <a:cubicBezTo>
                      <a:pt x="4059" y="1853"/>
                      <a:pt x="3799" y="3387"/>
                      <a:pt x="2785" y="4307"/>
                    </a:cubicBezTo>
                    <a:lnTo>
                      <a:pt x="3445" y="4637"/>
                    </a:lnTo>
                    <a:cubicBezTo>
                      <a:pt x="3666" y="4718"/>
                      <a:pt x="3562" y="5021"/>
                      <a:pt x="3380" y="5021"/>
                    </a:cubicBezTo>
                    <a:cubicBezTo>
                      <a:pt x="3349" y="5021"/>
                      <a:pt x="3315" y="5012"/>
                      <a:pt x="3280" y="4991"/>
                    </a:cubicBezTo>
                    <a:lnTo>
                      <a:pt x="2619" y="4685"/>
                    </a:lnTo>
                    <a:cubicBezTo>
                      <a:pt x="2413" y="4585"/>
                      <a:pt x="2194" y="4537"/>
                      <a:pt x="1977" y="4537"/>
                    </a:cubicBezTo>
                    <a:cubicBezTo>
                      <a:pt x="1425" y="4537"/>
                      <a:pt x="891" y="4844"/>
                      <a:pt x="637" y="5369"/>
                    </a:cubicBezTo>
                    <a:lnTo>
                      <a:pt x="0" y="6714"/>
                    </a:lnTo>
                    <a:lnTo>
                      <a:pt x="2572" y="7964"/>
                    </a:lnTo>
                    <a:lnTo>
                      <a:pt x="2926" y="8130"/>
                    </a:lnTo>
                    <a:lnTo>
                      <a:pt x="5522" y="9380"/>
                    </a:lnTo>
                    <a:lnTo>
                      <a:pt x="6159" y="8035"/>
                    </a:lnTo>
                    <a:cubicBezTo>
                      <a:pt x="6513" y="7304"/>
                      <a:pt x="6206" y="6407"/>
                      <a:pt x="5451" y="6053"/>
                    </a:cubicBezTo>
                    <a:lnTo>
                      <a:pt x="4814" y="5746"/>
                    </a:lnTo>
                    <a:cubicBezTo>
                      <a:pt x="4629" y="5623"/>
                      <a:pt x="4730" y="5375"/>
                      <a:pt x="4899" y="5375"/>
                    </a:cubicBezTo>
                    <a:cubicBezTo>
                      <a:pt x="4925" y="5375"/>
                      <a:pt x="4951" y="5380"/>
                      <a:pt x="4979" y="5392"/>
                    </a:cubicBezTo>
                    <a:lnTo>
                      <a:pt x="5640" y="5699"/>
                    </a:lnTo>
                    <a:cubicBezTo>
                      <a:pt x="5734" y="4331"/>
                      <a:pt x="6772" y="3174"/>
                      <a:pt x="6961" y="1806"/>
                    </a:cubicBezTo>
                    <a:cubicBezTo>
                      <a:pt x="7032" y="1263"/>
                      <a:pt x="6984" y="721"/>
                      <a:pt x="6772" y="201"/>
                    </a:cubicBezTo>
                    <a:cubicBezTo>
                      <a:pt x="6733" y="85"/>
                      <a:pt x="6599" y="0"/>
                      <a:pt x="6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7731837" y="1817395"/>
                <a:ext cx="23144" cy="36993"/>
              </a:xfrm>
              <a:custGeom>
                <a:avLst/>
                <a:gdLst/>
                <a:ahLst/>
                <a:cxnLst/>
                <a:rect l="l" t="t" r="r" b="b"/>
                <a:pathLst>
                  <a:path w="874" h="1397" extrusionOk="0">
                    <a:moveTo>
                      <a:pt x="713" y="0"/>
                    </a:moveTo>
                    <a:cubicBezTo>
                      <a:pt x="651" y="0"/>
                      <a:pt x="603" y="27"/>
                      <a:pt x="567" y="80"/>
                    </a:cubicBezTo>
                    <a:lnTo>
                      <a:pt x="48" y="1189"/>
                    </a:lnTo>
                    <a:cubicBezTo>
                      <a:pt x="1" y="1260"/>
                      <a:pt x="48" y="1354"/>
                      <a:pt x="119" y="1378"/>
                    </a:cubicBezTo>
                    <a:cubicBezTo>
                      <a:pt x="139" y="1391"/>
                      <a:pt x="158" y="1397"/>
                      <a:pt x="178" y="1397"/>
                    </a:cubicBezTo>
                    <a:cubicBezTo>
                      <a:pt x="227" y="1397"/>
                      <a:pt x="274" y="1358"/>
                      <a:pt x="308" y="1307"/>
                    </a:cubicBezTo>
                    <a:lnTo>
                      <a:pt x="827" y="221"/>
                    </a:lnTo>
                    <a:cubicBezTo>
                      <a:pt x="874" y="151"/>
                      <a:pt x="850" y="56"/>
                      <a:pt x="779" y="9"/>
                    </a:cubicBezTo>
                    <a:cubicBezTo>
                      <a:pt x="756" y="3"/>
                      <a:pt x="734" y="0"/>
                      <a:pt x="71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7753710" y="1827749"/>
                <a:ext cx="22534" cy="36993"/>
              </a:xfrm>
              <a:custGeom>
                <a:avLst/>
                <a:gdLst/>
                <a:ahLst/>
                <a:cxnLst/>
                <a:rect l="l" t="t" r="r" b="b"/>
                <a:pathLst>
                  <a:path w="851" h="1397" extrusionOk="0">
                    <a:moveTo>
                      <a:pt x="693" y="0"/>
                    </a:moveTo>
                    <a:cubicBezTo>
                      <a:pt x="638" y="0"/>
                      <a:pt x="584" y="39"/>
                      <a:pt x="567" y="90"/>
                    </a:cubicBezTo>
                    <a:lnTo>
                      <a:pt x="24" y="1199"/>
                    </a:lnTo>
                    <a:cubicBezTo>
                      <a:pt x="1" y="1270"/>
                      <a:pt x="24" y="1341"/>
                      <a:pt x="95" y="1388"/>
                    </a:cubicBezTo>
                    <a:cubicBezTo>
                      <a:pt x="113" y="1394"/>
                      <a:pt x="132" y="1397"/>
                      <a:pt x="151" y="1397"/>
                    </a:cubicBezTo>
                    <a:cubicBezTo>
                      <a:pt x="209" y="1397"/>
                      <a:pt x="266" y="1370"/>
                      <a:pt x="284" y="1317"/>
                    </a:cubicBezTo>
                    <a:lnTo>
                      <a:pt x="826" y="208"/>
                    </a:lnTo>
                    <a:cubicBezTo>
                      <a:pt x="850" y="137"/>
                      <a:pt x="826" y="43"/>
                      <a:pt x="756" y="19"/>
                    </a:cubicBezTo>
                    <a:cubicBezTo>
                      <a:pt x="736" y="6"/>
                      <a:pt x="714" y="0"/>
                      <a:pt x="69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7774947" y="1837997"/>
                <a:ext cx="22534" cy="36754"/>
              </a:xfrm>
              <a:custGeom>
                <a:avLst/>
                <a:gdLst/>
                <a:ahLst/>
                <a:cxnLst/>
                <a:rect l="l" t="t" r="r" b="b"/>
                <a:pathLst>
                  <a:path w="851" h="1388" extrusionOk="0">
                    <a:moveTo>
                      <a:pt x="700" y="1"/>
                    </a:moveTo>
                    <a:cubicBezTo>
                      <a:pt x="642" y="1"/>
                      <a:pt x="585" y="27"/>
                      <a:pt x="567" y="80"/>
                    </a:cubicBezTo>
                    <a:lnTo>
                      <a:pt x="24" y="1189"/>
                    </a:lnTo>
                    <a:cubicBezTo>
                      <a:pt x="1" y="1260"/>
                      <a:pt x="24" y="1331"/>
                      <a:pt x="95" y="1378"/>
                    </a:cubicBezTo>
                    <a:cubicBezTo>
                      <a:pt x="113" y="1384"/>
                      <a:pt x="132" y="1387"/>
                      <a:pt x="151" y="1387"/>
                    </a:cubicBezTo>
                    <a:cubicBezTo>
                      <a:pt x="209" y="1387"/>
                      <a:pt x="266" y="1361"/>
                      <a:pt x="284" y="1307"/>
                    </a:cubicBezTo>
                    <a:lnTo>
                      <a:pt x="827" y="198"/>
                    </a:lnTo>
                    <a:cubicBezTo>
                      <a:pt x="850" y="128"/>
                      <a:pt x="827" y="57"/>
                      <a:pt x="756" y="10"/>
                    </a:cubicBezTo>
                    <a:cubicBezTo>
                      <a:pt x="738" y="4"/>
                      <a:pt x="719" y="1"/>
                      <a:pt x="700" y="1"/>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7796211" y="1848616"/>
                <a:ext cx="22508" cy="36754"/>
              </a:xfrm>
              <a:custGeom>
                <a:avLst/>
                <a:gdLst/>
                <a:ahLst/>
                <a:cxnLst/>
                <a:rect l="l" t="t" r="r" b="b"/>
                <a:pathLst>
                  <a:path w="850" h="1388" extrusionOk="0">
                    <a:moveTo>
                      <a:pt x="699" y="1"/>
                    </a:moveTo>
                    <a:cubicBezTo>
                      <a:pt x="642" y="1"/>
                      <a:pt x="584" y="28"/>
                      <a:pt x="566" y="81"/>
                    </a:cubicBezTo>
                    <a:lnTo>
                      <a:pt x="24" y="1190"/>
                    </a:lnTo>
                    <a:cubicBezTo>
                      <a:pt x="0" y="1260"/>
                      <a:pt x="24" y="1331"/>
                      <a:pt x="95" y="1378"/>
                    </a:cubicBezTo>
                    <a:cubicBezTo>
                      <a:pt x="112" y="1384"/>
                      <a:pt x="131" y="1387"/>
                      <a:pt x="151" y="1387"/>
                    </a:cubicBezTo>
                    <a:cubicBezTo>
                      <a:pt x="210" y="1387"/>
                      <a:pt x="271" y="1361"/>
                      <a:pt x="307" y="1308"/>
                    </a:cubicBezTo>
                    <a:lnTo>
                      <a:pt x="826" y="199"/>
                    </a:lnTo>
                    <a:cubicBezTo>
                      <a:pt x="850" y="128"/>
                      <a:pt x="826" y="57"/>
                      <a:pt x="755" y="10"/>
                    </a:cubicBezTo>
                    <a:cubicBezTo>
                      <a:pt x="737" y="4"/>
                      <a:pt x="718" y="1"/>
                      <a:pt x="699" y="1"/>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7817448" y="1858625"/>
                <a:ext cx="23144" cy="36993"/>
              </a:xfrm>
              <a:custGeom>
                <a:avLst/>
                <a:gdLst/>
                <a:ahLst/>
                <a:cxnLst/>
                <a:rect l="l" t="t" r="r" b="b"/>
                <a:pathLst>
                  <a:path w="874" h="1397" extrusionOk="0">
                    <a:moveTo>
                      <a:pt x="703" y="0"/>
                    </a:moveTo>
                    <a:cubicBezTo>
                      <a:pt x="651" y="0"/>
                      <a:pt x="602" y="27"/>
                      <a:pt x="567" y="80"/>
                    </a:cubicBezTo>
                    <a:lnTo>
                      <a:pt x="48" y="1189"/>
                    </a:lnTo>
                    <a:cubicBezTo>
                      <a:pt x="0" y="1260"/>
                      <a:pt x="24" y="1354"/>
                      <a:pt x="95" y="1378"/>
                    </a:cubicBezTo>
                    <a:cubicBezTo>
                      <a:pt x="115" y="1391"/>
                      <a:pt x="136" y="1397"/>
                      <a:pt x="158" y="1397"/>
                    </a:cubicBezTo>
                    <a:cubicBezTo>
                      <a:pt x="215" y="1397"/>
                      <a:pt x="273" y="1358"/>
                      <a:pt x="307" y="1307"/>
                    </a:cubicBezTo>
                    <a:lnTo>
                      <a:pt x="826" y="222"/>
                    </a:lnTo>
                    <a:cubicBezTo>
                      <a:pt x="873" y="151"/>
                      <a:pt x="826" y="57"/>
                      <a:pt x="755" y="9"/>
                    </a:cubicBezTo>
                    <a:cubicBezTo>
                      <a:pt x="738" y="3"/>
                      <a:pt x="720" y="0"/>
                      <a:pt x="70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7423716" y="2201980"/>
                <a:ext cx="344594" cy="264721"/>
              </a:xfrm>
              <a:custGeom>
                <a:avLst/>
                <a:gdLst/>
                <a:ahLst/>
                <a:cxnLst/>
                <a:rect l="l" t="t" r="r" b="b"/>
                <a:pathLst>
                  <a:path w="12718" h="9771" extrusionOk="0">
                    <a:moveTo>
                      <a:pt x="12259" y="0"/>
                    </a:moveTo>
                    <a:cubicBezTo>
                      <a:pt x="10080" y="0"/>
                      <a:pt x="7931" y="470"/>
                      <a:pt x="5946" y="1352"/>
                    </a:cubicBezTo>
                    <a:cubicBezTo>
                      <a:pt x="3610" y="2414"/>
                      <a:pt x="1581" y="4018"/>
                      <a:pt x="0" y="6048"/>
                    </a:cubicBezTo>
                    <a:lnTo>
                      <a:pt x="7669" y="9728"/>
                    </a:lnTo>
                    <a:cubicBezTo>
                      <a:pt x="7712" y="9757"/>
                      <a:pt x="7762" y="9771"/>
                      <a:pt x="7812" y="9771"/>
                    </a:cubicBezTo>
                    <a:cubicBezTo>
                      <a:pt x="7927" y="9771"/>
                      <a:pt x="8044" y="9701"/>
                      <a:pt x="8093" y="9587"/>
                    </a:cubicBezTo>
                    <a:lnTo>
                      <a:pt x="12718" y="7"/>
                    </a:lnTo>
                    <a:cubicBezTo>
                      <a:pt x="12565" y="2"/>
                      <a:pt x="12412" y="0"/>
                      <a:pt x="1225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7398821" y="1952472"/>
                <a:ext cx="433636" cy="415630"/>
              </a:xfrm>
              <a:custGeom>
                <a:avLst/>
                <a:gdLst/>
                <a:ahLst/>
                <a:cxnLst/>
                <a:rect l="l" t="t" r="r" b="b"/>
                <a:pathLst>
                  <a:path w="16376" h="15696" extrusionOk="0">
                    <a:moveTo>
                      <a:pt x="7462" y="1"/>
                    </a:moveTo>
                    <a:cubicBezTo>
                      <a:pt x="7332" y="1"/>
                      <a:pt x="7202" y="71"/>
                      <a:pt x="7150" y="193"/>
                    </a:cubicBezTo>
                    <a:lnTo>
                      <a:pt x="71" y="14822"/>
                    </a:lnTo>
                    <a:cubicBezTo>
                      <a:pt x="1" y="14988"/>
                      <a:pt x="71" y="15176"/>
                      <a:pt x="236" y="15247"/>
                    </a:cubicBezTo>
                    <a:lnTo>
                      <a:pt x="1110" y="15696"/>
                    </a:lnTo>
                    <a:cubicBezTo>
                      <a:pt x="4040" y="11873"/>
                      <a:pt x="8569" y="9649"/>
                      <a:pt x="13383" y="9649"/>
                    </a:cubicBezTo>
                    <a:cubicBezTo>
                      <a:pt x="13531" y="9649"/>
                      <a:pt x="13679" y="9651"/>
                      <a:pt x="13827" y="9655"/>
                    </a:cubicBezTo>
                    <a:lnTo>
                      <a:pt x="13851" y="9655"/>
                    </a:lnTo>
                    <a:lnTo>
                      <a:pt x="16281" y="4606"/>
                    </a:lnTo>
                    <a:cubicBezTo>
                      <a:pt x="16376" y="4441"/>
                      <a:pt x="16305" y="4228"/>
                      <a:pt x="16140" y="4157"/>
                    </a:cubicBezTo>
                    <a:lnTo>
                      <a:pt x="7598" y="28"/>
                    </a:lnTo>
                    <a:cubicBezTo>
                      <a:pt x="7555" y="10"/>
                      <a:pt x="7509" y="1"/>
                      <a:pt x="7462"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2"/>
            <p:cNvSpPr/>
            <p:nvPr/>
          </p:nvSpPr>
          <p:spPr>
            <a:xfrm>
              <a:off x="7088286" y="2013800"/>
              <a:ext cx="73138" cy="73138"/>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 name="Google Shape;178;p2"/>
          <p:cNvSpPr/>
          <p:nvPr/>
        </p:nvSpPr>
        <p:spPr>
          <a:xfrm>
            <a:off x="9500598" y="1108716"/>
            <a:ext cx="146541" cy="147816"/>
          </a:xfrm>
          <a:custGeom>
            <a:avLst/>
            <a:gdLst/>
            <a:ahLst/>
            <a:cxnLst/>
            <a:rect l="l" t="t" r="r" b="b"/>
            <a:pathLst>
              <a:path w="2738" h="2762" extrusionOk="0">
                <a:moveTo>
                  <a:pt x="1369" y="0"/>
                </a:moveTo>
                <a:cubicBezTo>
                  <a:pt x="614" y="0"/>
                  <a:pt x="0" y="614"/>
                  <a:pt x="0" y="1369"/>
                </a:cubicBezTo>
                <a:cubicBezTo>
                  <a:pt x="0" y="2124"/>
                  <a:pt x="614" y="2761"/>
                  <a:pt x="1369" y="2761"/>
                </a:cubicBezTo>
                <a:cubicBezTo>
                  <a:pt x="2124" y="2761"/>
                  <a:pt x="2737" y="2124"/>
                  <a:pt x="2737" y="1369"/>
                </a:cubicBezTo>
                <a:cubicBezTo>
                  <a:pt x="2737" y="614"/>
                  <a:pt x="2124" y="0"/>
                  <a:pt x="1369" y="0"/>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9" name="Google Shape;179;p2"/>
          <p:cNvGrpSpPr/>
          <p:nvPr/>
        </p:nvGrpSpPr>
        <p:grpSpPr>
          <a:xfrm>
            <a:off x="10600955" y="-142017"/>
            <a:ext cx="1117603" cy="1988225"/>
            <a:chOff x="6731516" y="350687"/>
            <a:chExt cx="838202" cy="1491169"/>
          </a:xfrm>
        </p:grpSpPr>
        <p:sp>
          <p:nvSpPr>
            <p:cNvPr id="180" name="Google Shape;180;p2"/>
            <p:cNvSpPr/>
            <p:nvPr/>
          </p:nvSpPr>
          <p:spPr>
            <a:xfrm>
              <a:off x="6911475" y="988500"/>
              <a:ext cx="172675" cy="253324"/>
            </a:xfrm>
            <a:custGeom>
              <a:avLst/>
              <a:gdLst/>
              <a:ahLst/>
              <a:cxnLst/>
              <a:rect l="l" t="t" r="r" b="b"/>
              <a:pathLst>
                <a:path w="6466" h="9486" extrusionOk="0">
                  <a:moveTo>
                    <a:pt x="2195" y="0"/>
                  </a:moveTo>
                  <a:cubicBezTo>
                    <a:pt x="1274" y="519"/>
                    <a:pt x="519" y="1298"/>
                    <a:pt x="0" y="2242"/>
                  </a:cubicBezTo>
                  <a:cubicBezTo>
                    <a:pt x="1864" y="4908"/>
                    <a:pt x="4035" y="7338"/>
                    <a:pt x="6465" y="9485"/>
                  </a:cubicBezTo>
                  <a:cubicBezTo>
                    <a:pt x="6277" y="7739"/>
                    <a:pt x="6064" y="5993"/>
                    <a:pt x="5805" y="4247"/>
                  </a:cubicBezTo>
                  <a:lnTo>
                    <a:pt x="2195" y="0"/>
                  </a:lnTo>
                  <a:close/>
                </a:path>
              </a:pathLst>
            </a:custGeom>
            <a:solidFill>
              <a:srgbClr val="DD5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6887075" y="1044873"/>
              <a:ext cx="211204" cy="385549"/>
            </a:xfrm>
            <a:custGeom>
              <a:avLst/>
              <a:gdLst/>
              <a:ahLst/>
              <a:cxnLst/>
              <a:rect l="l" t="t" r="r" b="b"/>
              <a:pathLst>
                <a:path w="7976" h="14560" extrusionOk="0">
                  <a:moveTo>
                    <a:pt x="944" y="1"/>
                  </a:moveTo>
                  <a:cubicBezTo>
                    <a:pt x="921" y="48"/>
                    <a:pt x="897" y="95"/>
                    <a:pt x="873" y="166"/>
                  </a:cubicBezTo>
                  <a:cubicBezTo>
                    <a:pt x="0" y="1888"/>
                    <a:pt x="95" y="3988"/>
                    <a:pt x="732" y="5805"/>
                  </a:cubicBezTo>
                  <a:cubicBezTo>
                    <a:pt x="1393" y="7645"/>
                    <a:pt x="2549" y="9226"/>
                    <a:pt x="3823" y="10713"/>
                  </a:cubicBezTo>
                  <a:cubicBezTo>
                    <a:pt x="4955" y="12058"/>
                    <a:pt x="6182" y="13308"/>
                    <a:pt x="7504" y="14488"/>
                  </a:cubicBezTo>
                  <a:cubicBezTo>
                    <a:pt x="7560" y="14537"/>
                    <a:pt x="7624" y="14559"/>
                    <a:pt x="7687" y="14559"/>
                  </a:cubicBezTo>
                  <a:cubicBezTo>
                    <a:pt x="7835" y="14559"/>
                    <a:pt x="7976" y="14435"/>
                    <a:pt x="7976" y="14252"/>
                  </a:cubicBezTo>
                  <a:cubicBezTo>
                    <a:pt x="7858" y="11916"/>
                    <a:pt x="7669" y="9580"/>
                    <a:pt x="7409" y="7244"/>
                  </a:cubicBezTo>
                  <a:cubicBezTo>
                    <a:pt x="4979" y="5097"/>
                    <a:pt x="2808" y="2667"/>
                    <a:pt x="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7225056" y="902247"/>
              <a:ext cx="94375" cy="271182"/>
            </a:xfrm>
            <a:custGeom>
              <a:avLst/>
              <a:gdLst/>
              <a:ahLst/>
              <a:cxnLst/>
              <a:rect l="l" t="t" r="r" b="b"/>
              <a:pathLst>
                <a:path w="3564" h="10241" extrusionOk="0">
                  <a:moveTo>
                    <a:pt x="971" y="0"/>
                  </a:moveTo>
                  <a:cubicBezTo>
                    <a:pt x="797" y="0"/>
                    <a:pt x="622" y="8"/>
                    <a:pt x="449" y="24"/>
                  </a:cubicBezTo>
                  <a:lnTo>
                    <a:pt x="1" y="5592"/>
                  </a:lnTo>
                  <a:cubicBezTo>
                    <a:pt x="803" y="7173"/>
                    <a:pt x="1653" y="8707"/>
                    <a:pt x="2526" y="10241"/>
                  </a:cubicBezTo>
                  <a:cubicBezTo>
                    <a:pt x="3233" y="7079"/>
                    <a:pt x="3564" y="3823"/>
                    <a:pt x="3517" y="590"/>
                  </a:cubicBezTo>
                  <a:cubicBezTo>
                    <a:pt x="2730" y="197"/>
                    <a:pt x="1845" y="0"/>
                    <a:pt x="971" y="0"/>
                  </a:cubicBezTo>
                  <a:close/>
                </a:path>
              </a:pathLst>
            </a:custGeom>
            <a:solidFill>
              <a:srgbClr val="DD5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7288347" y="914894"/>
              <a:ext cx="134995" cy="418252"/>
            </a:xfrm>
            <a:custGeom>
              <a:avLst/>
              <a:gdLst/>
              <a:ahLst/>
              <a:cxnLst/>
              <a:rect l="l" t="t" r="r" b="b"/>
              <a:pathLst>
                <a:path w="5098" h="15795" extrusionOk="0">
                  <a:moveTo>
                    <a:pt x="992" y="0"/>
                  </a:moveTo>
                  <a:lnTo>
                    <a:pt x="992" y="0"/>
                  </a:lnTo>
                  <a:cubicBezTo>
                    <a:pt x="1039" y="3233"/>
                    <a:pt x="708" y="6489"/>
                    <a:pt x="1" y="9651"/>
                  </a:cubicBezTo>
                  <a:cubicBezTo>
                    <a:pt x="1157" y="11703"/>
                    <a:pt x="2360" y="13709"/>
                    <a:pt x="3634" y="15667"/>
                  </a:cubicBezTo>
                  <a:cubicBezTo>
                    <a:pt x="3692" y="15755"/>
                    <a:pt x="3778" y="15794"/>
                    <a:pt x="3864" y="15794"/>
                  </a:cubicBezTo>
                  <a:cubicBezTo>
                    <a:pt x="3988" y="15794"/>
                    <a:pt x="4112" y="15712"/>
                    <a:pt x="4153" y="15573"/>
                  </a:cubicBezTo>
                  <a:cubicBezTo>
                    <a:pt x="4531" y="13851"/>
                    <a:pt x="4790" y="12105"/>
                    <a:pt x="4932" y="10359"/>
                  </a:cubicBezTo>
                  <a:cubicBezTo>
                    <a:pt x="5097" y="8424"/>
                    <a:pt x="5097" y="6442"/>
                    <a:pt x="4554" y="4578"/>
                  </a:cubicBezTo>
                  <a:cubicBezTo>
                    <a:pt x="4012" y="2714"/>
                    <a:pt x="2856" y="968"/>
                    <a:pt x="1157" y="71"/>
                  </a:cubicBezTo>
                  <a:lnTo>
                    <a:pt x="9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6869611" y="351907"/>
              <a:ext cx="114976" cy="189332"/>
            </a:xfrm>
            <a:custGeom>
              <a:avLst/>
              <a:gdLst/>
              <a:ahLst/>
              <a:cxnLst/>
              <a:rect l="l" t="t" r="r" b="b"/>
              <a:pathLst>
                <a:path w="4342" h="7150" extrusionOk="0">
                  <a:moveTo>
                    <a:pt x="1345" y="0"/>
                  </a:moveTo>
                  <a:lnTo>
                    <a:pt x="1322" y="24"/>
                  </a:lnTo>
                  <a:cubicBezTo>
                    <a:pt x="1086" y="401"/>
                    <a:pt x="944" y="802"/>
                    <a:pt x="873" y="1251"/>
                  </a:cubicBezTo>
                  <a:cubicBezTo>
                    <a:pt x="472" y="3186"/>
                    <a:pt x="189" y="5168"/>
                    <a:pt x="0" y="7150"/>
                  </a:cubicBezTo>
                  <a:lnTo>
                    <a:pt x="4342" y="5734"/>
                  </a:lnTo>
                  <a:cubicBezTo>
                    <a:pt x="3422" y="3775"/>
                    <a:pt x="2431" y="1864"/>
                    <a:pt x="134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6904632" y="350687"/>
              <a:ext cx="150592" cy="155438"/>
            </a:xfrm>
            <a:custGeom>
              <a:avLst/>
              <a:gdLst/>
              <a:ahLst/>
              <a:cxnLst/>
              <a:rect l="l" t="t" r="r" b="b"/>
              <a:pathLst>
                <a:path w="5687" h="5870" extrusionOk="0">
                  <a:moveTo>
                    <a:pt x="321" y="0"/>
                  </a:moveTo>
                  <a:cubicBezTo>
                    <a:pt x="201" y="0"/>
                    <a:pt x="88" y="49"/>
                    <a:pt x="0" y="136"/>
                  </a:cubicBezTo>
                  <a:cubicBezTo>
                    <a:pt x="1086" y="2000"/>
                    <a:pt x="2077" y="3911"/>
                    <a:pt x="2997" y="5870"/>
                  </a:cubicBezTo>
                  <a:lnTo>
                    <a:pt x="5687" y="4997"/>
                  </a:lnTo>
                  <a:cubicBezTo>
                    <a:pt x="4365" y="3510"/>
                    <a:pt x="2997" y="2095"/>
                    <a:pt x="1534" y="750"/>
                  </a:cubicBezTo>
                  <a:cubicBezTo>
                    <a:pt x="1227" y="419"/>
                    <a:pt x="850" y="160"/>
                    <a:pt x="449" y="18"/>
                  </a:cubicBezTo>
                  <a:cubicBezTo>
                    <a:pt x="406" y="6"/>
                    <a:pt x="363" y="0"/>
                    <a:pt x="32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6859602" y="505505"/>
              <a:ext cx="331185" cy="745968"/>
            </a:xfrm>
            <a:custGeom>
              <a:avLst/>
              <a:gdLst/>
              <a:ahLst/>
              <a:cxnLst/>
              <a:rect l="l" t="t" r="r" b="b"/>
              <a:pathLst>
                <a:path w="12507" h="28171" extrusionOk="0">
                  <a:moveTo>
                    <a:pt x="4720" y="1"/>
                  </a:moveTo>
                  <a:lnTo>
                    <a:pt x="378" y="1393"/>
                  </a:lnTo>
                  <a:cubicBezTo>
                    <a:pt x="1" y="5357"/>
                    <a:pt x="24" y="9368"/>
                    <a:pt x="496" y="13332"/>
                  </a:cubicBezTo>
                  <a:cubicBezTo>
                    <a:pt x="685" y="15055"/>
                    <a:pt x="992" y="16777"/>
                    <a:pt x="1700" y="18358"/>
                  </a:cubicBezTo>
                  <a:cubicBezTo>
                    <a:pt x="2337" y="19727"/>
                    <a:pt x="3281" y="20930"/>
                    <a:pt x="4224" y="22110"/>
                  </a:cubicBezTo>
                  <a:cubicBezTo>
                    <a:pt x="5805" y="24021"/>
                    <a:pt x="7433" y="25909"/>
                    <a:pt x="9085" y="27725"/>
                  </a:cubicBezTo>
                  <a:cubicBezTo>
                    <a:pt x="9359" y="28016"/>
                    <a:pt x="9732" y="28171"/>
                    <a:pt x="10105" y="28171"/>
                  </a:cubicBezTo>
                  <a:cubicBezTo>
                    <a:pt x="10246" y="28171"/>
                    <a:pt x="10388" y="28148"/>
                    <a:pt x="10524" y="28103"/>
                  </a:cubicBezTo>
                  <a:lnTo>
                    <a:pt x="12506" y="27466"/>
                  </a:lnTo>
                  <a:cubicBezTo>
                    <a:pt x="11869" y="22912"/>
                    <a:pt x="10973" y="18405"/>
                    <a:pt x="9840" y="13946"/>
                  </a:cubicBezTo>
                  <a:cubicBezTo>
                    <a:pt x="8566" y="9156"/>
                    <a:pt x="6843" y="4484"/>
                    <a:pt x="4720" y="1"/>
                  </a:cubicBezTo>
                  <a:close/>
                </a:path>
              </a:pathLst>
            </a:custGeom>
            <a:solidFill>
              <a:srgbClr val="E2F2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6984562" y="483023"/>
              <a:ext cx="312438" cy="749781"/>
            </a:xfrm>
            <a:custGeom>
              <a:avLst/>
              <a:gdLst/>
              <a:ahLst/>
              <a:cxnLst/>
              <a:rect l="l" t="t" r="r" b="b"/>
              <a:pathLst>
                <a:path w="11799" h="28315" extrusionOk="0">
                  <a:moveTo>
                    <a:pt x="2691" y="0"/>
                  </a:moveTo>
                  <a:lnTo>
                    <a:pt x="1" y="850"/>
                  </a:lnTo>
                  <a:cubicBezTo>
                    <a:pt x="2124" y="5333"/>
                    <a:pt x="3847" y="10005"/>
                    <a:pt x="5121" y="14795"/>
                  </a:cubicBezTo>
                  <a:cubicBezTo>
                    <a:pt x="6254" y="19254"/>
                    <a:pt x="7127" y="23761"/>
                    <a:pt x="7764" y="28315"/>
                  </a:cubicBezTo>
                  <a:lnTo>
                    <a:pt x="10052" y="27583"/>
                  </a:lnTo>
                  <a:cubicBezTo>
                    <a:pt x="10572" y="27418"/>
                    <a:pt x="10949" y="26970"/>
                    <a:pt x="10996" y="26427"/>
                  </a:cubicBezTo>
                  <a:cubicBezTo>
                    <a:pt x="11279" y="23973"/>
                    <a:pt x="11492" y="21496"/>
                    <a:pt x="11657" y="19018"/>
                  </a:cubicBezTo>
                  <a:cubicBezTo>
                    <a:pt x="11728" y="17532"/>
                    <a:pt x="11799" y="15998"/>
                    <a:pt x="11515" y="14512"/>
                  </a:cubicBezTo>
                  <a:cubicBezTo>
                    <a:pt x="11185" y="12813"/>
                    <a:pt x="10430" y="11255"/>
                    <a:pt x="9557" y="9722"/>
                  </a:cubicBezTo>
                  <a:cubicBezTo>
                    <a:pt x="7622" y="6253"/>
                    <a:pt x="5310" y="2973"/>
                    <a:pt x="2691" y="0"/>
                  </a:cubicBezTo>
                  <a:close/>
                </a:path>
              </a:pathLst>
            </a:custGeom>
            <a:solidFill>
              <a:srgbClr val="F5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6941452" y="614551"/>
              <a:ext cx="151863" cy="135048"/>
            </a:xfrm>
            <a:custGeom>
              <a:avLst/>
              <a:gdLst/>
              <a:ahLst/>
              <a:cxnLst/>
              <a:rect l="l" t="t" r="r" b="b"/>
              <a:pathLst>
                <a:path w="5735" h="5100" extrusionOk="0">
                  <a:moveTo>
                    <a:pt x="2873" y="0"/>
                  </a:moveTo>
                  <a:cubicBezTo>
                    <a:pt x="2609" y="0"/>
                    <a:pt x="2341" y="42"/>
                    <a:pt x="2077" y="130"/>
                  </a:cubicBezTo>
                  <a:cubicBezTo>
                    <a:pt x="732" y="555"/>
                    <a:pt x="1" y="1994"/>
                    <a:pt x="449" y="3339"/>
                  </a:cubicBezTo>
                  <a:cubicBezTo>
                    <a:pt x="789" y="4416"/>
                    <a:pt x="1779" y="5099"/>
                    <a:pt x="2850" y="5099"/>
                  </a:cubicBezTo>
                  <a:cubicBezTo>
                    <a:pt x="3118" y="5099"/>
                    <a:pt x="3390" y="5057"/>
                    <a:pt x="3658" y="4967"/>
                  </a:cubicBezTo>
                  <a:cubicBezTo>
                    <a:pt x="5003" y="4542"/>
                    <a:pt x="5734" y="3103"/>
                    <a:pt x="5286" y="1758"/>
                  </a:cubicBezTo>
                  <a:cubicBezTo>
                    <a:pt x="4945" y="696"/>
                    <a:pt x="3949" y="0"/>
                    <a:pt x="28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6981438" y="634226"/>
              <a:ext cx="68133" cy="94375"/>
            </a:xfrm>
            <a:custGeom>
              <a:avLst/>
              <a:gdLst/>
              <a:ahLst/>
              <a:cxnLst/>
              <a:rect l="l" t="t" r="r" b="b"/>
              <a:pathLst>
                <a:path w="2573" h="3564" extrusionOk="0">
                  <a:moveTo>
                    <a:pt x="1535" y="1"/>
                  </a:moveTo>
                  <a:lnTo>
                    <a:pt x="1" y="2997"/>
                  </a:lnTo>
                  <a:cubicBezTo>
                    <a:pt x="260" y="3280"/>
                    <a:pt x="614" y="3469"/>
                    <a:pt x="992" y="3563"/>
                  </a:cubicBezTo>
                  <a:lnTo>
                    <a:pt x="2573" y="472"/>
                  </a:lnTo>
                  <a:cubicBezTo>
                    <a:pt x="2290" y="213"/>
                    <a:pt x="1912" y="48"/>
                    <a:pt x="1535" y="1"/>
                  </a:cubicBezTo>
                  <a:close/>
                </a:path>
              </a:pathLst>
            </a:custGeom>
            <a:solidFill>
              <a:srgbClr val="D0E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6958956" y="634014"/>
              <a:ext cx="63128" cy="79599"/>
            </a:xfrm>
            <a:custGeom>
              <a:avLst/>
              <a:gdLst/>
              <a:ahLst/>
              <a:cxnLst/>
              <a:rect l="l" t="t" r="r" b="b"/>
              <a:pathLst>
                <a:path w="2384" h="3006" extrusionOk="0">
                  <a:moveTo>
                    <a:pt x="2213" y="0"/>
                  </a:moveTo>
                  <a:cubicBezTo>
                    <a:pt x="2026" y="0"/>
                    <a:pt x="1832" y="31"/>
                    <a:pt x="1652" y="103"/>
                  </a:cubicBezTo>
                  <a:cubicBezTo>
                    <a:pt x="425" y="480"/>
                    <a:pt x="0" y="2014"/>
                    <a:pt x="850" y="3005"/>
                  </a:cubicBezTo>
                  <a:lnTo>
                    <a:pt x="2384" y="9"/>
                  </a:lnTo>
                  <a:cubicBezTo>
                    <a:pt x="2328" y="3"/>
                    <a:pt x="2271" y="0"/>
                    <a:pt x="2213" y="0"/>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7007680" y="646725"/>
              <a:ext cx="75256" cy="83121"/>
            </a:xfrm>
            <a:custGeom>
              <a:avLst/>
              <a:gdLst/>
              <a:ahLst/>
              <a:cxnLst/>
              <a:rect l="l" t="t" r="r" b="b"/>
              <a:pathLst>
                <a:path w="2842" h="3139" extrusionOk="0">
                  <a:moveTo>
                    <a:pt x="1582" y="0"/>
                  </a:moveTo>
                  <a:lnTo>
                    <a:pt x="1" y="3091"/>
                  </a:lnTo>
                  <a:cubicBezTo>
                    <a:pt x="144" y="3123"/>
                    <a:pt x="282" y="3138"/>
                    <a:pt x="416" y="3138"/>
                  </a:cubicBezTo>
                  <a:cubicBezTo>
                    <a:pt x="1962" y="3138"/>
                    <a:pt x="2841" y="1130"/>
                    <a:pt x="1582" y="0"/>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6987078" y="761305"/>
              <a:ext cx="151227" cy="135101"/>
            </a:xfrm>
            <a:custGeom>
              <a:avLst/>
              <a:gdLst/>
              <a:ahLst/>
              <a:cxnLst/>
              <a:rect l="l" t="t" r="r" b="b"/>
              <a:pathLst>
                <a:path w="5711" h="5102" extrusionOk="0">
                  <a:moveTo>
                    <a:pt x="2873" y="1"/>
                  </a:moveTo>
                  <a:cubicBezTo>
                    <a:pt x="2609" y="1"/>
                    <a:pt x="2340" y="43"/>
                    <a:pt x="2077" y="133"/>
                  </a:cubicBezTo>
                  <a:cubicBezTo>
                    <a:pt x="732" y="558"/>
                    <a:pt x="0" y="1997"/>
                    <a:pt x="425" y="3342"/>
                  </a:cubicBezTo>
                  <a:cubicBezTo>
                    <a:pt x="784" y="4418"/>
                    <a:pt x="1778" y="5102"/>
                    <a:pt x="2850" y="5102"/>
                  </a:cubicBezTo>
                  <a:cubicBezTo>
                    <a:pt x="3117" y="5102"/>
                    <a:pt x="3389" y="5059"/>
                    <a:pt x="3658" y="4970"/>
                  </a:cubicBezTo>
                  <a:cubicBezTo>
                    <a:pt x="4979" y="4522"/>
                    <a:pt x="5710" y="3082"/>
                    <a:pt x="5286" y="1761"/>
                  </a:cubicBezTo>
                  <a:cubicBezTo>
                    <a:pt x="4927" y="684"/>
                    <a:pt x="3933"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7026778" y="783640"/>
              <a:ext cx="68133" cy="93739"/>
            </a:xfrm>
            <a:custGeom>
              <a:avLst/>
              <a:gdLst/>
              <a:ahLst/>
              <a:cxnLst/>
              <a:rect l="l" t="t" r="r" b="b"/>
              <a:pathLst>
                <a:path w="2573" h="3540" extrusionOk="0">
                  <a:moveTo>
                    <a:pt x="1535" y="0"/>
                  </a:moveTo>
                  <a:lnTo>
                    <a:pt x="1" y="2974"/>
                  </a:lnTo>
                  <a:cubicBezTo>
                    <a:pt x="260" y="3257"/>
                    <a:pt x="614" y="3469"/>
                    <a:pt x="992" y="3540"/>
                  </a:cubicBezTo>
                  <a:lnTo>
                    <a:pt x="2573" y="449"/>
                  </a:lnTo>
                  <a:cubicBezTo>
                    <a:pt x="2290" y="189"/>
                    <a:pt x="1912" y="24"/>
                    <a:pt x="1535" y="0"/>
                  </a:cubicBezTo>
                  <a:close/>
                </a:path>
              </a:pathLst>
            </a:custGeom>
            <a:solidFill>
              <a:srgbClr val="D0E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7004296" y="783402"/>
              <a:ext cx="63128" cy="78990"/>
            </a:xfrm>
            <a:custGeom>
              <a:avLst/>
              <a:gdLst/>
              <a:ahLst/>
              <a:cxnLst/>
              <a:rect l="l" t="t" r="r" b="b"/>
              <a:pathLst>
                <a:path w="2384" h="2983" extrusionOk="0">
                  <a:moveTo>
                    <a:pt x="2203" y="1"/>
                  </a:moveTo>
                  <a:cubicBezTo>
                    <a:pt x="2019" y="1"/>
                    <a:pt x="1829" y="27"/>
                    <a:pt x="1652" y="80"/>
                  </a:cubicBezTo>
                  <a:cubicBezTo>
                    <a:pt x="425" y="481"/>
                    <a:pt x="0" y="2015"/>
                    <a:pt x="850" y="2983"/>
                  </a:cubicBezTo>
                  <a:lnTo>
                    <a:pt x="2384" y="9"/>
                  </a:lnTo>
                  <a:cubicBezTo>
                    <a:pt x="2325" y="4"/>
                    <a:pt x="2264" y="1"/>
                    <a:pt x="2203"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7053020" y="795504"/>
              <a:ext cx="74780" cy="83015"/>
            </a:xfrm>
            <a:custGeom>
              <a:avLst/>
              <a:gdLst/>
              <a:ahLst/>
              <a:cxnLst/>
              <a:rect l="l" t="t" r="r" b="b"/>
              <a:pathLst>
                <a:path w="2824" h="3135" extrusionOk="0">
                  <a:moveTo>
                    <a:pt x="1582" y="1"/>
                  </a:moveTo>
                  <a:lnTo>
                    <a:pt x="1" y="3092"/>
                  </a:lnTo>
                  <a:cubicBezTo>
                    <a:pt x="139" y="3121"/>
                    <a:pt x="272" y="3134"/>
                    <a:pt x="401" y="3134"/>
                  </a:cubicBezTo>
                  <a:cubicBezTo>
                    <a:pt x="1953" y="3134"/>
                    <a:pt x="2823" y="1155"/>
                    <a:pt x="1582"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7047056" y="940948"/>
              <a:ext cx="151227" cy="135366"/>
            </a:xfrm>
            <a:custGeom>
              <a:avLst/>
              <a:gdLst/>
              <a:ahLst/>
              <a:cxnLst/>
              <a:rect l="l" t="t" r="r" b="b"/>
              <a:pathLst>
                <a:path w="5711" h="5112" extrusionOk="0">
                  <a:moveTo>
                    <a:pt x="2856" y="0"/>
                  </a:moveTo>
                  <a:cubicBezTo>
                    <a:pt x="2598" y="0"/>
                    <a:pt x="2336" y="39"/>
                    <a:pt x="2077" y="121"/>
                  </a:cubicBezTo>
                  <a:cubicBezTo>
                    <a:pt x="732" y="569"/>
                    <a:pt x="0" y="2008"/>
                    <a:pt x="425" y="3353"/>
                  </a:cubicBezTo>
                  <a:cubicBezTo>
                    <a:pt x="785" y="4415"/>
                    <a:pt x="1785" y="5111"/>
                    <a:pt x="2850" y="5111"/>
                  </a:cubicBezTo>
                  <a:cubicBezTo>
                    <a:pt x="3110" y="5111"/>
                    <a:pt x="3374" y="5070"/>
                    <a:pt x="3634" y="4981"/>
                  </a:cubicBezTo>
                  <a:cubicBezTo>
                    <a:pt x="4979" y="4557"/>
                    <a:pt x="5710" y="3117"/>
                    <a:pt x="5286" y="1772"/>
                  </a:cubicBezTo>
                  <a:cubicBezTo>
                    <a:pt x="4943" y="686"/>
                    <a:pt x="3938" y="0"/>
                    <a:pt x="28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7087041" y="960994"/>
              <a:ext cx="68133" cy="94375"/>
            </a:xfrm>
            <a:custGeom>
              <a:avLst/>
              <a:gdLst/>
              <a:ahLst/>
              <a:cxnLst/>
              <a:rect l="l" t="t" r="r" b="b"/>
              <a:pathLst>
                <a:path w="2573" h="3564" extrusionOk="0">
                  <a:moveTo>
                    <a:pt x="1534" y="1"/>
                  </a:moveTo>
                  <a:lnTo>
                    <a:pt x="1" y="2974"/>
                  </a:lnTo>
                  <a:cubicBezTo>
                    <a:pt x="260" y="3281"/>
                    <a:pt x="590" y="3469"/>
                    <a:pt x="992" y="3564"/>
                  </a:cubicBezTo>
                  <a:lnTo>
                    <a:pt x="2572" y="473"/>
                  </a:lnTo>
                  <a:cubicBezTo>
                    <a:pt x="2266" y="213"/>
                    <a:pt x="1912" y="48"/>
                    <a:pt x="1534" y="1"/>
                  </a:cubicBezTo>
                  <a:close/>
                </a:path>
              </a:pathLst>
            </a:custGeom>
            <a:solidFill>
              <a:srgbClr val="D0E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7064559" y="960782"/>
              <a:ext cx="63128" cy="78963"/>
            </a:xfrm>
            <a:custGeom>
              <a:avLst/>
              <a:gdLst/>
              <a:ahLst/>
              <a:cxnLst/>
              <a:rect l="l" t="t" r="r" b="b"/>
              <a:pathLst>
                <a:path w="2384" h="2982" extrusionOk="0">
                  <a:moveTo>
                    <a:pt x="2203" y="0"/>
                  </a:moveTo>
                  <a:cubicBezTo>
                    <a:pt x="2012" y="0"/>
                    <a:pt x="1832" y="31"/>
                    <a:pt x="1652" y="103"/>
                  </a:cubicBezTo>
                  <a:cubicBezTo>
                    <a:pt x="425" y="481"/>
                    <a:pt x="0" y="2014"/>
                    <a:pt x="850" y="2982"/>
                  </a:cubicBezTo>
                  <a:lnTo>
                    <a:pt x="2383" y="9"/>
                  </a:lnTo>
                  <a:cubicBezTo>
                    <a:pt x="2322" y="3"/>
                    <a:pt x="2262" y="0"/>
                    <a:pt x="2203" y="0"/>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7113283" y="973493"/>
              <a:ext cx="74912" cy="82882"/>
            </a:xfrm>
            <a:custGeom>
              <a:avLst/>
              <a:gdLst/>
              <a:ahLst/>
              <a:cxnLst/>
              <a:rect l="l" t="t" r="r" b="b"/>
              <a:pathLst>
                <a:path w="2829" h="3130" extrusionOk="0">
                  <a:moveTo>
                    <a:pt x="1581" y="1"/>
                  </a:moveTo>
                  <a:lnTo>
                    <a:pt x="1" y="3092"/>
                  </a:lnTo>
                  <a:cubicBezTo>
                    <a:pt x="129" y="3117"/>
                    <a:pt x="254" y="3130"/>
                    <a:pt x="375" y="3130"/>
                  </a:cubicBezTo>
                  <a:cubicBezTo>
                    <a:pt x="1925" y="3130"/>
                    <a:pt x="2829" y="1139"/>
                    <a:pt x="1581"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7036437" y="1310270"/>
              <a:ext cx="533281" cy="531586"/>
            </a:xfrm>
            <a:custGeom>
              <a:avLst/>
              <a:gdLst/>
              <a:ahLst/>
              <a:cxnLst/>
              <a:rect l="l" t="t" r="r" b="b"/>
              <a:pathLst>
                <a:path w="20139" h="20075" extrusionOk="0">
                  <a:moveTo>
                    <a:pt x="5288" y="6889"/>
                  </a:moveTo>
                  <a:cubicBezTo>
                    <a:pt x="6583" y="6889"/>
                    <a:pt x="7852" y="7197"/>
                    <a:pt x="8990" y="7834"/>
                  </a:cubicBezTo>
                  <a:cubicBezTo>
                    <a:pt x="8447" y="9108"/>
                    <a:pt x="7551" y="10194"/>
                    <a:pt x="6395" y="10949"/>
                  </a:cubicBezTo>
                  <a:cubicBezTo>
                    <a:pt x="5598" y="11495"/>
                    <a:pt x="4671" y="11800"/>
                    <a:pt x="3696" y="11800"/>
                  </a:cubicBezTo>
                  <a:cubicBezTo>
                    <a:pt x="3659" y="11800"/>
                    <a:pt x="3623" y="11799"/>
                    <a:pt x="3587" y="11798"/>
                  </a:cubicBezTo>
                  <a:cubicBezTo>
                    <a:pt x="2619" y="11751"/>
                    <a:pt x="1605" y="11208"/>
                    <a:pt x="1251" y="10265"/>
                  </a:cubicBezTo>
                  <a:cubicBezTo>
                    <a:pt x="873" y="9250"/>
                    <a:pt x="1510" y="8306"/>
                    <a:pt x="2313" y="7740"/>
                  </a:cubicBezTo>
                  <a:cubicBezTo>
                    <a:pt x="3162" y="7174"/>
                    <a:pt x="4153" y="6890"/>
                    <a:pt x="5144" y="6890"/>
                  </a:cubicBezTo>
                  <a:cubicBezTo>
                    <a:pt x="5192" y="6890"/>
                    <a:pt x="5240" y="6889"/>
                    <a:pt x="5288" y="6889"/>
                  </a:cubicBezTo>
                  <a:close/>
                  <a:moveTo>
                    <a:pt x="12647" y="12884"/>
                  </a:moveTo>
                  <a:cubicBezTo>
                    <a:pt x="12718" y="13190"/>
                    <a:pt x="12765" y="13521"/>
                    <a:pt x="12789" y="13828"/>
                  </a:cubicBezTo>
                  <a:cubicBezTo>
                    <a:pt x="12930" y="15762"/>
                    <a:pt x="12293" y="18405"/>
                    <a:pt x="10123" y="18900"/>
                  </a:cubicBezTo>
                  <a:cubicBezTo>
                    <a:pt x="9936" y="18943"/>
                    <a:pt x="9749" y="18964"/>
                    <a:pt x="9565" y="18964"/>
                  </a:cubicBezTo>
                  <a:cubicBezTo>
                    <a:pt x="8725" y="18964"/>
                    <a:pt x="7955" y="18525"/>
                    <a:pt x="7645" y="17674"/>
                  </a:cubicBezTo>
                  <a:cubicBezTo>
                    <a:pt x="7338" y="16683"/>
                    <a:pt x="7551" y="15597"/>
                    <a:pt x="8211" y="14795"/>
                  </a:cubicBezTo>
                  <a:cubicBezTo>
                    <a:pt x="8919" y="14040"/>
                    <a:pt x="9816" y="13497"/>
                    <a:pt x="10831" y="13238"/>
                  </a:cubicBezTo>
                  <a:cubicBezTo>
                    <a:pt x="11420" y="13049"/>
                    <a:pt x="12034" y="12931"/>
                    <a:pt x="12647" y="12884"/>
                  </a:cubicBezTo>
                  <a:close/>
                  <a:moveTo>
                    <a:pt x="7669" y="1"/>
                  </a:moveTo>
                  <a:cubicBezTo>
                    <a:pt x="7616" y="1"/>
                    <a:pt x="7563" y="24"/>
                    <a:pt x="7527" y="71"/>
                  </a:cubicBezTo>
                  <a:cubicBezTo>
                    <a:pt x="7433" y="142"/>
                    <a:pt x="7433" y="284"/>
                    <a:pt x="7527" y="378"/>
                  </a:cubicBezTo>
                  <a:cubicBezTo>
                    <a:pt x="8990" y="1888"/>
                    <a:pt x="9698" y="3965"/>
                    <a:pt x="9486" y="6065"/>
                  </a:cubicBezTo>
                  <a:cubicBezTo>
                    <a:pt x="9438" y="6277"/>
                    <a:pt x="9415" y="6489"/>
                    <a:pt x="9368" y="6702"/>
                  </a:cubicBezTo>
                  <a:cubicBezTo>
                    <a:pt x="8188" y="6112"/>
                    <a:pt x="6914" y="5782"/>
                    <a:pt x="5616" y="5734"/>
                  </a:cubicBezTo>
                  <a:cubicBezTo>
                    <a:pt x="5499" y="5728"/>
                    <a:pt x="5382" y="5725"/>
                    <a:pt x="5266" y="5725"/>
                  </a:cubicBezTo>
                  <a:cubicBezTo>
                    <a:pt x="4066" y="5725"/>
                    <a:pt x="2897" y="6056"/>
                    <a:pt x="1864" y="6702"/>
                  </a:cubicBezTo>
                  <a:cubicBezTo>
                    <a:pt x="921" y="7315"/>
                    <a:pt x="142" y="8259"/>
                    <a:pt x="47" y="9415"/>
                  </a:cubicBezTo>
                  <a:cubicBezTo>
                    <a:pt x="0" y="10595"/>
                    <a:pt x="614" y="11704"/>
                    <a:pt x="1628" y="12270"/>
                  </a:cubicBezTo>
                  <a:cubicBezTo>
                    <a:pt x="2252" y="12642"/>
                    <a:pt x="2950" y="12804"/>
                    <a:pt x="3651" y="12804"/>
                  </a:cubicBezTo>
                  <a:cubicBezTo>
                    <a:pt x="4197" y="12804"/>
                    <a:pt x="4745" y="12705"/>
                    <a:pt x="5262" y="12530"/>
                  </a:cubicBezTo>
                  <a:cubicBezTo>
                    <a:pt x="7291" y="11822"/>
                    <a:pt x="8896" y="10265"/>
                    <a:pt x="9698" y="8283"/>
                  </a:cubicBezTo>
                  <a:cubicBezTo>
                    <a:pt x="9863" y="8401"/>
                    <a:pt x="10028" y="8519"/>
                    <a:pt x="10170" y="8660"/>
                  </a:cubicBezTo>
                  <a:cubicBezTo>
                    <a:pt x="11232" y="9557"/>
                    <a:pt x="12010" y="10737"/>
                    <a:pt x="12435" y="12081"/>
                  </a:cubicBezTo>
                  <a:cubicBezTo>
                    <a:pt x="11892" y="12129"/>
                    <a:pt x="11326" y="12223"/>
                    <a:pt x="10783" y="12341"/>
                  </a:cubicBezTo>
                  <a:cubicBezTo>
                    <a:pt x="9556" y="12671"/>
                    <a:pt x="8329" y="13238"/>
                    <a:pt x="7480" y="14205"/>
                  </a:cubicBezTo>
                  <a:cubicBezTo>
                    <a:pt x="6701" y="15125"/>
                    <a:pt x="6347" y="16329"/>
                    <a:pt x="6536" y="17532"/>
                  </a:cubicBezTo>
                  <a:cubicBezTo>
                    <a:pt x="6725" y="18665"/>
                    <a:pt x="7527" y="19608"/>
                    <a:pt x="8613" y="19939"/>
                  </a:cubicBezTo>
                  <a:cubicBezTo>
                    <a:pt x="8941" y="20031"/>
                    <a:pt x="9274" y="20075"/>
                    <a:pt x="9605" y="20075"/>
                  </a:cubicBezTo>
                  <a:cubicBezTo>
                    <a:pt x="10464" y="20075"/>
                    <a:pt x="11305" y="19776"/>
                    <a:pt x="11987" y="19231"/>
                  </a:cubicBezTo>
                  <a:cubicBezTo>
                    <a:pt x="12907" y="18405"/>
                    <a:pt x="13544" y="17320"/>
                    <a:pt x="13780" y="16140"/>
                  </a:cubicBezTo>
                  <a:cubicBezTo>
                    <a:pt x="14016" y="15031"/>
                    <a:pt x="14039" y="13922"/>
                    <a:pt x="13851" y="12813"/>
                  </a:cubicBezTo>
                  <a:lnTo>
                    <a:pt x="13969" y="12813"/>
                  </a:lnTo>
                  <a:cubicBezTo>
                    <a:pt x="15951" y="12860"/>
                    <a:pt x="17980" y="13686"/>
                    <a:pt x="19112" y="15385"/>
                  </a:cubicBezTo>
                  <a:cubicBezTo>
                    <a:pt x="19372" y="15786"/>
                    <a:pt x="19561" y="16211"/>
                    <a:pt x="19702" y="16659"/>
                  </a:cubicBezTo>
                  <a:cubicBezTo>
                    <a:pt x="19729" y="16757"/>
                    <a:pt x="19803" y="16798"/>
                    <a:pt x="19880" y="16798"/>
                  </a:cubicBezTo>
                  <a:cubicBezTo>
                    <a:pt x="20006" y="16798"/>
                    <a:pt x="20139" y="16688"/>
                    <a:pt x="20080" y="16541"/>
                  </a:cubicBezTo>
                  <a:cubicBezTo>
                    <a:pt x="19490" y="13969"/>
                    <a:pt x="17060" y="12412"/>
                    <a:pt x="14582" y="12105"/>
                  </a:cubicBezTo>
                  <a:cubicBezTo>
                    <a:pt x="14299" y="12058"/>
                    <a:pt x="13969" y="12034"/>
                    <a:pt x="13662" y="12034"/>
                  </a:cubicBezTo>
                  <a:cubicBezTo>
                    <a:pt x="13355" y="10902"/>
                    <a:pt x="12836" y="9840"/>
                    <a:pt x="12105" y="8920"/>
                  </a:cubicBezTo>
                  <a:cubicBezTo>
                    <a:pt x="11538" y="8188"/>
                    <a:pt x="10831" y="7575"/>
                    <a:pt x="10052" y="7079"/>
                  </a:cubicBezTo>
                  <a:cubicBezTo>
                    <a:pt x="10477" y="5050"/>
                    <a:pt x="10052" y="2950"/>
                    <a:pt x="8872" y="1251"/>
                  </a:cubicBezTo>
                  <a:cubicBezTo>
                    <a:pt x="8565" y="826"/>
                    <a:pt x="8211" y="425"/>
                    <a:pt x="7810" y="71"/>
                  </a:cubicBezTo>
                  <a:cubicBezTo>
                    <a:pt x="7775" y="24"/>
                    <a:pt x="7722" y="1"/>
                    <a:pt x="76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6731516" y="1237793"/>
              <a:ext cx="32517" cy="33153"/>
            </a:xfrm>
            <a:custGeom>
              <a:avLst/>
              <a:gdLst/>
              <a:ahLst/>
              <a:cxnLst/>
              <a:rect l="l" t="t" r="r" b="b"/>
              <a:pathLst>
                <a:path w="1228" h="1252" extrusionOk="0">
                  <a:moveTo>
                    <a:pt x="614" y="1"/>
                  </a:moveTo>
                  <a:cubicBezTo>
                    <a:pt x="260" y="1"/>
                    <a:pt x="1" y="284"/>
                    <a:pt x="1" y="638"/>
                  </a:cubicBezTo>
                  <a:cubicBezTo>
                    <a:pt x="1" y="968"/>
                    <a:pt x="260" y="1251"/>
                    <a:pt x="614" y="1251"/>
                  </a:cubicBezTo>
                  <a:cubicBezTo>
                    <a:pt x="945" y="1251"/>
                    <a:pt x="1228" y="968"/>
                    <a:pt x="1228" y="638"/>
                  </a:cubicBezTo>
                  <a:cubicBezTo>
                    <a:pt x="1228" y="284"/>
                    <a:pt x="945" y="1"/>
                    <a:pt x="614"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9678879" y="6192978"/>
            <a:ext cx="637363" cy="547501"/>
            <a:chOff x="5263209" y="4056946"/>
            <a:chExt cx="478022" cy="410626"/>
          </a:xfrm>
        </p:grpSpPr>
        <p:sp>
          <p:nvSpPr>
            <p:cNvPr id="203" name="Google Shape;203;p2"/>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5420809" y="4061910"/>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5263209" y="4061036"/>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5314448" y="4090906"/>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1700983" y="379072"/>
            <a:ext cx="401635" cy="399569"/>
            <a:chOff x="3312562" y="901016"/>
            <a:chExt cx="301226" cy="299677"/>
          </a:xfrm>
        </p:grpSpPr>
        <p:sp>
          <p:nvSpPr>
            <p:cNvPr id="214" name="Google Shape;214;p2"/>
            <p:cNvSpPr/>
            <p:nvPr/>
          </p:nvSpPr>
          <p:spPr>
            <a:xfrm>
              <a:off x="3312562" y="901016"/>
              <a:ext cx="271817" cy="289320"/>
            </a:xfrm>
            <a:custGeom>
              <a:avLst/>
              <a:gdLst/>
              <a:ahLst/>
              <a:cxnLst/>
              <a:rect l="l" t="t" r="r" b="b"/>
              <a:pathLst>
                <a:path w="10265" h="10926" extrusionOk="0">
                  <a:moveTo>
                    <a:pt x="6725" y="1"/>
                  </a:moveTo>
                  <a:cubicBezTo>
                    <a:pt x="6631" y="24"/>
                    <a:pt x="6536" y="95"/>
                    <a:pt x="6466" y="166"/>
                  </a:cubicBezTo>
                  <a:cubicBezTo>
                    <a:pt x="5970" y="685"/>
                    <a:pt x="5498" y="1228"/>
                    <a:pt x="5074" y="1794"/>
                  </a:cubicBezTo>
                  <a:cubicBezTo>
                    <a:pt x="3776" y="3446"/>
                    <a:pt x="2242" y="4885"/>
                    <a:pt x="520" y="6088"/>
                  </a:cubicBezTo>
                  <a:cubicBezTo>
                    <a:pt x="307" y="6206"/>
                    <a:pt x="119" y="6395"/>
                    <a:pt x="24" y="6607"/>
                  </a:cubicBezTo>
                  <a:cubicBezTo>
                    <a:pt x="1" y="6749"/>
                    <a:pt x="1" y="6891"/>
                    <a:pt x="24" y="7009"/>
                  </a:cubicBezTo>
                  <a:cubicBezTo>
                    <a:pt x="95" y="7433"/>
                    <a:pt x="260" y="7834"/>
                    <a:pt x="520" y="8188"/>
                  </a:cubicBezTo>
                  <a:cubicBezTo>
                    <a:pt x="1251" y="9203"/>
                    <a:pt x="2148" y="10100"/>
                    <a:pt x="3186" y="10807"/>
                  </a:cubicBezTo>
                  <a:lnTo>
                    <a:pt x="3351" y="10925"/>
                  </a:lnTo>
                  <a:cubicBezTo>
                    <a:pt x="5357" y="8306"/>
                    <a:pt x="7693" y="5947"/>
                    <a:pt x="10264" y="3918"/>
                  </a:cubicBezTo>
                  <a:cubicBezTo>
                    <a:pt x="10029" y="3752"/>
                    <a:pt x="9793" y="3564"/>
                    <a:pt x="9580" y="3375"/>
                  </a:cubicBezTo>
                  <a:cubicBezTo>
                    <a:pt x="8778" y="2667"/>
                    <a:pt x="8070" y="1865"/>
                    <a:pt x="7433" y="1015"/>
                  </a:cubicBezTo>
                  <a:cubicBezTo>
                    <a:pt x="7174" y="685"/>
                    <a:pt x="6938" y="355"/>
                    <a:pt x="6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399471" y="1003549"/>
              <a:ext cx="213085" cy="197144"/>
            </a:xfrm>
            <a:custGeom>
              <a:avLst/>
              <a:gdLst/>
              <a:ahLst/>
              <a:cxnLst/>
              <a:rect l="l" t="t" r="r" b="b"/>
              <a:pathLst>
                <a:path w="8047" h="7445" extrusionOk="0">
                  <a:moveTo>
                    <a:pt x="6937" y="1"/>
                  </a:moveTo>
                  <a:cubicBezTo>
                    <a:pt x="4342" y="2030"/>
                    <a:pt x="2030" y="4389"/>
                    <a:pt x="0" y="7008"/>
                  </a:cubicBezTo>
                  <a:cubicBezTo>
                    <a:pt x="307" y="7197"/>
                    <a:pt x="614" y="7339"/>
                    <a:pt x="968" y="7409"/>
                  </a:cubicBezTo>
                  <a:cubicBezTo>
                    <a:pt x="1039" y="7433"/>
                    <a:pt x="1109" y="7445"/>
                    <a:pt x="1177" y="7445"/>
                  </a:cubicBezTo>
                  <a:cubicBezTo>
                    <a:pt x="1245" y="7445"/>
                    <a:pt x="1310" y="7433"/>
                    <a:pt x="1369" y="7409"/>
                  </a:cubicBezTo>
                  <a:cubicBezTo>
                    <a:pt x="1605" y="7315"/>
                    <a:pt x="1794" y="7150"/>
                    <a:pt x="1912" y="6914"/>
                  </a:cubicBezTo>
                  <a:cubicBezTo>
                    <a:pt x="3115" y="5192"/>
                    <a:pt x="4554" y="3658"/>
                    <a:pt x="6206" y="2360"/>
                  </a:cubicBezTo>
                  <a:cubicBezTo>
                    <a:pt x="6796" y="1959"/>
                    <a:pt x="7339" y="1487"/>
                    <a:pt x="7858" y="992"/>
                  </a:cubicBezTo>
                  <a:cubicBezTo>
                    <a:pt x="7952" y="897"/>
                    <a:pt x="7999" y="803"/>
                    <a:pt x="8046" y="685"/>
                  </a:cubicBezTo>
                  <a:cubicBezTo>
                    <a:pt x="8046" y="685"/>
                    <a:pt x="8046" y="661"/>
                    <a:pt x="8046" y="638"/>
                  </a:cubicBezTo>
                  <a:cubicBezTo>
                    <a:pt x="7669" y="472"/>
                    <a:pt x="7291" y="236"/>
                    <a:pt x="69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3490047" y="903145"/>
              <a:ext cx="123741" cy="121464"/>
            </a:xfrm>
            <a:custGeom>
              <a:avLst/>
              <a:gdLst/>
              <a:ahLst/>
              <a:cxnLst/>
              <a:rect l="l" t="t" r="r" b="b"/>
              <a:pathLst>
                <a:path w="4673" h="4587" extrusionOk="0">
                  <a:moveTo>
                    <a:pt x="153" y="0"/>
                  </a:moveTo>
                  <a:cubicBezTo>
                    <a:pt x="118" y="0"/>
                    <a:pt x="83" y="3"/>
                    <a:pt x="47" y="9"/>
                  </a:cubicBezTo>
                  <a:lnTo>
                    <a:pt x="0" y="33"/>
                  </a:lnTo>
                  <a:cubicBezTo>
                    <a:pt x="213" y="387"/>
                    <a:pt x="449" y="717"/>
                    <a:pt x="708" y="1047"/>
                  </a:cubicBezTo>
                  <a:cubicBezTo>
                    <a:pt x="1345" y="1920"/>
                    <a:pt x="2077" y="2699"/>
                    <a:pt x="2855" y="3407"/>
                  </a:cubicBezTo>
                  <a:cubicBezTo>
                    <a:pt x="3398" y="3879"/>
                    <a:pt x="4011" y="4280"/>
                    <a:pt x="4648" y="4587"/>
                  </a:cubicBezTo>
                  <a:cubicBezTo>
                    <a:pt x="4672" y="4492"/>
                    <a:pt x="4648" y="4374"/>
                    <a:pt x="4601" y="4303"/>
                  </a:cubicBezTo>
                  <a:cubicBezTo>
                    <a:pt x="4413" y="3737"/>
                    <a:pt x="4129" y="3242"/>
                    <a:pt x="3752" y="2793"/>
                  </a:cubicBezTo>
                  <a:cubicBezTo>
                    <a:pt x="3091" y="1968"/>
                    <a:pt x="2313" y="1236"/>
                    <a:pt x="1487" y="599"/>
                  </a:cubicBezTo>
                  <a:cubicBezTo>
                    <a:pt x="1156" y="387"/>
                    <a:pt x="802" y="221"/>
                    <a:pt x="449" y="80"/>
                  </a:cubicBezTo>
                  <a:cubicBezTo>
                    <a:pt x="360" y="27"/>
                    <a:pt x="258" y="0"/>
                    <a:pt x="153" y="0"/>
                  </a:cubicBezTo>
                  <a:close/>
                </a:path>
              </a:pathLst>
            </a:custGeom>
            <a:solidFill>
              <a:srgbClr val="E04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3341293" y="943808"/>
              <a:ext cx="186843" cy="186552"/>
            </a:xfrm>
            <a:custGeom>
              <a:avLst/>
              <a:gdLst/>
              <a:ahLst/>
              <a:cxnLst/>
              <a:rect l="l" t="t" r="r" b="b"/>
              <a:pathLst>
                <a:path w="7056" h="7045" extrusionOk="0">
                  <a:moveTo>
                    <a:pt x="5605" y="1"/>
                  </a:moveTo>
                  <a:cubicBezTo>
                    <a:pt x="5575" y="1"/>
                    <a:pt x="5546" y="13"/>
                    <a:pt x="5522" y="36"/>
                  </a:cubicBezTo>
                  <a:lnTo>
                    <a:pt x="48" y="5487"/>
                  </a:lnTo>
                  <a:cubicBezTo>
                    <a:pt x="1" y="5534"/>
                    <a:pt x="1" y="5605"/>
                    <a:pt x="48" y="5676"/>
                  </a:cubicBezTo>
                  <a:lnTo>
                    <a:pt x="378" y="6006"/>
                  </a:lnTo>
                  <a:cubicBezTo>
                    <a:pt x="465" y="5925"/>
                    <a:pt x="559" y="5891"/>
                    <a:pt x="650" y="5891"/>
                  </a:cubicBezTo>
                  <a:cubicBezTo>
                    <a:pt x="957" y="5891"/>
                    <a:pt x="1218" y="6281"/>
                    <a:pt x="945" y="6572"/>
                  </a:cubicBezTo>
                  <a:lnTo>
                    <a:pt x="1417" y="7044"/>
                  </a:lnTo>
                  <a:lnTo>
                    <a:pt x="7056" y="1429"/>
                  </a:lnTo>
                  <a:lnTo>
                    <a:pt x="6584" y="933"/>
                  </a:lnTo>
                  <a:cubicBezTo>
                    <a:pt x="6500" y="1007"/>
                    <a:pt x="6408" y="1038"/>
                    <a:pt x="6321" y="1038"/>
                  </a:cubicBezTo>
                  <a:cubicBezTo>
                    <a:pt x="6017" y="1038"/>
                    <a:pt x="5761" y="660"/>
                    <a:pt x="6018" y="367"/>
                  </a:cubicBezTo>
                  <a:lnTo>
                    <a:pt x="5687" y="36"/>
                  </a:lnTo>
                  <a:cubicBezTo>
                    <a:pt x="5664" y="13"/>
                    <a:pt x="5634" y="1"/>
                    <a:pt x="56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3377598" y="980987"/>
              <a:ext cx="171220" cy="170293"/>
            </a:xfrm>
            <a:custGeom>
              <a:avLst/>
              <a:gdLst/>
              <a:ahLst/>
              <a:cxnLst/>
              <a:rect l="l" t="t" r="r" b="b"/>
              <a:pathLst>
                <a:path w="6466" h="6431" extrusionOk="0">
                  <a:moveTo>
                    <a:pt x="5640" y="1"/>
                  </a:moveTo>
                  <a:lnTo>
                    <a:pt x="1" y="5640"/>
                  </a:lnTo>
                  <a:lnTo>
                    <a:pt x="779" y="6395"/>
                  </a:lnTo>
                  <a:cubicBezTo>
                    <a:pt x="803" y="6419"/>
                    <a:pt x="832" y="6431"/>
                    <a:pt x="865" y="6431"/>
                  </a:cubicBezTo>
                  <a:cubicBezTo>
                    <a:pt x="897" y="6431"/>
                    <a:pt x="933" y="6419"/>
                    <a:pt x="968" y="6395"/>
                  </a:cubicBezTo>
                  <a:lnTo>
                    <a:pt x="6419" y="968"/>
                  </a:lnTo>
                  <a:cubicBezTo>
                    <a:pt x="6466" y="898"/>
                    <a:pt x="6466" y="827"/>
                    <a:pt x="6419" y="780"/>
                  </a:cubicBezTo>
                  <a:lnTo>
                    <a:pt x="5640" y="1"/>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3416285" y="1014802"/>
              <a:ext cx="45016" cy="41044"/>
            </a:xfrm>
            <a:custGeom>
              <a:avLst/>
              <a:gdLst/>
              <a:ahLst/>
              <a:cxnLst/>
              <a:rect l="l" t="t" r="r" b="b"/>
              <a:pathLst>
                <a:path w="1700" h="1550" extrusionOk="0">
                  <a:moveTo>
                    <a:pt x="838" y="1"/>
                  </a:moveTo>
                  <a:cubicBezTo>
                    <a:pt x="647" y="1"/>
                    <a:pt x="457" y="72"/>
                    <a:pt x="307" y="210"/>
                  </a:cubicBezTo>
                  <a:cubicBezTo>
                    <a:pt x="0" y="517"/>
                    <a:pt x="0" y="1013"/>
                    <a:pt x="307" y="1319"/>
                  </a:cubicBezTo>
                  <a:cubicBezTo>
                    <a:pt x="449" y="1473"/>
                    <a:pt x="643" y="1549"/>
                    <a:pt x="841" y="1549"/>
                  </a:cubicBezTo>
                  <a:cubicBezTo>
                    <a:pt x="1039" y="1549"/>
                    <a:pt x="1239" y="1473"/>
                    <a:pt x="1392" y="1319"/>
                  </a:cubicBezTo>
                  <a:cubicBezTo>
                    <a:pt x="1699" y="1013"/>
                    <a:pt x="1699" y="517"/>
                    <a:pt x="1392" y="234"/>
                  </a:cubicBezTo>
                  <a:cubicBezTo>
                    <a:pt x="1236" y="78"/>
                    <a:pt x="1037" y="1"/>
                    <a:pt x="838" y="1"/>
                  </a:cubicBezTo>
                  <a:close/>
                </a:path>
              </a:pathLst>
            </a:custGeom>
            <a:solidFill>
              <a:srgbClr val="EF84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3426268" y="1022852"/>
              <a:ext cx="25024" cy="24415"/>
            </a:xfrm>
            <a:custGeom>
              <a:avLst/>
              <a:gdLst/>
              <a:ahLst/>
              <a:cxnLst/>
              <a:rect l="l" t="t" r="r" b="b"/>
              <a:pathLst>
                <a:path w="945" h="922" extrusionOk="0">
                  <a:moveTo>
                    <a:pt x="732" y="1"/>
                  </a:moveTo>
                  <a:lnTo>
                    <a:pt x="1" y="709"/>
                  </a:lnTo>
                  <a:lnTo>
                    <a:pt x="213" y="921"/>
                  </a:lnTo>
                  <a:lnTo>
                    <a:pt x="945" y="213"/>
                  </a:lnTo>
                  <a:lnTo>
                    <a:pt x="732" y="1"/>
                  </a:lnTo>
                  <a:close/>
                </a:path>
              </a:pathLst>
            </a:custGeom>
            <a:solidFill>
              <a:srgbClr val="B73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3426268" y="1022852"/>
              <a:ext cx="25024" cy="24415"/>
            </a:xfrm>
            <a:custGeom>
              <a:avLst/>
              <a:gdLst/>
              <a:ahLst/>
              <a:cxnLst/>
              <a:rect l="l" t="t" r="r" b="b"/>
              <a:pathLst>
                <a:path w="945" h="922" extrusionOk="0">
                  <a:moveTo>
                    <a:pt x="213" y="1"/>
                  </a:moveTo>
                  <a:lnTo>
                    <a:pt x="1" y="213"/>
                  </a:lnTo>
                  <a:lnTo>
                    <a:pt x="709" y="921"/>
                  </a:lnTo>
                  <a:lnTo>
                    <a:pt x="945" y="709"/>
                  </a:lnTo>
                  <a:lnTo>
                    <a:pt x="213" y="1"/>
                  </a:lnTo>
                  <a:close/>
                </a:path>
              </a:pathLst>
            </a:custGeom>
            <a:solidFill>
              <a:srgbClr val="B73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3530032" y="935822"/>
              <a:ext cx="53754" cy="48856"/>
            </a:xfrm>
            <a:custGeom>
              <a:avLst/>
              <a:gdLst/>
              <a:ahLst/>
              <a:cxnLst/>
              <a:rect l="l" t="t" r="r" b="b"/>
              <a:pathLst>
                <a:path w="2030" h="1845" extrusionOk="0">
                  <a:moveTo>
                    <a:pt x="192" y="0"/>
                  </a:moveTo>
                  <a:cubicBezTo>
                    <a:pt x="160" y="0"/>
                    <a:pt x="135" y="9"/>
                    <a:pt x="118" y="26"/>
                  </a:cubicBezTo>
                  <a:cubicBezTo>
                    <a:pt x="0" y="144"/>
                    <a:pt x="307" y="639"/>
                    <a:pt x="803" y="1135"/>
                  </a:cubicBezTo>
                  <a:cubicBezTo>
                    <a:pt x="1226" y="1558"/>
                    <a:pt x="1650" y="1844"/>
                    <a:pt x="1838" y="1844"/>
                  </a:cubicBezTo>
                  <a:cubicBezTo>
                    <a:pt x="1869" y="1844"/>
                    <a:pt x="1894" y="1836"/>
                    <a:pt x="1912" y="1819"/>
                  </a:cubicBezTo>
                  <a:cubicBezTo>
                    <a:pt x="2029" y="1725"/>
                    <a:pt x="1723" y="1205"/>
                    <a:pt x="1227" y="710"/>
                  </a:cubicBezTo>
                  <a:cubicBezTo>
                    <a:pt x="803" y="286"/>
                    <a:pt x="380" y="0"/>
                    <a:pt x="192" y="0"/>
                  </a:cubicBezTo>
                  <a:close/>
                </a:path>
              </a:pathLst>
            </a:custGeom>
            <a:solidFill>
              <a:srgbClr val="B73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2"/>
          <p:cNvGrpSpPr/>
          <p:nvPr/>
        </p:nvGrpSpPr>
        <p:grpSpPr>
          <a:xfrm rot="-928815">
            <a:off x="9234982" y="-380590"/>
            <a:ext cx="1302669" cy="1075617"/>
            <a:chOff x="8637793" y="1787288"/>
            <a:chExt cx="977024" cy="806732"/>
          </a:xfrm>
        </p:grpSpPr>
        <p:grpSp>
          <p:nvGrpSpPr>
            <p:cNvPr id="224" name="Google Shape;224;p2"/>
            <p:cNvGrpSpPr/>
            <p:nvPr/>
          </p:nvGrpSpPr>
          <p:grpSpPr>
            <a:xfrm>
              <a:off x="8637793" y="1787288"/>
              <a:ext cx="977024" cy="806732"/>
              <a:chOff x="7418593" y="2244488"/>
              <a:chExt cx="977024" cy="806732"/>
            </a:xfrm>
          </p:grpSpPr>
          <p:sp>
            <p:nvSpPr>
              <p:cNvPr id="225" name="Google Shape;225;p2"/>
              <p:cNvSpPr/>
              <p:nvPr/>
            </p:nvSpPr>
            <p:spPr>
              <a:xfrm>
                <a:off x="7418593" y="2244488"/>
                <a:ext cx="930375" cy="747292"/>
              </a:xfrm>
              <a:custGeom>
                <a:avLst/>
                <a:gdLst/>
                <a:ahLst/>
                <a:cxnLst/>
                <a:rect l="l" t="t" r="r" b="b"/>
                <a:pathLst>
                  <a:path w="35135" h="28221" extrusionOk="0">
                    <a:moveTo>
                      <a:pt x="33294" y="0"/>
                    </a:moveTo>
                    <a:lnTo>
                      <a:pt x="1" y="25861"/>
                    </a:lnTo>
                    <a:lnTo>
                      <a:pt x="1865" y="28220"/>
                    </a:lnTo>
                    <a:lnTo>
                      <a:pt x="35134" y="2383"/>
                    </a:lnTo>
                    <a:lnTo>
                      <a:pt x="332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465904" y="2303928"/>
                <a:ext cx="929713" cy="747292"/>
              </a:xfrm>
              <a:custGeom>
                <a:avLst/>
                <a:gdLst/>
                <a:ahLst/>
                <a:cxnLst/>
                <a:rect l="l" t="t" r="r" b="b"/>
                <a:pathLst>
                  <a:path w="35110" h="28221" extrusionOk="0">
                    <a:moveTo>
                      <a:pt x="33269" y="0"/>
                    </a:moveTo>
                    <a:lnTo>
                      <a:pt x="0" y="25837"/>
                    </a:lnTo>
                    <a:lnTo>
                      <a:pt x="1840" y="28220"/>
                    </a:lnTo>
                    <a:lnTo>
                      <a:pt x="35110" y="2383"/>
                    </a:lnTo>
                    <a:lnTo>
                      <a:pt x="332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7547534" y="2914795"/>
                <a:ext cx="53119" cy="64373"/>
              </a:xfrm>
              <a:custGeom>
                <a:avLst/>
                <a:gdLst/>
                <a:ahLst/>
                <a:cxnLst/>
                <a:rect l="l" t="t" r="r" b="b"/>
                <a:pathLst>
                  <a:path w="2006" h="2431" extrusionOk="0">
                    <a:moveTo>
                      <a:pt x="307" y="0"/>
                    </a:moveTo>
                    <a:lnTo>
                      <a:pt x="0" y="236"/>
                    </a:lnTo>
                    <a:lnTo>
                      <a:pt x="1723" y="2431"/>
                    </a:lnTo>
                    <a:lnTo>
                      <a:pt x="2006" y="2195"/>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7596893" y="2876054"/>
                <a:ext cx="53119" cy="65008"/>
              </a:xfrm>
              <a:custGeom>
                <a:avLst/>
                <a:gdLst/>
                <a:ahLst/>
                <a:cxnLst/>
                <a:rect l="l" t="t" r="r" b="b"/>
                <a:pathLst>
                  <a:path w="2006" h="2455" extrusionOk="0">
                    <a:moveTo>
                      <a:pt x="307" y="1"/>
                    </a:moveTo>
                    <a:lnTo>
                      <a:pt x="0" y="236"/>
                    </a:lnTo>
                    <a:lnTo>
                      <a:pt x="1723" y="2454"/>
                    </a:lnTo>
                    <a:lnTo>
                      <a:pt x="2006" y="2218"/>
                    </a:lnTo>
                    <a:lnTo>
                      <a:pt x="3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7646253" y="2837949"/>
                <a:ext cx="53119" cy="65008"/>
              </a:xfrm>
              <a:custGeom>
                <a:avLst/>
                <a:gdLst/>
                <a:ahLst/>
                <a:cxnLst/>
                <a:rect l="l" t="t" r="r" b="b"/>
                <a:pathLst>
                  <a:path w="2006" h="2455" extrusionOk="0">
                    <a:moveTo>
                      <a:pt x="307" y="0"/>
                    </a:moveTo>
                    <a:lnTo>
                      <a:pt x="0" y="236"/>
                    </a:lnTo>
                    <a:lnTo>
                      <a:pt x="1699" y="2454"/>
                    </a:lnTo>
                    <a:lnTo>
                      <a:pt x="2006" y="2218"/>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8132352" y="2459004"/>
                <a:ext cx="53119" cy="64373"/>
              </a:xfrm>
              <a:custGeom>
                <a:avLst/>
                <a:gdLst/>
                <a:ahLst/>
                <a:cxnLst/>
                <a:rect l="l" t="t" r="r" b="b"/>
                <a:pathLst>
                  <a:path w="2006" h="2431" extrusionOk="0">
                    <a:moveTo>
                      <a:pt x="307" y="0"/>
                    </a:moveTo>
                    <a:lnTo>
                      <a:pt x="0" y="236"/>
                    </a:lnTo>
                    <a:lnTo>
                      <a:pt x="1699" y="2431"/>
                    </a:lnTo>
                    <a:lnTo>
                      <a:pt x="2006" y="2195"/>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8181712" y="2420872"/>
                <a:ext cx="53119" cy="64399"/>
              </a:xfrm>
              <a:custGeom>
                <a:avLst/>
                <a:gdLst/>
                <a:ahLst/>
                <a:cxnLst/>
                <a:rect l="l" t="t" r="r" b="b"/>
                <a:pathLst>
                  <a:path w="2006" h="2432" extrusionOk="0">
                    <a:moveTo>
                      <a:pt x="307" y="1"/>
                    </a:moveTo>
                    <a:lnTo>
                      <a:pt x="0" y="237"/>
                    </a:lnTo>
                    <a:lnTo>
                      <a:pt x="1699" y="2431"/>
                    </a:lnTo>
                    <a:lnTo>
                      <a:pt x="2006" y="2195"/>
                    </a:lnTo>
                    <a:lnTo>
                      <a:pt x="3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8237320" y="2379335"/>
                <a:ext cx="53754" cy="64373"/>
              </a:xfrm>
              <a:custGeom>
                <a:avLst/>
                <a:gdLst/>
                <a:ahLst/>
                <a:cxnLst/>
                <a:rect l="l" t="t" r="r" b="b"/>
                <a:pathLst>
                  <a:path w="2030" h="2431" extrusionOk="0">
                    <a:moveTo>
                      <a:pt x="307" y="0"/>
                    </a:moveTo>
                    <a:lnTo>
                      <a:pt x="0" y="236"/>
                    </a:lnTo>
                    <a:lnTo>
                      <a:pt x="1723" y="2431"/>
                    </a:lnTo>
                    <a:lnTo>
                      <a:pt x="2030" y="2195"/>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7990524" y="2569279"/>
                <a:ext cx="53754" cy="65008"/>
              </a:xfrm>
              <a:custGeom>
                <a:avLst/>
                <a:gdLst/>
                <a:ahLst/>
                <a:cxnLst/>
                <a:rect l="l" t="t" r="r" b="b"/>
                <a:pathLst>
                  <a:path w="2030" h="2455" extrusionOk="0">
                    <a:moveTo>
                      <a:pt x="307" y="0"/>
                    </a:moveTo>
                    <a:lnTo>
                      <a:pt x="0" y="236"/>
                    </a:lnTo>
                    <a:lnTo>
                      <a:pt x="1723" y="2454"/>
                    </a:lnTo>
                    <a:lnTo>
                      <a:pt x="2029" y="2218"/>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8040492" y="2531783"/>
                <a:ext cx="53145" cy="65008"/>
              </a:xfrm>
              <a:custGeom>
                <a:avLst/>
                <a:gdLst/>
                <a:ahLst/>
                <a:cxnLst/>
                <a:rect l="l" t="t" r="r" b="b"/>
                <a:pathLst>
                  <a:path w="2007" h="2455" extrusionOk="0">
                    <a:moveTo>
                      <a:pt x="308" y="0"/>
                    </a:moveTo>
                    <a:lnTo>
                      <a:pt x="1" y="236"/>
                    </a:lnTo>
                    <a:lnTo>
                      <a:pt x="1700" y="2454"/>
                    </a:lnTo>
                    <a:lnTo>
                      <a:pt x="2006" y="2218"/>
                    </a:lnTo>
                    <a:lnTo>
                      <a:pt x="3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7744971" y="2761712"/>
                <a:ext cx="53119" cy="64373"/>
              </a:xfrm>
              <a:custGeom>
                <a:avLst/>
                <a:gdLst/>
                <a:ahLst/>
                <a:cxnLst/>
                <a:rect l="l" t="t" r="r" b="b"/>
                <a:pathLst>
                  <a:path w="2006" h="2431" extrusionOk="0">
                    <a:moveTo>
                      <a:pt x="283" y="1"/>
                    </a:moveTo>
                    <a:lnTo>
                      <a:pt x="0" y="237"/>
                    </a:lnTo>
                    <a:lnTo>
                      <a:pt x="1699" y="2431"/>
                    </a:lnTo>
                    <a:lnTo>
                      <a:pt x="2006" y="2195"/>
                    </a:lnTo>
                    <a:lnTo>
                      <a:pt x="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7794331" y="2723606"/>
                <a:ext cx="53119" cy="64373"/>
              </a:xfrm>
              <a:custGeom>
                <a:avLst/>
                <a:gdLst/>
                <a:ahLst/>
                <a:cxnLst/>
                <a:rect l="l" t="t" r="r" b="b"/>
                <a:pathLst>
                  <a:path w="2006" h="2431" extrusionOk="0">
                    <a:moveTo>
                      <a:pt x="283" y="0"/>
                    </a:moveTo>
                    <a:lnTo>
                      <a:pt x="0" y="236"/>
                    </a:lnTo>
                    <a:lnTo>
                      <a:pt x="1699" y="2431"/>
                    </a:lnTo>
                    <a:lnTo>
                      <a:pt x="2006" y="2195"/>
                    </a:lnTo>
                    <a:lnTo>
                      <a:pt x="2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7843055" y="2684866"/>
                <a:ext cx="53754" cy="65008"/>
              </a:xfrm>
              <a:custGeom>
                <a:avLst/>
                <a:gdLst/>
                <a:ahLst/>
                <a:cxnLst/>
                <a:rect l="l" t="t" r="r" b="b"/>
                <a:pathLst>
                  <a:path w="2030" h="2455" extrusionOk="0">
                    <a:moveTo>
                      <a:pt x="308" y="0"/>
                    </a:moveTo>
                    <a:lnTo>
                      <a:pt x="1" y="236"/>
                    </a:lnTo>
                    <a:lnTo>
                      <a:pt x="1723" y="2454"/>
                    </a:lnTo>
                    <a:lnTo>
                      <a:pt x="2030" y="2218"/>
                    </a:lnTo>
                    <a:lnTo>
                      <a:pt x="3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7668126" y="2764836"/>
                <a:ext cx="80605" cy="99988"/>
              </a:xfrm>
              <a:custGeom>
                <a:avLst/>
                <a:gdLst/>
                <a:ahLst/>
                <a:cxnLst/>
                <a:rect l="l" t="t" r="r" b="b"/>
                <a:pathLst>
                  <a:path w="3044" h="3776" extrusionOk="0">
                    <a:moveTo>
                      <a:pt x="307" y="1"/>
                    </a:moveTo>
                    <a:lnTo>
                      <a:pt x="0" y="237"/>
                    </a:lnTo>
                    <a:lnTo>
                      <a:pt x="2737" y="3776"/>
                    </a:lnTo>
                    <a:lnTo>
                      <a:pt x="3044" y="3540"/>
                    </a:lnTo>
                    <a:lnTo>
                      <a:pt x="3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8062365" y="2458670"/>
                <a:ext cx="80632" cy="100015"/>
              </a:xfrm>
              <a:custGeom>
                <a:avLst/>
                <a:gdLst/>
                <a:ahLst/>
                <a:cxnLst/>
                <a:rect l="l" t="t" r="r" b="b"/>
                <a:pathLst>
                  <a:path w="3045" h="3777" extrusionOk="0">
                    <a:moveTo>
                      <a:pt x="307" y="1"/>
                    </a:moveTo>
                    <a:lnTo>
                      <a:pt x="1" y="237"/>
                    </a:lnTo>
                    <a:lnTo>
                      <a:pt x="2738" y="3776"/>
                    </a:lnTo>
                    <a:lnTo>
                      <a:pt x="3045" y="3540"/>
                    </a:lnTo>
                    <a:lnTo>
                      <a:pt x="3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0" name="Google Shape;240;p2"/>
            <p:cNvSpPr/>
            <p:nvPr/>
          </p:nvSpPr>
          <p:spPr>
            <a:xfrm>
              <a:off x="9165755" y="2140504"/>
              <a:ext cx="53145" cy="64399"/>
            </a:xfrm>
            <a:custGeom>
              <a:avLst/>
              <a:gdLst/>
              <a:ahLst/>
              <a:cxnLst/>
              <a:rect l="l" t="t" r="r" b="b"/>
              <a:pathLst>
                <a:path w="2007" h="2432" extrusionOk="0">
                  <a:moveTo>
                    <a:pt x="308" y="1"/>
                  </a:moveTo>
                  <a:lnTo>
                    <a:pt x="1" y="237"/>
                  </a:lnTo>
                  <a:lnTo>
                    <a:pt x="1723" y="2431"/>
                  </a:lnTo>
                  <a:lnTo>
                    <a:pt x="2006" y="2195"/>
                  </a:lnTo>
                  <a:lnTo>
                    <a:pt x="3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9088909" y="2143019"/>
              <a:ext cx="80632" cy="99988"/>
            </a:xfrm>
            <a:custGeom>
              <a:avLst/>
              <a:gdLst/>
              <a:ahLst/>
              <a:cxnLst/>
              <a:rect l="l" t="t" r="r" b="b"/>
              <a:pathLst>
                <a:path w="3045" h="3776" extrusionOk="0">
                  <a:moveTo>
                    <a:pt x="307" y="0"/>
                  </a:moveTo>
                  <a:lnTo>
                    <a:pt x="1" y="236"/>
                  </a:lnTo>
                  <a:lnTo>
                    <a:pt x="2761" y="3775"/>
                  </a:lnTo>
                  <a:lnTo>
                    <a:pt x="3044" y="3539"/>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 name="Google Shape;242;p2"/>
          <p:cNvGrpSpPr/>
          <p:nvPr/>
        </p:nvGrpSpPr>
        <p:grpSpPr>
          <a:xfrm>
            <a:off x="353235" y="1726224"/>
            <a:ext cx="1021391" cy="1367056"/>
            <a:chOff x="1092001" y="1319643"/>
            <a:chExt cx="766043" cy="1025292"/>
          </a:xfrm>
        </p:grpSpPr>
        <p:sp>
          <p:nvSpPr>
            <p:cNvPr id="243" name="Google Shape;243;p2"/>
            <p:cNvSpPr/>
            <p:nvPr/>
          </p:nvSpPr>
          <p:spPr>
            <a:xfrm>
              <a:off x="1226944" y="1536465"/>
              <a:ext cx="524860" cy="680430"/>
            </a:xfrm>
            <a:custGeom>
              <a:avLst/>
              <a:gdLst/>
              <a:ahLst/>
              <a:cxnLst/>
              <a:rect l="l" t="t" r="r" b="b"/>
              <a:pathLst>
                <a:path w="19821" h="25696" extrusionOk="0">
                  <a:moveTo>
                    <a:pt x="16281" y="0"/>
                  </a:moveTo>
                  <a:lnTo>
                    <a:pt x="1" y="23218"/>
                  </a:lnTo>
                  <a:lnTo>
                    <a:pt x="3540" y="25695"/>
                  </a:lnTo>
                  <a:lnTo>
                    <a:pt x="19821" y="2454"/>
                  </a:lnTo>
                  <a:lnTo>
                    <a:pt x="1628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135030" y="1472037"/>
              <a:ext cx="524251" cy="680430"/>
            </a:xfrm>
            <a:custGeom>
              <a:avLst/>
              <a:gdLst/>
              <a:ahLst/>
              <a:cxnLst/>
              <a:rect l="l" t="t" r="r" b="b"/>
              <a:pathLst>
                <a:path w="19798" h="25696" extrusionOk="0">
                  <a:moveTo>
                    <a:pt x="16282" y="1"/>
                  </a:moveTo>
                  <a:lnTo>
                    <a:pt x="1" y="23218"/>
                  </a:lnTo>
                  <a:lnTo>
                    <a:pt x="3517" y="25696"/>
                  </a:lnTo>
                  <a:lnTo>
                    <a:pt x="19797" y="2478"/>
                  </a:lnTo>
                  <a:lnTo>
                    <a:pt x="162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092001" y="2261233"/>
              <a:ext cx="98108" cy="82512"/>
            </a:xfrm>
            <a:custGeom>
              <a:avLst/>
              <a:gdLst/>
              <a:ahLst/>
              <a:cxnLst/>
              <a:rect l="l" t="t" r="r" b="b"/>
              <a:pathLst>
                <a:path w="3705" h="3116" extrusionOk="0">
                  <a:moveTo>
                    <a:pt x="2194" y="1"/>
                  </a:moveTo>
                  <a:lnTo>
                    <a:pt x="0" y="3115"/>
                  </a:lnTo>
                  <a:lnTo>
                    <a:pt x="3704" y="1063"/>
                  </a:lnTo>
                  <a:lnTo>
                    <a:pt x="2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093191" y="2234301"/>
              <a:ext cx="58124" cy="110633"/>
            </a:xfrm>
            <a:custGeom>
              <a:avLst/>
              <a:gdLst/>
              <a:ahLst/>
              <a:cxnLst/>
              <a:rect l="l" t="t" r="r" b="b"/>
              <a:pathLst>
                <a:path w="2195" h="4178" extrusionOk="0">
                  <a:moveTo>
                    <a:pt x="684" y="1"/>
                  </a:moveTo>
                  <a:lnTo>
                    <a:pt x="0" y="4177"/>
                  </a:lnTo>
                  <a:lnTo>
                    <a:pt x="0" y="4177"/>
                  </a:lnTo>
                  <a:lnTo>
                    <a:pt x="2194" y="1063"/>
                  </a:lnTo>
                  <a:lnTo>
                    <a:pt x="6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1150099" y="2151260"/>
              <a:ext cx="170584" cy="138120"/>
            </a:xfrm>
            <a:custGeom>
              <a:avLst/>
              <a:gdLst/>
              <a:ahLst/>
              <a:cxnLst/>
              <a:rect l="l" t="t" r="r" b="b"/>
              <a:pathLst>
                <a:path w="6442" h="5216" extrusionOk="0">
                  <a:moveTo>
                    <a:pt x="2903" y="1"/>
                  </a:moveTo>
                  <a:lnTo>
                    <a:pt x="0" y="4154"/>
                  </a:lnTo>
                  <a:lnTo>
                    <a:pt x="1510" y="5216"/>
                  </a:lnTo>
                  <a:lnTo>
                    <a:pt x="6442" y="2478"/>
                  </a:lnTo>
                  <a:lnTo>
                    <a:pt x="29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1110113" y="2085668"/>
              <a:ext cx="116856" cy="175589"/>
            </a:xfrm>
            <a:custGeom>
              <a:avLst/>
              <a:gdLst/>
              <a:ahLst/>
              <a:cxnLst/>
              <a:rect l="l" t="t" r="r" b="b"/>
              <a:pathLst>
                <a:path w="4413" h="6631" extrusionOk="0">
                  <a:moveTo>
                    <a:pt x="897" y="0"/>
                  </a:moveTo>
                  <a:lnTo>
                    <a:pt x="0" y="5569"/>
                  </a:lnTo>
                  <a:lnTo>
                    <a:pt x="1510" y="6631"/>
                  </a:lnTo>
                  <a:lnTo>
                    <a:pt x="4413" y="2478"/>
                  </a:lnTo>
                  <a:lnTo>
                    <a:pt x="8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566157" y="1432052"/>
              <a:ext cx="121252" cy="105629"/>
            </a:xfrm>
            <a:custGeom>
              <a:avLst/>
              <a:gdLst/>
              <a:ahLst/>
              <a:cxnLst/>
              <a:rect l="l" t="t" r="r" b="b"/>
              <a:pathLst>
                <a:path w="4579" h="3989" extrusionOk="0">
                  <a:moveTo>
                    <a:pt x="1062" y="1"/>
                  </a:moveTo>
                  <a:lnTo>
                    <a:pt x="1" y="1511"/>
                  </a:lnTo>
                  <a:lnTo>
                    <a:pt x="3516" y="3988"/>
                  </a:lnTo>
                  <a:lnTo>
                    <a:pt x="4578" y="2478"/>
                  </a:lnTo>
                  <a:lnTo>
                    <a:pt x="1062" y="1"/>
                  </a:lnTo>
                  <a:close/>
                </a:path>
              </a:pathLst>
            </a:custGeom>
            <a:solidFill>
              <a:srgbClr val="D6CF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658071" y="1496480"/>
              <a:ext cx="121225" cy="104993"/>
            </a:xfrm>
            <a:custGeom>
              <a:avLst/>
              <a:gdLst/>
              <a:ahLst/>
              <a:cxnLst/>
              <a:rect l="l" t="t" r="r" b="b"/>
              <a:pathLst>
                <a:path w="4578" h="3965" extrusionOk="0">
                  <a:moveTo>
                    <a:pt x="1062" y="0"/>
                  </a:moveTo>
                  <a:lnTo>
                    <a:pt x="0" y="1510"/>
                  </a:lnTo>
                  <a:lnTo>
                    <a:pt x="3540" y="3964"/>
                  </a:lnTo>
                  <a:lnTo>
                    <a:pt x="4578" y="2478"/>
                  </a:lnTo>
                  <a:lnTo>
                    <a:pt x="1062" y="0"/>
                  </a:lnTo>
                  <a:close/>
                </a:path>
              </a:pathLst>
            </a:custGeom>
            <a:solidFill>
              <a:srgbClr val="EFE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593643" y="1319643"/>
              <a:ext cx="188087" cy="178052"/>
            </a:xfrm>
            <a:custGeom>
              <a:avLst/>
              <a:gdLst/>
              <a:ahLst/>
              <a:cxnLst/>
              <a:rect l="l" t="t" r="r" b="b"/>
              <a:pathLst>
                <a:path w="7103" h="6724" extrusionOk="0">
                  <a:moveTo>
                    <a:pt x="4113" y="1"/>
                  </a:moveTo>
                  <a:cubicBezTo>
                    <a:pt x="3445" y="1"/>
                    <a:pt x="2782" y="314"/>
                    <a:pt x="2360" y="895"/>
                  </a:cubicBezTo>
                  <a:lnTo>
                    <a:pt x="1" y="4246"/>
                  </a:lnTo>
                  <a:lnTo>
                    <a:pt x="3540" y="6723"/>
                  </a:lnTo>
                  <a:lnTo>
                    <a:pt x="7103" y="1650"/>
                  </a:lnTo>
                  <a:lnTo>
                    <a:pt x="5310" y="376"/>
                  </a:lnTo>
                  <a:cubicBezTo>
                    <a:pt x="4947" y="122"/>
                    <a:pt x="4529" y="1"/>
                    <a:pt x="41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684335" y="1361357"/>
              <a:ext cx="173709" cy="199950"/>
            </a:xfrm>
            <a:custGeom>
              <a:avLst/>
              <a:gdLst/>
              <a:ahLst/>
              <a:cxnLst/>
              <a:rect l="l" t="t" r="r" b="b"/>
              <a:pathLst>
                <a:path w="6560" h="7551" extrusionOk="0">
                  <a:moveTo>
                    <a:pt x="3587" y="0"/>
                  </a:moveTo>
                  <a:lnTo>
                    <a:pt x="0" y="5073"/>
                  </a:lnTo>
                  <a:lnTo>
                    <a:pt x="3539" y="7551"/>
                  </a:lnTo>
                  <a:lnTo>
                    <a:pt x="5899" y="4200"/>
                  </a:lnTo>
                  <a:cubicBezTo>
                    <a:pt x="6560" y="3233"/>
                    <a:pt x="6324" y="1911"/>
                    <a:pt x="5380" y="1251"/>
                  </a:cubicBezTo>
                  <a:lnTo>
                    <a:pt x="35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226944" y="1536465"/>
              <a:ext cx="461123" cy="636076"/>
            </a:xfrm>
            <a:custGeom>
              <a:avLst/>
              <a:gdLst/>
              <a:ahLst/>
              <a:cxnLst/>
              <a:rect l="l" t="t" r="r" b="b"/>
              <a:pathLst>
                <a:path w="17414" h="24021" extrusionOk="0">
                  <a:moveTo>
                    <a:pt x="16281" y="0"/>
                  </a:moveTo>
                  <a:lnTo>
                    <a:pt x="1" y="23218"/>
                  </a:lnTo>
                  <a:lnTo>
                    <a:pt x="1133" y="24020"/>
                  </a:lnTo>
                  <a:lnTo>
                    <a:pt x="17414" y="779"/>
                  </a:lnTo>
                  <a:lnTo>
                    <a:pt x="1628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198159" y="1516392"/>
              <a:ext cx="461732" cy="636076"/>
            </a:xfrm>
            <a:custGeom>
              <a:avLst/>
              <a:gdLst/>
              <a:ahLst/>
              <a:cxnLst/>
              <a:rect l="l" t="t" r="r" b="b"/>
              <a:pathLst>
                <a:path w="17437" h="24021" extrusionOk="0">
                  <a:moveTo>
                    <a:pt x="16304" y="1"/>
                  </a:moveTo>
                  <a:lnTo>
                    <a:pt x="0" y="23219"/>
                  </a:lnTo>
                  <a:lnTo>
                    <a:pt x="1133" y="24021"/>
                  </a:lnTo>
                  <a:lnTo>
                    <a:pt x="17437" y="803"/>
                  </a:lnTo>
                  <a:lnTo>
                    <a:pt x="16304" y="1"/>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5" name="Google Shape;255;p2"/>
          <p:cNvGrpSpPr/>
          <p:nvPr/>
        </p:nvGrpSpPr>
        <p:grpSpPr>
          <a:xfrm>
            <a:off x="515513" y="-142800"/>
            <a:ext cx="1128872" cy="1298757"/>
            <a:chOff x="2401585" y="228600"/>
            <a:chExt cx="846654" cy="974068"/>
          </a:xfrm>
        </p:grpSpPr>
        <p:sp>
          <p:nvSpPr>
            <p:cNvPr id="256" name="Google Shape;256;p2"/>
            <p:cNvSpPr/>
            <p:nvPr/>
          </p:nvSpPr>
          <p:spPr>
            <a:xfrm>
              <a:off x="2916442" y="228600"/>
              <a:ext cx="173709" cy="169472"/>
            </a:xfrm>
            <a:custGeom>
              <a:avLst/>
              <a:gdLst/>
              <a:ahLst/>
              <a:cxnLst/>
              <a:rect l="l" t="t" r="r" b="b"/>
              <a:pathLst>
                <a:path w="6560" h="6400" extrusionOk="0">
                  <a:moveTo>
                    <a:pt x="3795" y="1"/>
                  </a:moveTo>
                  <a:cubicBezTo>
                    <a:pt x="3038" y="1"/>
                    <a:pt x="2302" y="275"/>
                    <a:pt x="1723" y="784"/>
                  </a:cubicBezTo>
                  <a:cubicBezTo>
                    <a:pt x="991" y="1468"/>
                    <a:pt x="472" y="2341"/>
                    <a:pt x="236" y="3332"/>
                  </a:cubicBezTo>
                  <a:cubicBezTo>
                    <a:pt x="165" y="3639"/>
                    <a:pt x="95" y="3969"/>
                    <a:pt x="47" y="4300"/>
                  </a:cubicBezTo>
                  <a:lnTo>
                    <a:pt x="0" y="4535"/>
                  </a:lnTo>
                  <a:lnTo>
                    <a:pt x="260" y="4559"/>
                  </a:lnTo>
                  <a:cubicBezTo>
                    <a:pt x="519" y="4583"/>
                    <a:pt x="755" y="4630"/>
                    <a:pt x="991" y="4653"/>
                  </a:cubicBezTo>
                  <a:lnTo>
                    <a:pt x="1204" y="4701"/>
                  </a:lnTo>
                  <a:lnTo>
                    <a:pt x="1510" y="4748"/>
                  </a:lnTo>
                  <a:lnTo>
                    <a:pt x="1557" y="4512"/>
                  </a:lnTo>
                  <a:cubicBezTo>
                    <a:pt x="1605" y="4205"/>
                    <a:pt x="1652" y="3898"/>
                    <a:pt x="1746" y="3615"/>
                  </a:cubicBezTo>
                  <a:cubicBezTo>
                    <a:pt x="1888" y="2978"/>
                    <a:pt x="2218" y="2388"/>
                    <a:pt x="2666" y="1940"/>
                  </a:cubicBezTo>
                  <a:cubicBezTo>
                    <a:pt x="2960" y="1607"/>
                    <a:pt x="3400" y="1421"/>
                    <a:pt x="3838" y="1421"/>
                  </a:cubicBezTo>
                  <a:cubicBezTo>
                    <a:pt x="3928" y="1421"/>
                    <a:pt x="4017" y="1428"/>
                    <a:pt x="4106" y="1444"/>
                  </a:cubicBezTo>
                  <a:cubicBezTo>
                    <a:pt x="4601" y="1704"/>
                    <a:pt x="4908" y="2176"/>
                    <a:pt x="4955" y="2719"/>
                  </a:cubicBezTo>
                  <a:cubicBezTo>
                    <a:pt x="5026" y="3379"/>
                    <a:pt x="4932" y="4016"/>
                    <a:pt x="4648" y="4606"/>
                  </a:cubicBezTo>
                  <a:cubicBezTo>
                    <a:pt x="4530" y="4889"/>
                    <a:pt x="4412" y="5173"/>
                    <a:pt x="4247" y="5432"/>
                  </a:cubicBezTo>
                  <a:lnTo>
                    <a:pt x="4129" y="5644"/>
                  </a:lnTo>
                  <a:lnTo>
                    <a:pt x="4412" y="5786"/>
                  </a:lnTo>
                  <a:lnTo>
                    <a:pt x="4601" y="5904"/>
                  </a:lnTo>
                  <a:cubicBezTo>
                    <a:pt x="4814" y="6022"/>
                    <a:pt x="5026" y="6140"/>
                    <a:pt x="5238" y="6282"/>
                  </a:cubicBezTo>
                  <a:lnTo>
                    <a:pt x="5451" y="6399"/>
                  </a:lnTo>
                  <a:lnTo>
                    <a:pt x="5592" y="6187"/>
                  </a:lnTo>
                  <a:cubicBezTo>
                    <a:pt x="5757" y="5904"/>
                    <a:pt x="5899" y="5621"/>
                    <a:pt x="6017" y="5314"/>
                  </a:cubicBezTo>
                  <a:cubicBezTo>
                    <a:pt x="6442" y="4394"/>
                    <a:pt x="6560" y="3379"/>
                    <a:pt x="6394" y="2388"/>
                  </a:cubicBezTo>
                  <a:cubicBezTo>
                    <a:pt x="6206" y="1374"/>
                    <a:pt x="5545" y="524"/>
                    <a:pt x="4578" y="100"/>
                  </a:cubicBezTo>
                  <a:cubicBezTo>
                    <a:pt x="4318" y="33"/>
                    <a:pt x="4055" y="1"/>
                    <a:pt x="37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3113244" y="393043"/>
              <a:ext cx="134995" cy="152472"/>
            </a:xfrm>
            <a:custGeom>
              <a:avLst/>
              <a:gdLst/>
              <a:ahLst/>
              <a:cxnLst/>
              <a:rect l="l" t="t" r="r" b="b"/>
              <a:pathLst>
                <a:path w="5098" h="5758" extrusionOk="0">
                  <a:moveTo>
                    <a:pt x="1558" y="1"/>
                  </a:moveTo>
                  <a:cubicBezTo>
                    <a:pt x="874" y="24"/>
                    <a:pt x="284" y="425"/>
                    <a:pt x="1" y="1039"/>
                  </a:cubicBezTo>
                  <a:cubicBezTo>
                    <a:pt x="1605" y="2266"/>
                    <a:pt x="2856" y="3894"/>
                    <a:pt x="3634" y="5758"/>
                  </a:cubicBezTo>
                  <a:cubicBezTo>
                    <a:pt x="4177" y="4814"/>
                    <a:pt x="5097" y="3210"/>
                    <a:pt x="4932" y="2478"/>
                  </a:cubicBezTo>
                  <a:cubicBezTo>
                    <a:pt x="4743" y="1723"/>
                    <a:pt x="4083" y="1157"/>
                    <a:pt x="3422" y="732"/>
                  </a:cubicBezTo>
                  <a:cubicBezTo>
                    <a:pt x="2879" y="307"/>
                    <a:pt x="2242" y="72"/>
                    <a:pt x="15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2708360" y="270412"/>
              <a:ext cx="156868" cy="102054"/>
            </a:xfrm>
            <a:custGeom>
              <a:avLst/>
              <a:gdLst/>
              <a:ahLst/>
              <a:cxnLst/>
              <a:rect l="l" t="t" r="r" b="b"/>
              <a:pathLst>
                <a:path w="5924" h="3854" extrusionOk="0">
                  <a:moveTo>
                    <a:pt x="2665" y="1"/>
                  </a:moveTo>
                  <a:cubicBezTo>
                    <a:pt x="2062" y="1"/>
                    <a:pt x="1473" y="103"/>
                    <a:pt x="1016" y="455"/>
                  </a:cubicBezTo>
                  <a:cubicBezTo>
                    <a:pt x="402" y="927"/>
                    <a:pt x="166" y="2768"/>
                    <a:pt x="1" y="3853"/>
                  </a:cubicBezTo>
                  <a:cubicBezTo>
                    <a:pt x="1771" y="2862"/>
                    <a:pt x="3753" y="2367"/>
                    <a:pt x="5758" y="2367"/>
                  </a:cubicBezTo>
                  <a:cubicBezTo>
                    <a:pt x="5923" y="1706"/>
                    <a:pt x="5711" y="1022"/>
                    <a:pt x="5192" y="597"/>
                  </a:cubicBezTo>
                  <a:cubicBezTo>
                    <a:pt x="4626" y="243"/>
                    <a:pt x="3965" y="31"/>
                    <a:pt x="3281" y="31"/>
                  </a:cubicBezTo>
                  <a:cubicBezTo>
                    <a:pt x="3077" y="13"/>
                    <a:pt x="2870"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2401585" y="332906"/>
              <a:ext cx="839760" cy="869762"/>
            </a:xfrm>
            <a:custGeom>
              <a:avLst/>
              <a:gdLst/>
              <a:ahLst/>
              <a:cxnLst/>
              <a:rect l="l" t="t" r="r" b="b"/>
              <a:pathLst>
                <a:path w="31713" h="32846" extrusionOk="0">
                  <a:moveTo>
                    <a:pt x="15597" y="4212"/>
                  </a:moveTo>
                  <a:cubicBezTo>
                    <a:pt x="15747" y="4212"/>
                    <a:pt x="15897" y="4218"/>
                    <a:pt x="16045" y="4230"/>
                  </a:cubicBezTo>
                  <a:lnTo>
                    <a:pt x="16258" y="4254"/>
                  </a:lnTo>
                  <a:cubicBezTo>
                    <a:pt x="16423" y="4254"/>
                    <a:pt x="16848" y="4301"/>
                    <a:pt x="17438" y="4372"/>
                  </a:cubicBezTo>
                  <a:cubicBezTo>
                    <a:pt x="20198" y="4844"/>
                    <a:pt x="22841" y="5858"/>
                    <a:pt x="25200" y="7368"/>
                  </a:cubicBezTo>
                  <a:cubicBezTo>
                    <a:pt x="25979" y="7864"/>
                    <a:pt x="26710" y="8524"/>
                    <a:pt x="26899" y="9445"/>
                  </a:cubicBezTo>
                  <a:cubicBezTo>
                    <a:pt x="26994" y="10011"/>
                    <a:pt x="26970" y="10624"/>
                    <a:pt x="26828" y="11191"/>
                  </a:cubicBezTo>
                  <a:cubicBezTo>
                    <a:pt x="26640" y="12253"/>
                    <a:pt x="26357" y="13456"/>
                    <a:pt x="25436" y="13999"/>
                  </a:cubicBezTo>
                  <a:cubicBezTo>
                    <a:pt x="25094" y="14194"/>
                    <a:pt x="24724" y="14272"/>
                    <a:pt x="24342" y="14272"/>
                  </a:cubicBezTo>
                  <a:cubicBezTo>
                    <a:pt x="23618" y="14272"/>
                    <a:pt x="22852" y="13993"/>
                    <a:pt x="22157" y="13715"/>
                  </a:cubicBezTo>
                  <a:lnTo>
                    <a:pt x="14630" y="11120"/>
                  </a:lnTo>
                  <a:cubicBezTo>
                    <a:pt x="14134" y="10978"/>
                    <a:pt x="13639" y="10813"/>
                    <a:pt x="13167" y="10577"/>
                  </a:cubicBezTo>
                  <a:cubicBezTo>
                    <a:pt x="12601" y="10318"/>
                    <a:pt x="12152" y="9869"/>
                    <a:pt x="11893" y="9303"/>
                  </a:cubicBezTo>
                  <a:cubicBezTo>
                    <a:pt x="11492" y="8312"/>
                    <a:pt x="12011" y="7180"/>
                    <a:pt x="12530" y="6236"/>
                  </a:cubicBezTo>
                  <a:cubicBezTo>
                    <a:pt x="12766" y="5693"/>
                    <a:pt x="13120" y="5221"/>
                    <a:pt x="13568" y="4820"/>
                  </a:cubicBezTo>
                  <a:cubicBezTo>
                    <a:pt x="14117" y="4369"/>
                    <a:pt x="14861" y="4212"/>
                    <a:pt x="15597" y="4212"/>
                  </a:cubicBezTo>
                  <a:close/>
                  <a:moveTo>
                    <a:pt x="17782" y="1"/>
                  </a:moveTo>
                  <a:cubicBezTo>
                    <a:pt x="17643" y="1"/>
                    <a:pt x="17504" y="3"/>
                    <a:pt x="17367" y="7"/>
                  </a:cubicBezTo>
                  <a:cubicBezTo>
                    <a:pt x="15338" y="7"/>
                    <a:pt x="13356" y="502"/>
                    <a:pt x="11586" y="1493"/>
                  </a:cubicBezTo>
                  <a:lnTo>
                    <a:pt x="11492" y="1540"/>
                  </a:lnTo>
                  <a:cubicBezTo>
                    <a:pt x="8707" y="3216"/>
                    <a:pt x="6890" y="6212"/>
                    <a:pt x="5451" y="9209"/>
                  </a:cubicBezTo>
                  <a:cubicBezTo>
                    <a:pt x="3422" y="13385"/>
                    <a:pt x="1912" y="17774"/>
                    <a:pt x="449" y="22186"/>
                  </a:cubicBezTo>
                  <a:cubicBezTo>
                    <a:pt x="1" y="23437"/>
                    <a:pt x="638" y="24805"/>
                    <a:pt x="1888" y="25277"/>
                  </a:cubicBezTo>
                  <a:lnTo>
                    <a:pt x="6702" y="26929"/>
                  </a:lnTo>
                  <a:lnTo>
                    <a:pt x="23454" y="32733"/>
                  </a:lnTo>
                  <a:cubicBezTo>
                    <a:pt x="23692" y="32810"/>
                    <a:pt x="23934" y="32846"/>
                    <a:pt x="24173" y="32846"/>
                  </a:cubicBezTo>
                  <a:cubicBezTo>
                    <a:pt x="25191" y="32846"/>
                    <a:pt x="26154" y="32189"/>
                    <a:pt x="26498" y="31176"/>
                  </a:cubicBezTo>
                  <a:cubicBezTo>
                    <a:pt x="28055" y="26811"/>
                    <a:pt x="29589" y="22422"/>
                    <a:pt x="30580" y="17892"/>
                  </a:cubicBezTo>
                  <a:cubicBezTo>
                    <a:pt x="31288" y="14659"/>
                    <a:pt x="31713" y="11167"/>
                    <a:pt x="30557" y="8123"/>
                  </a:cubicBezTo>
                  <a:cubicBezTo>
                    <a:pt x="30533" y="8100"/>
                    <a:pt x="30509" y="8053"/>
                    <a:pt x="30509" y="8029"/>
                  </a:cubicBezTo>
                  <a:cubicBezTo>
                    <a:pt x="29731" y="6165"/>
                    <a:pt x="28480" y="4537"/>
                    <a:pt x="26899" y="3310"/>
                  </a:cubicBezTo>
                  <a:cubicBezTo>
                    <a:pt x="26262" y="2791"/>
                    <a:pt x="25578" y="2319"/>
                    <a:pt x="24894" y="1871"/>
                  </a:cubicBezTo>
                  <a:cubicBezTo>
                    <a:pt x="24658" y="1753"/>
                    <a:pt x="24445" y="1611"/>
                    <a:pt x="24233" y="1493"/>
                  </a:cubicBezTo>
                  <a:cubicBezTo>
                    <a:pt x="24091" y="1399"/>
                    <a:pt x="23926" y="1328"/>
                    <a:pt x="23785" y="1281"/>
                  </a:cubicBezTo>
                  <a:lnTo>
                    <a:pt x="21071" y="337"/>
                  </a:lnTo>
                  <a:cubicBezTo>
                    <a:pt x="20906" y="290"/>
                    <a:pt x="20741" y="243"/>
                    <a:pt x="20576" y="219"/>
                  </a:cubicBezTo>
                  <a:cubicBezTo>
                    <a:pt x="20316" y="172"/>
                    <a:pt x="20057" y="148"/>
                    <a:pt x="19821" y="125"/>
                  </a:cubicBezTo>
                  <a:cubicBezTo>
                    <a:pt x="19137" y="46"/>
                    <a:pt x="18452" y="1"/>
                    <a:pt x="17782" y="1"/>
                  </a:cubicBezTo>
                  <a:close/>
                </a:path>
              </a:pathLst>
            </a:custGeom>
            <a:solidFill>
              <a:srgbClr val="F5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2593409" y="358539"/>
              <a:ext cx="612959" cy="398286"/>
            </a:xfrm>
            <a:custGeom>
              <a:avLst/>
              <a:gdLst/>
              <a:ahLst/>
              <a:cxnLst/>
              <a:rect l="l" t="t" r="r" b="b"/>
              <a:pathLst>
                <a:path w="23148" h="15041" extrusionOk="0">
                  <a:moveTo>
                    <a:pt x="10665" y="0"/>
                  </a:moveTo>
                  <a:cubicBezTo>
                    <a:pt x="8777" y="0"/>
                    <a:pt x="6906" y="442"/>
                    <a:pt x="5215" y="1327"/>
                  </a:cubicBezTo>
                  <a:cubicBezTo>
                    <a:pt x="3091" y="2436"/>
                    <a:pt x="1534" y="4371"/>
                    <a:pt x="402" y="6424"/>
                  </a:cubicBezTo>
                  <a:cubicBezTo>
                    <a:pt x="260" y="6660"/>
                    <a:pt x="142" y="6919"/>
                    <a:pt x="24" y="7155"/>
                  </a:cubicBezTo>
                  <a:lnTo>
                    <a:pt x="24" y="7179"/>
                  </a:lnTo>
                  <a:cubicBezTo>
                    <a:pt x="0" y="7226"/>
                    <a:pt x="24" y="7273"/>
                    <a:pt x="71" y="7297"/>
                  </a:cubicBezTo>
                  <a:cubicBezTo>
                    <a:pt x="78" y="7304"/>
                    <a:pt x="89" y="7307"/>
                    <a:pt x="102" y="7307"/>
                  </a:cubicBezTo>
                  <a:cubicBezTo>
                    <a:pt x="132" y="7307"/>
                    <a:pt x="172" y="7290"/>
                    <a:pt x="189" y="7273"/>
                  </a:cubicBezTo>
                  <a:cubicBezTo>
                    <a:pt x="1251" y="5268"/>
                    <a:pt x="2643" y="3380"/>
                    <a:pt x="4554" y="2106"/>
                  </a:cubicBezTo>
                  <a:cubicBezTo>
                    <a:pt x="5475" y="1516"/>
                    <a:pt x="6489" y="1091"/>
                    <a:pt x="7551" y="808"/>
                  </a:cubicBezTo>
                  <a:cubicBezTo>
                    <a:pt x="8613" y="525"/>
                    <a:pt x="9698" y="384"/>
                    <a:pt x="10783" y="384"/>
                  </a:cubicBezTo>
                  <a:cubicBezTo>
                    <a:pt x="13119" y="431"/>
                    <a:pt x="15408" y="1115"/>
                    <a:pt x="17390" y="2366"/>
                  </a:cubicBezTo>
                  <a:cubicBezTo>
                    <a:pt x="19325" y="3592"/>
                    <a:pt x="20859" y="5339"/>
                    <a:pt x="21802" y="7439"/>
                  </a:cubicBezTo>
                  <a:cubicBezTo>
                    <a:pt x="22723" y="9515"/>
                    <a:pt x="22793" y="11898"/>
                    <a:pt x="22487" y="14140"/>
                  </a:cubicBezTo>
                  <a:cubicBezTo>
                    <a:pt x="22440" y="14399"/>
                    <a:pt x="22416" y="14682"/>
                    <a:pt x="22369" y="14942"/>
                  </a:cubicBezTo>
                  <a:cubicBezTo>
                    <a:pt x="22354" y="15000"/>
                    <a:pt x="22412" y="15040"/>
                    <a:pt x="22463" y="15040"/>
                  </a:cubicBezTo>
                  <a:cubicBezTo>
                    <a:pt x="22495" y="15040"/>
                    <a:pt x="22525" y="15025"/>
                    <a:pt x="22534" y="14989"/>
                  </a:cubicBezTo>
                  <a:lnTo>
                    <a:pt x="22557" y="14965"/>
                  </a:lnTo>
                  <a:cubicBezTo>
                    <a:pt x="23053" y="12653"/>
                    <a:pt x="23147" y="10199"/>
                    <a:pt x="22392" y="7934"/>
                  </a:cubicBezTo>
                  <a:cubicBezTo>
                    <a:pt x="21614" y="5810"/>
                    <a:pt x="20245" y="3946"/>
                    <a:pt x="18428" y="2601"/>
                  </a:cubicBezTo>
                  <a:cubicBezTo>
                    <a:pt x="16493" y="1139"/>
                    <a:pt x="14205" y="266"/>
                    <a:pt x="11798" y="53"/>
                  </a:cubicBezTo>
                  <a:cubicBezTo>
                    <a:pt x="11421" y="18"/>
                    <a:pt x="11042" y="0"/>
                    <a:pt x="10665" y="0"/>
                  </a:cubicBezTo>
                  <a:close/>
                </a:path>
              </a:pathLst>
            </a:custGeom>
            <a:solidFill>
              <a:srgbClr val="4CA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3152620" y="757069"/>
              <a:ext cx="41891" cy="60427"/>
            </a:xfrm>
            <a:custGeom>
              <a:avLst/>
              <a:gdLst/>
              <a:ahLst/>
              <a:cxnLst/>
              <a:rect l="l" t="t" r="r" b="b"/>
              <a:pathLst>
                <a:path w="1582" h="2282" extrusionOk="0">
                  <a:moveTo>
                    <a:pt x="1089" y="425"/>
                  </a:moveTo>
                  <a:cubicBezTo>
                    <a:pt x="1095" y="425"/>
                    <a:pt x="1102" y="428"/>
                    <a:pt x="1109" y="435"/>
                  </a:cubicBezTo>
                  <a:lnTo>
                    <a:pt x="1322" y="505"/>
                  </a:lnTo>
                  <a:cubicBezTo>
                    <a:pt x="1345" y="505"/>
                    <a:pt x="1369" y="529"/>
                    <a:pt x="1369" y="552"/>
                  </a:cubicBezTo>
                  <a:lnTo>
                    <a:pt x="1274" y="788"/>
                  </a:lnTo>
                  <a:cubicBezTo>
                    <a:pt x="1274" y="812"/>
                    <a:pt x="1251" y="812"/>
                    <a:pt x="1227" y="812"/>
                  </a:cubicBezTo>
                  <a:lnTo>
                    <a:pt x="1015" y="741"/>
                  </a:lnTo>
                  <a:cubicBezTo>
                    <a:pt x="991" y="718"/>
                    <a:pt x="968" y="694"/>
                    <a:pt x="968" y="670"/>
                  </a:cubicBezTo>
                  <a:lnTo>
                    <a:pt x="1062" y="458"/>
                  </a:lnTo>
                  <a:cubicBezTo>
                    <a:pt x="1062" y="441"/>
                    <a:pt x="1074" y="425"/>
                    <a:pt x="1089" y="425"/>
                  </a:cubicBezTo>
                  <a:close/>
                  <a:moveTo>
                    <a:pt x="1163" y="0"/>
                  </a:moveTo>
                  <a:cubicBezTo>
                    <a:pt x="1131" y="0"/>
                    <a:pt x="1102" y="17"/>
                    <a:pt x="1086" y="33"/>
                  </a:cubicBezTo>
                  <a:lnTo>
                    <a:pt x="24" y="1756"/>
                  </a:lnTo>
                  <a:cubicBezTo>
                    <a:pt x="0" y="1803"/>
                    <a:pt x="24" y="1874"/>
                    <a:pt x="71" y="1874"/>
                  </a:cubicBezTo>
                  <a:lnTo>
                    <a:pt x="637" y="2086"/>
                  </a:lnTo>
                  <a:lnTo>
                    <a:pt x="661" y="2086"/>
                  </a:lnTo>
                  <a:lnTo>
                    <a:pt x="1227" y="2275"/>
                  </a:lnTo>
                  <a:cubicBezTo>
                    <a:pt x="1240" y="2279"/>
                    <a:pt x="1252" y="2281"/>
                    <a:pt x="1264" y="2281"/>
                  </a:cubicBezTo>
                  <a:cubicBezTo>
                    <a:pt x="1314" y="2281"/>
                    <a:pt x="1349" y="2243"/>
                    <a:pt x="1369" y="2204"/>
                  </a:cubicBezTo>
                  <a:lnTo>
                    <a:pt x="1581" y="199"/>
                  </a:lnTo>
                  <a:cubicBezTo>
                    <a:pt x="1581" y="151"/>
                    <a:pt x="1557" y="128"/>
                    <a:pt x="1510" y="104"/>
                  </a:cubicBezTo>
                  <a:lnTo>
                    <a:pt x="1204" y="10"/>
                  </a:lnTo>
                  <a:cubicBezTo>
                    <a:pt x="1190" y="3"/>
                    <a:pt x="1176" y="0"/>
                    <a:pt x="1163" y="0"/>
                  </a:cubicBezTo>
                  <a:close/>
                </a:path>
              </a:pathLst>
            </a:custGeom>
            <a:solidFill>
              <a:srgbClr val="4CA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706941" y="444362"/>
              <a:ext cx="266812" cy="159886"/>
            </a:xfrm>
            <a:custGeom>
              <a:avLst/>
              <a:gdLst/>
              <a:ahLst/>
              <a:cxnLst/>
              <a:rect l="l" t="t" r="r" b="b"/>
              <a:pathLst>
                <a:path w="10076" h="6038" extrusionOk="0">
                  <a:moveTo>
                    <a:pt x="4004" y="0"/>
                  </a:moveTo>
                  <a:cubicBezTo>
                    <a:pt x="3294" y="0"/>
                    <a:pt x="2592" y="162"/>
                    <a:pt x="2053" y="611"/>
                  </a:cubicBezTo>
                  <a:cubicBezTo>
                    <a:pt x="1629" y="1012"/>
                    <a:pt x="1275" y="1484"/>
                    <a:pt x="1039" y="2027"/>
                  </a:cubicBezTo>
                  <a:cubicBezTo>
                    <a:pt x="520" y="2971"/>
                    <a:pt x="1" y="4103"/>
                    <a:pt x="402" y="5094"/>
                  </a:cubicBezTo>
                  <a:cubicBezTo>
                    <a:pt x="543" y="5472"/>
                    <a:pt x="803" y="5802"/>
                    <a:pt x="1133" y="6038"/>
                  </a:cubicBezTo>
                  <a:cubicBezTo>
                    <a:pt x="1747" y="4551"/>
                    <a:pt x="2572" y="3183"/>
                    <a:pt x="3870" y="2286"/>
                  </a:cubicBezTo>
                  <a:cubicBezTo>
                    <a:pt x="5129" y="1458"/>
                    <a:pt x="6621" y="1211"/>
                    <a:pt x="8141" y="1211"/>
                  </a:cubicBezTo>
                  <a:cubicBezTo>
                    <a:pt x="8786" y="1211"/>
                    <a:pt x="9436" y="1256"/>
                    <a:pt x="10076" y="1319"/>
                  </a:cubicBezTo>
                  <a:cubicBezTo>
                    <a:pt x="6961" y="92"/>
                    <a:pt x="4672" y="45"/>
                    <a:pt x="4672" y="45"/>
                  </a:cubicBezTo>
                  <a:cubicBezTo>
                    <a:pt x="4452" y="16"/>
                    <a:pt x="4228" y="0"/>
                    <a:pt x="400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2736482" y="476033"/>
              <a:ext cx="379909" cy="234904"/>
            </a:xfrm>
            <a:custGeom>
              <a:avLst/>
              <a:gdLst/>
              <a:ahLst/>
              <a:cxnLst/>
              <a:rect l="l" t="t" r="r" b="b"/>
              <a:pathLst>
                <a:path w="14347" h="8871" extrusionOk="0">
                  <a:moveTo>
                    <a:pt x="6935" y="0"/>
                  </a:moveTo>
                  <a:cubicBezTo>
                    <a:pt x="5429" y="0"/>
                    <a:pt x="3964" y="256"/>
                    <a:pt x="2738" y="1090"/>
                  </a:cubicBezTo>
                  <a:cubicBezTo>
                    <a:pt x="1416" y="1963"/>
                    <a:pt x="614" y="3332"/>
                    <a:pt x="1" y="4842"/>
                  </a:cubicBezTo>
                  <a:cubicBezTo>
                    <a:pt x="614" y="5243"/>
                    <a:pt x="1298" y="5550"/>
                    <a:pt x="2006" y="5715"/>
                  </a:cubicBezTo>
                  <a:lnTo>
                    <a:pt x="9510" y="8310"/>
                  </a:lnTo>
                  <a:lnTo>
                    <a:pt x="9675" y="8381"/>
                  </a:lnTo>
                  <a:cubicBezTo>
                    <a:pt x="10318" y="8635"/>
                    <a:pt x="11018" y="8871"/>
                    <a:pt x="11685" y="8871"/>
                  </a:cubicBezTo>
                  <a:cubicBezTo>
                    <a:pt x="12070" y="8871"/>
                    <a:pt x="12444" y="8792"/>
                    <a:pt x="12789" y="8594"/>
                  </a:cubicBezTo>
                  <a:cubicBezTo>
                    <a:pt x="13710" y="8027"/>
                    <a:pt x="13993" y="6848"/>
                    <a:pt x="14181" y="5786"/>
                  </a:cubicBezTo>
                  <a:cubicBezTo>
                    <a:pt x="14323" y="5196"/>
                    <a:pt x="14347" y="4606"/>
                    <a:pt x="14252" y="4040"/>
                  </a:cubicBezTo>
                  <a:cubicBezTo>
                    <a:pt x="14063" y="3143"/>
                    <a:pt x="13332" y="2459"/>
                    <a:pt x="12553" y="1963"/>
                  </a:cubicBezTo>
                  <a:cubicBezTo>
                    <a:pt x="11421" y="1232"/>
                    <a:pt x="10241" y="618"/>
                    <a:pt x="8991" y="123"/>
                  </a:cubicBezTo>
                  <a:lnTo>
                    <a:pt x="8943" y="123"/>
                  </a:lnTo>
                  <a:cubicBezTo>
                    <a:pt x="8277" y="50"/>
                    <a:pt x="7602" y="0"/>
                    <a:pt x="693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2569656" y="713403"/>
              <a:ext cx="498009" cy="386952"/>
            </a:xfrm>
            <a:custGeom>
              <a:avLst/>
              <a:gdLst/>
              <a:ahLst/>
              <a:cxnLst/>
              <a:rect l="l" t="t" r="r" b="b"/>
              <a:pathLst>
                <a:path w="18807" h="14613" extrusionOk="0">
                  <a:moveTo>
                    <a:pt x="9724" y="0"/>
                  </a:moveTo>
                  <a:cubicBezTo>
                    <a:pt x="8091" y="0"/>
                    <a:pt x="6494" y="494"/>
                    <a:pt x="5145" y="1423"/>
                  </a:cubicBezTo>
                  <a:cubicBezTo>
                    <a:pt x="3021" y="2862"/>
                    <a:pt x="1558" y="5104"/>
                    <a:pt x="661" y="7463"/>
                  </a:cubicBezTo>
                  <a:cubicBezTo>
                    <a:pt x="378" y="8171"/>
                    <a:pt x="166" y="8903"/>
                    <a:pt x="1" y="9634"/>
                  </a:cubicBezTo>
                  <a:cubicBezTo>
                    <a:pt x="260" y="9799"/>
                    <a:pt x="520" y="9941"/>
                    <a:pt x="827" y="10035"/>
                  </a:cubicBezTo>
                  <a:lnTo>
                    <a:pt x="11232" y="13645"/>
                  </a:lnTo>
                  <a:lnTo>
                    <a:pt x="13474" y="14424"/>
                  </a:lnTo>
                  <a:cubicBezTo>
                    <a:pt x="13851" y="14542"/>
                    <a:pt x="14252" y="14613"/>
                    <a:pt x="14653" y="14613"/>
                  </a:cubicBezTo>
                  <a:cubicBezTo>
                    <a:pt x="15951" y="14565"/>
                    <a:pt x="17107" y="13763"/>
                    <a:pt x="17556" y="12536"/>
                  </a:cubicBezTo>
                  <a:lnTo>
                    <a:pt x="17556" y="12489"/>
                  </a:lnTo>
                  <a:cubicBezTo>
                    <a:pt x="18193" y="10719"/>
                    <a:pt x="18594" y="8855"/>
                    <a:pt x="18712" y="6968"/>
                  </a:cubicBezTo>
                  <a:cubicBezTo>
                    <a:pt x="18806" y="6024"/>
                    <a:pt x="18688" y="5080"/>
                    <a:pt x="18381" y="4183"/>
                  </a:cubicBezTo>
                  <a:cubicBezTo>
                    <a:pt x="18028" y="3381"/>
                    <a:pt x="17367" y="2744"/>
                    <a:pt x="16565" y="2414"/>
                  </a:cubicBezTo>
                  <a:cubicBezTo>
                    <a:pt x="16116" y="2225"/>
                    <a:pt x="15692" y="2060"/>
                    <a:pt x="15267" y="1895"/>
                  </a:cubicBezTo>
                  <a:cubicBezTo>
                    <a:pt x="13379" y="1140"/>
                    <a:pt x="11562" y="503"/>
                    <a:pt x="10052" y="7"/>
                  </a:cubicBezTo>
                  <a:cubicBezTo>
                    <a:pt x="9943" y="3"/>
                    <a:pt x="9833" y="0"/>
                    <a:pt x="9724" y="0"/>
                  </a:cubicBezTo>
                  <a:close/>
                </a:path>
              </a:pathLst>
            </a:custGeom>
            <a:solidFill>
              <a:srgbClr val="E04B5D"/>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2528404" y="675911"/>
              <a:ext cx="309313" cy="293849"/>
            </a:xfrm>
            <a:custGeom>
              <a:avLst/>
              <a:gdLst/>
              <a:ahLst/>
              <a:cxnLst/>
              <a:rect l="l" t="t" r="r" b="b"/>
              <a:pathLst>
                <a:path w="11681" h="11097" extrusionOk="0">
                  <a:moveTo>
                    <a:pt x="6478" y="1"/>
                  </a:moveTo>
                  <a:cubicBezTo>
                    <a:pt x="5934" y="1"/>
                    <a:pt x="5394" y="152"/>
                    <a:pt x="4909" y="431"/>
                  </a:cubicBezTo>
                  <a:cubicBezTo>
                    <a:pt x="4130" y="950"/>
                    <a:pt x="3446" y="1635"/>
                    <a:pt x="2950" y="2437"/>
                  </a:cubicBezTo>
                  <a:cubicBezTo>
                    <a:pt x="1888" y="3994"/>
                    <a:pt x="1039" y="5669"/>
                    <a:pt x="425" y="7463"/>
                  </a:cubicBezTo>
                  <a:lnTo>
                    <a:pt x="402" y="7510"/>
                  </a:lnTo>
                  <a:cubicBezTo>
                    <a:pt x="1" y="8737"/>
                    <a:pt x="402" y="10105"/>
                    <a:pt x="1393" y="10931"/>
                  </a:cubicBezTo>
                  <a:cubicBezTo>
                    <a:pt x="1464" y="10978"/>
                    <a:pt x="1534" y="11049"/>
                    <a:pt x="1629" y="11096"/>
                  </a:cubicBezTo>
                  <a:cubicBezTo>
                    <a:pt x="1794" y="10365"/>
                    <a:pt x="2006" y="9634"/>
                    <a:pt x="2289" y="8949"/>
                  </a:cubicBezTo>
                  <a:cubicBezTo>
                    <a:pt x="3186" y="6566"/>
                    <a:pt x="4649" y="4325"/>
                    <a:pt x="6773" y="2885"/>
                  </a:cubicBezTo>
                  <a:cubicBezTo>
                    <a:pt x="8125" y="1976"/>
                    <a:pt x="9727" y="1463"/>
                    <a:pt x="11364" y="1463"/>
                  </a:cubicBezTo>
                  <a:cubicBezTo>
                    <a:pt x="11469" y="1463"/>
                    <a:pt x="11575" y="1465"/>
                    <a:pt x="11680" y="1470"/>
                  </a:cubicBezTo>
                  <a:cubicBezTo>
                    <a:pt x="9179" y="644"/>
                    <a:pt x="7457" y="172"/>
                    <a:pt x="7457" y="172"/>
                  </a:cubicBezTo>
                  <a:cubicBezTo>
                    <a:pt x="7137" y="56"/>
                    <a:pt x="6806" y="1"/>
                    <a:pt x="647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6" name="Google Shape;266;p2"/>
          <p:cNvSpPr txBox="1">
            <a:spLocks noGrp="1"/>
          </p:cNvSpPr>
          <p:nvPr>
            <p:ph type="ctrTitle"/>
          </p:nvPr>
        </p:nvSpPr>
        <p:spPr>
          <a:xfrm>
            <a:off x="2723000" y="1818459"/>
            <a:ext cx="6746000" cy="24584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333" b="1">
                <a:latin typeface="Amatic SC"/>
                <a:ea typeface="Amatic SC"/>
                <a:cs typeface="Amatic SC"/>
                <a:sym typeface="Amatic SC"/>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en-US"/>
              <a:t>Click to edit Master title style</a:t>
            </a:r>
            <a:endParaRPr/>
          </a:p>
        </p:txBody>
      </p:sp>
      <p:sp>
        <p:nvSpPr>
          <p:cNvPr id="267" name="Google Shape;267;p2"/>
          <p:cNvSpPr txBox="1">
            <a:spLocks noGrp="1"/>
          </p:cNvSpPr>
          <p:nvPr>
            <p:ph type="subTitle" idx="1"/>
          </p:nvPr>
        </p:nvSpPr>
        <p:spPr>
          <a:xfrm>
            <a:off x="2017600" y="4325941"/>
            <a:ext cx="8156800" cy="71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Cabin"/>
                <a:ea typeface="Cabin"/>
                <a:cs typeface="Cabin"/>
                <a:sym typeface="Cabin"/>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r>
              <a:rPr lang="en-US"/>
              <a:t>Click to edit Master subtitle style</a:t>
            </a:r>
            <a:endParaRPr/>
          </a:p>
        </p:txBody>
      </p:sp>
      <p:grpSp>
        <p:nvGrpSpPr>
          <p:cNvPr id="268" name="Google Shape;268;p2"/>
          <p:cNvGrpSpPr/>
          <p:nvPr/>
        </p:nvGrpSpPr>
        <p:grpSpPr>
          <a:xfrm>
            <a:off x="1131975" y="4121645"/>
            <a:ext cx="957288" cy="1705624"/>
            <a:chOff x="848981" y="3091234"/>
            <a:chExt cx="717966" cy="1279218"/>
          </a:xfrm>
        </p:grpSpPr>
        <p:grpSp>
          <p:nvGrpSpPr>
            <p:cNvPr id="269" name="Google Shape;269;p2"/>
            <p:cNvGrpSpPr/>
            <p:nvPr/>
          </p:nvGrpSpPr>
          <p:grpSpPr>
            <a:xfrm>
              <a:off x="848981" y="3794879"/>
              <a:ext cx="717966" cy="575573"/>
              <a:chOff x="2905824" y="3732667"/>
              <a:chExt cx="538609" cy="431788"/>
            </a:xfrm>
          </p:grpSpPr>
          <p:sp>
            <p:nvSpPr>
              <p:cNvPr id="270" name="Google Shape;270;p2"/>
              <p:cNvSpPr/>
              <p:nvPr/>
            </p:nvSpPr>
            <p:spPr>
              <a:xfrm>
                <a:off x="2905824" y="3732667"/>
                <a:ext cx="46261" cy="46896"/>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3369415" y="4089437"/>
                <a:ext cx="75018" cy="75018"/>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2"/>
            <p:cNvSpPr/>
            <p:nvPr/>
          </p:nvSpPr>
          <p:spPr>
            <a:xfrm>
              <a:off x="1120014" y="3091234"/>
              <a:ext cx="90783" cy="92030"/>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 name="Google Shape;273;p2"/>
          <p:cNvGrpSpPr/>
          <p:nvPr/>
        </p:nvGrpSpPr>
        <p:grpSpPr>
          <a:xfrm>
            <a:off x="9716754" y="3386061"/>
            <a:ext cx="1402121" cy="1394907"/>
            <a:chOff x="7287565" y="2539546"/>
            <a:chExt cx="1051591" cy="1046180"/>
          </a:xfrm>
        </p:grpSpPr>
        <p:sp>
          <p:nvSpPr>
            <p:cNvPr id="274" name="Google Shape;274;p2"/>
            <p:cNvSpPr/>
            <p:nvPr/>
          </p:nvSpPr>
          <p:spPr>
            <a:xfrm>
              <a:off x="8290285" y="2539546"/>
              <a:ext cx="48871" cy="48911"/>
            </a:xfrm>
            <a:custGeom>
              <a:avLst/>
              <a:gdLst/>
              <a:ahLst/>
              <a:cxnLst/>
              <a:rect l="l" t="t" r="r" b="b"/>
              <a:pathLst>
                <a:path w="1251" h="1252" extrusionOk="0">
                  <a:moveTo>
                    <a:pt x="637" y="1"/>
                  </a:moveTo>
                  <a:cubicBezTo>
                    <a:pt x="283" y="1"/>
                    <a:pt x="0" y="284"/>
                    <a:pt x="0" y="614"/>
                  </a:cubicBezTo>
                  <a:cubicBezTo>
                    <a:pt x="0" y="968"/>
                    <a:pt x="283" y="1251"/>
                    <a:pt x="637" y="1251"/>
                  </a:cubicBezTo>
                  <a:cubicBezTo>
                    <a:pt x="968" y="1251"/>
                    <a:pt x="1251" y="968"/>
                    <a:pt x="1251" y="614"/>
                  </a:cubicBezTo>
                  <a:cubicBezTo>
                    <a:pt x="1251" y="284"/>
                    <a:pt x="968" y="1"/>
                    <a:pt x="637"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7287565" y="3438509"/>
              <a:ext cx="147217" cy="147217"/>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93442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23"/>
        <p:cNvGrpSpPr/>
        <p:nvPr/>
      </p:nvGrpSpPr>
      <p:grpSpPr>
        <a:xfrm>
          <a:off x="0" y="0"/>
          <a:ext cx="0" cy="0"/>
          <a:chOff x="0" y="0"/>
          <a:chExt cx="0" cy="0"/>
        </a:xfrm>
      </p:grpSpPr>
      <p:grpSp>
        <p:nvGrpSpPr>
          <p:cNvPr id="1024" name="Google Shape;1024;p14"/>
          <p:cNvGrpSpPr/>
          <p:nvPr/>
        </p:nvGrpSpPr>
        <p:grpSpPr>
          <a:xfrm>
            <a:off x="-584199" y="-1382400"/>
            <a:ext cx="13004973" cy="9447064"/>
            <a:chOff x="-438149" y="-1036800"/>
            <a:chExt cx="9753730" cy="7085298"/>
          </a:xfrm>
        </p:grpSpPr>
        <p:sp>
          <p:nvSpPr>
            <p:cNvPr id="1025" name="Google Shape;1025;p14"/>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4"/>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4"/>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4"/>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4"/>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4"/>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4"/>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4"/>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4"/>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4"/>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4"/>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4"/>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4"/>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4"/>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4"/>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4"/>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4"/>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4"/>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4"/>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4"/>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4"/>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4"/>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4"/>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9" name="Google Shape;1049;p14"/>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14"/>
          <p:cNvSpPr txBox="1">
            <a:spLocks noGrp="1"/>
          </p:cNvSpPr>
          <p:nvPr>
            <p:ph type="title"/>
          </p:nvPr>
        </p:nvSpPr>
        <p:spPr>
          <a:xfrm>
            <a:off x="3937231" y="1548968"/>
            <a:ext cx="3159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en-US"/>
              <a:t>Click to edit Master title style</a:t>
            </a:r>
            <a:endParaRPr/>
          </a:p>
        </p:txBody>
      </p:sp>
      <p:sp>
        <p:nvSpPr>
          <p:cNvPr id="1051" name="Google Shape;1051;p14"/>
          <p:cNvSpPr txBox="1">
            <a:spLocks noGrp="1"/>
          </p:cNvSpPr>
          <p:nvPr>
            <p:ph type="subTitle" idx="1"/>
          </p:nvPr>
        </p:nvSpPr>
        <p:spPr>
          <a:xfrm>
            <a:off x="3820200" y="4532232"/>
            <a:ext cx="4551600" cy="77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lnSpc>
                <a:spcPct val="100000"/>
              </a:lnSpc>
              <a:spcBef>
                <a:spcPts val="2133"/>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1052" name="Google Shape;1052;p14"/>
          <p:cNvGrpSpPr/>
          <p:nvPr/>
        </p:nvGrpSpPr>
        <p:grpSpPr>
          <a:xfrm rot="10800000">
            <a:off x="9285655" y="879235"/>
            <a:ext cx="464116" cy="649533"/>
            <a:chOff x="2157913" y="1144688"/>
            <a:chExt cx="267451" cy="374299"/>
          </a:xfrm>
        </p:grpSpPr>
        <p:sp>
          <p:nvSpPr>
            <p:cNvPr id="1053" name="Google Shape;1053;p14"/>
            <p:cNvSpPr/>
            <p:nvPr/>
          </p:nvSpPr>
          <p:spPr>
            <a:xfrm>
              <a:off x="2157913" y="1468358"/>
              <a:ext cx="50630" cy="50630"/>
            </a:xfrm>
            <a:custGeom>
              <a:avLst/>
              <a:gdLst/>
              <a:ahLst/>
              <a:cxnLst/>
              <a:rect l="l" t="t" r="r" b="b"/>
              <a:pathLst>
                <a:path w="1912" h="1912" extrusionOk="0">
                  <a:moveTo>
                    <a:pt x="968" y="0"/>
                  </a:moveTo>
                  <a:cubicBezTo>
                    <a:pt x="425" y="0"/>
                    <a:pt x="1" y="425"/>
                    <a:pt x="1" y="968"/>
                  </a:cubicBezTo>
                  <a:cubicBezTo>
                    <a:pt x="1" y="1487"/>
                    <a:pt x="425" y="1911"/>
                    <a:pt x="968" y="1911"/>
                  </a:cubicBezTo>
                  <a:cubicBezTo>
                    <a:pt x="1487" y="1911"/>
                    <a:pt x="1912" y="1487"/>
                    <a:pt x="1912" y="968"/>
                  </a:cubicBezTo>
                  <a:cubicBezTo>
                    <a:pt x="1912" y="425"/>
                    <a:pt x="1487" y="0"/>
                    <a:pt x="968" y="0"/>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4"/>
            <p:cNvSpPr/>
            <p:nvPr/>
          </p:nvSpPr>
          <p:spPr>
            <a:xfrm>
              <a:off x="2392211" y="1144688"/>
              <a:ext cx="33153" cy="33788"/>
            </a:xfrm>
            <a:custGeom>
              <a:avLst/>
              <a:gdLst/>
              <a:ahLst/>
              <a:cxnLst/>
              <a:rect l="l" t="t" r="r" b="b"/>
              <a:pathLst>
                <a:path w="1252" h="1276" extrusionOk="0">
                  <a:moveTo>
                    <a:pt x="638" y="1"/>
                  </a:moveTo>
                  <a:cubicBezTo>
                    <a:pt x="284" y="1"/>
                    <a:pt x="1" y="284"/>
                    <a:pt x="1" y="638"/>
                  </a:cubicBezTo>
                  <a:cubicBezTo>
                    <a:pt x="1" y="992"/>
                    <a:pt x="284" y="1275"/>
                    <a:pt x="638" y="1275"/>
                  </a:cubicBezTo>
                  <a:cubicBezTo>
                    <a:pt x="992" y="1275"/>
                    <a:pt x="1251" y="992"/>
                    <a:pt x="1251" y="638"/>
                  </a:cubicBezTo>
                  <a:cubicBezTo>
                    <a:pt x="1251" y="284"/>
                    <a:pt x="992" y="1"/>
                    <a:pt x="638"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5" name="Google Shape;1055;p14"/>
          <p:cNvSpPr/>
          <p:nvPr/>
        </p:nvSpPr>
        <p:spPr>
          <a:xfrm rot="10800000">
            <a:off x="1633828" y="4338279"/>
            <a:ext cx="97517" cy="97517"/>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14"/>
          <p:cNvSpPr/>
          <p:nvPr/>
        </p:nvSpPr>
        <p:spPr>
          <a:xfrm rot="10800000">
            <a:off x="2965092" y="5174667"/>
            <a:ext cx="146537" cy="147813"/>
          </a:xfrm>
          <a:custGeom>
            <a:avLst/>
            <a:gdLst/>
            <a:ahLst/>
            <a:cxnLst/>
            <a:rect l="l" t="t" r="r" b="b"/>
            <a:pathLst>
              <a:path w="2738" h="2762" extrusionOk="0">
                <a:moveTo>
                  <a:pt x="1369" y="0"/>
                </a:moveTo>
                <a:cubicBezTo>
                  <a:pt x="614" y="0"/>
                  <a:pt x="0" y="614"/>
                  <a:pt x="0" y="1369"/>
                </a:cubicBezTo>
                <a:cubicBezTo>
                  <a:pt x="0" y="2124"/>
                  <a:pt x="614" y="2761"/>
                  <a:pt x="1369" y="2761"/>
                </a:cubicBezTo>
                <a:cubicBezTo>
                  <a:pt x="2124" y="2761"/>
                  <a:pt x="2737" y="2124"/>
                  <a:pt x="2737" y="1369"/>
                </a:cubicBezTo>
                <a:cubicBezTo>
                  <a:pt x="2737" y="614"/>
                  <a:pt x="2124" y="0"/>
                  <a:pt x="1369" y="0"/>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14"/>
          <p:cNvSpPr/>
          <p:nvPr/>
        </p:nvSpPr>
        <p:spPr>
          <a:xfrm rot="10800000">
            <a:off x="10997831" y="2186844"/>
            <a:ext cx="121044" cy="122707"/>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8" name="Google Shape;1058;p14"/>
          <p:cNvGrpSpPr/>
          <p:nvPr/>
        </p:nvGrpSpPr>
        <p:grpSpPr>
          <a:xfrm rot="10800000">
            <a:off x="1493352" y="1650228"/>
            <a:ext cx="1402120" cy="1394907"/>
            <a:chOff x="7287565" y="2539546"/>
            <a:chExt cx="1051590" cy="1046180"/>
          </a:xfrm>
        </p:grpSpPr>
        <p:sp>
          <p:nvSpPr>
            <p:cNvPr id="1059" name="Google Shape;1059;p14"/>
            <p:cNvSpPr/>
            <p:nvPr/>
          </p:nvSpPr>
          <p:spPr>
            <a:xfrm>
              <a:off x="8290285" y="2539546"/>
              <a:ext cx="48870" cy="48909"/>
            </a:xfrm>
            <a:custGeom>
              <a:avLst/>
              <a:gdLst/>
              <a:ahLst/>
              <a:cxnLst/>
              <a:rect l="l" t="t" r="r" b="b"/>
              <a:pathLst>
                <a:path w="1251" h="1252" extrusionOk="0">
                  <a:moveTo>
                    <a:pt x="637" y="1"/>
                  </a:moveTo>
                  <a:cubicBezTo>
                    <a:pt x="283" y="1"/>
                    <a:pt x="0" y="284"/>
                    <a:pt x="0" y="614"/>
                  </a:cubicBezTo>
                  <a:cubicBezTo>
                    <a:pt x="0" y="968"/>
                    <a:pt x="283" y="1251"/>
                    <a:pt x="637" y="1251"/>
                  </a:cubicBezTo>
                  <a:cubicBezTo>
                    <a:pt x="968" y="1251"/>
                    <a:pt x="1251" y="968"/>
                    <a:pt x="1251" y="614"/>
                  </a:cubicBezTo>
                  <a:cubicBezTo>
                    <a:pt x="1251" y="284"/>
                    <a:pt x="968" y="1"/>
                    <a:pt x="637"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4"/>
            <p:cNvSpPr/>
            <p:nvPr/>
          </p:nvSpPr>
          <p:spPr>
            <a:xfrm>
              <a:off x="7287565" y="3438509"/>
              <a:ext cx="147217" cy="147217"/>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463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117"/>
        <p:cNvGrpSpPr/>
        <p:nvPr/>
      </p:nvGrpSpPr>
      <p:grpSpPr>
        <a:xfrm>
          <a:off x="0" y="0"/>
          <a:ext cx="0" cy="0"/>
          <a:chOff x="0" y="0"/>
          <a:chExt cx="0" cy="0"/>
        </a:xfrm>
      </p:grpSpPr>
      <p:grpSp>
        <p:nvGrpSpPr>
          <p:cNvPr id="1118" name="Google Shape;1118;p16"/>
          <p:cNvGrpSpPr/>
          <p:nvPr/>
        </p:nvGrpSpPr>
        <p:grpSpPr>
          <a:xfrm>
            <a:off x="-584199" y="-1382400"/>
            <a:ext cx="13004973" cy="9447064"/>
            <a:chOff x="-438149" y="-1036800"/>
            <a:chExt cx="9753730" cy="7085298"/>
          </a:xfrm>
        </p:grpSpPr>
        <p:sp>
          <p:nvSpPr>
            <p:cNvPr id="1119" name="Google Shape;1119;p16"/>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6"/>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6"/>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6"/>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6"/>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6"/>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6"/>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6"/>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6"/>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3" name="Google Shape;1143;p16"/>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4" name="Google Shape;1144;p16"/>
          <p:cNvSpPr txBox="1">
            <a:spLocks noGrp="1"/>
          </p:cNvSpPr>
          <p:nvPr>
            <p:ph type="title"/>
          </p:nvPr>
        </p:nvSpPr>
        <p:spPr>
          <a:xfrm>
            <a:off x="950967" y="780692"/>
            <a:ext cx="1034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r>
              <a:rPr lang="en-US"/>
              <a:t>Click to edit Master title style</a:t>
            </a:r>
            <a:endParaRPr/>
          </a:p>
        </p:txBody>
      </p:sp>
    </p:spTree>
    <p:extLst>
      <p:ext uri="{BB962C8B-B14F-4D97-AF65-F5344CB8AC3E}">
        <p14:creationId xmlns:p14="http://schemas.microsoft.com/office/powerpoint/2010/main" val="2811046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145"/>
        <p:cNvGrpSpPr/>
        <p:nvPr/>
      </p:nvGrpSpPr>
      <p:grpSpPr>
        <a:xfrm>
          <a:off x="0" y="0"/>
          <a:ext cx="0" cy="0"/>
          <a:chOff x="0" y="0"/>
          <a:chExt cx="0" cy="0"/>
        </a:xfrm>
      </p:grpSpPr>
      <p:grpSp>
        <p:nvGrpSpPr>
          <p:cNvPr id="1146" name="Google Shape;1146;p17"/>
          <p:cNvGrpSpPr/>
          <p:nvPr/>
        </p:nvGrpSpPr>
        <p:grpSpPr>
          <a:xfrm>
            <a:off x="-584199" y="-1382400"/>
            <a:ext cx="13004973" cy="9447064"/>
            <a:chOff x="-438149" y="-1036800"/>
            <a:chExt cx="9753730" cy="7085298"/>
          </a:xfrm>
        </p:grpSpPr>
        <p:sp>
          <p:nvSpPr>
            <p:cNvPr id="1147" name="Google Shape;1147;p17"/>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7"/>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17"/>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7"/>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7"/>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7"/>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7"/>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7"/>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7"/>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7"/>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17"/>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7"/>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7"/>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7"/>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7"/>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7"/>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7"/>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7"/>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17"/>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17"/>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17"/>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17"/>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17"/>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17"/>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1" name="Google Shape;1171;p17"/>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2" name="Google Shape;1172;p17"/>
          <p:cNvSpPr txBox="1">
            <a:spLocks noGrp="1"/>
          </p:cNvSpPr>
          <p:nvPr>
            <p:ph type="body" idx="1"/>
          </p:nvPr>
        </p:nvSpPr>
        <p:spPr>
          <a:xfrm>
            <a:off x="6636800" y="2465960"/>
            <a:ext cx="4209200" cy="34496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pPr lvl="0"/>
            <a:r>
              <a:rPr lang="en-US"/>
              <a:t>Click to edit Master text styles</a:t>
            </a:r>
          </a:p>
        </p:txBody>
      </p:sp>
      <p:sp>
        <p:nvSpPr>
          <p:cNvPr id="1173" name="Google Shape;1173;p17"/>
          <p:cNvSpPr txBox="1">
            <a:spLocks noGrp="1"/>
          </p:cNvSpPr>
          <p:nvPr>
            <p:ph type="title"/>
          </p:nvPr>
        </p:nvSpPr>
        <p:spPr>
          <a:xfrm>
            <a:off x="1662167" y="728100"/>
            <a:ext cx="51832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Click to edit Master title style</a:t>
            </a:r>
            <a:endParaRPr/>
          </a:p>
        </p:txBody>
      </p:sp>
      <p:sp>
        <p:nvSpPr>
          <p:cNvPr id="1174" name="Google Shape;1174;p17"/>
          <p:cNvSpPr txBox="1">
            <a:spLocks noGrp="1"/>
          </p:cNvSpPr>
          <p:nvPr>
            <p:ph type="subTitle" idx="2"/>
          </p:nvPr>
        </p:nvSpPr>
        <p:spPr>
          <a:xfrm>
            <a:off x="1658567" y="1754767"/>
            <a:ext cx="3920400" cy="1007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1175" name="Google Shape;1175;p17"/>
          <p:cNvGrpSpPr/>
          <p:nvPr/>
        </p:nvGrpSpPr>
        <p:grpSpPr>
          <a:xfrm rot="857017" flipH="1">
            <a:off x="10902936" y="5984749"/>
            <a:ext cx="637305" cy="547452"/>
            <a:chOff x="5263209" y="4056946"/>
            <a:chExt cx="478022" cy="410626"/>
          </a:xfrm>
        </p:grpSpPr>
        <p:sp>
          <p:nvSpPr>
            <p:cNvPr id="1176" name="Google Shape;1176;p17"/>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7"/>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7"/>
            <p:cNvSpPr/>
            <p:nvPr/>
          </p:nvSpPr>
          <p:spPr>
            <a:xfrm>
              <a:off x="5422595" y="4062506"/>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7"/>
            <p:cNvSpPr/>
            <p:nvPr/>
          </p:nvSpPr>
          <p:spPr>
            <a:xfrm>
              <a:off x="5264399" y="4061632"/>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7"/>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7"/>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17"/>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17"/>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17"/>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17"/>
            <p:cNvSpPr/>
            <p:nvPr/>
          </p:nvSpPr>
          <p:spPr>
            <a:xfrm>
              <a:off x="5315639" y="4091502"/>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6" name="Google Shape;1186;p17"/>
          <p:cNvGrpSpPr/>
          <p:nvPr/>
        </p:nvGrpSpPr>
        <p:grpSpPr>
          <a:xfrm rot="4043469">
            <a:off x="10133164" y="5226029"/>
            <a:ext cx="1103096" cy="1283631"/>
            <a:chOff x="3393878" y="4486192"/>
            <a:chExt cx="827188" cy="962568"/>
          </a:xfrm>
        </p:grpSpPr>
        <p:sp>
          <p:nvSpPr>
            <p:cNvPr id="1187" name="Google Shape;1187;p17"/>
            <p:cNvSpPr/>
            <p:nvPr/>
          </p:nvSpPr>
          <p:spPr>
            <a:xfrm>
              <a:off x="3453146" y="4486192"/>
              <a:ext cx="767920" cy="914752"/>
            </a:xfrm>
            <a:custGeom>
              <a:avLst/>
              <a:gdLst/>
              <a:ahLst/>
              <a:cxnLst/>
              <a:rect l="l" t="t" r="r" b="b"/>
              <a:pathLst>
                <a:path w="29000" h="34545" extrusionOk="0">
                  <a:moveTo>
                    <a:pt x="2336" y="1"/>
                  </a:moveTo>
                  <a:lnTo>
                    <a:pt x="0" y="1912"/>
                  </a:lnTo>
                  <a:lnTo>
                    <a:pt x="26663" y="34544"/>
                  </a:lnTo>
                  <a:lnTo>
                    <a:pt x="28999" y="32633"/>
                  </a:lnTo>
                  <a:lnTo>
                    <a:pt x="23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17"/>
            <p:cNvSpPr/>
            <p:nvPr/>
          </p:nvSpPr>
          <p:spPr>
            <a:xfrm>
              <a:off x="3393878" y="4534644"/>
              <a:ext cx="767920" cy="914116"/>
            </a:xfrm>
            <a:custGeom>
              <a:avLst/>
              <a:gdLst/>
              <a:ahLst/>
              <a:cxnLst/>
              <a:rect l="l" t="t" r="r" b="b"/>
              <a:pathLst>
                <a:path w="29000" h="34521" extrusionOk="0">
                  <a:moveTo>
                    <a:pt x="2336" y="1"/>
                  </a:moveTo>
                  <a:lnTo>
                    <a:pt x="1" y="1888"/>
                  </a:lnTo>
                  <a:lnTo>
                    <a:pt x="26663" y="34521"/>
                  </a:lnTo>
                  <a:lnTo>
                    <a:pt x="28999" y="32633"/>
                  </a:lnTo>
                  <a:lnTo>
                    <a:pt x="23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17"/>
            <p:cNvSpPr/>
            <p:nvPr/>
          </p:nvSpPr>
          <p:spPr>
            <a:xfrm>
              <a:off x="3468134" y="4614913"/>
              <a:ext cx="63764" cy="54999"/>
            </a:xfrm>
            <a:custGeom>
              <a:avLst/>
              <a:gdLst/>
              <a:ahLst/>
              <a:cxnLst/>
              <a:rect l="l" t="t" r="r" b="b"/>
              <a:pathLst>
                <a:path w="2408" h="2077" extrusionOk="0">
                  <a:moveTo>
                    <a:pt x="2172" y="0"/>
                  </a:moveTo>
                  <a:lnTo>
                    <a:pt x="1" y="1770"/>
                  </a:lnTo>
                  <a:lnTo>
                    <a:pt x="237" y="2077"/>
                  </a:lnTo>
                  <a:lnTo>
                    <a:pt x="2407" y="307"/>
                  </a:lnTo>
                  <a:lnTo>
                    <a:pt x="21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7"/>
            <p:cNvSpPr/>
            <p:nvPr/>
          </p:nvSpPr>
          <p:spPr>
            <a:xfrm>
              <a:off x="3507510" y="4663637"/>
              <a:ext cx="63737" cy="54390"/>
            </a:xfrm>
            <a:custGeom>
              <a:avLst/>
              <a:gdLst/>
              <a:ahLst/>
              <a:cxnLst/>
              <a:rect l="l" t="t" r="r" b="b"/>
              <a:pathLst>
                <a:path w="2407" h="2054" extrusionOk="0">
                  <a:moveTo>
                    <a:pt x="2171" y="1"/>
                  </a:moveTo>
                  <a:lnTo>
                    <a:pt x="0" y="1770"/>
                  </a:lnTo>
                  <a:lnTo>
                    <a:pt x="236"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7"/>
            <p:cNvSpPr/>
            <p:nvPr/>
          </p:nvSpPr>
          <p:spPr>
            <a:xfrm>
              <a:off x="3546860" y="4711752"/>
              <a:ext cx="63764" cy="54390"/>
            </a:xfrm>
            <a:custGeom>
              <a:avLst/>
              <a:gdLst/>
              <a:ahLst/>
              <a:cxnLst/>
              <a:rect l="l" t="t" r="r" b="b"/>
              <a:pathLst>
                <a:path w="2408" h="2054" extrusionOk="0">
                  <a:moveTo>
                    <a:pt x="2172" y="1"/>
                  </a:moveTo>
                  <a:lnTo>
                    <a:pt x="1" y="1770"/>
                  </a:lnTo>
                  <a:lnTo>
                    <a:pt x="260" y="2053"/>
                  </a:lnTo>
                  <a:lnTo>
                    <a:pt x="2407" y="307"/>
                  </a:lnTo>
                  <a:lnTo>
                    <a:pt x="21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7"/>
            <p:cNvSpPr/>
            <p:nvPr/>
          </p:nvSpPr>
          <p:spPr>
            <a:xfrm>
              <a:off x="3941734" y="5194727"/>
              <a:ext cx="63764" cy="54390"/>
            </a:xfrm>
            <a:custGeom>
              <a:avLst/>
              <a:gdLst/>
              <a:ahLst/>
              <a:cxnLst/>
              <a:rect l="l" t="t" r="r" b="b"/>
              <a:pathLst>
                <a:path w="2408" h="2054" extrusionOk="0">
                  <a:moveTo>
                    <a:pt x="2172" y="1"/>
                  </a:moveTo>
                  <a:lnTo>
                    <a:pt x="1" y="1770"/>
                  </a:lnTo>
                  <a:lnTo>
                    <a:pt x="237" y="2054"/>
                  </a:lnTo>
                  <a:lnTo>
                    <a:pt x="2408" y="307"/>
                  </a:lnTo>
                  <a:lnTo>
                    <a:pt x="21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7"/>
            <p:cNvSpPr/>
            <p:nvPr/>
          </p:nvSpPr>
          <p:spPr>
            <a:xfrm>
              <a:off x="3981111" y="5242842"/>
              <a:ext cx="63764" cy="54999"/>
            </a:xfrm>
            <a:custGeom>
              <a:avLst/>
              <a:gdLst/>
              <a:ahLst/>
              <a:cxnLst/>
              <a:rect l="l" t="t" r="r" b="b"/>
              <a:pathLst>
                <a:path w="2408" h="2077" extrusionOk="0">
                  <a:moveTo>
                    <a:pt x="2171" y="1"/>
                  </a:moveTo>
                  <a:lnTo>
                    <a:pt x="0" y="1770"/>
                  </a:lnTo>
                  <a:lnTo>
                    <a:pt x="260"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7"/>
            <p:cNvSpPr/>
            <p:nvPr/>
          </p:nvSpPr>
          <p:spPr>
            <a:xfrm>
              <a:off x="4020460" y="5291593"/>
              <a:ext cx="63764" cy="54363"/>
            </a:xfrm>
            <a:custGeom>
              <a:avLst/>
              <a:gdLst/>
              <a:ahLst/>
              <a:cxnLst/>
              <a:rect l="l" t="t" r="r" b="b"/>
              <a:pathLst>
                <a:path w="2408" h="2053" extrusionOk="0">
                  <a:moveTo>
                    <a:pt x="2172" y="0"/>
                  </a:moveTo>
                  <a:lnTo>
                    <a:pt x="1" y="1770"/>
                  </a:lnTo>
                  <a:lnTo>
                    <a:pt x="261" y="2053"/>
                  </a:lnTo>
                  <a:lnTo>
                    <a:pt x="2408" y="307"/>
                  </a:lnTo>
                  <a:lnTo>
                    <a:pt x="21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17"/>
            <p:cNvSpPr/>
            <p:nvPr/>
          </p:nvSpPr>
          <p:spPr>
            <a:xfrm>
              <a:off x="3783673" y="5001659"/>
              <a:ext cx="63764" cy="54390"/>
            </a:xfrm>
            <a:custGeom>
              <a:avLst/>
              <a:gdLst/>
              <a:ahLst/>
              <a:cxnLst/>
              <a:rect l="l" t="t" r="r" b="b"/>
              <a:pathLst>
                <a:path w="2408" h="2054" extrusionOk="0">
                  <a:moveTo>
                    <a:pt x="2171" y="1"/>
                  </a:moveTo>
                  <a:lnTo>
                    <a:pt x="0" y="1770"/>
                  </a:lnTo>
                  <a:lnTo>
                    <a:pt x="260"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7"/>
            <p:cNvSpPr/>
            <p:nvPr/>
          </p:nvSpPr>
          <p:spPr>
            <a:xfrm>
              <a:off x="3813828" y="5052145"/>
              <a:ext cx="63128" cy="54390"/>
            </a:xfrm>
            <a:custGeom>
              <a:avLst/>
              <a:gdLst/>
              <a:ahLst/>
              <a:cxnLst/>
              <a:rect l="l" t="t" r="r" b="b"/>
              <a:pathLst>
                <a:path w="2384" h="2054" extrusionOk="0">
                  <a:moveTo>
                    <a:pt x="2148" y="1"/>
                  </a:moveTo>
                  <a:lnTo>
                    <a:pt x="1" y="1747"/>
                  </a:lnTo>
                  <a:lnTo>
                    <a:pt x="237" y="2053"/>
                  </a:lnTo>
                  <a:lnTo>
                    <a:pt x="2384" y="284"/>
                  </a:lnTo>
                  <a:lnTo>
                    <a:pt x="21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7"/>
            <p:cNvSpPr/>
            <p:nvPr/>
          </p:nvSpPr>
          <p:spPr>
            <a:xfrm>
              <a:off x="3863008" y="5097889"/>
              <a:ext cx="63764" cy="54999"/>
            </a:xfrm>
            <a:custGeom>
              <a:avLst/>
              <a:gdLst/>
              <a:ahLst/>
              <a:cxnLst/>
              <a:rect l="l" t="t" r="r" b="b"/>
              <a:pathLst>
                <a:path w="2408" h="2077" extrusionOk="0">
                  <a:moveTo>
                    <a:pt x="2148" y="0"/>
                  </a:moveTo>
                  <a:lnTo>
                    <a:pt x="1" y="1770"/>
                  </a:lnTo>
                  <a:lnTo>
                    <a:pt x="237" y="2077"/>
                  </a:lnTo>
                  <a:lnTo>
                    <a:pt x="2408" y="307"/>
                  </a:lnTo>
                  <a:lnTo>
                    <a:pt x="21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7"/>
            <p:cNvSpPr/>
            <p:nvPr/>
          </p:nvSpPr>
          <p:spPr>
            <a:xfrm>
              <a:off x="3626221" y="4808591"/>
              <a:ext cx="63764" cy="54390"/>
            </a:xfrm>
            <a:custGeom>
              <a:avLst/>
              <a:gdLst/>
              <a:ahLst/>
              <a:cxnLst/>
              <a:rect l="l" t="t" r="r" b="b"/>
              <a:pathLst>
                <a:path w="2408" h="2054" extrusionOk="0">
                  <a:moveTo>
                    <a:pt x="2148" y="1"/>
                  </a:moveTo>
                  <a:lnTo>
                    <a:pt x="0" y="1747"/>
                  </a:lnTo>
                  <a:lnTo>
                    <a:pt x="236" y="2054"/>
                  </a:lnTo>
                  <a:lnTo>
                    <a:pt x="2407" y="284"/>
                  </a:lnTo>
                  <a:lnTo>
                    <a:pt x="21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7"/>
            <p:cNvSpPr/>
            <p:nvPr/>
          </p:nvSpPr>
          <p:spPr>
            <a:xfrm>
              <a:off x="3665571" y="4856706"/>
              <a:ext cx="63764" cy="54390"/>
            </a:xfrm>
            <a:custGeom>
              <a:avLst/>
              <a:gdLst/>
              <a:ahLst/>
              <a:cxnLst/>
              <a:rect l="l" t="t" r="r" b="b"/>
              <a:pathLst>
                <a:path w="2408" h="2054" extrusionOk="0">
                  <a:moveTo>
                    <a:pt x="2148" y="1"/>
                  </a:moveTo>
                  <a:lnTo>
                    <a:pt x="1" y="1770"/>
                  </a:lnTo>
                  <a:lnTo>
                    <a:pt x="237" y="2053"/>
                  </a:lnTo>
                  <a:lnTo>
                    <a:pt x="2408" y="284"/>
                  </a:lnTo>
                  <a:lnTo>
                    <a:pt x="21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7"/>
            <p:cNvSpPr/>
            <p:nvPr/>
          </p:nvSpPr>
          <p:spPr>
            <a:xfrm>
              <a:off x="3704947" y="4904820"/>
              <a:ext cx="63764" cy="54999"/>
            </a:xfrm>
            <a:custGeom>
              <a:avLst/>
              <a:gdLst/>
              <a:ahLst/>
              <a:cxnLst/>
              <a:rect l="l" t="t" r="r" b="b"/>
              <a:pathLst>
                <a:path w="2408" h="2077" extrusionOk="0">
                  <a:moveTo>
                    <a:pt x="2171" y="1"/>
                  </a:moveTo>
                  <a:lnTo>
                    <a:pt x="0" y="1770"/>
                  </a:lnTo>
                  <a:lnTo>
                    <a:pt x="236"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7"/>
            <p:cNvSpPr/>
            <p:nvPr/>
          </p:nvSpPr>
          <p:spPr>
            <a:xfrm>
              <a:off x="3586236" y="4731745"/>
              <a:ext cx="98744" cy="83121"/>
            </a:xfrm>
            <a:custGeom>
              <a:avLst/>
              <a:gdLst/>
              <a:ahLst/>
              <a:cxnLst/>
              <a:rect l="l" t="t" r="r" b="b"/>
              <a:pathLst>
                <a:path w="3729" h="3139" extrusionOk="0">
                  <a:moveTo>
                    <a:pt x="3469" y="1"/>
                  </a:moveTo>
                  <a:lnTo>
                    <a:pt x="0" y="2832"/>
                  </a:lnTo>
                  <a:lnTo>
                    <a:pt x="260" y="3139"/>
                  </a:lnTo>
                  <a:lnTo>
                    <a:pt x="3728" y="307"/>
                  </a:lnTo>
                  <a:lnTo>
                    <a:pt x="34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7"/>
            <p:cNvSpPr/>
            <p:nvPr/>
          </p:nvSpPr>
          <p:spPr>
            <a:xfrm>
              <a:off x="3744297" y="4924813"/>
              <a:ext cx="98744" cy="83121"/>
            </a:xfrm>
            <a:custGeom>
              <a:avLst/>
              <a:gdLst/>
              <a:ahLst/>
              <a:cxnLst/>
              <a:rect l="l" t="t" r="r" b="b"/>
              <a:pathLst>
                <a:path w="3729" h="3139" extrusionOk="0">
                  <a:moveTo>
                    <a:pt x="3469" y="1"/>
                  </a:moveTo>
                  <a:lnTo>
                    <a:pt x="1" y="2832"/>
                  </a:lnTo>
                  <a:lnTo>
                    <a:pt x="260" y="3139"/>
                  </a:lnTo>
                  <a:lnTo>
                    <a:pt x="3729" y="307"/>
                  </a:lnTo>
                  <a:lnTo>
                    <a:pt x="34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7"/>
            <p:cNvSpPr/>
            <p:nvPr/>
          </p:nvSpPr>
          <p:spPr>
            <a:xfrm>
              <a:off x="3902385" y="5118517"/>
              <a:ext cx="98108" cy="82485"/>
            </a:xfrm>
            <a:custGeom>
              <a:avLst/>
              <a:gdLst/>
              <a:ahLst/>
              <a:cxnLst/>
              <a:rect l="l" t="t" r="r" b="b"/>
              <a:pathLst>
                <a:path w="3705" h="3115" extrusionOk="0">
                  <a:moveTo>
                    <a:pt x="3469" y="0"/>
                  </a:moveTo>
                  <a:lnTo>
                    <a:pt x="0" y="2832"/>
                  </a:lnTo>
                  <a:lnTo>
                    <a:pt x="236" y="3115"/>
                  </a:lnTo>
                  <a:lnTo>
                    <a:pt x="3705" y="283"/>
                  </a:lnTo>
                  <a:lnTo>
                    <a:pt x="34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0772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1204"/>
        <p:cNvGrpSpPr/>
        <p:nvPr/>
      </p:nvGrpSpPr>
      <p:grpSpPr>
        <a:xfrm>
          <a:off x="0" y="0"/>
          <a:ext cx="0" cy="0"/>
          <a:chOff x="0" y="0"/>
          <a:chExt cx="0" cy="0"/>
        </a:xfrm>
      </p:grpSpPr>
      <p:grpSp>
        <p:nvGrpSpPr>
          <p:cNvPr id="1205" name="Google Shape;1205;p18"/>
          <p:cNvGrpSpPr/>
          <p:nvPr/>
        </p:nvGrpSpPr>
        <p:grpSpPr>
          <a:xfrm>
            <a:off x="-584199" y="-1382400"/>
            <a:ext cx="13004973" cy="9447064"/>
            <a:chOff x="-438149" y="-1036800"/>
            <a:chExt cx="9753730" cy="7085298"/>
          </a:xfrm>
        </p:grpSpPr>
        <p:sp>
          <p:nvSpPr>
            <p:cNvPr id="1206" name="Google Shape;1206;p18"/>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8"/>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8"/>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8"/>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8"/>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8"/>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8"/>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8"/>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8"/>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8"/>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8"/>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8"/>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8"/>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8"/>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8"/>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8"/>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8"/>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8"/>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18"/>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18"/>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8"/>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8"/>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8"/>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8"/>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0" name="Google Shape;1230;p18"/>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18"/>
          <p:cNvSpPr txBox="1">
            <a:spLocks noGrp="1"/>
          </p:cNvSpPr>
          <p:nvPr>
            <p:ph type="title"/>
          </p:nvPr>
        </p:nvSpPr>
        <p:spPr>
          <a:xfrm>
            <a:off x="1662167" y="728100"/>
            <a:ext cx="56024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667">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Click to edit Master title style</a:t>
            </a:r>
            <a:endParaRPr/>
          </a:p>
        </p:txBody>
      </p:sp>
      <p:sp>
        <p:nvSpPr>
          <p:cNvPr id="1232" name="Google Shape;1232;p18"/>
          <p:cNvSpPr txBox="1">
            <a:spLocks noGrp="1"/>
          </p:cNvSpPr>
          <p:nvPr>
            <p:ph type="body" idx="1"/>
          </p:nvPr>
        </p:nvSpPr>
        <p:spPr>
          <a:xfrm>
            <a:off x="1658400" y="1754767"/>
            <a:ext cx="5022400" cy="34496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F492BC"/>
              </a:buClr>
              <a:buSzPts val="1200"/>
              <a:buAutoNum type="arabicPeriod"/>
              <a:defRPr sz="1867"/>
            </a:lvl1pPr>
            <a:lvl2pPr marL="1219170" lvl="1" indent="-406390" rtl="0">
              <a:spcBef>
                <a:spcPts val="2133"/>
              </a:spcBef>
              <a:spcAft>
                <a:spcPts val="0"/>
              </a:spcAft>
              <a:buClr>
                <a:srgbClr val="F492BC"/>
              </a:buClr>
              <a:buSzPts val="1200"/>
              <a:buAutoNum type="alphaLcPeriod"/>
              <a:defRPr/>
            </a:lvl2pPr>
            <a:lvl3pPr marL="1828754" lvl="2" indent="-406390" rtl="0">
              <a:spcBef>
                <a:spcPts val="2133"/>
              </a:spcBef>
              <a:spcAft>
                <a:spcPts val="0"/>
              </a:spcAft>
              <a:buClr>
                <a:srgbClr val="F492BC"/>
              </a:buClr>
              <a:buSzPts val="1200"/>
              <a:buAutoNum type="romanLcPeriod"/>
              <a:defRPr/>
            </a:lvl3pPr>
            <a:lvl4pPr marL="2438339" lvl="3" indent="-406390" rtl="0">
              <a:spcBef>
                <a:spcPts val="2133"/>
              </a:spcBef>
              <a:spcAft>
                <a:spcPts val="0"/>
              </a:spcAft>
              <a:buClr>
                <a:srgbClr val="F492BC"/>
              </a:buClr>
              <a:buSzPts val="1200"/>
              <a:buAutoNum type="arabicPeriod"/>
              <a:defRPr/>
            </a:lvl4pPr>
            <a:lvl5pPr marL="3047924" lvl="4" indent="-406390" rtl="0">
              <a:spcBef>
                <a:spcPts val="2133"/>
              </a:spcBef>
              <a:spcAft>
                <a:spcPts val="0"/>
              </a:spcAft>
              <a:buClr>
                <a:srgbClr val="F492BC"/>
              </a:buClr>
              <a:buSzPts val="1200"/>
              <a:buAutoNum type="alphaLcPeriod"/>
              <a:defRPr/>
            </a:lvl5pPr>
            <a:lvl6pPr marL="3657509" lvl="5" indent="-406390" rtl="0">
              <a:spcBef>
                <a:spcPts val="2133"/>
              </a:spcBef>
              <a:spcAft>
                <a:spcPts val="0"/>
              </a:spcAft>
              <a:buClr>
                <a:srgbClr val="F492BC"/>
              </a:buClr>
              <a:buSzPts val="1200"/>
              <a:buAutoNum type="romanLcPeriod"/>
              <a:defRPr/>
            </a:lvl6pPr>
            <a:lvl7pPr marL="4267093" lvl="6" indent="-406390" rtl="0">
              <a:spcBef>
                <a:spcPts val="2133"/>
              </a:spcBef>
              <a:spcAft>
                <a:spcPts val="0"/>
              </a:spcAft>
              <a:buClr>
                <a:srgbClr val="F492BC"/>
              </a:buClr>
              <a:buSzPts val="1200"/>
              <a:buAutoNum type="arabicPeriod"/>
              <a:defRPr/>
            </a:lvl7pPr>
            <a:lvl8pPr marL="4876678" lvl="7" indent="-406390" rtl="0">
              <a:spcBef>
                <a:spcPts val="2133"/>
              </a:spcBef>
              <a:spcAft>
                <a:spcPts val="0"/>
              </a:spcAft>
              <a:buClr>
                <a:srgbClr val="F492BC"/>
              </a:buClr>
              <a:buSzPts val="1200"/>
              <a:buAutoNum type="alphaLcPeriod"/>
              <a:defRPr/>
            </a:lvl8pPr>
            <a:lvl9pPr marL="5486263" lvl="8" indent="-406390" rtl="0">
              <a:spcBef>
                <a:spcPts val="2133"/>
              </a:spcBef>
              <a:spcAft>
                <a:spcPts val="2133"/>
              </a:spcAft>
              <a:buClr>
                <a:srgbClr val="F492BC"/>
              </a:buClr>
              <a:buSzPts val="1200"/>
              <a:buAutoNum type="romanLcPeriod"/>
              <a:defRPr/>
            </a:lvl9pPr>
          </a:lstStyle>
          <a:p>
            <a:pPr lvl="0"/>
            <a:r>
              <a:rPr lang="en-US"/>
              <a:t>Click to edit Master text styles</a:t>
            </a:r>
          </a:p>
        </p:txBody>
      </p:sp>
    </p:spTree>
    <p:extLst>
      <p:ext uri="{BB962C8B-B14F-4D97-AF65-F5344CB8AC3E}">
        <p14:creationId xmlns:p14="http://schemas.microsoft.com/office/powerpoint/2010/main" val="39163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1233"/>
        <p:cNvGrpSpPr/>
        <p:nvPr/>
      </p:nvGrpSpPr>
      <p:grpSpPr>
        <a:xfrm>
          <a:off x="0" y="0"/>
          <a:ext cx="0" cy="0"/>
          <a:chOff x="0" y="0"/>
          <a:chExt cx="0" cy="0"/>
        </a:xfrm>
      </p:grpSpPr>
      <p:grpSp>
        <p:nvGrpSpPr>
          <p:cNvPr id="1234" name="Google Shape;1234;p19"/>
          <p:cNvGrpSpPr/>
          <p:nvPr/>
        </p:nvGrpSpPr>
        <p:grpSpPr>
          <a:xfrm>
            <a:off x="-584199" y="-1382400"/>
            <a:ext cx="13004973" cy="9447064"/>
            <a:chOff x="-438149" y="-1036800"/>
            <a:chExt cx="9753730" cy="7085298"/>
          </a:xfrm>
        </p:grpSpPr>
        <p:sp>
          <p:nvSpPr>
            <p:cNvPr id="1235" name="Google Shape;1235;p19"/>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9"/>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9"/>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9" name="Google Shape;1259;p19"/>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0" name="Google Shape;1260;p19"/>
          <p:cNvSpPr txBox="1">
            <a:spLocks noGrp="1"/>
          </p:cNvSpPr>
          <p:nvPr>
            <p:ph type="title"/>
          </p:nvPr>
        </p:nvSpPr>
        <p:spPr>
          <a:xfrm>
            <a:off x="1662167" y="728100"/>
            <a:ext cx="56024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667">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Click to edit Master title style</a:t>
            </a:r>
            <a:endParaRPr/>
          </a:p>
        </p:txBody>
      </p:sp>
      <p:sp>
        <p:nvSpPr>
          <p:cNvPr id="1261" name="Google Shape;1261;p19"/>
          <p:cNvSpPr txBox="1">
            <a:spLocks noGrp="1"/>
          </p:cNvSpPr>
          <p:nvPr>
            <p:ph type="subTitle" idx="1"/>
          </p:nvPr>
        </p:nvSpPr>
        <p:spPr>
          <a:xfrm>
            <a:off x="1665300" y="1734333"/>
            <a:ext cx="4590800" cy="100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133">
                <a:latin typeface="Cabin"/>
                <a:ea typeface="Cabin"/>
                <a:cs typeface="Cabin"/>
                <a:sym typeface="Cabin"/>
              </a:defRPr>
            </a:lvl1pPr>
            <a:lvl2pPr lvl="1" rtl="0">
              <a:lnSpc>
                <a:spcPct val="100000"/>
              </a:lnSpc>
              <a:spcBef>
                <a:spcPts val="2133"/>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r>
              <a:rPr lang="en-US"/>
              <a:t>Click to edit Master subtitle style</a:t>
            </a:r>
            <a:endParaRPr/>
          </a:p>
        </p:txBody>
      </p:sp>
      <p:grpSp>
        <p:nvGrpSpPr>
          <p:cNvPr id="1262" name="Google Shape;1262;p19"/>
          <p:cNvGrpSpPr/>
          <p:nvPr/>
        </p:nvGrpSpPr>
        <p:grpSpPr>
          <a:xfrm>
            <a:off x="9900872" y="5656361"/>
            <a:ext cx="1034795" cy="1065127"/>
            <a:chOff x="4228612" y="3830323"/>
            <a:chExt cx="856430" cy="881533"/>
          </a:xfrm>
        </p:grpSpPr>
        <p:sp>
          <p:nvSpPr>
            <p:cNvPr id="1263" name="Google Shape;1263;p19"/>
            <p:cNvSpPr/>
            <p:nvPr/>
          </p:nvSpPr>
          <p:spPr>
            <a:xfrm>
              <a:off x="4349631" y="3916500"/>
              <a:ext cx="578588" cy="596700"/>
            </a:xfrm>
            <a:custGeom>
              <a:avLst/>
              <a:gdLst/>
              <a:ahLst/>
              <a:cxnLst/>
              <a:rect l="l" t="t" r="r" b="b"/>
              <a:pathLst>
                <a:path w="21850" h="22534" extrusionOk="0">
                  <a:moveTo>
                    <a:pt x="18853" y="0"/>
                  </a:moveTo>
                  <a:lnTo>
                    <a:pt x="0" y="19679"/>
                  </a:lnTo>
                  <a:lnTo>
                    <a:pt x="2973" y="22534"/>
                  </a:lnTo>
                  <a:lnTo>
                    <a:pt x="21849" y="2855"/>
                  </a:lnTo>
                  <a:lnTo>
                    <a:pt x="188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428357" y="3992101"/>
              <a:ext cx="578588" cy="597336"/>
            </a:xfrm>
            <a:custGeom>
              <a:avLst/>
              <a:gdLst/>
              <a:ahLst/>
              <a:cxnLst/>
              <a:rect l="l" t="t" r="r" b="b"/>
              <a:pathLst>
                <a:path w="21850" h="22558" extrusionOk="0">
                  <a:moveTo>
                    <a:pt x="18876" y="0"/>
                  </a:moveTo>
                  <a:lnTo>
                    <a:pt x="0" y="19679"/>
                  </a:lnTo>
                  <a:lnTo>
                    <a:pt x="2997" y="22557"/>
                  </a:lnTo>
                  <a:lnTo>
                    <a:pt x="21849" y="2855"/>
                  </a:lnTo>
                  <a:lnTo>
                    <a:pt x="18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9"/>
            <p:cNvSpPr/>
            <p:nvPr/>
          </p:nvSpPr>
          <p:spPr>
            <a:xfrm>
              <a:off x="4983808" y="3830323"/>
              <a:ext cx="101233" cy="70013"/>
            </a:xfrm>
            <a:custGeom>
              <a:avLst/>
              <a:gdLst/>
              <a:ahLst/>
              <a:cxnLst/>
              <a:rect l="l" t="t" r="r" b="b"/>
              <a:pathLst>
                <a:path w="3823" h="2644" extrusionOk="0">
                  <a:moveTo>
                    <a:pt x="3823" y="1"/>
                  </a:moveTo>
                  <a:lnTo>
                    <a:pt x="0" y="1417"/>
                  </a:lnTo>
                  <a:lnTo>
                    <a:pt x="1274" y="2644"/>
                  </a:lnTo>
                  <a:lnTo>
                    <a:pt x="3823"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9"/>
            <p:cNvSpPr/>
            <p:nvPr/>
          </p:nvSpPr>
          <p:spPr>
            <a:xfrm>
              <a:off x="5016231" y="3830323"/>
              <a:ext cx="67498" cy="102504"/>
            </a:xfrm>
            <a:custGeom>
              <a:avLst/>
              <a:gdLst/>
              <a:ahLst/>
              <a:cxnLst/>
              <a:rect l="l" t="t" r="r" b="b"/>
              <a:pathLst>
                <a:path w="2549" h="3871" extrusionOk="0">
                  <a:moveTo>
                    <a:pt x="2549" y="1"/>
                  </a:moveTo>
                  <a:lnTo>
                    <a:pt x="0" y="2644"/>
                  </a:lnTo>
                  <a:lnTo>
                    <a:pt x="1275" y="3871"/>
                  </a:lnTo>
                  <a:lnTo>
                    <a:pt x="2549" y="1"/>
                  </a:lnTo>
                  <a:close/>
                </a:path>
              </a:pathLst>
            </a:custGeom>
            <a:solidFill>
              <a:srgbClr val="E04B5D"/>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848838" y="3867819"/>
              <a:ext cx="168731" cy="125621"/>
            </a:xfrm>
            <a:custGeom>
              <a:avLst/>
              <a:gdLst/>
              <a:ahLst/>
              <a:cxnLst/>
              <a:rect l="l" t="t" r="r" b="b"/>
              <a:pathLst>
                <a:path w="6372" h="4744" extrusionOk="0">
                  <a:moveTo>
                    <a:pt x="5097" y="1"/>
                  </a:moveTo>
                  <a:lnTo>
                    <a:pt x="1" y="1888"/>
                  </a:lnTo>
                  <a:lnTo>
                    <a:pt x="2997" y="4743"/>
                  </a:lnTo>
                  <a:lnTo>
                    <a:pt x="6371" y="1228"/>
                  </a:lnTo>
                  <a:lnTo>
                    <a:pt x="5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8200" y="3900310"/>
              <a:ext cx="123106" cy="168731"/>
            </a:xfrm>
            <a:custGeom>
              <a:avLst/>
              <a:gdLst/>
              <a:ahLst/>
              <a:cxnLst/>
              <a:rect l="l" t="t" r="r" b="b"/>
              <a:pathLst>
                <a:path w="4649" h="6372" extrusionOk="0">
                  <a:moveTo>
                    <a:pt x="3374" y="1"/>
                  </a:moveTo>
                  <a:lnTo>
                    <a:pt x="0" y="3516"/>
                  </a:lnTo>
                  <a:lnTo>
                    <a:pt x="2997" y="6371"/>
                  </a:lnTo>
                  <a:lnTo>
                    <a:pt x="4649" y="1228"/>
                  </a:lnTo>
                  <a:lnTo>
                    <a:pt x="33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9"/>
            <p:cNvSpPr/>
            <p:nvPr/>
          </p:nvSpPr>
          <p:spPr>
            <a:xfrm>
              <a:off x="4398493" y="4510554"/>
              <a:ext cx="111852" cy="109998"/>
            </a:xfrm>
            <a:custGeom>
              <a:avLst/>
              <a:gdLst/>
              <a:ahLst/>
              <a:cxnLst/>
              <a:rect l="l" t="t" r="r" b="b"/>
              <a:pathLst>
                <a:path w="4224" h="4154" extrusionOk="0">
                  <a:moveTo>
                    <a:pt x="1227" y="1"/>
                  </a:moveTo>
                  <a:lnTo>
                    <a:pt x="0" y="1275"/>
                  </a:lnTo>
                  <a:lnTo>
                    <a:pt x="2997" y="4154"/>
                  </a:lnTo>
                  <a:lnTo>
                    <a:pt x="4224" y="2879"/>
                  </a:lnTo>
                  <a:lnTo>
                    <a:pt x="12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9"/>
            <p:cNvSpPr/>
            <p:nvPr/>
          </p:nvSpPr>
          <p:spPr>
            <a:xfrm>
              <a:off x="4319767" y="4434953"/>
              <a:ext cx="111242" cy="109998"/>
            </a:xfrm>
            <a:custGeom>
              <a:avLst/>
              <a:gdLst/>
              <a:ahLst/>
              <a:cxnLst/>
              <a:rect l="l" t="t" r="r" b="b"/>
              <a:pathLst>
                <a:path w="4201" h="4154" extrusionOk="0">
                  <a:moveTo>
                    <a:pt x="1227" y="1"/>
                  </a:moveTo>
                  <a:lnTo>
                    <a:pt x="0" y="1275"/>
                  </a:lnTo>
                  <a:lnTo>
                    <a:pt x="2973" y="4154"/>
                  </a:lnTo>
                  <a:lnTo>
                    <a:pt x="4200" y="2879"/>
                  </a:lnTo>
                  <a:lnTo>
                    <a:pt x="12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4289130" y="4544317"/>
              <a:ext cx="188723" cy="167539"/>
            </a:xfrm>
            <a:custGeom>
              <a:avLst/>
              <a:gdLst/>
              <a:ahLst/>
              <a:cxnLst/>
              <a:rect l="l" t="t" r="r" b="b"/>
              <a:pathLst>
                <a:path w="7127" h="6327" extrusionOk="0">
                  <a:moveTo>
                    <a:pt x="4154" y="0"/>
                  </a:moveTo>
                  <a:lnTo>
                    <a:pt x="1" y="4318"/>
                  </a:lnTo>
                  <a:lnTo>
                    <a:pt x="1535" y="5757"/>
                  </a:lnTo>
                  <a:cubicBezTo>
                    <a:pt x="1927" y="6138"/>
                    <a:pt x="2437" y="6327"/>
                    <a:pt x="2948" y="6327"/>
                  </a:cubicBezTo>
                  <a:cubicBezTo>
                    <a:pt x="3482" y="6327"/>
                    <a:pt x="4015" y="6120"/>
                    <a:pt x="4413" y="5710"/>
                  </a:cubicBezTo>
                  <a:lnTo>
                    <a:pt x="7127" y="2855"/>
                  </a:lnTo>
                  <a:lnTo>
                    <a:pt x="41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4228612" y="4470003"/>
              <a:ext cx="171220" cy="189968"/>
            </a:xfrm>
            <a:custGeom>
              <a:avLst/>
              <a:gdLst/>
              <a:ahLst/>
              <a:cxnLst/>
              <a:rect l="l" t="t" r="r" b="b"/>
              <a:pathLst>
                <a:path w="6466" h="7174" extrusionOk="0">
                  <a:moveTo>
                    <a:pt x="3492" y="1"/>
                  </a:moveTo>
                  <a:lnTo>
                    <a:pt x="779" y="2832"/>
                  </a:lnTo>
                  <a:cubicBezTo>
                    <a:pt x="0" y="3658"/>
                    <a:pt x="24" y="4932"/>
                    <a:pt x="826" y="5711"/>
                  </a:cubicBezTo>
                  <a:lnTo>
                    <a:pt x="2336" y="7174"/>
                  </a:lnTo>
                  <a:lnTo>
                    <a:pt x="6465" y="2856"/>
                  </a:lnTo>
                  <a:lnTo>
                    <a:pt x="3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4405352" y="3965112"/>
              <a:ext cx="525496" cy="545462"/>
            </a:xfrm>
            <a:custGeom>
              <a:avLst/>
              <a:gdLst/>
              <a:ahLst/>
              <a:cxnLst/>
              <a:rect l="l" t="t" r="r" b="b"/>
              <a:pathLst>
                <a:path w="19845" h="20599" extrusionOk="0">
                  <a:moveTo>
                    <a:pt x="18877" y="0"/>
                  </a:moveTo>
                  <a:lnTo>
                    <a:pt x="1" y="19679"/>
                  </a:lnTo>
                  <a:lnTo>
                    <a:pt x="968" y="20599"/>
                  </a:lnTo>
                  <a:lnTo>
                    <a:pt x="19844" y="920"/>
                  </a:lnTo>
                  <a:lnTo>
                    <a:pt x="18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4429671" y="3988160"/>
              <a:ext cx="525469" cy="545488"/>
            </a:xfrm>
            <a:custGeom>
              <a:avLst/>
              <a:gdLst/>
              <a:ahLst/>
              <a:cxnLst/>
              <a:rect l="l" t="t" r="r" b="b"/>
              <a:pathLst>
                <a:path w="19844" h="20600" extrusionOk="0">
                  <a:moveTo>
                    <a:pt x="18876" y="0"/>
                  </a:moveTo>
                  <a:lnTo>
                    <a:pt x="0" y="19679"/>
                  </a:lnTo>
                  <a:lnTo>
                    <a:pt x="967" y="20599"/>
                  </a:lnTo>
                  <a:lnTo>
                    <a:pt x="19844" y="921"/>
                  </a:lnTo>
                  <a:lnTo>
                    <a:pt x="18876" y="0"/>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19"/>
          <p:cNvGrpSpPr/>
          <p:nvPr/>
        </p:nvGrpSpPr>
        <p:grpSpPr>
          <a:xfrm rot="-3667843" flipH="1">
            <a:off x="10858142" y="5762402"/>
            <a:ext cx="637345" cy="547487"/>
            <a:chOff x="5263209" y="4056946"/>
            <a:chExt cx="478022" cy="410626"/>
          </a:xfrm>
        </p:grpSpPr>
        <p:sp>
          <p:nvSpPr>
            <p:cNvPr id="1276" name="Google Shape;1276;p19"/>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422020" y="4063548"/>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264399" y="4061632"/>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315639" y="4091502"/>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29300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286"/>
        <p:cNvGrpSpPr/>
        <p:nvPr/>
      </p:nvGrpSpPr>
      <p:grpSpPr>
        <a:xfrm>
          <a:off x="0" y="0"/>
          <a:ext cx="0" cy="0"/>
          <a:chOff x="0" y="0"/>
          <a:chExt cx="0" cy="0"/>
        </a:xfrm>
      </p:grpSpPr>
      <p:grpSp>
        <p:nvGrpSpPr>
          <p:cNvPr id="1287" name="Google Shape;1287;p20"/>
          <p:cNvGrpSpPr/>
          <p:nvPr/>
        </p:nvGrpSpPr>
        <p:grpSpPr>
          <a:xfrm>
            <a:off x="-584199" y="-1382400"/>
            <a:ext cx="13004973" cy="9447064"/>
            <a:chOff x="-438149" y="-1036800"/>
            <a:chExt cx="9753730" cy="7085298"/>
          </a:xfrm>
        </p:grpSpPr>
        <p:sp>
          <p:nvSpPr>
            <p:cNvPr id="1288" name="Google Shape;1288;p20"/>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20"/>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20"/>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0"/>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0"/>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0"/>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0"/>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0"/>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0"/>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0"/>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0"/>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0"/>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0"/>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0"/>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20"/>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20"/>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20"/>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20"/>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20"/>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20"/>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20"/>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20"/>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20"/>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20"/>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2" name="Google Shape;1312;p20"/>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20"/>
          <p:cNvSpPr txBox="1">
            <a:spLocks noGrp="1"/>
          </p:cNvSpPr>
          <p:nvPr>
            <p:ph type="title"/>
          </p:nvPr>
        </p:nvSpPr>
        <p:spPr>
          <a:xfrm>
            <a:off x="1662167" y="728100"/>
            <a:ext cx="56024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667">
                <a:solidFill>
                  <a:schemeClr val="accent3"/>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Click to edit Master title style</a:t>
            </a:r>
            <a:endParaRPr/>
          </a:p>
        </p:txBody>
      </p:sp>
      <p:sp>
        <p:nvSpPr>
          <p:cNvPr id="1314" name="Google Shape;1314;p20"/>
          <p:cNvSpPr txBox="1">
            <a:spLocks noGrp="1"/>
          </p:cNvSpPr>
          <p:nvPr>
            <p:ph type="subTitle" idx="1"/>
          </p:nvPr>
        </p:nvSpPr>
        <p:spPr>
          <a:xfrm>
            <a:off x="1665300" y="1734333"/>
            <a:ext cx="4590800" cy="1007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2133">
                <a:latin typeface="Cabin"/>
                <a:ea typeface="Cabin"/>
                <a:cs typeface="Cabin"/>
                <a:sym typeface="Cabin"/>
              </a:defRPr>
            </a:lvl1pPr>
            <a:lvl2pPr lvl="1" rtl="0">
              <a:lnSpc>
                <a:spcPct val="100000"/>
              </a:lnSpc>
              <a:spcBef>
                <a:spcPts val="2133"/>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r>
              <a:rPr lang="en-US"/>
              <a:t>Click to edit Master subtitle style</a:t>
            </a:r>
            <a:endParaRPr/>
          </a:p>
        </p:txBody>
      </p:sp>
    </p:spTree>
    <p:extLst>
      <p:ext uri="{BB962C8B-B14F-4D97-AF65-F5344CB8AC3E}">
        <p14:creationId xmlns:p14="http://schemas.microsoft.com/office/powerpoint/2010/main" val="309061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38"/>
        <p:cNvGrpSpPr/>
        <p:nvPr/>
      </p:nvGrpSpPr>
      <p:grpSpPr>
        <a:xfrm>
          <a:off x="0" y="0"/>
          <a:ext cx="0" cy="0"/>
          <a:chOff x="0" y="0"/>
          <a:chExt cx="0" cy="0"/>
        </a:xfrm>
      </p:grpSpPr>
      <p:grpSp>
        <p:nvGrpSpPr>
          <p:cNvPr id="1439" name="Google Shape;1439;p23"/>
          <p:cNvGrpSpPr/>
          <p:nvPr/>
        </p:nvGrpSpPr>
        <p:grpSpPr>
          <a:xfrm>
            <a:off x="-584199" y="-1382400"/>
            <a:ext cx="13004973" cy="9447064"/>
            <a:chOff x="-438149" y="-1036800"/>
            <a:chExt cx="9753730" cy="7085298"/>
          </a:xfrm>
        </p:grpSpPr>
        <p:sp>
          <p:nvSpPr>
            <p:cNvPr id="1440" name="Google Shape;1440;p23"/>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3"/>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3"/>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3"/>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3"/>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3"/>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3"/>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3"/>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3"/>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3"/>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3"/>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3"/>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3"/>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3"/>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3"/>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3"/>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3"/>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3"/>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3"/>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3"/>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3"/>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3"/>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3"/>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3"/>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4" name="Google Shape;1464;p23"/>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5" name="Google Shape;1465;p23"/>
          <p:cNvSpPr txBox="1">
            <a:spLocks noGrp="1"/>
          </p:cNvSpPr>
          <p:nvPr>
            <p:ph type="subTitle" idx="1"/>
          </p:nvPr>
        </p:nvSpPr>
        <p:spPr>
          <a:xfrm>
            <a:off x="2860081" y="2828367"/>
            <a:ext cx="280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r>
              <a:rPr lang="en-US"/>
              <a:t>Click to edit Master subtitle style</a:t>
            </a:r>
            <a:endParaRPr/>
          </a:p>
        </p:txBody>
      </p:sp>
      <p:sp>
        <p:nvSpPr>
          <p:cNvPr id="1466" name="Google Shape;1466;p23"/>
          <p:cNvSpPr txBox="1">
            <a:spLocks noGrp="1"/>
          </p:cNvSpPr>
          <p:nvPr>
            <p:ph type="subTitle" idx="2"/>
          </p:nvPr>
        </p:nvSpPr>
        <p:spPr>
          <a:xfrm>
            <a:off x="6527919" y="4810667"/>
            <a:ext cx="280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r>
              <a:rPr lang="en-US"/>
              <a:t>Click to edit Master subtitle style</a:t>
            </a:r>
            <a:endParaRPr/>
          </a:p>
        </p:txBody>
      </p:sp>
      <p:sp>
        <p:nvSpPr>
          <p:cNvPr id="1467" name="Google Shape;1467;p23"/>
          <p:cNvSpPr txBox="1">
            <a:spLocks noGrp="1"/>
          </p:cNvSpPr>
          <p:nvPr>
            <p:ph type="subTitle" idx="3"/>
          </p:nvPr>
        </p:nvSpPr>
        <p:spPr>
          <a:xfrm>
            <a:off x="6527919" y="2828367"/>
            <a:ext cx="280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r>
              <a:rPr lang="en-US"/>
              <a:t>Click to edit Master subtitle style</a:t>
            </a:r>
            <a:endParaRPr/>
          </a:p>
        </p:txBody>
      </p:sp>
      <p:sp>
        <p:nvSpPr>
          <p:cNvPr id="1468" name="Google Shape;1468;p23"/>
          <p:cNvSpPr txBox="1">
            <a:spLocks noGrp="1"/>
          </p:cNvSpPr>
          <p:nvPr>
            <p:ph type="subTitle" idx="4"/>
          </p:nvPr>
        </p:nvSpPr>
        <p:spPr>
          <a:xfrm>
            <a:off x="2860081" y="4810667"/>
            <a:ext cx="280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67"/>
            </a:lvl1pPr>
            <a:lvl2pPr lvl="1" algn="ctr" rtl="0">
              <a:lnSpc>
                <a:spcPct val="100000"/>
              </a:lnSpc>
              <a:spcBef>
                <a:spcPts val="2133"/>
              </a:spcBef>
              <a:spcAft>
                <a:spcPts val="0"/>
              </a:spcAft>
              <a:buNone/>
              <a:defRPr sz="1867"/>
            </a:lvl2pPr>
            <a:lvl3pPr lvl="2" algn="ctr" rtl="0">
              <a:lnSpc>
                <a:spcPct val="100000"/>
              </a:lnSpc>
              <a:spcBef>
                <a:spcPts val="2133"/>
              </a:spcBef>
              <a:spcAft>
                <a:spcPts val="0"/>
              </a:spcAft>
              <a:buNone/>
              <a:defRPr sz="1867"/>
            </a:lvl3pPr>
            <a:lvl4pPr lvl="3" algn="ctr" rtl="0">
              <a:lnSpc>
                <a:spcPct val="100000"/>
              </a:lnSpc>
              <a:spcBef>
                <a:spcPts val="2133"/>
              </a:spcBef>
              <a:spcAft>
                <a:spcPts val="0"/>
              </a:spcAft>
              <a:buNone/>
              <a:defRPr sz="1867"/>
            </a:lvl4pPr>
            <a:lvl5pPr lvl="4" algn="ctr" rtl="0">
              <a:lnSpc>
                <a:spcPct val="100000"/>
              </a:lnSpc>
              <a:spcBef>
                <a:spcPts val="2133"/>
              </a:spcBef>
              <a:spcAft>
                <a:spcPts val="0"/>
              </a:spcAft>
              <a:buNone/>
              <a:defRPr sz="1867"/>
            </a:lvl5pPr>
            <a:lvl6pPr lvl="5" algn="ctr" rtl="0">
              <a:lnSpc>
                <a:spcPct val="100000"/>
              </a:lnSpc>
              <a:spcBef>
                <a:spcPts val="2133"/>
              </a:spcBef>
              <a:spcAft>
                <a:spcPts val="0"/>
              </a:spcAft>
              <a:buNone/>
              <a:defRPr sz="1867"/>
            </a:lvl6pPr>
            <a:lvl7pPr lvl="6" algn="ctr" rtl="0">
              <a:lnSpc>
                <a:spcPct val="100000"/>
              </a:lnSpc>
              <a:spcBef>
                <a:spcPts val="2133"/>
              </a:spcBef>
              <a:spcAft>
                <a:spcPts val="0"/>
              </a:spcAft>
              <a:buNone/>
              <a:defRPr sz="1867"/>
            </a:lvl7pPr>
            <a:lvl8pPr lvl="7" algn="ctr" rtl="0">
              <a:lnSpc>
                <a:spcPct val="100000"/>
              </a:lnSpc>
              <a:spcBef>
                <a:spcPts val="2133"/>
              </a:spcBef>
              <a:spcAft>
                <a:spcPts val="0"/>
              </a:spcAft>
              <a:buNone/>
              <a:defRPr sz="1867"/>
            </a:lvl8pPr>
            <a:lvl9pPr lvl="8" algn="ctr" rtl="0">
              <a:lnSpc>
                <a:spcPct val="100000"/>
              </a:lnSpc>
              <a:spcBef>
                <a:spcPts val="2133"/>
              </a:spcBef>
              <a:spcAft>
                <a:spcPts val="2133"/>
              </a:spcAft>
              <a:buNone/>
              <a:defRPr sz="1867"/>
            </a:lvl9pPr>
          </a:lstStyle>
          <a:p>
            <a:r>
              <a:rPr lang="en-US"/>
              <a:t>Click to edit Master subtitle style</a:t>
            </a:r>
            <a:endParaRPr/>
          </a:p>
        </p:txBody>
      </p:sp>
      <p:sp>
        <p:nvSpPr>
          <p:cNvPr id="1469" name="Google Shape;1469;p23"/>
          <p:cNvSpPr txBox="1">
            <a:spLocks noGrp="1"/>
          </p:cNvSpPr>
          <p:nvPr>
            <p:ph type="title"/>
          </p:nvPr>
        </p:nvSpPr>
        <p:spPr>
          <a:xfrm>
            <a:off x="1662167" y="728100"/>
            <a:ext cx="51832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Click to edit Master title style</a:t>
            </a:r>
            <a:endParaRPr/>
          </a:p>
        </p:txBody>
      </p:sp>
    </p:spTree>
    <p:extLst>
      <p:ext uri="{BB962C8B-B14F-4D97-AF65-F5344CB8AC3E}">
        <p14:creationId xmlns:p14="http://schemas.microsoft.com/office/powerpoint/2010/main" val="277296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9"/>
        <p:cNvGrpSpPr/>
        <p:nvPr/>
      </p:nvGrpSpPr>
      <p:grpSpPr>
        <a:xfrm>
          <a:off x="0" y="0"/>
          <a:ext cx="0" cy="0"/>
          <a:chOff x="0" y="0"/>
          <a:chExt cx="0" cy="0"/>
        </a:xfrm>
      </p:grpSpPr>
      <p:grpSp>
        <p:nvGrpSpPr>
          <p:cNvPr id="1630" name="Google Shape;1630;p25"/>
          <p:cNvGrpSpPr/>
          <p:nvPr/>
        </p:nvGrpSpPr>
        <p:grpSpPr>
          <a:xfrm>
            <a:off x="-584199" y="-1382400"/>
            <a:ext cx="13004973" cy="9447064"/>
            <a:chOff x="-438149" y="-1036800"/>
            <a:chExt cx="9753730" cy="7085298"/>
          </a:xfrm>
        </p:grpSpPr>
        <p:sp>
          <p:nvSpPr>
            <p:cNvPr id="1631" name="Google Shape;1631;p25"/>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5"/>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5"/>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5"/>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5"/>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5"/>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5"/>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5"/>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5"/>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5"/>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5"/>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5"/>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5"/>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5"/>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5"/>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5"/>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5"/>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5"/>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5"/>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5"/>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5"/>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5"/>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5"/>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5"/>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55" name="Google Shape;1655;p25"/>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6" name="Google Shape;1656;p25"/>
          <p:cNvGrpSpPr/>
          <p:nvPr/>
        </p:nvGrpSpPr>
        <p:grpSpPr>
          <a:xfrm rot="3667843">
            <a:off x="1037309" y="1001535"/>
            <a:ext cx="637345" cy="547487"/>
            <a:chOff x="5263209" y="4056946"/>
            <a:chExt cx="478022" cy="410626"/>
          </a:xfrm>
        </p:grpSpPr>
        <p:sp>
          <p:nvSpPr>
            <p:cNvPr id="1657" name="Google Shape;1657;p25"/>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5"/>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5"/>
            <p:cNvSpPr/>
            <p:nvPr/>
          </p:nvSpPr>
          <p:spPr>
            <a:xfrm>
              <a:off x="5422020" y="4063548"/>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5"/>
            <p:cNvSpPr/>
            <p:nvPr/>
          </p:nvSpPr>
          <p:spPr>
            <a:xfrm>
              <a:off x="5264399" y="4061632"/>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5"/>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5"/>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5"/>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5"/>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5"/>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5"/>
            <p:cNvSpPr/>
            <p:nvPr/>
          </p:nvSpPr>
          <p:spPr>
            <a:xfrm>
              <a:off x="5315639" y="4091502"/>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25"/>
          <p:cNvGrpSpPr/>
          <p:nvPr/>
        </p:nvGrpSpPr>
        <p:grpSpPr>
          <a:xfrm rot="6887349">
            <a:off x="10449013" y="5356545"/>
            <a:ext cx="1302352" cy="1077403"/>
            <a:chOff x="8639759" y="1788937"/>
            <a:chExt cx="976717" cy="808014"/>
          </a:xfrm>
        </p:grpSpPr>
        <p:grpSp>
          <p:nvGrpSpPr>
            <p:cNvPr id="1668" name="Google Shape;1668;p25"/>
            <p:cNvGrpSpPr/>
            <p:nvPr/>
          </p:nvGrpSpPr>
          <p:grpSpPr>
            <a:xfrm>
              <a:off x="8639759" y="1788937"/>
              <a:ext cx="976717" cy="808014"/>
              <a:chOff x="7420559" y="2246137"/>
              <a:chExt cx="976717" cy="808014"/>
            </a:xfrm>
          </p:grpSpPr>
          <p:sp>
            <p:nvSpPr>
              <p:cNvPr id="1669" name="Google Shape;1669;p25"/>
              <p:cNvSpPr/>
              <p:nvPr/>
            </p:nvSpPr>
            <p:spPr>
              <a:xfrm>
                <a:off x="7420559" y="2246137"/>
                <a:ext cx="930375" cy="747292"/>
              </a:xfrm>
              <a:custGeom>
                <a:avLst/>
                <a:gdLst/>
                <a:ahLst/>
                <a:cxnLst/>
                <a:rect l="l" t="t" r="r" b="b"/>
                <a:pathLst>
                  <a:path w="35135" h="28221" extrusionOk="0">
                    <a:moveTo>
                      <a:pt x="33294" y="0"/>
                    </a:moveTo>
                    <a:lnTo>
                      <a:pt x="1" y="25861"/>
                    </a:lnTo>
                    <a:lnTo>
                      <a:pt x="1865" y="28220"/>
                    </a:lnTo>
                    <a:lnTo>
                      <a:pt x="35134" y="2383"/>
                    </a:lnTo>
                    <a:lnTo>
                      <a:pt x="332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5"/>
              <p:cNvSpPr/>
              <p:nvPr/>
            </p:nvSpPr>
            <p:spPr>
              <a:xfrm>
                <a:off x="7467564" y="2306858"/>
                <a:ext cx="929713" cy="747292"/>
              </a:xfrm>
              <a:custGeom>
                <a:avLst/>
                <a:gdLst/>
                <a:ahLst/>
                <a:cxnLst/>
                <a:rect l="l" t="t" r="r" b="b"/>
                <a:pathLst>
                  <a:path w="35110" h="28221" extrusionOk="0">
                    <a:moveTo>
                      <a:pt x="33269" y="0"/>
                    </a:moveTo>
                    <a:lnTo>
                      <a:pt x="0" y="25837"/>
                    </a:lnTo>
                    <a:lnTo>
                      <a:pt x="1840" y="28220"/>
                    </a:lnTo>
                    <a:lnTo>
                      <a:pt x="35110" y="2383"/>
                    </a:lnTo>
                    <a:lnTo>
                      <a:pt x="332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5"/>
              <p:cNvSpPr/>
              <p:nvPr/>
            </p:nvSpPr>
            <p:spPr>
              <a:xfrm>
                <a:off x="7547534" y="2914795"/>
                <a:ext cx="53119" cy="64373"/>
              </a:xfrm>
              <a:custGeom>
                <a:avLst/>
                <a:gdLst/>
                <a:ahLst/>
                <a:cxnLst/>
                <a:rect l="l" t="t" r="r" b="b"/>
                <a:pathLst>
                  <a:path w="2006" h="2431" extrusionOk="0">
                    <a:moveTo>
                      <a:pt x="307" y="0"/>
                    </a:moveTo>
                    <a:lnTo>
                      <a:pt x="0" y="236"/>
                    </a:lnTo>
                    <a:lnTo>
                      <a:pt x="1723" y="2431"/>
                    </a:lnTo>
                    <a:lnTo>
                      <a:pt x="2006" y="2195"/>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5"/>
              <p:cNvSpPr/>
              <p:nvPr/>
            </p:nvSpPr>
            <p:spPr>
              <a:xfrm>
                <a:off x="7596893" y="2876054"/>
                <a:ext cx="53119" cy="65008"/>
              </a:xfrm>
              <a:custGeom>
                <a:avLst/>
                <a:gdLst/>
                <a:ahLst/>
                <a:cxnLst/>
                <a:rect l="l" t="t" r="r" b="b"/>
                <a:pathLst>
                  <a:path w="2006" h="2455" extrusionOk="0">
                    <a:moveTo>
                      <a:pt x="307" y="1"/>
                    </a:moveTo>
                    <a:lnTo>
                      <a:pt x="0" y="236"/>
                    </a:lnTo>
                    <a:lnTo>
                      <a:pt x="1723" y="2454"/>
                    </a:lnTo>
                    <a:lnTo>
                      <a:pt x="2006" y="2218"/>
                    </a:lnTo>
                    <a:lnTo>
                      <a:pt x="3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5"/>
              <p:cNvSpPr/>
              <p:nvPr/>
            </p:nvSpPr>
            <p:spPr>
              <a:xfrm>
                <a:off x="7646253" y="2837949"/>
                <a:ext cx="53119" cy="65008"/>
              </a:xfrm>
              <a:custGeom>
                <a:avLst/>
                <a:gdLst/>
                <a:ahLst/>
                <a:cxnLst/>
                <a:rect l="l" t="t" r="r" b="b"/>
                <a:pathLst>
                  <a:path w="2006" h="2455" extrusionOk="0">
                    <a:moveTo>
                      <a:pt x="307" y="0"/>
                    </a:moveTo>
                    <a:lnTo>
                      <a:pt x="0" y="236"/>
                    </a:lnTo>
                    <a:lnTo>
                      <a:pt x="1699" y="2454"/>
                    </a:lnTo>
                    <a:lnTo>
                      <a:pt x="2006" y="2218"/>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5"/>
              <p:cNvSpPr/>
              <p:nvPr/>
            </p:nvSpPr>
            <p:spPr>
              <a:xfrm>
                <a:off x="8132352" y="2459004"/>
                <a:ext cx="53119" cy="64373"/>
              </a:xfrm>
              <a:custGeom>
                <a:avLst/>
                <a:gdLst/>
                <a:ahLst/>
                <a:cxnLst/>
                <a:rect l="l" t="t" r="r" b="b"/>
                <a:pathLst>
                  <a:path w="2006" h="2431" extrusionOk="0">
                    <a:moveTo>
                      <a:pt x="307" y="0"/>
                    </a:moveTo>
                    <a:lnTo>
                      <a:pt x="0" y="236"/>
                    </a:lnTo>
                    <a:lnTo>
                      <a:pt x="1699" y="2431"/>
                    </a:lnTo>
                    <a:lnTo>
                      <a:pt x="2006" y="2195"/>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5"/>
              <p:cNvSpPr/>
              <p:nvPr/>
            </p:nvSpPr>
            <p:spPr>
              <a:xfrm>
                <a:off x="8181712" y="2420872"/>
                <a:ext cx="53119" cy="64399"/>
              </a:xfrm>
              <a:custGeom>
                <a:avLst/>
                <a:gdLst/>
                <a:ahLst/>
                <a:cxnLst/>
                <a:rect l="l" t="t" r="r" b="b"/>
                <a:pathLst>
                  <a:path w="2006" h="2432" extrusionOk="0">
                    <a:moveTo>
                      <a:pt x="307" y="1"/>
                    </a:moveTo>
                    <a:lnTo>
                      <a:pt x="0" y="237"/>
                    </a:lnTo>
                    <a:lnTo>
                      <a:pt x="1699" y="2431"/>
                    </a:lnTo>
                    <a:lnTo>
                      <a:pt x="2006" y="2195"/>
                    </a:lnTo>
                    <a:lnTo>
                      <a:pt x="3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5"/>
              <p:cNvSpPr/>
              <p:nvPr/>
            </p:nvSpPr>
            <p:spPr>
              <a:xfrm>
                <a:off x="8237320" y="2379335"/>
                <a:ext cx="53754" cy="64373"/>
              </a:xfrm>
              <a:custGeom>
                <a:avLst/>
                <a:gdLst/>
                <a:ahLst/>
                <a:cxnLst/>
                <a:rect l="l" t="t" r="r" b="b"/>
                <a:pathLst>
                  <a:path w="2030" h="2431" extrusionOk="0">
                    <a:moveTo>
                      <a:pt x="307" y="0"/>
                    </a:moveTo>
                    <a:lnTo>
                      <a:pt x="0" y="236"/>
                    </a:lnTo>
                    <a:lnTo>
                      <a:pt x="1723" y="2431"/>
                    </a:lnTo>
                    <a:lnTo>
                      <a:pt x="2030" y="2195"/>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5"/>
              <p:cNvSpPr/>
              <p:nvPr/>
            </p:nvSpPr>
            <p:spPr>
              <a:xfrm>
                <a:off x="7990524" y="2569279"/>
                <a:ext cx="53754" cy="65008"/>
              </a:xfrm>
              <a:custGeom>
                <a:avLst/>
                <a:gdLst/>
                <a:ahLst/>
                <a:cxnLst/>
                <a:rect l="l" t="t" r="r" b="b"/>
                <a:pathLst>
                  <a:path w="2030" h="2455" extrusionOk="0">
                    <a:moveTo>
                      <a:pt x="307" y="0"/>
                    </a:moveTo>
                    <a:lnTo>
                      <a:pt x="0" y="236"/>
                    </a:lnTo>
                    <a:lnTo>
                      <a:pt x="1723" y="2454"/>
                    </a:lnTo>
                    <a:lnTo>
                      <a:pt x="2029" y="2218"/>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5"/>
              <p:cNvSpPr/>
              <p:nvPr/>
            </p:nvSpPr>
            <p:spPr>
              <a:xfrm>
                <a:off x="8040492" y="2531783"/>
                <a:ext cx="53145" cy="65008"/>
              </a:xfrm>
              <a:custGeom>
                <a:avLst/>
                <a:gdLst/>
                <a:ahLst/>
                <a:cxnLst/>
                <a:rect l="l" t="t" r="r" b="b"/>
                <a:pathLst>
                  <a:path w="2007" h="2455" extrusionOk="0">
                    <a:moveTo>
                      <a:pt x="308" y="0"/>
                    </a:moveTo>
                    <a:lnTo>
                      <a:pt x="1" y="236"/>
                    </a:lnTo>
                    <a:lnTo>
                      <a:pt x="1700" y="2454"/>
                    </a:lnTo>
                    <a:lnTo>
                      <a:pt x="2006" y="2218"/>
                    </a:lnTo>
                    <a:lnTo>
                      <a:pt x="3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5"/>
              <p:cNvSpPr/>
              <p:nvPr/>
            </p:nvSpPr>
            <p:spPr>
              <a:xfrm>
                <a:off x="7744971" y="2761712"/>
                <a:ext cx="53119" cy="64373"/>
              </a:xfrm>
              <a:custGeom>
                <a:avLst/>
                <a:gdLst/>
                <a:ahLst/>
                <a:cxnLst/>
                <a:rect l="l" t="t" r="r" b="b"/>
                <a:pathLst>
                  <a:path w="2006" h="2431" extrusionOk="0">
                    <a:moveTo>
                      <a:pt x="283" y="1"/>
                    </a:moveTo>
                    <a:lnTo>
                      <a:pt x="0" y="237"/>
                    </a:lnTo>
                    <a:lnTo>
                      <a:pt x="1699" y="2431"/>
                    </a:lnTo>
                    <a:lnTo>
                      <a:pt x="2006" y="2195"/>
                    </a:lnTo>
                    <a:lnTo>
                      <a:pt x="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5"/>
              <p:cNvSpPr/>
              <p:nvPr/>
            </p:nvSpPr>
            <p:spPr>
              <a:xfrm>
                <a:off x="7794331" y="2723606"/>
                <a:ext cx="53119" cy="64373"/>
              </a:xfrm>
              <a:custGeom>
                <a:avLst/>
                <a:gdLst/>
                <a:ahLst/>
                <a:cxnLst/>
                <a:rect l="l" t="t" r="r" b="b"/>
                <a:pathLst>
                  <a:path w="2006" h="2431" extrusionOk="0">
                    <a:moveTo>
                      <a:pt x="283" y="0"/>
                    </a:moveTo>
                    <a:lnTo>
                      <a:pt x="0" y="236"/>
                    </a:lnTo>
                    <a:lnTo>
                      <a:pt x="1699" y="2431"/>
                    </a:lnTo>
                    <a:lnTo>
                      <a:pt x="2006" y="2195"/>
                    </a:lnTo>
                    <a:lnTo>
                      <a:pt x="2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5"/>
              <p:cNvSpPr/>
              <p:nvPr/>
            </p:nvSpPr>
            <p:spPr>
              <a:xfrm>
                <a:off x="7843055" y="2684866"/>
                <a:ext cx="53754" cy="65008"/>
              </a:xfrm>
              <a:custGeom>
                <a:avLst/>
                <a:gdLst/>
                <a:ahLst/>
                <a:cxnLst/>
                <a:rect l="l" t="t" r="r" b="b"/>
                <a:pathLst>
                  <a:path w="2030" h="2455" extrusionOk="0">
                    <a:moveTo>
                      <a:pt x="308" y="0"/>
                    </a:moveTo>
                    <a:lnTo>
                      <a:pt x="1" y="236"/>
                    </a:lnTo>
                    <a:lnTo>
                      <a:pt x="1723" y="2454"/>
                    </a:lnTo>
                    <a:lnTo>
                      <a:pt x="2030" y="2218"/>
                    </a:lnTo>
                    <a:lnTo>
                      <a:pt x="3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5"/>
              <p:cNvSpPr/>
              <p:nvPr/>
            </p:nvSpPr>
            <p:spPr>
              <a:xfrm>
                <a:off x="7668126" y="2764836"/>
                <a:ext cx="80605" cy="99988"/>
              </a:xfrm>
              <a:custGeom>
                <a:avLst/>
                <a:gdLst/>
                <a:ahLst/>
                <a:cxnLst/>
                <a:rect l="l" t="t" r="r" b="b"/>
                <a:pathLst>
                  <a:path w="3044" h="3776" extrusionOk="0">
                    <a:moveTo>
                      <a:pt x="307" y="1"/>
                    </a:moveTo>
                    <a:lnTo>
                      <a:pt x="0" y="237"/>
                    </a:lnTo>
                    <a:lnTo>
                      <a:pt x="2737" y="3776"/>
                    </a:lnTo>
                    <a:lnTo>
                      <a:pt x="3044" y="3540"/>
                    </a:lnTo>
                    <a:lnTo>
                      <a:pt x="3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5"/>
              <p:cNvSpPr/>
              <p:nvPr/>
            </p:nvSpPr>
            <p:spPr>
              <a:xfrm>
                <a:off x="8062365" y="2458670"/>
                <a:ext cx="80632" cy="100015"/>
              </a:xfrm>
              <a:custGeom>
                <a:avLst/>
                <a:gdLst/>
                <a:ahLst/>
                <a:cxnLst/>
                <a:rect l="l" t="t" r="r" b="b"/>
                <a:pathLst>
                  <a:path w="3045" h="3777" extrusionOk="0">
                    <a:moveTo>
                      <a:pt x="307" y="1"/>
                    </a:moveTo>
                    <a:lnTo>
                      <a:pt x="1" y="237"/>
                    </a:lnTo>
                    <a:lnTo>
                      <a:pt x="2738" y="3776"/>
                    </a:lnTo>
                    <a:lnTo>
                      <a:pt x="3045" y="3540"/>
                    </a:lnTo>
                    <a:lnTo>
                      <a:pt x="3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4" name="Google Shape;1684;p25"/>
            <p:cNvSpPr/>
            <p:nvPr/>
          </p:nvSpPr>
          <p:spPr>
            <a:xfrm>
              <a:off x="9165755" y="2140504"/>
              <a:ext cx="53145" cy="64399"/>
            </a:xfrm>
            <a:custGeom>
              <a:avLst/>
              <a:gdLst/>
              <a:ahLst/>
              <a:cxnLst/>
              <a:rect l="l" t="t" r="r" b="b"/>
              <a:pathLst>
                <a:path w="2007" h="2432" extrusionOk="0">
                  <a:moveTo>
                    <a:pt x="308" y="1"/>
                  </a:moveTo>
                  <a:lnTo>
                    <a:pt x="1" y="237"/>
                  </a:lnTo>
                  <a:lnTo>
                    <a:pt x="1723" y="2431"/>
                  </a:lnTo>
                  <a:lnTo>
                    <a:pt x="2006" y="2195"/>
                  </a:lnTo>
                  <a:lnTo>
                    <a:pt x="3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5"/>
            <p:cNvSpPr/>
            <p:nvPr/>
          </p:nvSpPr>
          <p:spPr>
            <a:xfrm>
              <a:off x="9088909" y="2143019"/>
              <a:ext cx="80632" cy="99988"/>
            </a:xfrm>
            <a:custGeom>
              <a:avLst/>
              <a:gdLst/>
              <a:ahLst/>
              <a:cxnLst/>
              <a:rect l="l" t="t" r="r" b="b"/>
              <a:pathLst>
                <a:path w="3045" h="3776" extrusionOk="0">
                  <a:moveTo>
                    <a:pt x="307" y="0"/>
                  </a:moveTo>
                  <a:lnTo>
                    <a:pt x="1" y="236"/>
                  </a:lnTo>
                  <a:lnTo>
                    <a:pt x="2761" y="3775"/>
                  </a:lnTo>
                  <a:lnTo>
                    <a:pt x="3044" y="3539"/>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016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86"/>
        <p:cNvGrpSpPr/>
        <p:nvPr/>
      </p:nvGrpSpPr>
      <p:grpSpPr>
        <a:xfrm>
          <a:off x="0" y="0"/>
          <a:ext cx="0" cy="0"/>
          <a:chOff x="0" y="0"/>
          <a:chExt cx="0" cy="0"/>
        </a:xfrm>
      </p:grpSpPr>
      <p:grpSp>
        <p:nvGrpSpPr>
          <p:cNvPr id="1687" name="Google Shape;1687;p26"/>
          <p:cNvGrpSpPr/>
          <p:nvPr/>
        </p:nvGrpSpPr>
        <p:grpSpPr>
          <a:xfrm>
            <a:off x="-584199" y="-1382400"/>
            <a:ext cx="13004973" cy="9447064"/>
            <a:chOff x="-438149" y="-1036800"/>
            <a:chExt cx="9753730" cy="7085298"/>
          </a:xfrm>
        </p:grpSpPr>
        <p:sp>
          <p:nvSpPr>
            <p:cNvPr id="1688" name="Google Shape;1688;p26"/>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6"/>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6"/>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6"/>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6"/>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6"/>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6"/>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6"/>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6"/>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6"/>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6"/>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6"/>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6"/>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6"/>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6"/>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6"/>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6"/>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6"/>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6"/>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6"/>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6"/>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6"/>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6"/>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6"/>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3" name="Google Shape;1713;p26"/>
          <p:cNvGrpSpPr/>
          <p:nvPr/>
        </p:nvGrpSpPr>
        <p:grpSpPr>
          <a:xfrm rot="-899960" flipH="1">
            <a:off x="10928447" y="709625"/>
            <a:ext cx="1092995" cy="1154144"/>
            <a:chOff x="7088286" y="1674216"/>
            <a:chExt cx="819771" cy="865634"/>
          </a:xfrm>
        </p:grpSpPr>
        <p:grpSp>
          <p:nvGrpSpPr>
            <p:cNvPr id="1714" name="Google Shape;1714;p26"/>
            <p:cNvGrpSpPr/>
            <p:nvPr/>
          </p:nvGrpSpPr>
          <p:grpSpPr>
            <a:xfrm>
              <a:off x="7331958" y="1674216"/>
              <a:ext cx="576099" cy="865634"/>
              <a:chOff x="7331958" y="1674216"/>
              <a:chExt cx="576099" cy="865634"/>
            </a:xfrm>
          </p:grpSpPr>
          <p:sp>
            <p:nvSpPr>
              <p:cNvPr id="1715" name="Google Shape;1715;p26"/>
              <p:cNvSpPr/>
              <p:nvPr/>
            </p:nvSpPr>
            <p:spPr>
              <a:xfrm>
                <a:off x="7331958" y="1859552"/>
                <a:ext cx="576099" cy="680298"/>
              </a:xfrm>
              <a:custGeom>
                <a:avLst/>
                <a:gdLst/>
                <a:ahLst/>
                <a:cxnLst/>
                <a:rect l="l" t="t" r="r" b="b"/>
                <a:pathLst>
                  <a:path w="21756" h="25691" extrusionOk="0">
                    <a:moveTo>
                      <a:pt x="11030" y="0"/>
                    </a:moveTo>
                    <a:cubicBezTo>
                      <a:pt x="10081" y="0"/>
                      <a:pt x="9170" y="525"/>
                      <a:pt x="8731" y="1437"/>
                    </a:cubicBezTo>
                    <a:lnTo>
                      <a:pt x="614" y="18261"/>
                    </a:lnTo>
                    <a:cubicBezTo>
                      <a:pt x="1" y="19511"/>
                      <a:pt x="520" y="21045"/>
                      <a:pt x="1794" y="21658"/>
                    </a:cubicBezTo>
                    <a:lnTo>
                      <a:pt x="5027" y="23216"/>
                    </a:lnTo>
                    <a:lnTo>
                      <a:pt x="6372" y="23876"/>
                    </a:lnTo>
                    <a:lnTo>
                      <a:pt x="9604" y="25434"/>
                    </a:lnTo>
                    <a:cubicBezTo>
                      <a:pt x="9966" y="25608"/>
                      <a:pt x="10350" y="25691"/>
                      <a:pt x="10727" y="25691"/>
                    </a:cubicBezTo>
                    <a:cubicBezTo>
                      <a:pt x="11676" y="25691"/>
                      <a:pt x="12586" y="25166"/>
                      <a:pt x="13025" y="24254"/>
                    </a:cubicBezTo>
                    <a:lnTo>
                      <a:pt x="21142" y="7430"/>
                    </a:lnTo>
                    <a:cubicBezTo>
                      <a:pt x="21756" y="6180"/>
                      <a:pt x="21237" y="4646"/>
                      <a:pt x="19986" y="4033"/>
                    </a:cubicBezTo>
                    <a:lnTo>
                      <a:pt x="19089" y="3608"/>
                    </a:lnTo>
                    <a:cubicBezTo>
                      <a:pt x="18641" y="3396"/>
                      <a:pt x="18429" y="2877"/>
                      <a:pt x="18618" y="2405"/>
                    </a:cubicBezTo>
                    <a:lnTo>
                      <a:pt x="14276" y="305"/>
                    </a:lnTo>
                    <a:cubicBezTo>
                      <a:pt x="14093" y="604"/>
                      <a:pt x="13769" y="775"/>
                      <a:pt x="13437" y="775"/>
                    </a:cubicBezTo>
                    <a:cubicBezTo>
                      <a:pt x="13298" y="775"/>
                      <a:pt x="13158" y="745"/>
                      <a:pt x="13025" y="682"/>
                    </a:cubicBezTo>
                    <a:lnTo>
                      <a:pt x="12152" y="257"/>
                    </a:lnTo>
                    <a:cubicBezTo>
                      <a:pt x="11790" y="83"/>
                      <a:pt x="11407" y="0"/>
                      <a:pt x="110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26"/>
              <p:cNvSpPr/>
              <p:nvPr/>
            </p:nvSpPr>
            <p:spPr>
              <a:xfrm>
                <a:off x="7698737" y="1674216"/>
                <a:ext cx="186207" cy="248409"/>
              </a:xfrm>
              <a:custGeom>
                <a:avLst/>
                <a:gdLst/>
                <a:ahLst/>
                <a:cxnLst/>
                <a:rect l="l" t="t" r="r" b="b"/>
                <a:pathLst>
                  <a:path w="7032" h="9381" extrusionOk="0">
                    <a:moveTo>
                      <a:pt x="6460" y="0"/>
                    </a:moveTo>
                    <a:cubicBezTo>
                      <a:pt x="6430" y="0"/>
                      <a:pt x="6400" y="4"/>
                      <a:pt x="6371" y="13"/>
                    </a:cubicBezTo>
                    <a:cubicBezTo>
                      <a:pt x="5852" y="178"/>
                      <a:pt x="5380" y="461"/>
                      <a:pt x="5002" y="862"/>
                    </a:cubicBezTo>
                    <a:cubicBezTo>
                      <a:pt x="4059" y="1853"/>
                      <a:pt x="3799" y="3387"/>
                      <a:pt x="2785" y="4307"/>
                    </a:cubicBezTo>
                    <a:lnTo>
                      <a:pt x="3445" y="4637"/>
                    </a:lnTo>
                    <a:cubicBezTo>
                      <a:pt x="3666" y="4718"/>
                      <a:pt x="3562" y="5021"/>
                      <a:pt x="3380" y="5021"/>
                    </a:cubicBezTo>
                    <a:cubicBezTo>
                      <a:pt x="3349" y="5021"/>
                      <a:pt x="3315" y="5012"/>
                      <a:pt x="3280" y="4991"/>
                    </a:cubicBezTo>
                    <a:lnTo>
                      <a:pt x="2619" y="4685"/>
                    </a:lnTo>
                    <a:cubicBezTo>
                      <a:pt x="2413" y="4585"/>
                      <a:pt x="2194" y="4537"/>
                      <a:pt x="1977" y="4537"/>
                    </a:cubicBezTo>
                    <a:cubicBezTo>
                      <a:pt x="1425" y="4537"/>
                      <a:pt x="891" y="4844"/>
                      <a:pt x="637" y="5369"/>
                    </a:cubicBezTo>
                    <a:lnTo>
                      <a:pt x="0" y="6714"/>
                    </a:lnTo>
                    <a:lnTo>
                      <a:pt x="2572" y="7964"/>
                    </a:lnTo>
                    <a:lnTo>
                      <a:pt x="2926" y="8130"/>
                    </a:lnTo>
                    <a:lnTo>
                      <a:pt x="5522" y="9380"/>
                    </a:lnTo>
                    <a:lnTo>
                      <a:pt x="6159" y="8035"/>
                    </a:lnTo>
                    <a:cubicBezTo>
                      <a:pt x="6513" y="7304"/>
                      <a:pt x="6206" y="6407"/>
                      <a:pt x="5451" y="6053"/>
                    </a:cubicBezTo>
                    <a:lnTo>
                      <a:pt x="4814" y="5746"/>
                    </a:lnTo>
                    <a:cubicBezTo>
                      <a:pt x="4629" y="5623"/>
                      <a:pt x="4730" y="5375"/>
                      <a:pt x="4899" y="5375"/>
                    </a:cubicBezTo>
                    <a:cubicBezTo>
                      <a:pt x="4925" y="5375"/>
                      <a:pt x="4951" y="5380"/>
                      <a:pt x="4979" y="5392"/>
                    </a:cubicBezTo>
                    <a:lnTo>
                      <a:pt x="5640" y="5699"/>
                    </a:lnTo>
                    <a:cubicBezTo>
                      <a:pt x="5734" y="4331"/>
                      <a:pt x="6772" y="3174"/>
                      <a:pt x="6961" y="1806"/>
                    </a:cubicBezTo>
                    <a:cubicBezTo>
                      <a:pt x="7032" y="1263"/>
                      <a:pt x="6984" y="721"/>
                      <a:pt x="6772" y="201"/>
                    </a:cubicBezTo>
                    <a:cubicBezTo>
                      <a:pt x="6733" y="85"/>
                      <a:pt x="6599" y="0"/>
                      <a:pt x="6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26"/>
              <p:cNvSpPr/>
              <p:nvPr/>
            </p:nvSpPr>
            <p:spPr>
              <a:xfrm>
                <a:off x="7731837" y="1817395"/>
                <a:ext cx="23144" cy="36993"/>
              </a:xfrm>
              <a:custGeom>
                <a:avLst/>
                <a:gdLst/>
                <a:ahLst/>
                <a:cxnLst/>
                <a:rect l="l" t="t" r="r" b="b"/>
                <a:pathLst>
                  <a:path w="874" h="1397" extrusionOk="0">
                    <a:moveTo>
                      <a:pt x="713" y="0"/>
                    </a:moveTo>
                    <a:cubicBezTo>
                      <a:pt x="651" y="0"/>
                      <a:pt x="603" y="27"/>
                      <a:pt x="567" y="80"/>
                    </a:cubicBezTo>
                    <a:lnTo>
                      <a:pt x="48" y="1189"/>
                    </a:lnTo>
                    <a:cubicBezTo>
                      <a:pt x="1" y="1260"/>
                      <a:pt x="48" y="1354"/>
                      <a:pt x="119" y="1378"/>
                    </a:cubicBezTo>
                    <a:cubicBezTo>
                      <a:pt x="139" y="1391"/>
                      <a:pt x="158" y="1397"/>
                      <a:pt x="178" y="1397"/>
                    </a:cubicBezTo>
                    <a:cubicBezTo>
                      <a:pt x="227" y="1397"/>
                      <a:pt x="274" y="1358"/>
                      <a:pt x="308" y="1307"/>
                    </a:cubicBezTo>
                    <a:lnTo>
                      <a:pt x="827" y="221"/>
                    </a:lnTo>
                    <a:cubicBezTo>
                      <a:pt x="874" y="151"/>
                      <a:pt x="850" y="56"/>
                      <a:pt x="779" y="9"/>
                    </a:cubicBezTo>
                    <a:cubicBezTo>
                      <a:pt x="756" y="3"/>
                      <a:pt x="734" y="0"/>
                      <a:pt x="71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6"/>
              <p:cNvSpPr/>
              <p:nvPr/>
            </p:nvSpPr>
            <p:spPr>
              <a:xfrm>
                <a:off x="7753710" y="1827749"/>
                <a:ext cx="22534" cy="36993"/>
              </a:xfrm>
              <a:custGeom>
                <a:avLst/>
                <a:gdLst/>
                <a:ahLst/>
                <a:cxnLst/>
                <a:rect l="l" t="t" r="r" b="b"/>
                <a:pathLst>
                  <a:path w="851" h="1397" extrusionOk="0">
                    <a:moveTo>
                      <a:pt x="693" y="0"/>
                    </a:moveTo>
                    <a:cubicBezTo>
                      <a:pt x="638" y="0"/>
                      <a:pt x="584" y="39"/>
                      <a:pt x="567" y="90"/>
                    </a:cubicBezTo>
                    <a:lnTo>
                      <a:pt x="24" y="1199"/>
                    </a:lnTo>
                    <a:cubicBezTo>
                      <a:pt x="1" y="1270"/>
                      <a:pt x="24" y="1341"/>
                      <a:pt x="95" y="1388"/>
                    </a:cubicBezTo>
                    <a:cubicBezTo>
                      <a:pt x="113" y="1394"/>
                      <a:pt x="132" y="1397"/>
                      <a:pt x="151" y="1397"/>
                    </a:cubicBezTo>
                    <a:cubicBezTo>
                      <a:pt x="209" y="1397"/>
                      <a:pt x="266" y="1370"/>
                      <a:pt x="284" y="1317"/>
                    </a:cubicBezTo>
                    <a:lnTo>
                      <a:pt x="826" y="208"/>
                    </a:lnTo>
                    <a:cubicBezTo>
                      <a:pt x="850" y="137"/>
                      <a:pt x="826" y="43"/>
                      <a:pt x="756" y="19"/>
                    </a:cubicBezTo>
                    <a:cubicBezTo>
                      <a:pt x="736" y="6"/>
                      <a:pt x="714" y="0"/>
                      <a:pt x="69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6"/>
              <p:cNvSpPr/>
              <p:nvPr/>
            </p:nvSpPr>
            <p:spPr>
              <a:xfrm>
                <a:off x="7774947" y="1837997"/>
                <a:ext cx="22534" cy="36754"/>
              </a:xfrm>
              <a:custGeom>
                <a:avLst/>
                <a:gdLst/>
                <a:ahLst/>
                <a:cxnLst/>
                <a:rect l="l" t="t" r="r" b="b"/>
                <a:pathLst>
                  <a:path w="851" h="1388" extrusionOk="0">
                    <a:moveTo>
                      <a:pt x="700" y="1"/>
                    </a:moveTo>
                    <a:cubicBezTo>
                      <a:pt x="642" y="1"/>
                      <a:pt x="585" y="27"/>
                      <a:pt x="567" y="80"/>
                    </a:cubicBezTo>
                    <a:lnTo>
                      <a:pt x="24" y="1189"/>
                    </a:lnTo>
                    <a:cubicBezTo>
                      <a:pt x="1" y="1260"/>
                      <a:pt x="24" y="1331"/>
                      <a:pt x="95" y="1378"/>
                    </a:cubicBezTo>
                    <a:cubicBezTo>
                      <a:pt x="113" y="1384"/>
                      <a:pt x="132" y="1387"/>
                      <a:pt x="151" y="1387"/>
                    </a:cubicBezTo>
                    <a:cubicBezTo>
                      <a:pt x="209" y="1387"/>
                      <a:pt x="266" y="1361"/>
                      <a:pt x="284" y="1307"/>
                    </a:cubicBezTo>
                    <a:lnTo>
                      <a:pt x="827" y="198"/>
                    </a:lnTo>
                    <a:cubicBezTo>
                      <a:pt x="850" y="128"/>
                      <a:pt x="827" y="57"/>
                      <a:pt x="756" y="10"/>
                    </a:cubicBezTo>
                    <a:cubicBezTo>
                      <a:pt x="738" y="4"/>
                      <a:pt x="719" y="1"/>
                      <a:pt x="700" y="1"/>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6"/>
              <p:cNvSpPr/>
              <p:nvPr/>
            </p:nvSpPr>
            <p:spPr>
              <a:xfrm>
                <a:off x="7796211" y="1848616"/>
                <a:ext cx="22508" cy="36754"/>
              </a:xfrm>
              <a:custGeom>
                <a:avLst/>
                <a:gdLst/>
                <a:ahLst/>
                <a:cxnLst/>
                <a:rect l="l" t="t" r="r" b="b"/>
                <a:pathLst>
                  <a:path w="850" h="1388" extrusionOk="0">
                    <a:moveTo>
                      <a:pt x="699" y="1"/>
                    </a:moveTo>
                    <a:cubicBezTo>
                      <a:pt x="642" y="1"/>
                      <a:pt x="584" y="28"/>
                      <a:pt x="566" y="81"/>
                    </a:cubicBezTo>
                    <a:lnTo>
                      <a:pt x="24" y="1190"/>
                    </a:lnTo>
                    <a:cubicBezTo>
                      <a:pt x="0" y="1260"/>
                      <a:pt x="24" y="1331"/>
                      <a:pt x="95" y="1378"/>
                    </a:cubicBezTo>
                    <a:cubicBezTo>
                      <a:pt x="112" y="1384"/>
                      <a:pt x="131" y="1387"/>
                      <a:pt x="151" y="1387"/>
                    </a:cubicBezTo>
                    <a:cubicBezTo>
                      <a:pt x="210" y="1387"/>
                      <a:pt x="271" y="1361"/>
                      <a:pt x="307" y="1308"/>
                    </a:cubicBezTo>
                    <a:lnTo>
                      <a:pt x="826" y="199"/>
                    </a:lnTo>
                    <a:cubicBezTo>
                      <a:pt x="850" y="128"/>
                      <a:pt x="826" y="57"/>
                      <a:pt x="755" y="10"/>
                    </a:cubicBezTo>
                    <a:cubicBezTo>
                      <a:pt x="737" y="4"/>
                      <a:pt x="718" y="1"/>
                      <a:pt x="699" y="1"/>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6"/>
              <p:cNvSpPr/>
              <p:nvPr/>
            </p:nvSpPr>
            <p:spPr>
              <a:xfrm>
                <a:off x="7817448" y="1858625"/>
                <a:ext cx="23144" cy="36993"/>
              </a:xfrm>
              <a:custGeom>
                <a:avLst/>
                <a:gdLst/>
                <a:ahLst/>
                <a:cxnLst/>
                <a:rect l="l" t="t" r="r" b="b"/>
                <a:pathLst>
                  <a:path w="874" h="1397" extrusionOk="0">
                    <a:moveTo>
                      <a:pt x="703" y="0"/>
                    </a:moveTo>
                    <a:cubicBezTo>
                      <a:pt x="651" y="0"/>
                      <a:pt x="602" y="27"/>
                      <a:pt x="567" y="80"/>
                    </a:cubicBezTo>
                    <a:lnTo>
                      <a:pt x="48" y="1189"/>
                    </a:lnTo>
                    <a:cubicBezTo>
                      <a:pt x="0" y="1260"/>
                      <a:pt x="24" y="1354"/>
                      <a:pt x="95" y="1378"/>
                    </a:cubicBezTo>
                    <a:cubicBezTo>
                      <a:pt x="115" y="1391"/>
                      <a:pt x="136" y="1397"/>
                      <a:pt x="158" y="1397"/>
                    </a:cubicBezTo>
                    <a:cubicBezTo>
                      <a:pt x="215" y="1397"/>
                      <a:pt x="273" y="1358"/>
                      <a:pt x="307" y="1307"/>
                    </a:cubicBezTo>
                    <a:lnTo>
                      <a:pt x="826" y="222"/>
                    </a:lnTo>
                    <a:cubicBezTo>
                      <a:pt x="873" y="151"/>
                      <a:pt x="826" y="57"/>
                      <a:pt x="755" y="9"/>
                    </a:cubicBezTo>
                    <a:cubicBezTo>
                      <a:pt x="738" y="3"/>
                      <a:pt x="720" y="0"/>
                      <a:pt x="70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6"/>
              <p:cNvSpPr/>
              <p:nvPr/>
            </p:nvSpPr>
            <p:spPr>
              <a:xfrm>
                <a:off x="7428823" y="2207954"/>
                <a:ext cx="336773" cy="258736"/>
              </a:xfrm>
              <a:custGeom>
                <a:avLst/>
                <a:gdLst/>
                <a:ahLst/>
                <a:cxnLst/>
                <a:rect l="l" t="t" r="r" b="b"/>
                <a:pathLst>
                  <a:path w="12718" h="9771" extrusionOk="0">
                    <a:moveTo>
                      <a:pt x="12259" y="0"/>
                    </a:moveTo>
                    <a:cubicBezTo>
                      <a:pt x="10080" y="0"/>
                      <a:pt x="7931" y="470"/>
                      <a:pt x="5946" y="1352"/>
                    </a:cubicBezTo>
                    <a:cubicBezTo>
                      <a:pt x="3610" y="2414"/>
                      <a:pt x="1581" y="4018"/>
                      <a:pt x="0" y="6048"/>
                    </a:cubicBezTo>
                    <a:lnTo>
                      <a:pt x="7669" y="9728"/>
                    </a:lnTo>
                    <a:cubicBezTo>
                      <a:pt x="7712" y="9757"/>
                      <a:pt x="7762" y="9771"/>
                      <a:pt x="7812" y="9771"/>
                    </a:cubicBezTo>
                    <a:cubicBezTo>
                      <a:pt x="7927" y="9771"/>
                      <a:pt x="8044" y="9701"/>
                      <a:pt x="8093" y="9587"/>
                    </a:cubicBezTo>
                    <a:lnTo>
                      <a:pt x="12718" y="7"/>
                    </a:lnTo>
                    <a:cubicBezTo>
                      <a:pt x="12565" y="2"/>
                      <a:pt x="12412" y="0"/>
                      <a:pt x="1225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6"/>
              <p:cNvSpPr/>
              <p:nvPr/>
            </p:nvSpPr>
            <p:spPr>
              <a:xfrm>
                <a:off x="7398821" y="1952472"/>
                <a:ext cx="433636" cy="415630"/>
              </a:xfrm>
              <a:custGeom>
                <a:avLst/>
                <a:gdLst/>
                <a:ahLst/>
                <a:cxnLst/>
                <a:rect l="l" t="t" r="r" b="b"/>
                <a:pathLst>
                  <a:path w="16376" h="15696" extrusionOk="0">
                    <a:moveTo>
                      <a:pt x="7462" y="1"/>
                    </a:moveTo>
                    <a:cubicBezTo>
                      <a:pt x="7332" y="1"/>
                      <a:pt x="7202" y="71"/>
                      <a:pt x="7150" y="193"/>
                    </a:cubicBezTo>
                    <a:lnTo>
                      <a:pt x="71" y="14822"/>
                    </a:lnTo>
                    <a:cubicBezTo>
                      <a:pt x="1" y="14988"/>
                      <a:pt x="71" y="15176"/>
                      <a:pt x="236" y="15247"/>
                    </a:cubicBezTo>
                    <a:lnTo>
                      <a:pt x="1110" y="15696"/>
                    </a:lnTo>
                    <a:cubicBezTo>
                      <a:pt x="4040" y="11873"/>
                      <a:pt x="8569" y="9649"/>
                      <a:pt x="13383" y="9649"/>
                    </a:cubicBezTo>
                    <a:cubicBezTo>
                      <a:pt x="13531" y="9649"/>
                      <a:pt x="13679" y="9651"/>
                      <a:pt x="13827" y="9655"/>
                    </a:cubicBezTo>
                    <a:lnTo>
                      <a:pt x="13851" y="9655"/>
                    </a:lnTo>
                    <a:lnTo>
                      <a:pt x="16281" y="4606"/>
                    </a:lnTo>
                    <a:cubicBezTo>
                      <a:pt x="16376" y="4441"/>
                      <a:pt x="16305" y="4228"/>
                      <a:pt x="16140" y="4157"/>
                    </a:cubicBezTo>
                    <a:lnTo>
                      <a:pt x="7598" y="28"/>
                    </a:lnTo>
                    <a:cubicBezTo>
                      <a:pt x="7555" y="10"/>
                      <a:pt x="7509" y="1"/>
                      <a:pt x="7462"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4" name="Google Shape;1724;p26"/>
            <p:cNvSpPr/>
            <p:nvPr/>
          </p:nvSpPr>
          <p:spPr>
            <a:xfrm>
              <a:off x="7088286" y="2013800"/>
              <a:ext cx="73138" cy="73138"/>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5" name="Google Shape;1725;p26"/>
          <p:cNvGrpSpPr/>
          <p:nvPr/>
        </p:nvGrpSpPr>
        <p:grpSpPr>
          <a:xfrm flipH="1">
            <a:off x="9717185" y="-62531"/>
            <a:ext cx="981420" cy="1768659"/>
            <a:chOff x="1672423" y="3253452"/>
            <a:chExt cx="736065" cy="1326494"/>
          </a:xfrm>
        </p:grpSpPr>
        <p:sp>
          <p:nvSpPr>
            <p:cNvPr id="1726" name="Google Shape;1726;p26"/>
            <p:cNvSpPr/>
            <p:nvPr/>
          </p:nvSpPr>
          <p:spPr>
            <a:xfrm>
              <a:off x="1695567" y="3610513"/>
              <a:ext cx="712921" cy="969433"/>
            </a:xfrm>
            <a:custGeom>
              <a:avLst/>
              <a:gdLst/>
              <a:ahLst/>
              <a:cxnLst/>
              <a:rect l="l" t="t" r="r" b="b"/>
              <a:pathLst>
                <a:path w="26923" h="36610" extrusionOk="0">
                  <a:moveTo>
                    <a:pt x="13761" y="14426"/>
                  </a:moveTo>
                  <a:cubicBezTo>
                    <a:pt x="13838" y="14426"/>
                    <a:pt x="13915" y="14427"/>
                    <a:pt x="13992" y="14429"/>
                  </a:cubicBezTo>
                  <a:cubicBezTo>
                    <a:pt x="17814" y="14500"/>
                    <a:pt x="21212" y="16860"/>
                    <a:pt x="22604" y="20423"/>
                  </a:cubicBezTo>
                  <a:cubicBezTo>
                    <a:pt x="24492" y="25260"/>
                    <a:pt x="22085" y="30757"/>
                    <a:pt x="17248" y="32645"/>
                  </a:cubicBezTo>
                  <a:cubicBezTo>
                    <a:pt x="16071" y="33102"/>
                    <a:pt x="14899" y="33312"/>
                    <a:pt x="13768" y="33312"/>
                  </a:cubicBezTo>
                  <a:cubicBezTo>
                    <a:pt x="7373" y="33312"/>
                    <a:pt x="2300" y="26605"/>
                    <a:pt x="5167" y="20069"/>
                  </a:cubicBezTo>
                  <a:cubicBezTo>
                    <a:pt x="6670" y="16647"/>
                    <a:pt x="10052" y="14426"/>
                    <a:pt x="13761" y="14426"/>
                  </a:cubicBezTo>
                  <a:close/>
                  <a:moveTo>
                    <a:pt x="8578" y="1"/>
                  </a:moveTo>
                  <a:cubicBezTo>
                    <a:pt x="8353" y="1"/>
                    <a:pt x="8125" y="42"/>
                    <a:pt x="7904" y="131"/>
                  </a:cubicBezTo>
                  <a:lnTo>
                    <a:pt x="2053" y="2419"/>
                  </a:lnTo>
                  <a:cubicBezTo>
                    <a:pt x="103" y="3267"/>
                    <a:pt x="933" y="6000"/>
                    <a:pt x="2746" y="6000"/>
                  </a:cubicBezTo>
                  <a:cubicBezTo>
                    <a:pt x="2952" y="6000"/>
                    <a:pt x="3170" y="5965"/>
                    <a:pt x="3398" y="5888"/>
                  </a:cubicBezTo>
                  <a:lnTo>
                    <a:pt x="3704" y="5770"/>
                  </a:lnTo>
                  <a:lnTo>
                    <a:pt x="6701" y="13415"/>
                  </a:lnTo>
                  <a:cubicBezTo>
                    <a:pt x="2053" y="16553"/>
                    <a:pt x="0" y="22334"/>
                    <a:pt x="1652" y="27666"/>
                  </a:cubicBezTo>
                  <a:cubicBezTo>
                    <a:pt x="3293" y="32988"/>
                    <a:pt x="8195" y="36609"/>
                    <a:pt x="13743" y="36609"/>
                  </a:cubicBezTo>
                  <a:cubicBezTo>
                    <a:pt x="13779" y="36609"/>
                    <a:pt x="13815" y="36609"/>
                    <a:pt x="13850" y="36609"/>
                  </a:cubicBezTo>
                  <a:cubicBezTo>
                    <a:pt x="18711" y="36609"/>
                    <a:pt x="23147" y="33825"/>
                    <a:pt x="25247" y="29436"/>
                  </a:cubicBezTo>
                  <a:cubicBezTo>
                    <a:pt x="26781" y="26251"/>
                    <a:pt x="26922" y="22593"/>
                    <a:pt x="25648" y="19314"/>
                  </a:cubicBezTo>
                  <a:cubicBezTo>
                    <a:pt x="23736" y="14376"/>
                    <a:pt x="19018" y="11216"/>
                    <a:pt x="13859" y="11216"/>
                  </a:cubicBezTo>
                  <a:cubicBezTo>
                    <a:pt x="13224" y="11216"/>
                    <a:pt x="12583" y="11264"/>
                    <a:pt x="11939" y="11362"/>
                  </a:cubicBezTo>
                  <a:lnTo>
                    <a:pt x="8943" y="3717"/>
                  </a:lnTo>
                  <a:lnTo>
                    <a:pt x="9249" y="3599"/>
                  </a:lnTo>
                  <a:cubicBezTo>
                    <a:pt x="10193" y="3222"/>
                    <a:pt x="10689" y="2160"/>
                    <a:pt x="10311" y="1192"/>
                  </a:cubicBezTo>
                  <a:cubicBezTo>
                    <a:pt x="10022" y="451"/>
                    <a:pt x="9317" y="1"/>
                    <a:pt x="8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6"/>
            <p:cNvSpPr/>
            <p:nvPr/>
          </p:nvSpPr>
          <p:spPr>
            <a:xfrm>
              <a:off x="1744291" y="3707670"/>
              <a:ext cx="629827" cy="814684"/>
            </a:xfrm>
            <a:custGeom>
              <a:avLst/>
              <a:gdLst/>
              <a:ahLst/>
              <a:cxnLst/>
              <a:rect l="l" t="t" r="r" b="b"/>
              <a:pathLst>
                <a:path w="23785" h="30766" extrusionOk="0">
                  <a:moveTo>
                    <a:pt x="5097" y="1"/>
                  </a:moveTo>
                  <a:lnTo>
                    <a:pt x="3304" y="709"/>
                  </a:lnTo>
                  <a:lnTo>
                    <a:pt x="7221" y="10737"/>
                  </a:lnTo>
                  <a:cubicBezTo>
                    <a:pt x="2171" y="13261"/>
                    <a:pt x="0" y="19325"/>
                    <a:pt x="2289" y="24493"/>
                  </a:cubicBezTo>
                  <a:cubicBezTo>
                    <a:pt x="4028" y="28419"/>
                    <a:pt x="7879" y="30765"/>
                    <a:pt x="11946" y="30765"/>
                  </a:cubicBezTo>
                  <a:cubicBezTo>
                    <a:pt x="13232" y="30765"/>
                    <a:pt x="14540" y="30531"/>
                    <a:pt x="15809" y="30038"/>
                  </a:cubicBezTo>
                  <a:cubicBezTo>
                    <a:pt x="21071" y="27985"/>
                    <a:pt x="23784" y="22157"/>
                    <a:pt x="21968" y="16801"/>
                  </a:cubicBezTo>
                  <a:cubicBezTo>
                    <a:pt x="20477" y="12406"/>
                    <a:pt x="16365" y="9616"/>
                    <a:pt x="11940" y="9616"/>
                  </a:cubicBezTo>
                  <a:cubicBezTo>
                    <a:pt x="10971" y="9616"/>
                    <a:pt x="9988" y="9749"/>
                    <a:pt x="9014" y="10029"/>
                  </a:cubicBezTo>
                  <a:lnTo>
                    <a:pt x="5097" y="1"/>
                  </a:lnTo>
                  <a:close/>
                </a:path>
              </a:pathLst>
            </a:custGeom>
            <a:solidFill>
              <a:srgbClr val="E2F2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6"/>
            <p:cNvSpPr/>
            <p:nvPr/>
          </p:nvSpPr>
          <p:spPr>
            <a:xfrm>
              <a:off x="1821931" y="4073205"/>
              <a:ext cx="510958" cy="395293"/>
            </a:xfrm>
            <a:custGeom>
              <a:avLst/>
              <a:gdLst/>
              <a:ahLst/>
              <a:cxnLst/>
              <a:rect l="l" t="t" r="r" b="b"/>
              <a:pathLst>
                <a:path w="19296" h="14928" extrusionOk="0">
                  <a:moveTo>
                    <a:pt x="14128" y="0"/>
                  </a:moveTo>
                  <a:lnTo>
                    <a:pt x="962" y="5144"/>
                  </a:lnTo>
                  <a:cubicBezTo>
                    <a:pt x="0" y="10460"/>
                    <a:pt x="4193" y="14928"/>
                    <a:pt x="9105" y="14928"/>
                  </a:cubicBezTo>
                  <a:cubicBezTo>
                    <a:pt x="10101" y="14928"/>
                    <a:pt x="11127" y="14744"/>
                    <a:pt x="12146" y="14346"/>
                  </a:cubicBezTo>
                  <a:cubicBezTo>
                    <a:pt x="18186" y="11987"/>
                    <a:pt x="19295" y="3917"/>
                    <a:pt x="141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6"/>
            <p:cNvSpPr/>
            <p:nvPr/>
          </p:nvSpPr>
          <p:spPr>
            <a:xfrm>
              <a:off x="1921100" y="4295375"/>
              <a:ext cx="48141" cy="42394"/>
            </a:xfrm>
            <a:custGeom>
              <a:avLst/>
              <a:gdLst/>
              <a:ahLst/>
              <a:cxnLst/>
              <a:rect l="l" t="t" r="r" b="b"/>
              <a:pathLst>
                <a:path w="1818" h="1601" extrusionOk="0">
                  <a:moveTo>
                    <a:pt x="901" y="1"/>
                  </a:moveTo>
                  <a:cubicBezTo>
                    <a:pt x="805" y="1"/>
                    <a:pt x="708" y="19"/>
                    <a:pt x="614" y="57"/>
                  </a:cubicBezTo>
                  <a:cubicBezTo>
                    <a:pt x="213" y="222"/>
                    <a:pt x="1" y="671"/>
                    <a:pt x="166" y="1095"/>
                  </a:cubicBezTo>
                  <a:cubicBezTo>
                    <a:pt x="293" y="1403"/>
                    <a:pt x="587" y="1600"/>
                    <a:pt x="908" y="1600"/>
                  </a:cubicBezTo>
                  <a:cubicBezTo>
                    <a:pt x="1006" y="1600"/>
                    <a:pt x="1106" y="1582"/>
                    <a:pt x="1204" y="1544"/>
                  </a:cubicBezTo>
                  <a:cubicBezTo>
                    <a:pt x="1605" y="1379"/>
                    <a:pt x="1818" y="930"/>
                    <a:pt x="1653" y="506"/>
                  </a:cubicBezTo>
                  <a:cubicBezTo>
                    <a:pt x="1526" y="198"/>
                    <a:pt x="1218" y="1"/>
                    <a:pt x="901"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6"/>
            <p:cNvSpPr/>
            <p:nvPr/>
          </p:nvSpPr>
          <p:spPr>
            <a:xfrm>
              <a:off x="1939239" y="4228141"/>
              <a:ext cx="41256" cy="36357"/>
            </a:xfrm>
            <a:custGeom>
              <a:avLst/>
              <a:gdLst/>
              <a:ahLst/>
              <a:cxnLst/>
              <a:rect l="l" t="t" r="r" b="b"/>
              <a:pathLst>
                <a:path w="1558" h="1373" extrusionOk="0">
                  <a:moveTo>
                    <a:pt x="764" y="1"/>
                  </a:moveTo>
                  <a:cubicBezTo>
                    <a:pt x="683" y="1"/>
                    <a:pt x="600" y="16"/>
                    <a:pt x="519" y="48"/>
                  </a:cubicBezTo>
                  <a:cubicBezTo>
                    <a:pt x="189" y="190"/>
                    <a:pt x="0" y="591"/>
                    <a:pt x="142" y="945"/>
                  </a:cubicBezTo>
                  <a:cubicBezTo>
                    <a:pt x="249" y="1213"/>
                    <a:pt x="505" y="1373"/>
                    <a:pt x="777" y="1373"/>
                  </a:cubicBezTo>
                  <a:cubicBezTo>
                    <a:pt x="864" y="1373"/>
                    <a:pt x="953" y="1356"/>
                    <a:pt x="1038" y="1322"/>
                  </a:cubicBezTo>
                  <a:cubicBezTo>
                    <a:pt x="1369" y="1181"/>
                    <a:pt x="1557" y="803"/>
                    <a:pt x="1416" y="449"/>
                  </a:cubicBezTo>
                  <a:cubicBezTo>
                    <a:pt x="1306" y="176"/>
                    <a:pt x="1042" y="1"/>
                    <a:pt x="764"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6"/>
            <p:cNvSpPr/>
            <p:nvPr/>
          </p:nvSpPr>
          <p:spPr>
            <a:xfrm>
              <a:off x="1976099" y="4277262"/>
              <a:ext cx="28757" cy="25500"/>
            </a:xfrm>
            <a:custGeom>
              <a:avLst/>
              <a:gdLst/>
              <a:ahLst/>
              <a:cxnLst/>
              <a:rect l="l" t="t" r="r" b="b"/>
              <a:pathLst>
                <a:path w="1086" h="963" extrusionOk="0">
                  <a:moveTo>
                    <a:pt x="549" y="1"/>
                  </a:moveTo>
                  <a:cubicBezTo>
                    <a:pt x="491" y="1"/>
                    <a:pt x="433" y="11"/>
                    <a:pt x="378" y="33"/>
                  </a:cubicBezTo>
                  <a:cubicBezTo>
                    <a:pt x="118" y="128"/>
                    <a:pt x="0" y="411"/>
                    <a:pt x="95" y="647"/>
                  </a:cubicBezTo>
                  <a:cubicBezTo>
                    <a:pt x="167" y="846"/>
                    <a:pt x="351" y="962"/>
                    <a:pt x="540" y="962"/>
                  </a:cubicBezTo>
                  <a:cubicBezTo>
                    <a:pt x="597" y="962"/>
                    <a:pt x="654" y="952"/>
                    <a:pt x="708" y="930"/>
                  </a:cubicBezTo>
                  <a:cubicBezTo>
                    <a:pt x="968" y="836"/>
                    <a:pt x="1086" y="553"/>
                    <a:pt x="991" y="293"/>
                  </a:cubicBezTo>
                  <a:cubicBezTo>
                    <a:pt x="919" y="112"/>
                    <a:pt x="736" y="1"/>
                    <a:pt x="549"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6"/>
            <p:cNvSpPr/>
            <p:nvPr/>
          </p:nvSpPr>
          <p:spPr>
            <a:xfrm>
              <a:off x="1672423" y="3530225"/>
              <a:ext cx="46896" cy="46896"/>
            </a:xfrm>
            <a:custGeom>
              <a:avLst/>
              <a:gdLst/>
              <a:ahLst/>
              <a:cxnLst/>
              <a:rect l="l" t="t" r="r" b="b"/>
              <a:pathLst>
                <a:path w="1771" h="1771" extrusionOk="0">
                  <a:moveTo>
                    <a:pt x="874" y="1"/>
                  </a:moveTo>
                  <a:cubicBezTo>
                    <a:pt x="379" y="1"/>
                    <a:pt x="1" y="402"/>
                    <a:pt x="1" y="897"/>
                  </a:cubicBezTo>
                  <a:cubicBezTo>
                    <a:pt x="1" y="1369"/>
                    <a:pt x="379" y="1770"/>
                    <a:pt x="874" y="1770"/>
                  </a:cubicBezTo>
                  <a:cubicBezTo>
                    <a:pt x="1370" y="1770"/>
                    <a:pt x="1771" y="1369"/>
                    <a:pt x="1771" y="897"/>
                  </a:cubicBezTo>
                  <a:cubicBezTo>
                    <a:pt x="1771" y="402"/>
                    <a:pt x="1370" y="1"/>
                    <a:pt x="8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6"/>
            <p:cNvSpPr/>
            <p:nvPr/>
          </p:nvSpPr>
          <p:spPr>
            <a:xfrm>
              <a:off x="1672423" y="3253452"/>
              <a:ext cx="134360" cy="134969"/>
            </a:xfrm>
            <a:custGeom>
              <a:avLst/>
              <a:gdLst/>
              <a:ahLst/>
              <a:cxnLst/>
              <a:rect l="l" t="t" r="r" b="b"/>
              <a:pathLst>
                <a:path w="5074" h="5097" extrusionOk="0">
                  <a:moveTo>
                    <a:pt x="2549" y="0"/>
                  </a:moveTo>
                  <a:cubicBezTo>
                    <a:pt x="1134" y="0"/>
                    <a:pt x="1" y="1156"/>
                    <a:pt x="1" y="2548"/>
                  </a:cubicBezTo>
                  <a:cubicBezTo>
                    <a:pt x="1" y="3964"/>
                    <a:pt x="1134" y="5097"/>
                    <a:pt x="2549" y="5097"/>
                  </a:cubicBezTo>
                  <a:cubicBezTo>
                    <a:pt x="3941" y="5097"/>
                    <a:pt x="5074" y="3964"/>
                    <a:pt x="5074" y="2548"/>
                  </a:cubicBezTo>
                  <a:cubicBezTo>
                    <a:pt x="5074" y="1156"/>
                    <a:pt x="3941" y="0"/>
                    <a:pt x="2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6"/>
            <p:cNvSpPr/>
            <p:nvPr/>
          </p:nvSpPr>
          <p:spPr>
            <a:xfrm>
              <a:off x="1771168" y="3449645"/>
              <a:ext cx="60613" cy="60004"/>
            </a:xfrm>
            <a:custGeom>
              <a:avLst/>
              <a:gdLst/>
              <a:ahLst/>
              <a:cxnLst/>
              <a:rect l="l" t="t" r="r" b="b"/>
              <a:pathLst>
                <a:path w="2289" h="2266" extrusionOk="0">
                  <a:moveTo>
                    <a:pt x="1133" y="0"/>
                  </a:moveTo>
                  <a:cubicBezTo>
                    <a:pt x="519" y="0"/>
                    <a:pt x="0" y="496"/>
                    <a:pt x="0" y="1133"/>
                  </a:cubicBezTo>
                  <a:cubicBezTo>
                    <a:pt x="0" y="1746"/>
                    <a:pt x="519" y="2265"/>
                    <a:pt x="1133" y="2265"/>
                  </a:cubicBezTo>
                  <a:cubicBezTo>
                    <a:pt x="1770" y="2265"/>
                    <a:pt x="2289" y="1746"/>
                    <a:pt x="2289" y="1133"/>
                  </a:cubicBezTo>
                  <a:cubicBezTo>
                    <a:pt x="2289" y="496"/>
                    <a:pt x="1770"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35" name="Google Shape;1735;p26"/>
          <p:cNvSpPr/>
          <p:nvPr/>
        </p:nvSpPr>
        <p:spPr>
          <a:xfrm>
            <a:off x="2125857" y="992703"/>
            <a:ext cx="87860" cy="87860"/>
          </a:xfrm>
          <a:custGeom>
            <a:avLst/>
            <a:gdLst/>
            <a:ahLst/>
            <a:cxnLst/>
            <a:rect l="l" t="t" r="r" b="b"/>
            <a:pathLst>
              <a:path w="1912" h="1912" extrusionOk="0">
                <a:moveTo>
                  <a:pt x="968" y="0"/>
                </a:moveTo>
                <a:cubicBezTo>
                  <a:pt x="425" y="0"/>
                  <a:pt x="1" y="425"/>
                  <a:pt x="1" y="968"/>
                </a:cubicBezTo>
                <a:cubicBezTo>
                  <a:pt x="1" y="1487"/>
                  <a:pt x="425" y="1911"/>
                  <a:pt x="968" y="1911"/>
                </a:cubicBezTo>
                <a:cubicBezTo>
                  <a:pt x="1487" y="1911"/>
                  <a:pt x="1912" y="1487"/>
                  <a:pt x="1912" y="968"/>
                </a:cubicBezTo>
                <a:cubicBezTo>
                  <a:pt x="1912" y="425"/>
                  <a:pt x="1487" y="0"/>
                  <a:pt x="968" y="0"/>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6" name="Google Shape;1736;p26"/>
          <p:cNvSpPr/>
          <p:nvPr/>
        </p:nvSpPr>
        <p:spPr>
          <a:xfrm>
            <a:off x="2532441" y="431028"/>
            <a:ext cx="57532" cy="58635"/>
          </a:xfrm>
          <a:custGeom>
            <a:avLst/>
            <a:gdLst/>
            <a:ahLst/>
            <a:cxnLst/>
            <a:rect l="l" t="t" r="r" b="b"/>
            <a:pathLst>
              <a:path w="1252" h="1276" extrusionOk="0">
                <a:moveTo>
                  <a:pt x="638" y="1"/>
                </a:moveTo>
                <a:cubicBezTo>
                  <a:pt x="284" y="1"/>
                  <a:pt x="1" y="284"/>
                  <a:pt x="1" y="638"/>
                </a:cubicBezTo>
                <a:cubicBezTo>
                  <a:pt x="1" y="992"/>
                  <a:pt x="284" y="1275"/>
                  <a:pt x="638" y="1275"/>
                </a:cubicBezTo>
                <a:cubicBezTo>
                  <a:pt x="992" y="1275"/>
                  <a:pt x="1251" y="992"/>
                  <a:pt x="1251" y="638"/>
                </a:cubicBezTo>
                <a:cubicBezTo>
                  <a:pt x="1251" y="284"/>
                  <a:pt x="992" y="1"/>
                  <a:pt x="638" y="1"/>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7" name="Google Shape;1737;p26"/>
          <p:cNvSpPr/>
          <p:nvPr/>
        </p:nvSpPr>
        <p:spPr>
          <a:xfrm>
            <a:off x="10880882" y="1995400"/>
            <a:ext cx="97517" cy="97517"/>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8" name="Google Shape;1738;p26"/>
          <p:cNvSpPr/>
          <p:nvPr/>
        </p:nvSpPr>
        <p:spPr>
          <a:xfrm>
            <a:off x="9500598" y="1108716"/>
            <a:ext cx="146537" cy="147813"/>
          </a:xfrm>
          <a:custGeom>
            <a:avLst/>
            <a:gdLst/>
            <a:ahLst/>
            <a:cxnLst/>
            <a:rect l="l" t="t" r="r" b="b"/>
            <a:pathLst>
              <a:path w="2738" h="2762" extrusionOk="0">
                <a:moveTo>
                  <a:pt x="1369" y="0"/>
                </a:moveTo>
                <a:cubicBezTo>
                  <a:pt x="614" y="0"/>
                  <a:pt x="0" y="614"/>
                  <a:pt x="0" y="1369"/>
                </a:cubicBezTo>
                <a:cubicBezTo>
                  <a:pt x="0" y="2124"/>
                  <a:pt x="614" y="2761"/>
                  <a:pt x="1369" y="2761"/>
                </a:cubicBezTo>
                <a:cubicBezTo>
                  <a:pt x="2124" y="2761"/>
                  <a:pt x="2737" y="2124"/>
                  <a:pt x="2737" y="1369"/>
                </a:cubicBezTo>
                <a:cubicBezTo>
                  <a:pt x="2737" y="614"/>
                  <a:pt x="2124" y="0"/>
                  <a:pt x="1369" y="0"/>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9" name="Google Shape;1739;p26"/>
          <p:cNvGrpSpPr/>
          <p:nvPr/>
        </p:nvGrpSpPr>
        <p:grpSpPr>
          <a:xfrm>
            <a:off x="1131975" y="5059839"/>
            <a:ext cx="957288" cy="767431"/>
            <a:chOff x="2905824" y="3732667"/>
            <a:chExt cx="538609" cy="431788"/>
          </a:xfrm>
        </p:grpSpPr>
        <p:sp>
          <p:nvSpPr>
            <p:cNvPr id="1740" name="Google Shape;1740;p26"/>
            <p:cNvSpPr/>
            <p:nvPr/>
          </p:nvSpPr>
          <p:spPr>
            <a:xfrm>
              <a:off x="2905824" y="3732667"/>
              <a:ext cx="46261" cy="46896"/>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6"/>
            <p:cNvSpPr/>
            <p:nvPr/>
          </p:nvSpPr>
          <p:spPr>
            <a:xfrm>
              <a:off x="3369415" y="4089437"/>
              <a:ext cx="75018" cy="75018"/>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2" name="Google Shape;1742;p26"/>
          <p:cNvSpPr/>
          <p:nvPr/>
        </p:nvSpPr>
        <p:spPr>
          <a:xfrm>
            <a:off x="1493353" y="4121645"/>
            <a:ext cx="121044" cy="122707"/>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3" name="Google Shape;1743;p26"/>
          <p:cNvSpPr/>
          <p:nvPr/>
        </p:nvSpPr>
        <p:spPr>
          <a:xfrm>
            <a:off x="11053713" y="3386062"/>
            <a:ext cx="65160" cy="65212"/>
          </a:xfrm>
          <a:custGeom>
            <a:avLst/>
            <a:gdLst/>
            <a:ahLst/>
            <a:cxnLst/>
            <a:rect l="l" t="t" r="r" b="b"/>
            <a:pathLst>
              <a:path w="1251" h="1252" extrusionOk="0">
                <a:moveTo>
                  <a:pt x="637" y="1"/>
                </a:moveTo>
                <a:cubicBezTo>
                  <a:pt x="283" y="1"/>
                  <a:pt x="0" y="284"/>
                  <a:pt x="0" y="614"/>
                </a:cubicBezTo>
                <a:cubicBezTo>
                  <a:pt x="0" y="968"/>
                  <a:pt x="283" y="1251"/>
                  <a:pt x="637" y="1251"/>
                </a:cubicBezTo>
                <a:cubicBezTo>
                  <a:pt x="968" y="1251"/>
                  <a:pt x="1251" y="968"/>
                  <a:pt x="1251" y="614"/>
                </a:cubicBezTo>
                <a:cubicBezTo>
                  <a:pt x="1251" y="284"/>
                  <a:pt x="968" y="1"/>
                  <a:pt x="637" y="1"/>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4" name="Google Shape;1744;p26"/>
          <p:cNvSpPr/>
          <p:nvPr/>
        </p:nvSpPr>
        <p:spPr>
          <a:xfrm>
            <a:off x="9716754" y="4584680"/>
            <a:ext cx="196289" cy="196289"/>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45" name="Google Shape;1745;p26"/>
          <p:cNvGrpSpPr/>
          <p:nvPr/>
        </p:nvGrpSpPr>
        <p:grpSpPr>
          <a:xfrm rot="-558925" flipH="1">
            <a:off x="861153" y="4977694"/>
            <a:ext cx="1446659" cy="1600041"/>
            <a:chOff x="6758394" y="3187198"/>
            <a:chExt cx="1143406" cy="1264636"/>
          </a:xfrm>
        </p:grpSpPr>
        <p:sp>
          <p:nvSpPr>
            <p:cNvPr id="1746" name="Google Shape;1746;p26"/>
            <p:cNvSpPr/>
            <p:nvPr/>
          </p:nvSpPr>
          <p:spPr>
            <a:xfrm>
              <a:off x="6758394" y="3187198"/>
              <a:ext cx="1143406" cy="1131570"/>
            </a:xfrm>
            <a:custGeom>
              <a:avLst/>
              <a:gdLst/>
              <a:ahLst/>
              <a:cxnLst/>
              <a:rect l="l" t="t" r="r" b="b"/>
              <a:pathLst>
                <a:path w="43180" h="42733" extrusionOk="0">
                  <a:moveTo>
                    <a:pt x="7315" y="1"/>
                  </a:moveTo>
                  <a:lnTo>
                    <a:pt x="0" y="41411"/>
                  </a:lnTo>
                  <a:lnTo>
                    <a:pt x="7433" y="42732"/>
                  </a:lnTo>
                  <a:cubicBezTo>
                    <a:pt x="14087" y="28079"/>
                    <a:pt x="27135" y="16518"/>
                    <a:pt x="42330" y="11209"/>
                  </a:cubicBezTo>
                  <a:lnTo>
                    <a:pt x="43180" y="6348"/>
                  </a:lnTo>
                  <a:lnTo>
                    <a:pt x="39239" y="5640"/>
                  </a:lnTo>
                  <a:lnTo>
                    <a:pt x="38909" y="7599"/>
                  </a:lnTo>
                  <a:cubicBezTo>
                    <a:pt x="39967" y="8436"/>
                    <a:pt x="39336" y="10078"/>
                    <a:pt x="38094" y="10078"/>
                  </a:cubicBezTo>
                  <a:cubicBezTo>
                    <a:pt x="38007" y="10078"/>
                    <a:pt x="37916" y="10070"/>
                    <a:pt x="37824" y="10053"/>
                  </a:cubicBezTo>
                  <a:cubicBezTo>
                    <a:pt x="36408" y="9817"/>
                    <a:pt x="36266" y="7811"/>
                    <a:pt x="37658" y="7386"/>
                  </a:cubicBezTo>
                  <a:lnTo>
                    <a:pt x="37989" y="5428"/>
                  </a:lnTo>
                  <a:lnTo>
                    <a:pt x="34803" y="4862"/>
                  </a:lnTo>
                  <a:lnTo>
                    <a:pt x="34449" y="6820"/>
                  </a:lnTo>
                  <a:cubicBezTo>
                    <a:pt x="35514" y="7641"/>
                    <a:pt x="34869" y="9295"/>
                    <a:pt x="33612" y="9295"/>
                  </a:cubicBezTo>
                  <a:cubicBezTo>
                    <a:pt x="33532" y="9295"/>
                    <a:pt x="33449" y="9288"/>
                    <a:pt x="33364" y="9274"/>
                  </a:cubicBezTo>
                  <a:cubicBezTo>
                    <a:pt x="31948" y="9014"/>
                    <a:pt x="31807" y="7032"/>
                    <a:pt x="33199" y="6608"/>
                  </a:cubicBezTo>
                  <a:lnTo>
                    <a:pt x="33553" y="4626"/>
                  </a:lnTo>
                  <a:lnTo>
                    <a:pt x="30344" y="4059"/>
                  </a:lnTo>
                  <a:lnTo>
                    <a:pt x="29990" y="6041"/>
                  </a:lnTo>
                  <a:cubicBezTo>
                    <a:pt x="31070" y="6857"/>
                    <a:pt x="30420" y="8497"/>
                    <a:pt x="29175" y="8497"/>
                  </a:cubicBezTo>
                  <a:cubicBezTo>
                    <a:pt x="29088" y="8497"/>
                    <a:pt x="28998" y="8489"/>
                    <a:pt x="28905" y="8472"/>
                  </a:cubicBezTo>
                  <a:cubicBezTo>
                    <a:pt x="27489" y="8236"/>
                    <a:pt x="27371" y="6254"/>
                    <a:pt x="28739" y="5805"/>
                  </a:cubicBezTo>
                  <a:lnTo>
                    <a:pt x="29093" y="3847"/>
                  </a:lnTo>
                  <a:lnTo>
                    <a:pt x="25884" y="3281"/>
                  </a:lnTo>
                  <a:lnTo>
                    <a:pt x="25530" y="5239"/>
                  </a:lnTo>
                  <a:cubicBezTo>
                    <a:pt x="26612" y="6056"/>
                    <a:pt x="25980" y="7718"/>
                    <a:pt x="24736" y="7718"/>
                  </a:cubicBezTo>
                  <a:cubicBezTo>
                    <a:pt x="24650" y="7718"/>
                    <a:pt x="24561" y="7710"/>
                    <a:pt x="24469" y="7693"/>
                  </a:cubicBezTo>
                  <a:cubicBezTo>
                    <a:pt x="23029" y="7434"/>
                    <a:pt x="22911" y="5452"/>
                    <a:pt x="24280" y="5027"/>
                  </a:cubicBezTo>
                  <a:lnTo>
                    <a:pt x="24634" y="3045"/>
                  </a:lnTo>
                  <a:lnTo>
                    <a:pt x="21425" y="2478"/>
                  </a:lnTo>
                  <a:lnTo>
                    <a:pt x="21095" y="4460"/>
                  </a:lnTo>
                  <a:cubicBezTo>
                    <a:pt x="22159" y="5281"/>
                    <a:pt x="21514" y="6935"/>
                    <a:pt x="20258" y="6935"/>
                  </a:cubicBezTo>
                  <a:cubicBezTo>
                    <a:pt x="20177" y="6935"/>
                    <a:pt x="20094" y="6929"/>
                    <a:pt x="20009" y="6914"/>
                  </a:cubicBezTo>
                  <a:cubicBezTo>
                    <a:pt x="18593" y="6655"/>
                    <a:pt x="18452" y="4673"/>
                    <a:pt x="19844" y="4225"/>
                  </a:cubicBezTo>
                  <a:lnTo>
                    <a:pt x="20174" y="2266"/>
                  </a:lnTo>
                  <a:lnTo>
                    <a:pt x="16989" y="1700"/>
                  </a:lnTo>
                  <a:lnTo>
                    <a:pt x="16611" y="3682"/>
                  </a:lnTo>
                  <a:cubicBezTo>
                    <a:pt x="17670" y="4498"/>
                    <a:pt x="17039" y="6137"/>
                    <a:pt x="15797" y="6137"/>
                  </a:cubicBezTo>
                  <a:cubicBezTo>
                    <a:pt x="15709" y="6137"/>
                    <a:pt x="15619" y="6129"/>
                    <a:pt x="15526" y="6112"/>
                  </a:cubicBezTo>
                  <a:cubicBezTo>
                    <a:pt x="14110" y="5876"/>
                    <a:pt x="13969" y="3894"/>
                    <a:pt x="15361" y="3446"/>
                  </a:cubicBezTo>
                  <a:lnTo>
                    <a:pt x="15715" y="1487"/>
                  </a:lnTo>
                  <a:lnTo>
                    <a:pt x="12506" y="921"/>
                  </a:lnTo>
                  <a:lnTo>
                    <a:pt x="12152" y="2880"/>
                  </a:lnTo>
                  <a:cubicBezTo>
                    <a:pt x="13233" y="3696"/>
                    <a:pt x="12581" y="5358"/>
                    <a:pt x="11334" y="5358"/>
                  </a:cubicBezTo>
                  <a:cubicBezTo>
                    <a:pt x="11248" y="5358"/>
                    <a:pt x="11158" y="5350"/>
                    <a:pt x="11067" y="5334"/>
                  </a:cubicBezTo>
                  <a:cubicBezTo>
                    <a:pt x="9651" y="5074"/>
                    <a:pt x="9533" y="3092"/>
                    <a:pt x="10901" y="2667"/>
                  </a:cubicBezTo>
                  <a:lnTo>
                    <a:pt x="11255" y="685"/>
                  </a:lnTo>
                  <a:lnTo>
                    <a:pt x="7315" y="1"/>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6"/>
            <p:cNvSpPr/>
            <p:nvPr/>
          </p:nvSpPr>
          <p:spPr>
            <a:xfrm>
              <a:off x="6955196" y="3483990"/>
              <a:ext cx="924126" cy="967844"/>
            </a:xfrm>
            <a:custGeom>
              <a:avLst/>
              <a:gdLst/>
              <a:ahLst/>
              <a:cxnLst/>
              <a:rect l="l" t="t" r="r" b="b"/>
              <a:pathLst>
                <a:path w="34899" h="36550" extrusionOk="0">
                  <a:moveTo>
                    <a:pt x="34898" y="1"/>
                  </a:moveTo>
                  <a:lnTo>
                    <a:pt x="34898" y="1"/>
                  </a:lnTo>
                  <a:cubicBezTo>
                    <a:pt x="19703" y="5310"/>
                    <a:pt x="6655" y="16871"/>
                    <a:pt x="1" y="31524"/>
                  </a:cubicBezTo>
                  <a:lnTo>
                    <a:pt x="28433" y="36550"/>
                  </a:lnTo>
                  <a:lnTo>
                    <a:pt x="34898" y="1"/>
                  </a:lnTo>
                  <a:close/>
                </a:path>
              </a:pathLst>
            </a:custGeom>
            <a:solidFill>
              <a:srgbClr val="F4F9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6"/>
            <p:cNvSpPr/>
            <p:nvPr/>
          </p:nvSpPr>
          <p:spPr>
            <a:xfrm>
              <a:off x="6974579" y="3510868"/>
              <a:ext cx="791646" cy="163090"/>
            </a:xfrm>
            <a:custGeom>
              <a:avLst/>
              <a:gdLst/>
              <a:ahLst/>
              <a:cxnLst/>
              <a:rect l="l" t="t" r="r" b="b"/>
              <a:pathLst>
                <a:path w="29896" h="6159" extrusionOk="0">
                  <a:moveTo>
                    <a:pt x="166" y="0"/>
                  </a:moveTo>
                  <a:lnTo>
                    <a:pt x="0" y="897"/>
                  </a:lnTo>
                  <a:lnTo>
                    <a:pt x="29754" y="6159"/>
                  </a:lnTo>
                  <a:lnTo>
                    <a:pt x="29896" y="5239"/>
                  </a:lnTo>
                  <a:lnTo>
                    <a:pt x="1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6"/>
            <p:cNvSpPr/>
            <p:nvPr/>
          </p:nvSpPr>
          <p:spPr>
            <a:xfrm>
              <a:off x="6948946" y="3650816"/>
              <a:ext cx="791673" cy="163117"/>
            </a:xfrm>
            <a:custGeom>
              <a:avLst/>
              <a:gdLst/>
              <a:ahLst/>
              <a:cxnLst/>
              <a:rect l="l" t="t" r="r" b="b"/>
              <a:pathLst>
                <a:path w="29897" h="6160" extrusionOk="0">
                  <a:moveTo>
                    <a:pt x="166" y="1"/>
                  </a:moveTo>
                  <a:lnTo>
                    <a:pt x="1" y="897"/>
                  </a:lnTo>
                  <a:lnTo>
                    <a:pt x="29755" y="6159"/>
                  </a:lnTo>
                  <a:lnTo>
                    <a:pt x="29896" y="5262"/>
                  </a:lnTo>
                  <a:lnTo>
                    <a:pt x="1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6"/>
            <p:cNvSpPr/>
            <p:nvPr/>
          </p:nvSpPr>
          <p:spPr>
            <a:xfrm>
              <a:off x="6924584" y="3791401"/>
              <a:ext cx="791646" cy="163117"/>
            </a:xfrm>
            <a:custGeom>
              <a:avLst/>
              <a:gdLst/>
              <a:ahLst/>
              <a:cxnLst/>
              <a:rect l="l" t="t" r="r" b="b"/>
              <a:pathLst>
                <a:path w="29896" h="6160" extrusionOk="0">
                  <a:moveTo>
                    <a:pt x="166" y="1"/>
                  </a:moveTo>
                  <a:lnTo>
                    <a:pt x="1" y="921"/>
                  </a:lnTo>
                  <a:lnTo>
                    <a:pt x="29731" y="6159"/>
                  </a:lnTo>
                  <a:lnTo>
                    <a:pt x="29896" y="5262"/>
                  </a:lnTo>
                  <a:lnTo>
                    <a:pt x="1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6"/>
            <p:cNvSpPr/>
            <p:nvPr/>
          </p:nvSpPr>
          <p:spPr>
            <a:xfrm>
              <a:off x="6899587" y="3931985"/>
              <a:ext cx="791673" cy="163090"/>
            </a:xfrm>
            <a:custGeom>
              <a:avLst/>
              <a:gdLst/>
              <a:ahLst/>
              <a:cxnLst/>
              <a:rect l="l" t="t" r="r" b="b"/>
              <a:pathLst>
                <a:path w="29897" h="6159" extrusionOk="0">
                  <a:moveTo>
                    <a:pt x="166" y="1"/>
                  </a:moveTo>
                  <a:lnTo>
                    <a:pt x="1" y="921"/>
                  </a:lnTo>
                  <a:lnTo>
                    <a:pt x="29755" y="6159"/>
                  </a:lnTo>
                  <a:lnTo>
                    <a:pt x="29896" y="5262"/>
                  </a:lnTo>
                  <a:lnTo>
                    <a:pt x="1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6"/>
            <p:cNvSpPr/>
            <p:nvPr/>
          </p:nvSpPr>
          <p:spPr>
            <a:xfrm>
              <a:off x="6874616" y="4073205"/>
              <a:ext cx="792255" cy="162455"/>
            </a:xfrm>
            <a:custGeom>
              <a:avLst/>
              <a:gdLst/>
              <a:ahLst/>
              <a:cxnLst/>
              <a:rect l="l" t="t" r="r" b="b"/>
              <a:pathLst>
                <a:path w="29919" h="6135" extrusionOk="0">
                  <a:moveTo>
                    <a:pt x="165" y="0"/>
                  </a:moveTo>
                  <a:lnTo>
                    <a:pt x="0" y="897"/>
                  </a:lnTo>
                  <a:lnTo>
                    <a:pt x="29754" y="6135"/>
                  </a:lnTo>
                  <a:lnTo>
                    <a:pt x="29919" y="5238"/>
                  </a:lnTo>
                  <a:lnTo>
                    <a:pt x="16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3" name="Google Shape;1753;p26"/>
          <p:cNvGrpSpPr/>
          <p:nvPr/>
        </p:nvGrpSpPr>
        <p:grpSpPr>
          <a:xfrm rot="1200163" flipH="1">
            <a:off x="1354930" y="5778282"/>
            <a:ext cx="1126540" cy="1393268"/>
            <a:chOff x="5959271" y="3613664"/>
            <a:chExt cx="890364" cy="1101173"/>
          </a:xfrm>
        </p:grpSpPr>
        <p:sp>
          <p:nvSpPr>
            <p:cNvPr id="1754" name="Google Shape;1754;p26"/>
            <p:cNvSpPr/>
            <p:nvPr/>
          </p:nvSpPr>
          <p:spPr>
            <a:xfrm>
              <a:off x="6201062" y="3613664"/>
              <a:ext cx="192457" cy="184645"/>
            </a:xfrm>
            <a:custGeom>
              <a:avLst/>
              <a:gdLst/>
              <a:ahLst/>
              <a:cxnLst/>
              <a:rect l="l" t="t" r="r" b="b"/>
              <a:pathLst>
                <a:path w="7268" h="6973" extrusionOk="0">
                  <a:moveTo>
                    <a:pt x="3272" y="1"/>
                  </a:moveTo>
                  <a:cubicBezTo>
                    <a:pt x="3181" y="1"/>
                    <a:pt x="3089" y="4"/>
                    <a:pt x="2997" y="12"/>
                  </a:cubicBezTo>
                  <a:lnTo>
                    <a:pt x="2973" y="12"/>
                  </a:lnTo>
                  <a:cubicBezTo>
                    <a:pt x="1817" y="271"/>
                    <a:pt x="873" y="1121"/>
                    <a:pt x="449" y="2230"/>
                  </a:cubicBezTo>
                  <a:cubicBezTo>
                    <a:pt x="48" y="3315"/>
                    <a:pt x="0" y="4495"/>
                    <a:pt x="284" y="5627"/>
                  </a:cubicBezTo>
                  <a:cubicBezTo>
                    <a:pt x="378" y="5981"/>
                    <a:pt x="472" y="6359"/>
                    <a:pt x="614" y="6713"/>
                  </a:cubicBezTo>
                  <a:lnTo>
                    <a:pt x="708" y="6972"/>
                  </a:lnTo>
                  <a:lnTo>
                    <a:pt x="968" y="6878"/>
                  </a:lnTo>
                  <a:cubicBezTo>
                    <a:pt x="1227" y="6760"/>
                    <a:pt x="1511" y="6665"/>
                    <a:pt x="1770" y="6571"/>
                  </a:cubicBezTo>
                  <a:lnTo>
                    <a:pt x="2006" y="6500"/>
                  </a:lnTo>
                  <a:lnTo>
                    <a:pt x="2360" y="6382"/>
                  </a:lnTo>
                  <a:lnTo>
                    <a:pt x="2266" y="6123"/>
                  </a:lnTo>
                  <a:cubicBezTo>
                    <a:pt x="2148" y="5792"/>
                    <a:pt x="2053" y="5462"/>
                    <a:pt x="1959" y="5108"/>
                  </a:cubicBezTo>
                  <a:cubicBezTo>
                    <a:pt x="1794" y="4377"/>
                    <a:pt x="1794" y="3622"/>
                    <a:pt x="2006" y="2914"/>
                  </a:cubicBezTo>
                  <a:cubicBezTo>
                    <a:pt x="2099" y="2076"/>
                    <a:pt x="2776" y="1613"/>
                    <a:pt x="3455" y="1613"/>
                  </a:cubicBezTo>
                  <a:cubicBezTo>
                    <a:pt x="3982" y="1613"/>
                    <a:pt x="4509" y="1892"/>
                    <a:pt x="4767" y="2489"/>
                  </a:cubicBezTo>
                  <a:cubicBezTo>
                    <a:pt x="5191" y="3103"/>
                    <a:pt x="5427" y="3834"/>
                    <a:pt x="5475" y="4565"/>
                  </a:cubicBezTo>
                  <a:cubicBezTo>
                    <a:pt x="5498" y="4919"/>
                    <a:pt x="5498" y="5273"/>
                    <a:pt x="5498" y="5627"/>
                  </a:cubicBezTo>
                  <a:lnTo>
                    <a:pt x="5498" y="5934"/>
                  </a:lnTo>
                  <a:lnTo>
                    <a:pt x="6088" y="5934"/>
                  </a:lnTo>
                  <a:cubicBezTo>
                    <a:pt x="6395" y="5934"/>
                    <a:pt x="6654" y="5958"/>
                    <a:pt x="6961" y="5981"/>
                  </a:cubicBezTo>
                  <a:lnTo>
                    <a:pt x="7244" y="6005"/>
                  </a:lnTo>
                  <a:lnTo>
                    <a:pt x="7244" y="5698"/>
                  </a:lnTo>
                  <a:cubicBezTo>
                    <a:pt x="7268" y="5321"/>
                    <a:pt x="7268" y="4943"/>
                    <a:pt x="7221" y="4565"/>
                  </a:cubicBezTo>
                  <a:cubicBezTo>
                    <a:pt x="7173" y="3409"/>
                    <a:pt x="6772" y="2300"/>
                    <a:pt x="6064" y="1380"/>
                  </a:cubicBezTo>
                  <a:cubicBezTo>
                    <a:pt x="5390" y="510"/>
                    <a:pt x="4354" y="1"/>
                    <a:pt x="3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26"/>
            <p:cNvSpPr/>
            <p:nvPr/>
          </p:nvSpPr>
          <p:spPr>
            <a:xfrm>
              <a:off x="6457869" y="3708411"/>
              <a:ext cx="169949" cy="134254"/>
            </a:xfrm>
            <a:custGeom>
              <a:avLst/>
              <a:gdLst/>
              <a:ahLst/>
              <a:cxnLst/>
              <a:rect l="l" t="t" r="r" b="b"/>
              <a:pathLst>
                <a:path w="6418" h="5070" extrusionOk="0">
                  <a:moveTo>
                    <a:pt x="2549" y="1"/>
                  </a:moveTo>
                  <a:cubicBezTo>
                    <a:pt x="2035" y="1"/>
                    <a:pt x="1528" y="70"/>
                    <a:pt x="1062" y="303"/>
                  </a:cubicBezTo>
                  <a:cubicBezTo>
                    <a:pt x="401" y="681"/>
                    <a:pt x="0" y="1412"/>
                    <a:pt x="47" y="2191"/>
                  </a:cubicBezTo>
                  <a:cubicBezTo>
                    <a:pt x="2312" y="2663"/>
                    <a:pt x="4483" y="3536"/>
                    <a:pt x="6253" y="5069"/>
                  </a:cubicBezTo>
                  <a:cubicBezTo>
                    <a:pt x="6324" y="3819"/>
                    <a:pt x="6418" y="1672"/>
                    <a:pt x="5828" y="1011"/>
                  </a:cubicBezTo>
                  <a:cubicBezTo>
                    <a:pt x="5238" y="350"/>
                    <a:pt x="4271" y="138"/>
                    <a:pt x="3351" y="44"/>
                  </a:cubicBezTo>
                  <a:cubicBezTo>
                    <a:pt x="3085" y="19"/>
                    <a:pt x="2816" y="1"/>
                    <a:pt x="2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6"/>
            <p:cNvSpPr/>
            <p:nvPr/>
          </p:nvSpPr>
          <p:spPr>
            <a:xfrm>
              <a:off x="5989246" y="3771885"/>
              <a:ext cx="164970" cy="162614"/>
            </a:xfrm>
            <a:custGeom>
              <a:avLst/>
              <a:gdLst/>
              <a:ahLst/>
              <a:cxnLst/>
              <a:rect l="l" t="t" r="r" b="b"/>
              <a:pathLst>
                <a:path w="6230" h="6141" extrusionOk="0">
                  <a:moveTo>
                    <a:pt x="4312" y="1"/>
                  </a:moveTo>
                  <a:cubicBezTo>
                    <a:pt x="3680" y="1"/>
                    <a:pt x="3039" y="223"/>
                    <a:pt x="2431" y="478"/>
                  </a:cubicBezTo>
                  <a:cubicBezTo>
                    <a:pt x="1605" y="832"/>
                    <a:pt x="732" y="1328"/>
                    <a:pt x="378" y="2130"/>
                  </a:cubicBezTo>
                  <a:cubicBezTo>
                    <a:pt x="1" y="2956"/>
                    <a:pt x="732" y="4961"/>
                    <a:pt x="1157" y="6141"/>
                  </a:cubicBezTo>
                  <a:cubicBezTo>
                    <a:pt x="2407" y="4135"/>
                    <a:pt x="4201" y="2672"/>
                    <a:pt x="6230" y="1540"/>
                  </a:cubicBezTo>
                  <a:cubicBezTo>
                    <a:pt x="6041" y="785"/>
                    <a:pt x="5451" y="219"/>
                    <a:pt x="4696" y="30"/>
                  </a:cubicBezTo>
                  <a:cubicBezTo>
                    <a:pt x="4569" y="10"/>
                    <a:pt x="4441" y="1"/>
                    <a:pt x="43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6"/>
            <p:cNvSpPr/>
            <p:nvPr/>
          </p:nvSpPr>
          <p:spPr>
            <a:xfrm>
              <a:off x="5959271" y="3755175"/>
              <a:ext cx="890364" cy="959662"/>
            </a:xfrm>
            <a:custGeom>
              <a:avLst/>
              <a:gdLst/>
              <a:ahLst/>
              <a:cxnLst/>
              <a:rect l="l" t="t" r="r" b="b"/>
              <a:pathLst>
                <a:path w="33624" h="36241" extrusionOk="0">
                  <a:moveTo>
                    <a:pt x="17250" y="5383"/>
                  </a:moveTo>
                  <a:cubicBezTo>
                    <a:pt x="17942" y="5383"/>
                    <a:pt x="18634" y="5413"/>
                    <a:pt x="19325" y="5474"/>
                  </a:cubicBezTo>
                  <a:cubicBezTo>
                    <a:pt x="20386" y="5569"/>
                    <a:pt x="21495" y="5852"/>
                    <a:pt x="22180" y="6654"/>
                  </a:cubicBezTo>
                  <a:cubicBezTo>
                    <a:pt x="22581" y="7197"/>
                    <a:pt x="22864" y="7834"/>
                    <a:pt x="23029" y="8494"/>
                  </a:cubicBezTo>
                  <a:cubicBezTo>
                    <a:pt x="23407" y="9674"/>
                    <a:pt x="23784" y="11066"/>
                    <a:pt x="23100" y="12105"/>
                  </a:cubicBezTo>
                  <a:cubicBezTo>
                    <a:pt x="22416" y="13214"/>
                    <a:pt x="20929" y="13473"/>
                    <a:pt x="19631" y="13591"/>
                  </a:cubicBezTo>
                  <a:lnTo>
                    <a:pt x="10547" y="14960"/>
                  </a:lnTo>
                  <a:cubicBezTo>
                    <a:pt x="9957" y="15101"/>
                    <a:pt x="9367" y="15172"/>
                    <a:pt x="8754" y="15196"/>
                  </a:cubicBezTo>
                  <a:cubicBezTo>
                    <a:pt x="8689" y="15200"/>
                    <a:pt x="8625" y="15202"/>
                    <a:pt x="8560" y="15202"/>
                  </a:cubicBezTo>
                  <a:cubicBezTo>
                    <a:pt x="7918" y="15202"/>
                    <a:pt x="7289" y="14989"/>
                    <a:pt x="6796" y="14582"/>
                  </a:cubicBezTo>
                  <a:cubicBezTo>
                    <a:pt x="5852" y="13780"/>
                    <a:pt x="5781" y="12340"/>
                    <a:pt x="5805" y="11114"/>
                  </a:cubicBezTo>
                  <a:cubicBezTo>
                    <a:pt x="5757" y="10429"/>
                    <a:pt x="5852" y="9745"/>
                    <a:pt x="6064" y="9108"/>
                  </a:cubicBezTo>
                  <a:cubicBezTo>
                    <a:pt x="6465" y="8164"/>
                    <a:pt x="7362" y="7551"/>
                    <a:pt x="8306" y="7173"/>
                  </a:cubicBezTo>
                  <a:cubicBezTo>
                    <a:pt x="8376" y="7150"/>
                    <a:pt x="8447" y="7126"/>
                    <a:pt x="8542" y="7079"/>
                  </a:cubicBezTo>
                  <a:cubicBezTo>
                    <a:pt x="8707" y="7008"/>
                    <a:pt x="9155" y="6819"/>
                    <a:pt x="9792" y="6583"/>
                  </a:cubicBezTo>
                  <a:cubicBezTo>
                    <a:pt x="12200" y="5787"/>
                    <a:pt x="14723" y="5383"/>
                    <a:pt x="17250" y="5383"/>
                  </a:cubicBezTo>
                  <a:close/>
                  <a:moveTo>
                    <a:pt x="15172" y="0"/>
                  </a:moveTo>
                  <a:cubicBezTo>
                    <a:pt x="14983" y="0"/>
                    <a:pt x="14771" y="0"/>
                    <a:pt x="14582" y="24"/>
                  </a:cubicBezTo>
                  <a:lnTo>
                    <a:pt x="11326" y="519"/>
                  </a:lnTo>
                  <a:cubicBezTo>
                    <a:pt x="11113" y="543"/>
                    <a:pt x="10925" y="590"/>
                    <a:pt x="10736" y="661"/>
                  </a:cubicBezTo>
                  <a:cubicBezTo>
                    <a:pt x="10476" y="755"/>
                    <a:pt x="10193" y="873"/>
                    <a:pt x="9934" y="968"/>
                  </a:cubicBezTo>
                  <a:cubicBezTo>
                    <a:pt x="9037" y="1298"/>
                    <a:pt x="8188" y="1699"/>
                    <a:pt x="7362" y="2171"/>
                  </a:cubicBezTo>
                  <a:cubicBezTo>
                    <a:pt x="5309" y="3280"/>
                    <a:pt x="3516" y="4766"/>
                    <a:pt x="2265" y="6748"/>
                  </a:cubicBezTo>
                  <a:lnTo>
                    <a:pt x="2194" y="6866"/>
                  </a:lnTo>
                  <a:cubicBezTo>
                    <a:pt x="236" y="10075"/>
                    <a:pt x="0" y="14110"/>
                    <a:pt x="118" y="17933"/>
                  </a:cubicBezTo>
                  <a:cubicBezTo>
                    <a:pt x="307" y="23265"/>
                    <a:pt x="1085" y="28550"/>
                    <a:pt x="1982" y="33836"/>
                  </a:cubicBezTo>
                  <a:cubicBezTo>
                    <a:pt x="2178" y="35229"/>
                    <a:pt x="3378" y="36241"/>
                    <a:pt x="4749" y="36241"/>
                  </a:cubicBezTo>
                  <a:cubicBezTo>
                    <a:pt x="4864" y="36241"/>
                    <a:pt x="4980" y="36234"/>
                    <a:pt x="5097" y="36219"/>
                  </a:cubicBezTo>
                  <a:lnTo>
                    <a:pt x="10901" y="35346"/>
                  </a:lnTo>
                  <a:lnTo>
                    <a:pt x="31099" y="32279"/>
                  </a:lnTo>
                  <a:cubicBezTo>
                    <a:pt x="32609" y="32019"/>
                    <a:pt x="33623" y="30580"/>
                    <a:pt x="33387" y="29070"/>
                  </a:cubicBezTo>
                  <a:cubicBezTo>
                    <a:pt x="32680" y="23784"/>
                    <a:pt x="31854" y="18499"/>
                    <a:pt x="30462" y="13355"/>
                  </a:cubicBezTo>
                  <a:cubicBezTo>
                    <a:pt x="29447" y="9651"/>
                    <a:pt x="28008" y="5875"/>
                    <a:pt x="25200" y="3398"/>
                  </a:cubicBezTo>
                  <a:lnTo>
                    <a:pt x="25082" y="3303"/>
                  </a:lnTo>
                  <a:cubicBezTo>
                    <a:pt x="23312" y="1770"/>
                    <a:pt x="21141" y="897"/>
                    <a:pt x="18876" y="425"/>
                  </a:cubicBezTo>
                  <a:cubicBezTo>
                    <a:pt x="17932" y="236"/>
                    <a:pt x="17012" y="118"/>
                    <a:pt x="16068" y="47"/>
                  </a:cubicBezTo>
                  <a:cubicBezTo>
                    <a:pt x="15762" y="24"/>
                    <a:pt x="15479" y="0"/>
                    <a:pt x="15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6"/>
            <p:cNvSpPr/>
            <p:nvPr/>
          </p:nvSpPr>
          <p:spPr>
            <a:xfrm>
              <a:off x="5996740" y="3784992"/>
              <a:ext cx="720441" cy="393360"/>
            </a:xfrm>
            <a:custGeom>
              <a:avLst/>
              <a:gdLst/>
              <a:ahLst/>
              <a:cxnLst/>
              <a:rect l="l" t="t" r="r" b="b"/>
              <a:pathLst>
                <a:path w="27207" h="14855" extrusionOk="0">
                  <a:moveTo>
                    <a:pt x="13943" y="1"/>
                  </a:moveTo>
                  <a:cubicBezTo>
                    <a:pt x="11983" y="1"/>
                    <a:pt x="10044" y="386"/>
                    <a:pt x="8236" y="1139"/>
                  </a:cubicBezTo>
                  <a:cubicBezTo>
                    <a:pt x="5782" y="2154"/>
                    <a:pt x="3682" y="3853"/>
                    <a:pt x="2172" y="6000"/>
                  </a:cubicBezTo>
                  <a:cubicBezTo>
                    <a:pt x="614" y="8265"/>
                    <a:pt x="48" y="11073"/>
                    <a:pt x="1" y="13786"/>
                  </a:cubicBezTo>
                  <a:lnTo>
                    <a:pt x="1" y="14754"/>
                  </a:lnTo>
                  <a:lnTo>
                    <a:pt x="1" y="14777"/>
                  </a:lnTo>
                  <a:cubicBezTo>
                    <a:pt x="1" y="14816"/>
                    <a:pt x="32" y="14854"/>
                    <a:pt x="69" y="14854"/>
                  </a:cubicBezTo>
                  <a:cubicBezTo>
                    <a:pt x="78" y="14854"/>
                    <a:pt x="87" y="14852"/>
                    <a:pt x="95" y="14848"/>
                  </a:cubicBezTo>
                  <a:cubicBezTo>
                    <a:pt x="108" y="14852"/>
                    <a:pt x="120" y="14854"/>
                    <a:pt x="130" y="14854"/>
                  </a:cubicBezTo>
                  <a:cubicBezTo>
                    <a:pt x="181" y="14854"/>
                    <a:pt x="213" y="14812"/>
                    <a:pt x="213" y="14754"/>
                  </a:cubicBezTo>
                  <a:cubicBezTo>
                    <a:pt x="237" y="12158"/>
                    <a:pt x="638" y="9445"/>
                    <a:pt x="1912" y="7156"/>
                  </a:cubicBezTo>
                  <a:cubicBezTo>
                    <a:pt x="2549" y="6047"/>
                    <a:pt x="3351" y="5056"/>
                    <a:pt x="4295" y="4207"/>
                  </a:cubicBezTo>
                  <a:cubicBezTo>
                    <a:pt x="5215" y="3357"/>
                    <a:pt x="6254" y="2626"/>
                    <a:pt x="7386" y="2036"/>
                  </a:cubicBezTo>
                  <a:cubicBezTo>
                    <a:pt x="9442" y="1008"/>
                    <a:pt x="11704" y="479"/>
                    <a:pt x="13996" y="479"/>
                  </a:cubicBezTo>
                  <a:cubicBezTo>
                    <a:pt x="14388" y="479"/>
                    <a:pt x="14780" y="495"/>
                    <a:pt x="15173" y="526"/>
                  </a:cubicBezTo>
                  <a:cubicBezTo>
                    <a:pt x="17792" y="738"/>
                    <a:pt x="20316" y="1706"/>
                    <a:pt x="22393" y="3310"/>
                  </a:cubicBezTo>
                  <a:cubicBezTo>
                    <a:pt x="24469" y="4962"/>
                    <a:pt x="25814" y="7345"/>
                    <a:pt x="26687" y="9799"/>
                  </a:cubicBezTo>
                  <a:cubicBezTo>
                    <a:pt x="26805" y="10082"/>
                    <a:pt x="26899" y="10389"/>
                    <a:pt x="26994" y="10695"/>
                  </a:cubicBezTo>
                  <a:cubicBezTo>
                    <a:pt x="27003" y="10739"/>
                    <a:pt x="27034" y="10757"/>
                    <a:pt x="27070" y="10757"/>
                  </a:cubicBezTo>
                  <a:cubicBezTo>
                    <a:pt x="27129" y="10757"/>
                    <a:pt x="27197" y="10707"/>
                    <a:pt x="27183" y="10648"/>
                  </a:cubicBezTo>
                  <a:lnTo>
                    <a:pt x="27206" y="10625"/>
                  </a:lnTo>
                  <a:cubicBezTo>
                    <a:pt x="26451" y="8006"/>
                    <a:pt x="25248" y="5434"/>
                    <a:pt x="23266" y="3546"/>
                  </a:cubicBezTo>
                  <a:cubicBezTo>
                    <a:pt x="21331" y="1776"/>
                    <a:pt x="18924" y="620"/>
                    <a:pt x="16352" y="195"/>
                  </a:cubicBezTo>
                  <a:cubicBezTo>
                    <a:pt x="15551" y="65"/>
                    <a:pt x="14745" y="1"/>
                    <a:pt x="13943" y="1"/>
                  </a:cubicBezTo>
                  <a:close/>
                </a:path>
              </a:pathLst>
            </a:custGeom>
            <a:solidFill>
              <a:srgbClr val="D1C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6"/>
            <p:cNvSpPr/>
            <p:nvPr/>
          </p:nvSpPr>
          <p:spPr>
            <a:xfrm>
              <a:off x="6704665" y="4070451"/>
              <a:ext cx="43136" cy="68371"/>
            </a:xfrm>
            <a:custGeom>
              <a:avLst/>
              <a:gdLst/>
              <a:ahLst/>
              <a:cxnLst/>
              <a:rect l="l" t="t" r="r" b="b"/>
              <a:pathLst>
                <a:path w="1629" h="2582" extrusionOk="0">
                  <a:moveTo>
                    <a:pt x="661" y="505"/>
                  </a:moveTo>
                  <a:cubicBezTo>
                    <a:pt x="684" y="505"/>
                    <a:pt x="708" y="529"/>
                    <a:pt x="732" y="552"/>
                  </a:cubicBezTo>
                  <a:lnTo>
                    <a:pt x="755" y="812"/>
                  </a:lnTo>
                  <a:cubicBezTo>
                    <a:pt x="755" y="836"/>
                    <a:pt x="755" y="859"/>
                    <a:pt x="708" y="883"/>
                  </a:cubicBezTo>
                  <a:lnTo>
                    <a:pt x="449" y="906"/>
                  </a:lnTo>
                  <a:cubicBezTo>
                    <a:pt x="425" y="906"/>
                    <a:pt x="401" y="906"/>
                    <a:pt x="401" y="859"/>
                  </a:cubicBezTo>
                  <a:lnTo>
                    <a:pt x="354" y="600"/>
                  </a:lnTo>
                  <a:cubicBezTo>
                    <a:pt x="354" y="576"/>
                    <a:pt x="378" y="552"/>
                    <a:pt x="401" y="552"/>
                  </a:cubicBezTo>
                  <a:lnTo>
                    <a:pt x="661" y="505"/>
                  </a:lnTo>
                  <a:close/>
                  <a:moveTo>
                    <a:pt x="675" y="1"/>
                  </a:moveTo>
                  <a:cubicBezTo>
                    <a:pt x="663" y="1"/>
                    <a:pt x="650" y="3"/>
                    <a:pt x="637" y="10"/>
                  </a:cubicBezTo>
                  <a:lnTo>
                    <a:pt x="260" y="57"/>
                  </a:lnTo>
                  <a:cubicBezTo>
                    <a:pt x="213" y="57"/>
                    <a:pt x="189" y="104"/>
                    <a:pt x="189" y="151"/>
                  </a:cubicBezTo>
                  <a:lnTo>
                    <a:pt x="0" y="2464"/>
                  </a:lnTo>
                  <a:cubicBezTo>
                    <a:pt x="0" y="2534"/>
                    <a:pt x="47" y="2582"/>
                    <a:pt x="118" y="2582"/>
                  </a:cubicBezTo>
                  <a:lnTo>
                    <a:pt x="802" y="2464"/>
                  </a:lnTo>
                  <a:lnTo>
                    <a:pt x="850" y="2464"/>
                  </a:lnTo>
                  <a:lnTo>
                    <a:pt x="1534" y="2369"/>
                  </a:lnTo>
                  <a:cubicBezTo>
                    <a:pt x="1581" y="2369"/>
                    <a:pt x="1628" y="2299"/>
                    <a:pt x="1605" y="2228"/>
                  </a:cubicBezTo>
                  <a:lnTo>
                    <a:pt x="755" y="57"/>
                  </a:lnTo>
                  <a:cubicBezTo>
                    <a:pt x="738" y="22"/>
                    <a:pt x="708" y="1"/>
                    <a:pt x="675" y="1"/>
                  </a:cubicBezTo>
                  <a:close/>
                </a:path>
              </a:pathLst>
            </a:custGeom>
            <a:solidFill>
              <a:srgbClr val="D1C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6"/>
            <p:cNvSpPr/>
            <p:nvPr/>
          </p:nvSpPr>
          <p:spPr>
            <a:xfrm>
              <a:off x="6111718" y="3902009"/>
              <a:ext cx="234957" cy="254314"/>
            </a:xfrm>
            <a:custGeom>
              <a:avLst/>
              <a:gdLst/>
              <a:ahLst/>
              <a:cxnLst/>
              <a:rect l="l" t="t" r="r" b="b"/>
              <a:pathLst>
                <a:path w="8873" h="9604" extrusionOk="0">
                  <a:moveTo>
                    <a:pt x="8872" y="0"/>
                  </a:moveTo>
                  <a:lnTo>
                    <a:pt x="8872" y="0"/>
                  </a:lnTo>
                  <a:cubicBezTo>
                    <a:pt x="5050" y="401"/>
                    <a:pt x="2690" y="1581"/>
                    <a:pt x="2690" y="1581"/>
                  </a:cubicBezTo>
                  <a:cubicBezTo>
                    <a:pt x="1699" y="1958"/>
                    <a:pt x="732" y="2596"/>
                    <a:pt x="331" y="3563"/>
                  </a:cubicBezTo>
                  <a:cubicBezTo>
                    <a:pt x="95" y="4200"/>
                    <a:pt x="0" y="4884"/>
                    <a:pt x="48" y="5569"/>
                  </a:cubicBezTo>
                  <a:cubicBezTo>
                    <a:pt x="48" y="6819"/>
                    <a:pt x="95" y="8211"/>
                    <a:pt x="1039" y="9037"/>
                  </a:cubicBezTo>
                  <a:cubicBezTo>
                    <a:pt x="1392" y="9344"/>
                    <a:pt x="1841" y="9533"/>
                    <a:pt x="2313" y="9603"/>
                  </a:cubicBezTo>
                  <a:cubicBezTo>
                    <a:pt x="2124" y="7763"/>
                    <a:pt x="2218" y="5922"/>
                    <a:pt x="3091" y="4318"/>
                  </a:cubicBezTo>
                  <a:cubicBezTo>
                    <a:pt x="4247" y="2147"/>
                    <a:pt x="6560" y="944"/>
                    <a:pt x="887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6"/>
            <p:cNvSpPr/>
            <p:nvPr/>
          </p:nvSpPr>
          <p:spPr>
            <a:xfrm>
              <a:off x="6167326" y="3898275"/>
              <a:ext cx="421138" cy="258842"/>
            </a:xfrm>
            <a:custGeom>
              <a:avLst/>
              <a:gdLst/>
              <a:ahLst/>
              <a:cxnLst/>
              <a:rect l="l" t="t" r="r" b="b"/>
              <a:pathLst>
                <a:path w="15904" h="9775" extrusionOk="0">
                  <a:moveTo>
                    <a:pt x="9422" y="1"/>
                  </a:moveTo>
                  <a:cubicBezTo>
                    <a:pt x="8560" y="1"/>
                    <a:pt x="7698" y="49"/>
                    <a:pt x="6843" y="141"/>
                  </a:cubicBezTo>
                  <a:lnTo>
                    <a:pt x="6772" y="141"/>
                  </a:lnTo>
                  <a:cubicBezTo>
                    <a:pt x="4460" y="1061"/>
                    <a:pt x="2147" y="2288"/>
                    <a:pt x="968" y="4459"/>
                  </a:cubicBezTo>
                  <a:cubicBezTo>
                    <a:pt x="95" y="6040"/>
                    <a:pt x="0" y="7880"/>
                    <a:pt x="189" y="9744"/>
                  </a:cubicBezTo>
                  <a:cubicBezTo>
                    <a:pt x="423" y="9764"/>
                    <a:pt x="660" y="9775"/>
                    <a:pt x="897" y="9775"/>
                  </a:cubicBezTo>
                  <a:cubicBezTo>
                    <a:pt x="1495" y="9775"/>
                    <a:pt x="2099" y="9708"/>
                    <a:pt x="2690" y="9556"/>
                  </a:cubicBezTo>
                  <a:lnTo>
                    <a:pt x="11774" y="8187"/>
                  </a:lnTo>
                  <a:lnTo>
                    <a:pt x="11963" y="8163"/>
                  </a:lnTo>
                  <a:cubicBezTo>
                    <a:pt x="13214" y="8022"/>
                    <a:pt x="14582" y="7762"/>
                    <a:pt x="15243" y="6701"/>
                  </a:cubicBezTo>
                  <a:cubicBezTo>
                    <a:pt x="15903" y="5662"/>
                    <a:pt x="15550" y="4270"/>
                    <a:pt x="15172" y="3090"/>
                  </a:cubicBezTo>
                  <a:cubicBezTo>
                    <a:pt x="15007" y="2430"/>
                    <a:pt x="14724" y="1816"/>
                    <a:pt x="14323" y="1274"/>
                  </a:cubicBezTo>
                  <a:cubicBezTo>
                    <a:pt x="13638" y="448"/>
                    <a:pt x="12529" y="165"/>
                    <a:pt x="11468" y="94"/>
                  </a:cubicBezTo>
                  <a:cubicBezTo>
                    <a:pt x="10789" y="31"/>
                    <a:pt x="10105" y="1"/>
                    <a:pt x="9422" y="1"/>
                  </a:cubicBezTo>
                  <a:close/>
                </a:path>
              </a:pathLst>
            </a:custGeom>
            <a:solidFill>
              <a:srgbClr val="E04B5D"/>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6"/>
            <p:cNvSpPr/>
            <p:nvPr/>
          </p:nvSpPr>
          <p:spPr>
            <a:xfrm>
              <a:off x="6102953" y="4213789"/>
              <a:ext cx="228708" cy="403635"/>
            </a:xfrm>
            <a:custGeom>
              <a:avLst/>
              <a:gdLst/>
              <a:ahLst/>
              <a:cxnLst/>
              <a:rect l="l" t="t" r="r" b="b"/>
              <a:pathLst>
                <a:path w="8637" h="15243" extrusionOk="0">
                  <a:moveTo>
                    <a:pt x="8637" y="0"/>
                  </a:moveTo>
                  <a:cubicBezTo>
                    <a:pt x="5664" y="496"/>
                    <a:pt x="3635" y="944"/>
                    <a:pt x="3635" y="944"/>
                  </a:cubicBezTo>
                  <a:cubicBezTo>
                    <a:pt x="2620" y="1085"/>
                    <a:pt x="1723" y="1699"/>
                    <a:pt x="1181" y="2572"/>
                  </a:cubicBezTo>
                  <a:cubicBezTo>
                    <a:pt x="591" y="3492"/>
                    <a:pt x="379" y="4601"/>
                    <a:pt x="261" y="5663"/>
                  </a:cubicBezTo>
                  <a:cubicBezTo>
                    <a:pt x="1" y="7834"/>
                    <a:pt x="25" y="10028"/>
                    <a:pt x="379" y="12152"/>
                  </a:cubicBezTo>
                  <a:lnTo>
                    <a:pt x="379" y="12222"/>
                  </a:lnTo>
                  <a:cubicBezTo>
                    <a:pt x="638" y="13709"/>
                    <a:pt x="1747" y="14865"/>
                    <a:pt x="3210" y="15172"/>
                  </a:cubicBezTo>
                  <a:cubicBezTo>
                    <a:pt x="3328" y="15195"/>
                    <a:pt x="3422" y="15219"/>
                    <a:pt x="3540" y="15243"/>
                  </a:cubicBezTo>
                  <a:cubicBezTo>
                    <a:pt x="3304" y="14393"/>
                    <a:pt x="3163" y="13520"/>
                    <a:pt x="3068" y="12671"/>
                  </a:cubicBezTo>
                  <a:cubicBezTo>
                    <a:pt x="2714" y="9745"/>
                    <a:pt x="2998" y="6678"/>
                    <a:pt x="4390" y="4082"/>
                  </a:cubicBezTo>
                  <a:cubicBezTo>
                    <a:pt x="5357" y="2312"/>
                    <a:pt x="6844" y="873"/>
                    <a:pt x="8637"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6"/>
            <p:cNvSpPr/>
            <p:nvPr/>
          </p:nvSpPr>
          <p:spPr>
            <a:xfrm>
              <a:off x="6174820" y="4186249"/>
              <a:ext cx="543608" cy="431412"/>
            </a:xfrm>
            <a:custGeom>
              <a:avLst/>
              <a:gdLst/>
              <a:ahLst/>
              <a:cxnLst/>
              <a:rect l="l" t="t" r="r" b="b"/>
              <a:pathLst>
                <a:path w="20529" h="16292" extrusionOk="0">
                  <a:moveTo>
                    <a:pt x="14303" y="1"/>
                  </a:moveTo>
                  <a:cubicBezTo>
                    <a:pt x="14161" y="1"/>
                    <a:pt x="14018" y="9"/>
                    <a:pt x="13874" y="25"/>
                  </a:cubicBezTo>
                  <a:cubicBezTo>
                    <a:pt x="13332" y="73"/>
                    <a:pt x="12813" y="120"/>
                    <a:pt x="12270" y="167"/>
                  </a:cubicBezTo>
                  <a:cubicBezTo>
                    <a:pt x="9958" y="427"/>
                    <a:pt x="7763" y="733"/>
                    <a:pt x="5946" y="1040"/>
                  </a:cubicBezTo>
                  <a:cubicBezTo>
                    <a:pt x="4130" y="1913"/>
                    <a:pt x="2643" y="3352"/>
                    <a:pt x="1699" y="5122"/>
                  </a:cubicBezTo>
                  <a:cubicBezTo>
                    <a:pt x="307" y="7718"/>
                    <a:pt x="0" y="10785"/>
                    <a:pt x="354" y="13711"/>
                  </a:cubicBezTo>
                  <a:cubicBezTo>
                    <a:pt x="449" y="14560"/>
                    <a:pt x="614" y="15433"/>
                    <a:pt x="850" y="16259"/>
                  </a:cubicBezTo>
                  <a:cubicBezTo>
                    <a:pt x="1009" y="16280"/>
                    <a:pt x="1168" y="16292"/>
                    <a:pt x="1327" y="16292"/>
                  </a:cubicBezTo>
                  <a:cubicBezTo>
                    <a:pt x="1522" y="16292"/>
                    <a:pt x="1717" y="16274"/>
                    <a:pt x="1912" y="16235"/>
                  </a:cubicBezTo>
                  <a:lnTo>
                    <a:pt x="14464" y="14348"/>
                  </a:lnTo>
                  <a:lnTo>
                    <a:pt x="17178" y="13923"/>
                  </a:lnTo>
                  <a:cubicBezTo>
                    <a:pt x="17650" y="13852"/>
                    <a:pt x="18098" y="13711"/>
                    <a:pt x="18499" y="13475"/>
                  </a:cubicBezTo>
                  <a:cubicBezTo>
                    <a:pt x="19797" y="12743"/>
                    <a:pt x="20528" y="11304"/>
                    <a:pt x="20340" y="9818"/>
                  </a:cubicBezTo>
                  <a:lnTo>
                    <a:pt x="20340" y="9747"/>
                  </a:lnTo>
                  <a:cubicBezTo>
                    <a:pt x="20009" y="7600"/>
                    <a:pt x="19396" y="5523"/>
                    <a:pt x="18499" y="3541"/>
                  </a:cubicBezTo>
                  <a:cubicBezTo>
                    <a:pt x="18074" y="2550"/>
                    <a:pt x="17532" y="1559"/>
                    <a:pt x="16706" y="851"/>
                  </a:cubicBezTo>
                  <a:cubicBezTo>
                    <a:pt x="16017" y="304"/>
                    <a:pt x="15171" y="1"/>
                    <a:pt x="1430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4" name="Google Shape;1764;p26"/>
          <p:cNvGrpSpPr/>
          <p:nvPr/>
        </p:nvGrpSpPr>
        <p:grpSpPr>
          <a:xfrm flipH="1">
            <a:off x="477473" y="3768072"/>
            <a:ext cx="1302289" cy="1077352"/>
            <a:chOff x="8639759" y="1788937"/>
            <a:chExt cx="976717" cy="808014"/>
          </a:xfrm>
        </p:grpSpPr>
        <p:grpSp>
          <p:nvGrpSpPr>
            <p:cNvPr id="1765" name="Google Shape;1765;p26"/>
            <p:cNvGrpSpPr/>
            <p:nvPr/>
          </p:nvGrpSpPr>
          <p:grpSpPr>
            <a:xfrm>
              <a:off x="8639759" y="1788937"/>
              <a:ext cx="976717" cy="808014"/>
              <a:chOff x="7420559" y="2246137"/>
              <a:chExt cx="976717" cy="808014"/>
            </a:xfrm>
          </p:grpSpPr>
          <p:sp>
            <p:nvSpPr>
              <p:cNvPr id="1766" name="Google Shape;1766;p26"/>
              <p:cNvSpPr/>
              <p:nvPr/>
            </p:nvSpPr>
            <p:spPr>
              <a:xfrm>
                <a:off x="7420559" y="2246137"/>
                <a:ext cx="930375" cy="747292"/>
              </a:xfrm>
              <a:custGeom>
                <a:avLst/>
                <a:gdLst/>
                <a:ahLst/>
                <a:cxnLst/>
                <a:rect l="l" t="t" r="r" b="b"/>
                <a:pathLst>
                  <a:path w="35135" h="28221" extrusionOk="0">
                    <a:moveTo>
                      <a:pt x="33294" y="0"/>
                    </a:moveTo>
                    <a:lnTo>
                      <a:pt x="1" y="25861"/>
                    </a:lnTo>
                    <a:lnTo>
                      <a:pt x="1865" y="28220"/>
                    </a:lnTo>
                    <a:lnTo>
                      <a:pt x="35134" y="2383"/>
                    </a:lnTo>
                    <a:lnTo>
                      <a:pt x="332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6"/>
              <p:cNvSpPr/>
              <p:nvPr/>
            </p:nvSpPr>
            <p:spPr>
              <a:xfrm>
                <a:off x="7467564" y="2306858"/>
                <a:ext cx="929713" cy="747292"/>
              </a:xfrm>
              <a:custGeom>
                <a:avLst/>
                <a:gdLst/>
                <a:ahLst/>
                <a:cxnLst/>
                <a:rect l="l" t="t" r="r" b="b"/>
                <a:pathLst>
                  <a:path w="35110" h="28221" extrusionOk="0">
                    <a:moveTo>
                      <a:pt x="33269" y="0"/>
                    </a:moveTo>
                    <a:lnTo>
                      <a:pt x="0" y="25837"/>
                    </a:lnTo>
                    <a:lnTo>
                      <a:pt x="1840" y="28220"/>
                    </a:lnTo>
                    <a:lnTo>
                      <a:pt x="35110" y="2383"/>
                    </a:lnTo>
                    <a:lnTo>
                      <a:pt x="332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6"/>
              <p:cNvSpPr/>
              <p:nvPr/>
            </p:nvSpPr>
            <p:spPr>
              <a:xfrm>
                <a:off x="7547534" y="2914795"/>
                <a:ext cx="53119" cy="64373"/>
              </a:xfrm>
              <a:custGeom>
                <a:avLst/>
                <a:gdLst/>
                <a:ahLst/>
                <a:cxnLst/>
                <a:rect l="l" t="t" r="r" b="b"/>
                <a:pathLst>
                  <a:path w="2006" h="2431" extrusionOk="0">
                    <a:moveTo>
                      <a:pt x="307" y="0"/>
                    </a:moveTo>
                    <a:lnTo>
                      <a:pt x="0" y="236"/>
                    </a:lnTo>
                    <a:lnTo>
                      <a:pt x="1723" y="2431"/>
                    </a:lnTo>
                    <a:lnTo>
                      <a:pt x="2006" y="2195"/>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6"/>
              <p:cNvSpPr/>
              <p:nvPr/>
            </p:nvSpPr>
            <p:spPr>
              <a:xfrm>
                <a:off x="7596893" y="2876054"/>
                <a:ext cx="53119" cy="65008"/>
              </a:xfrm>
              <a:custGeom>
                <a:avLst/>
                <a:gdLst/>
                <a:ahLst/>
                <a:cxnLst/>
                <a:rect l="l" t="t" r="r" b="b"/>
                <a:pathLst>
                  <a:path w="2006" h="2455" extrusionOk="0">
                    <a:moveTo>
                      <a:pt x="307" y="1"/>
                    </a:moveTo>
                    <a:lnTo>
                      <a:pt x="0" y="236"/>
                    </a:lnTo>
                    <a:lnTo>
                      <a:pt x="1723" y="2454"/>
                    </a:lnTo>
                    <a:lnTo>
                      <a:pt x="2006" y="2218"/>
                    </a:lnTo>
                    <a:lnTo>
                      <a:pt x="3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6"/>
              <p:cNvSpPr/>
              <p:nvPr/>
            </p:nvSpPr>
            <p:spPr>
              <a:xfrm>
                <a:off x="7646253" y="2837949"/>
                <a:ext cx="53119" cy="65008"/>
              </a:xfrm>
              <a:custGeom>
                <a:avLst/>
                <a:gdLst/>
                <a:ahLst/>
                <a:cxnLst/>
                <a:rect l="l" t="t" r="r" b="b"/>
                <a:pathLst>
                  <a:path w="2006" h="2455" extrusionOk="0">
                    <a:moveTo>
                      <a:pt x="307" y="0"/>
                    </a:moveTo>
                    <a:lnTo>
                      <a:pt x="0" y="236"/>
                    </a:lnTo>
                    <a:lnTo>
                      <a:pt x="1699" y="2454"/>
                    </a:lnTo>
                    <a:lnTo>
                      <a:pt x="2006" y="2218"/>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6"/>
              <p:cNvSpPr/>
              <p:nvPr/>
            </p:nvSpPr>
            <p:spPr>
              <a:xfrm>
                <a:off x="8132352" y="2459004"/>
                <a:ext cx="53119" cy="64373"/>
              </a:xfrm>
              <a:custGeom>
                <a:avLst/>
                <a:gdLst/>
                <a:ahLst/>
                <a:cxnLst/>
                <a:rect l="l" t="t" r="r" b="b"/>
                <a:pathLst>
                  <a:path w="2006" h="2431" extrusionOk="0">
                    <a:moveTo>
                      <a:pt x="307" y="0"/>
                    </a:moveTo>
                    <a:lnTo>
                      <a:pt x="0" y="236"/>
                    </a:lnTo>
                    <a:lnTo>
                      <a:pt x="1699" y="2431"/>
                    </a:lnTo>
                    <a:lnTo>
                      <a:pt x="2006" y="2195"/>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6"/>
              <p:cNvSpPr/>
              <p:nvPr/>
            </p:nvSpPr>
            <p:spPr>
              <a:xfrm>
                <a:off x="8181712" y="2420872"/>
                <a:ext cx="53119" cy="64399"/>
              </a:xfrm>
              <a:custGeom>
                <a:avLst/>
                <a:gdLst/>
                <a:ahLst/>
                <a:cxnLst/>
                <a:rect l="l" t="t" r="r" b="b"/>
                <a:pathLst>
                  <a:path w="2006" h="2432" extrusionOk="0">
                    <a:moveTo>
                      <a:pt x="307" y="1"/>
                    </a:moveTo>
                    <a:lnTo>
                      <a:pt x="0" y="237"/>
                    </a:lnTo>
                    <a:lnTo>
                      <a:pt x="1699" y="2431"/>
                    </a:lnTo>
                    <a:lnTo>
                      <a:pt x="2006" y="2195"/>
                    </a:lnTo>
                    <a:lnTo>
                      <a:pt x="3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6"/>
              <p:cNvSpPr/>
              <p:nvPr/>
            </p:nvSpPr>
            <p:spPr>
              <a:xfrm>
                <a:off x="8237320" y="2379335"/>
                <a:ext cx="53754" cy="64373"/>
              </a:xfrm>
              <a:custGeom>
                <a:avLst/>
                <a:gdLst/>
                <a:ahLst/>
                <a:cxnLst/>
                <a:rect l="l" t="t" r="r" b="b"/>
                <a:pathLst>
                  <a:path w="2030" h="2431" extrusionOk="0">
                    <a:moveTo>
                      <a:pt x="307" y="0"/>
                    </a:moveTo>
                    <a:lnTo>
                      <a:pt x="0" y="236"/>
                    </a:lnTo>
                    <a:lnTo>
                      <a:pt x="1723" y="2431"/>
                    </a:lnTo>
                    <a:lnTo>
                      <a:pt x="2030" y="2195"/>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6"/>
              <p:cNvSpPr/>
              <p:nvPr/>
            </p:nvSpPr>
            <p:spPr>
              <a:xfrm>
                <a:off x="7990524" y="2569279"/>
                <a:ext cx="53754" cy="65008"/>
              </a:xfrm>
              <a:custGeom>
                <a:avLst/>
                <a:gdLst/>
                <a:ahLst/>
                <a:cxnLst/>
                <a:rect l="l" t="t" r="r" b="b"/>
                <a:pathLst>
                  <a:path w="2030" h="2455" extrusionOk="0">
                    <a:moveTo>
                      <a:pt x="307" y="0"/>
                    </a:moveTo>
                    <a:lnTo>
                      <a:pt x="0" y="236"/>
                    </a:lnTo>
                    <a:lnTo>
                      <a:pt x="1723" y="2454"/>
                    </a:lnTo>
                    <a:lnTo>
                      <a:pt x="2029" y="2218"/>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6"/>
              <p:cNvSpPr/>
              <p:nvPr/>
            </p:nvSpPr>
            <p:spPr>
              <a:xfrm>
                <a:off x="8040492" y="2531783"/>
                <a:ext cx="53145" cy="65008"/>
              </a:xfrm>
              <a:custGeom>
                <a:avLst/>
                <a:gdLst/>
                <a:ahLst/>
                <a:cxnLst/>
                <a:rect l="l" t="t" r="r" b="b"/>
                <a:pathLst>
                  <a:path w="2007" h="2455" extrusionOk="0">
                    <a:moveTo>
                      <a:pt x="308" y="0"/>
                    </a:moveTo>
                    <a:lnTo>
                      <a:pt x="1" y="236"/>
                    </a:lnTo>
                    <a:lnTo>
                      <a:pt x="1700" y="2454"/>
                    </a:lnTo>
                    <a:lnTo>
                      <a:pt x="2006" y="2218"/>
                    </a:lnTo>
                    <a:lnTo>
                      <a:pt x="3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6"/>
              <p:cNvSpPr/>
              <p:nvPr/>
            </p:nvSpPr>
            <p:spPr>
              <a:xfrm>
                <a:off x="7744971" y="2761712"/>
                <a:ext cx="53119" cy="64373"/>
              </a:xfrm>
              <a:custGeom>
                <a:avLst/>
                <a:gdLst/>
                <a:ahLst/>
                <a:cxnLst/>
                <a:rect l="l" t="t" r="r" b="b"/>
                <a:pathLst>
                  <a:path w="2006" h="2431" extrusionOk="0">
                    <a:moveTo>
                      <a:pt x="283" y="1"/>
                    </a:moveTo>
                    <a:lnTo>
                      <a:pt x="0" y="237"/>
                    </a:lnTo>
                    <a:lnTo>
                      <a:pt x="1699" y="2431"/>
                    </a:lnTo>
                    <a:lnTo>
                      <a:pt x="2006" y="2195"/>
                    </a:lnTo>
                    <a:lnTo>
                      <a:pt x="2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6"/>
              <p:cNvSpPr/>
              <p:nvPr/>
            </p:nvSpPr>
            <p:spPr>
              <a:xfrm>
                <a:off x="7794331" y="2723606"/>
                <a:ext cx="53119" cy="64373"/>
              </a:xfrm>
              <a:custGeom>
                <a:avLst/>
                <a:gdLst/>
                <a:ahLst/>
                <a:cxnLst/>
                <a:rect l="l" t="t" r="r" b="b"/>
                <a:pathLst>
                  <a:path w="2006" h="2431" extrusionOk="0">
                    <a:moveTo>
                      <a:pt x="283" y="0"/>
                    </a:moveTo>
                    <a:lnTo>
                      <a:pt x="0" y="236"/>
                    </a:lnTo>
                    <a:lnTo>
                      <a:pt x="1699" y="2431"/>
                    </a:lnTo>
                    <a:lnTo>
                      <a:pt x="2006" y="2195"/>
                    </a:lnTo>
                    <a:lnTo>
                      <a:pt x="2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6"/>
              <p:cNvSpPr/>
              <p:nvPr/>
            </p:nvSpPr>
            <p:spPr>
              <a:xfrm>
                <a:off x="7843055" y="2684866"/>
                <a:ext cx="53754" cy="65008"/>
              </a:xfrm>
              <a:custGeom>
                <a:avLst/>
                <a:gdLst/>
                <a:ahLst/>
                <a:cxnLst/>
                <a:rect l="l" t="t" r="r" b="b"/>
                <a:pathLst>
                  <a:path w="2030" h="2455" extrusionOk="0">
                    <a:moveTo>
                      <a:pt x="308" y="0"/>
                    </a:moveTo>
                    <a:lnTo>
                      <a:pt x="1" y="236"/>
                    </a:lnTo>
                    <a:lnTo>
                      <a:pt x="1723" y="2454"/>
                    </a:lnTo>
                    <a:lnTo>
                      <a:pt x="2030" y="2218"/>
                    </a:lnTo>
                    <a:lnTo>
                      <a:pt x="30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6"/>
              <p:cNvSpPr/>
              <p:nvPr/>
            </p:nvSpPr>
            <p:spPr>
              <a:xfrm>
                <a:off x="7668126" y="2764836"/>
                <a:ext cx="80605" cy="99988"/>
              </a:xfrm>
              <a:custGeom>
                <a:avLst/>
                <a:gdLst/>
                <a:ahLst/>
                <a:cxnLst/>
                <a:rect l="l" t="t" r="r" b="b"/>
                <a:pathLst>
                  <a:path w="3044" h="3776" extrusionOk="0">
                    <a:moveTo>
                      <a:pt x="307" y="1"/>
                    </a:moveTo>
                    <a:lnTo>
                      <a:pt x="0" y="237"/>
                    </a:lnTo>
                    <a:lnTo>
                      <a:pt x="2737" y="3776"/>
                    </a:lnTo>
                    <a:lnTo>
                      <a:pt x="3044" y="3540"/>
                    </a:lnTo>
                    <a:lnTo>
                      <a:pt x="3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6"/>
              <p:cNvSpPr/>
              <p:nvPr/>
            </p:nvSpPr>
            <p:spPr>
              <a:xfrm>
                <a:off x="8062365" y="2458670"/>
                <a:ext cx="80632" cy="100015"/>
              </a:xfrm>
              <a:custGeom>
                <a:avLst/>
                <a:gdLst/>
                <a:ahLst/>
                <a:cxnLst/>
                <a:rect l="l" t="t" r="r" b="b"/>
                <a:pathLst>
                  <a:path w="3045" h="3777" extrusionOk="0">
                    <a:moveTo>
                      <a:pt x="307" y="1"/>
                    </a:moveTo>
                    <a:lnTo>
                      <a:pt x="1" y="237"/>
                    </a:lnTo>
                    <a:lnTo>
                      <a:pt x="2738" y="3776"/>
                    </a:lnTo>
                    <a:lnTo>
                      <a:pt x="3045" y="3540"/>
                    </a:lnTo>
                    <a:lnTo>
                      <a:pt x="3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1" name="Google Shape;1781;p26"/>
            <p:cNvSpPr/>
            <p:nvPr/>
          </p:nvSpPr>
          <p:spPr>
            <a:xfrm>
              <a:off x="9165755" y="2140504"/>
              <a:ext cx="53145" cy="64399"/>
            </a:xfrm>
            <a:custGeom>
              <a:avLst/>
              <a:gdLst/>
              <a:ahLst/>
              <a:cxnLst/>
              <a:rect l="l" t="t" r="r" b="b"/>
              <a:pathLst>
                <a:path w="2007" h="2432" extrusionOk="0">
                  <a:moveTo>
                    <a:pt x="308" y="1"/>
                  </a:moveTo>
                  <a:lnTo>
                    <a:pt x="1" y="237"/>
                  </a:lnTo>
                  <a:lnTo>
                    <a:pt x="1723" y="2431"/>
                  </a:lnTo>
                  <a:lnTo>
                    <a:pt x="2006" y="2195"/>
                  </a:lnTo>
                  <a:lnTo>
                    <a:pt x="3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6"/>
            <p:cNvSpPr/>
            <p:nvPr/>
          </p:nvSpPr>
          <p:spPr>
            <a:xfrm>
              <a:off x="9088909" y="2143019"/>
              <a:ext cx="80632" cy="99988"/>
            </a:xfrm>
            <a:custGeom>
              <a:avLst/>
              <a:gdLst/>
              <a:ahLst/>
              <a:cxnLst/>
              <a:rect l="l" t="t" r="r" b="b"/>
              <a:pathLst>
                <a:path w="3045" h="3776" extrusionOk="0">
                  <a:moveTo>
                    <a:pt x="307" y="0"/>
                  </a:moveTo>
                  <a:lnTo>
                    <a:pt x="1" y="236"/>
                  </a:lnTo>
                  <a:lnTo>
                    <a:pt x="2761" y="3775"/>
                  </a:lnTo>
                  <a:lnTo>
                    <a:pt x="3044" y="3539"/>
                  </a:lnTo>
                  <a:lnTo>
                    <a:pt x="30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3" name="Google Shape;1783;p26"/>
          <p:cNvGrpSpPr/>
          <p:nvPr/>
        </p:nvGrpSpPr>
        <p:grpSpPr>
          <a:xfrm flipH="1">
            <a:off x="3319577" y="6053178"/>
            <a:ext cx="1034795" cy="1065127"/>
            <a:chOff x="4228612" y="3830323"/>
            <a:chExt cx="856430" cy="881533"/>
          </a:xfrm>
        </p:grpSpPr>
        <p:sp>
          <p:nvSpPr>
            <p:cNvPr id="1784" name="Google Shape;1784;p26"/>
            <p:cNvSpPr/>
            <p:nvPr/>
          </p:nvSpPr>
          <p:spPr>
            <a:xfrm>
              <a:off x="4349631" y="3916500"/>
              <a:ext cx="578588" cy="596700"/>
            </a:xfrm>
            <a:custGeom>
              <a:avLst/>
              <a:gdLst/>
              <a:ahLst/>
              <a:cxnLst/>
              <a:rect l="l" t="t" r="r" b="b"/>
              <a:pathLst>
                <a:path w="21850" h="22534" extrusionOk="0">
                  <a:moveTo>
                    <a:pt x="18853" y="0"/>
                  </a:moveTo>
                  <a:lnTo>
                    <a:pt x="0" y="19679"/>
                  </a:lnTo>
                  <a:lnTo>
                    <a:pt x="2973" y="22534"/>
                  </a:lnTo>
                  <a:lnTo>
                    <a:pt x="21849" y="2855"/>
                  </a:lnTo>
                  <a:lnTo>
                    <a:pt x="188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6"/>
            <p:cNvSpPr/>
            <p:nvPr/>
          </p:nvSpPr>
          <p:spPr>
            <a:xfrm>
              <a:off x="4428357" y="3992101"/>
              <a:ext cx="578588" cy="597336"/>
            </a:xfrm>
            <a:custGeom>
              <a:avLst/>
              <a:gdLst/>
              <a:ahLst/>
              <a:cxnLst/>
              <a:rect l="l" t="t" r="r" b="b"/>
              <a:pathLst>
                <a:path w="21850" h="22558" extrusionOk="0">
                  <a:moveTo>
                    <a:pt x="18876" y="0"/>
                  </a:moveTo>
                  <a:lnTo>
                    <a:pt x="0" y="19679"/>
                  </a:lnTo>
                  <a:lnTo>
                    <a:pt x="2997" y="22557"/>
                  </a:lnTo>
                  <a:lnTo>
                    <a:pt x="21849" y="2855"/>
                  </a:lnTo>
                  <a:lnTo>
                    <a:pt x="18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6"/>
            <p:cNvSpPr/>
            <p:nvPr/>
          </p:nvSpPr>
          <p:spPr>
            <a:xfrm>
              <a:off x="4983808" y="3830323"/>
              <a:ext cx="101233" cy="70013"/>
            </a:xfrm>
            <a:custGeom>
              <a:avLst/>
              <a:gdLst/>
              <a:ahLst/>
              <a:cxnLst/>
              <a:rect l="l" t="t" r="r" b="b"/>
              <a:pathLst>
                <a:path w="3823" h="2644" extrusionOk="0">
                  <a:moveTo>
                    <a:pt x="3823" y="1"/>
                  </a:moveTo>
                  <a:lnTo>
                    <a:pt x="0" y="1417"/>
                  </a:lnTo>
                  <a:lnTo>
                    <a:pt x="1274" y="2644"/>
                  </a:lnTo>
                  <a:lnTo>
                    <a:pt x="3823"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6"/>
            <p:cNvSpPr/>
            <p:nvPr/>
          </p:nvSpPr>
          <p:spPr>
            <a:xfrm>
              <a:off x="5016231" y="3830323"/>
              <a:ext cx="67498" cy="102504"/>
            </a:xfrm>
            <a:custGeom>
              <a:avLst/>
              <a:gdLst/>
              <a:ahLst/>
              <a:cxnLst/>
              <a:rect l="l" t="t" r="r" b="b"/>
              <a:pathLst>
                <a:path w="2549" h="3871" extrusionOk="0">
                  <a:moveTo>
                    <a:pt x="2549" y="1"/>
                  </a:moveTo>
                  <a:lnTo>
                    <a:pt x="0" y="2644"/>
                  </a:lnTo>
                  <a:lnTo>
                    <a:pt x="1275" y="3871"/>
                  </a:lnTo>
                  <a:lnTo>
                    <a:pt x="2549" y="1"/>
                  </a:lnTo>
                  <a:close/>
                </a:path>
              </a:pathLst>
            </a:custGeom>
            <a:solidFill>
              <a:srgbClr val="E04B5D"/>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6"/>
            <p:cNvSpPr/>
            <p:nvPr/>
          </p:nvSpPr>
          <p:spPr>
            <a:xfrm>
              <a:off x="4848838" y="3867819"/>
              <a:ext cx="168731" cy="125621"/>
            </a:xfrm>
            <a:custGeom>
              <a:avLst/>
              <a:gdLst/>
              <a:ahLst/>
              <a:cxnLst/>
              <a:rect l="l" t="t" r="r" b="b"/>
              <a:pathLst>
                <a:path w="6372" h="4744" extrusionOk="0">
                  <a:moveTo>
                    <a:pt x="5097" y="1"/>
                  </a:moveTo>
                  <a:lnTo>
                    <a:pt x="1" y="1888"/>
                  </a:lnTo>
                  <a:lnTo>
                    <a:pt x="2997" y="4743"/>
                  </a:lnTo>
                  <a:lnTo>
                    <a:pt x="6371" y="1228"/>
                  </a:lnTo>
                  <a:lnTo>
                    <a:pt x="5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6"/>
            <p:cNvSpPr/>
            <p:nvPr/>
          </p:nvSpPr>
          <p:spPr>
            <a:xfrm>
              <a:off x="4928200" y="3900310"/>
              <a:ext cx="123106" cy="168731"/>
            </a:xfrm>
            <a:custGeom>
              <a:avLst/>
              <a:gdLst/>
              <a:ahLst/>
              <a:cxnLst/>
              <a:rect l="l" t="t" r="r" b="b"/>
              <a:pathLst>
                <a:path w="4649" h="6372" extrusionOk="0">
                  <a:moveTo>
                    <a:pt x="3374" y="1"/>
                  </a:moveTo>
                  <a:lnTo>
                    <a:pt x="0" y="3516"/>
                  </a:lnTo>
                  <a:lnTo>
                    <a:pt x="2997" y="6371"/>
                  </a:lnTo>
                  <a:lnTo>
                    <a:pt x="4649" y="1228"/>
                  </a:lnTo>
                  <a:lnTo>
                    <a:pt x="33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6"/>
            <p:cNvSpPr/>
            <p:nvPr/>
          </p:nvSpPr>
          <p:spPr>
            <a:xfrm>
              <a:off x="4398493" y="4510554"/>
              <a:ext cx="111852" cy="109998"/>
            </a:xfrm>
            <a:custGeom>
              <a:avLst/>
              <a:gdLst/>
              <a:ahLst/>
              <a:cxnLst/>
              <a:rect l="l" t="t" r="r" b="b"/>
              <a:pathLst>
                <a:path w="4224" h="4154" extrusionOk="0">
                  <a:moveTo>
                    <a:pt x="1227" y="1"/>
                  </a:moveTo>
                  <a:lnTo>
                    <a:pt x="0" y="1275"/>
                  </a:lnTo>
                  <a:lnTo>
                    <a:pt x="2997" y="4154"/>
                  </a:lnTo>
                  <a:lnTo>
                    <a:pt x="4224" y="2879"/>
                  </a:lnTo>
                  <a:lnTo>
                    <a:pt x="12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6"/>
            <p:cNvSpPr/>
            <p:nvPr/>
          </p:nvSpPr>
          <p:spPr>
            <a:xfrm>
              <a:off x="4319767" y="4434953"/>
              <a:ext cx="111242" cy="109998"/>
            </a:xfrm>
            <a:custGeom>
              <a:avLst/>
              <a:gdLst/>
              <a:ahLst/>
              <a:cxnLst/>
              <a:rect l="l" t="t" r="r" b="b"/>
              <a:pathLst>
                <a:path w="4201" h="4154" extrusionOk="0">
                  <a:moveTo>
                    <a:pt x="1227" y="1"/>
                  </a:moveTo>
                  <a:lnTo>
                    <a:pt x="0" y="1275"/>
                  </a:lnTo>
                  <a:lnTo>
                    <a:pt x="2973" y="4154"/>
                  </a:lnTo>
                  <a:lnTo>
                    <a:pt x="4200" y="2879"/>
                  </a:lnTo>
                  <a:lnTo>
                    <a:pt x="12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26"/>
            <p:cNvSpPr/>
            <p:nvPr/>
          </p:nvSpPr>
          <p:spPr>
            <a:xfrm>
              <a:off x="4289130" y="4544317"/>
              <a:ext cx="188723" cy="167539"/>
            </a:xfrm>
            <a:custGeom>
              <a:avLst/>
              <a:gdLst/>
              <a:ahLst/>
              <a:cxnLst/>
              <a:rect l="l" t="t" r="r" b="b"/>
              <a:pathLst>
                <a:path w="7127" h="6327" extrusionOk="0">
                  <a:moveTo>
                    <a:pt x="4154" y="0"/>
                  </a:moveTo>
                  <a:lnTo>
                    <a:pt x="1" y="4318"/>
                  </a:lnTo>
                  <a:lnTo>
                    <a:pt x="1535" y="5757"/>
                  </a:lnTo>
                  <a:cubicBezTo>
                    <a:pt x="1927" y="6138"/>
                    <a:pt x="2437" y="6327"/>
                    <a:pt x="2948" y="6327"/>
                  </a:cubicBezTo>
                  <a:cubicBezTo>
                    <a:pt x="3482" y="6327"/>
                    <a:pt x="4015" y="6120"/>
                    <a:pt x="4413" y="5710"/>
                  </a:cubicBezTo>
                  <a:lnTo>
                    <a:pt x="7127" y="2855"/>
                  </a:lnTo>
                  <a:lnTo>
                    <a:pt x="415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26"/>
            <p:cNvSpPr/>
            <p:nvPr/>
          </p:nvSpPr>
          <p:spPr>
            <a:xfrm>
              <a:off x="4228612" y="4470003"/>
              <a:ext cx="171220" cy="189968"/>
            </a:xfrm>
            <a:custGeom>
              <a:avLst/>
              <a:gdLst/>
              <a:ahLst/>
              <a:cxnLst/>
              <a:rect l="l" t="t" r="r" b="b"/>
              <a:pathLst>
                <a:path w="6466" h="7174" extrusionOk="0">
                  <a:moveTo>
                    <a:pt x="3492" y="1"/>
                  </a:moveTo>
                  <a:lnTo>
                    <a:pt x="779" y="2832"/>
                  </a:lnTo>
                  <a:cubicBezTo>
                    <a:pt x="0" y="3658"/>
                    <a:pt x="24" y="4932"/>
                    <a:pt x="826" y="5711"/>
                  </a:cubicBezTo>
                  <a:lnTo>
                    <a:pt x="2336" y="7174"/>
                  </a:lnTo>
                  <a:lnTo>
                    <a:pt x="6465" y="2856"/>
                  </a:lnTo>
                  <a:lnTo>
                    <a:pt x="3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6"/>
            <p:cNvSpPr/>
            <p:nvPr/>
          </p:nvSpPr>
          <p:spPr>
            <a:xfrm>
              <a:off x="4405352" y="3965112"/>
              <a:ext cx="525496" cy="545462"/>
            </a:xfrm>
            <a:custGeom>
              <a:avLst/>
              <a:gdLst/>
              <a:ahLst/>
              <a:cxnLst/>
              <a:rect l="l" t="t" r="r" b="b"/>
              <a:pathLst>
                <a:path w="19845" h="20599" extrusionOk="0">
                  <a:moveTo>
                    <a:pt x="18877" y="0"/>
                  </a:moveTo>
                  <a:lnTo>
                    <a:pt x="1" y="19679"/>
                  </a:lnTo>
                  <a:lnTo>
                    <a:pt x="968" y="20599"/>
                  </a:lnTo>
                  <a:lnTo>
                    <a:pt x="19844" y="920"/>
                  </a:lnTo>
                  <a:lnTo>
                    <a:pt x="18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26"/>
            <p:cNvSpPr/>
            <p:nvPr/>
          </p:nvSpPr>
          <p:spPr>
            <a:xfrm>
              <a:off x="4429671" y="3988160"/>
              <a:ext cx="525469" cy="545488"/>
            </a:xfrm>
            <a:custGeom>
              <a:avLst/>
              <a:gdLst/>
              <a:ahLst/>
              <a:cxnLst/>
              <a:rect l="l" t="t" r="r" b="b"/>
              <a:pathLst>
                <a:path w="19844" h="20600" extrusionOk="0">
                  <a:moveTo>
                    <a:pt x="18876" y="0"/>
                  </a:moveTo>
                  <a:lnTo>
                    <a:pt x="0" y="19679"/>
                  </a:lnTo>
                  <a:lnTo>
                    <a:pt x="967" y="20599"/>
                  </a:lnTo>
                  <a:lnTo>
                    <a:pt x="19844" y="921"/>
                  </a:lnTo>
                  <a:lnTo>
                    <a:pt x="18876" y="0"/>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6" name="Google Shape;1796;p26"/>
          <p:cNvGrpSpPr/>
          <p:nvPr/>
        </p:nvGrpSpPr>
        <p:grpSpPr>
          <a:xfrm rot="3667843">
            <a:off x="2759759" y="6159218"/>
            <a:ext cx="637345" cy="547487"/>
            <a:chOff x="5263209" y="4056946"/>
            <a:chExt cx="478022" cy="410626"/>
          </a:xfrm>
        </p:grpSpPr>
        <p:sp>
          <p:nvSpPr>
            <p:cNvPr id="1797" name="Google Shape;1797;p26"/>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26"/>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6"/>
            <p:cNvSpPr/>
            <p:nvPr/>
          </p:nvSpPr>
          <p:spPr>
            <a:xfrm>
              <a:off x="5422020" y="4063548"/>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6"/>
            <p:cNvSpPr/>
            <p:nvPr/>
          </p:nvSpPr>
          <p:spPr>
            <a:xfrm>
              <a:off x="5264399" y="4061632"/>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6"/>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6"/>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6"/>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6"/>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6"/>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6"/>
            <p:cNvSpPr/>
            <p:nvPr/>
          </p:nvSpPr>
          <p:spPr>
            <a:xfrm>
              <a:off x="5315639" y="4091502"/>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0562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slide" type="blank" preserve="1">
  <p:cSld name="Blank slide">
    <p:spTree>
      <p:nvGrpSpPr>
        <p:cNvPr id="1" name="Shape 1870"/>
        <p:cNvGrpSpPr/>
        <p:nvPr/>
      </p:nvGrpSpPr>
      <p:grpSpPr>
        <a:xfrm>
          <a:off x="0" y="0"/>
          <a:ext cx="0" cy="0"/>
          <a:chOff x="0" y="0"/>
          <a:chExt cx="0" cy="0"/>
        </a:xfrm>
      </p:grpSpPr>
    </p:spTree>
    <p:extLst>
      <p:ext uri="{BB962C8B-B14F-4D97-AF65-F5344CB8AC3E}">
        <p14:creationId xmlns:p14="http://schemas.microsoft.com/office/powerpoint/2010/main" val="3932844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6"/>
        <p:cNvGrpSpPr/>
        <p:nvPr/>
      </p:nvGrpSpPr>
      <p:grpSpPr>
        <a:xfrm>
          <a:off x="0" y="0"/>
          <a:ext cx="0" cy="0"/>
          <a:chOff x="0" y="0"/>
          <a:chExt cx="0" cy="0"/>
        </a:xfrm>
      </p:grpSpPr>
      <p:grpSp>
        <p:nvGrpSpPr>
          <p:cNvPr id="277" name="Google Shape;277;p3"/>
          <p:cNvGrpSpPr/>
          <p:nvPr/>
        </p:nvGrpSpPr>
        <p:grpSpPr>
          <a:xfrm>
            <a:off x="-584199" y="-1382400"/>
            <a:ext cx="13004973" cy="9447064"/>
            <a:chOff x="-438149" y="-1036800"/>
            <a:chExt cx="9753730" cy="7085298"/>
          </a:xfrm>
        </p:grpSpPr>
        <p:sp>
          <p:nvSpPr>
            <p:cNvPr id="278" name="Google Shape;278;p3"/>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3"/>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3"/>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3"/>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3"/>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3"/>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3"/>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3"/>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3"/>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3"/>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3"/>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3"/>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3"/>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3"/>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3"/>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3"/>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3"/>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3"/>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3"/>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3"/>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3"/>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3"/>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3"/>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3"/>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2" name="Google Shape;302;p3"/>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3"/>
          <p:cNvSpPr txBox="1">
            <a:spLocks noGrp="1"/>
          </p:cNvSpPr>
          <p:nvPr>
            <p:ph type="title"/>
          </p:nvPr>
        </p:nvSpPr>
        <p:spPr>
          <a:xfrm>
            <a:off x="5017908" y="1548968"/>
            <a:ext cx="3159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333">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en-US"/>
              <a:t>Click to edit Master title style</a:t>
            </a:r>
            <a:endParaRPr/>
          </a:p>
        </p:txBody>
      </p:sp>
      <p:sp>
        <p:nvSpPr>
          <p:cNvPr id="304" name="Google Shape;304;p3"/>
          <p:cNvSpPr txBox="1">
            <a:spLocks noGrp="1"/>
          </p:cNvSpPr>
          <p:nvPr>
            <p:ph type="subTitle" idx="1"/>
          </p:nvPr>
        </p:nvSpPr>
        <p:spPr>
          <a:xfrm>
            <a:off x="3656400" y="4532233"/>
            <a:ext cx="4879200" cy="77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305" name="Google Shape;305;p3"/>
          <p:cNvGrpSpPr/>
          <p:nvPr/>
        </p:nvGrpSpPr>
        <p:grpSpPr>
          <a:xfrm>
            <a:off x="2125857" y="431028"/>
            <a:ext cx="464116" cy="649533"/>
            <a:chOff x="2157913" y="1144688"/>
            <a:chExt cx="267451" cy="374299"/>
          </a:xfrm>
        </p:grpSpPr>
        <p:sp>
          <p:nvSpPr>
            <p:cNvPr id="306" name="Google Shape;306;p3"/>
            <p:cNvSpPr/>
            <p:nvPr/>
          </p:nvSpPr>
          <p:spPr>
            <a:xfrm>
              <a:off x="2157913" y="1468358"/>
              <a:ext cx="50630" cy="50630"/>
            </a:xfrm>
            <a:custGeom>
              <a:avLst/>
              <a:gdLst/>
              <a:ahLst/>
              <a:cxnLst/>
              <a:rect l="l" t="t" r="r" b="b"/>
              <a:pathLst>
                <a:path w="1912" h="1912" extrusionOk="0">
                  <a:moveTo>
                    <a:pt x="968" y="0"/>
                  </a:moveTo>
                  <a:cubicBezTo>
                    <a:pt x="425" y="0"/>
                    <a:pt x="1" y="425"/>
                    <a:pt x="1" y="968"/>
                  </a:cubicBezTo>
                  <a:cubicBezTo>
                    <a:pt x="1" y="1487"/>
                    <a:pt x="425" y="1911"/>
                    <a:pt x="968" y="1911"/>
                  </a:cubicBezTo>
                  <a:cubicBezTo>
                    <a:pt x="1487" y="1911"/>
                    <a:pt x="1912" y="1487"/>
                    <a:pt x="1912" y="968"/>
                  </a:cubicBezTo>
                  <a:cubicBezTo>
                    <a:pt x="1912" y="425"/>
                    <a:pt x="1487" y="0"/>
                    <a:pt x="968" y="0"/>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3"/>
            <p:cNvSpPr/>
            <p:nvPr/>
          </p:nvSpPr>
          <p:spPr>
            <a:xfrm>
              <a:off x="2392211" y="1144688"/>
              <a:ext cx="33153" cy="33788"/>
            </a:xfrm>
            <a:custGeom>
              <a:avLst/>
              <a:gdLst/>
              <a:ahLst/>
              <a:cxnLst/>
              <a:rect l="l" t="t" r="r" b="b"/>
              <a:pathLst>
                <a:path w="1252" h="1276" extrusionOk="0">
                  <a:moveTo>
                    <a:pt x="638" y="1"/>
                  </a:moveTo>
                  <a:cubicBezTo>
                    <a:pt x="284" y="1"/>
                    <a:pt x="1" y="284"/>
                    <a:pt x="1" y="638"/>
                  </a:cubicBezTo>
                  <a:cubicBezTo>
                    <a:pt x="1" y="992"/>
                    <a:pt x="284" y="1275"/>
                    <a:pt x="638" y="1275"/>
                  </a:cubicBezTo>
                  <a:cubicBezTo>
                    <a:pt x="992" y="1275"/>
                    <a:pt x="1251" y="992"/>
                    <a:pt x="1251" y="638"/>
                  </a:cubicBezTo>
                  <a:cubicBezTo>
                    <a:pt x="1251" y="284"/>
                    <a:pt x="992" y="1"/>
                    <a:pt x="638"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3"/>
          <p:cNvSpPr/>
          <p:nvPr/>
        </p:nvSpPr>
        <p:spPr>
          <a:xfrm>
            <a:off x="10880882" y="1995400"/>
            <a:ext cx="97517" cy="97517"/>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3"/>
          <p:cNvSpPr/>
          <p:nvPr/>
        </p:nvSpPr>
        <p:spPr>
          <a:xfrm>
            <a:off x="9500598" y="1108716"/>
            <a:ext cx="146537" cy="147813"/>
          </a:xfrm>
          <a:custGeom>
            <a:avLst/>
            <a:gdLst/>
            <a:ahLst/>
            <a:cxnLst/>
            <a:rect l="l" t="t" r="r" b="b"/>
            <a:pathLst>
              <a:path w="2738" h="2762" extrusionOk="0">
                <a:moveTo>
                  <a:pt x="1369" y="0"/>
                </a:moveTo>
                <a:cubicBezTo>
                  <a:pt x="614" y="0"/>
                  <a:pt x="0" y="614"/>
                  <a:pt x="0" y="1369"/>
                </a:cubicBezTo>
                <a:cubicBezTo>
                  <a:pt x="0" y="2124"/>
                  <a:pt x="614" y="2761"/>
                  <a:pt x="1369" y="2761"/>
                </a:cubicBezTo>
                <a:cubicBezTo>
                  <a:pt x="2124" y="2761"/>
                  <a:pt x="2737" y="2124"/>
                  <a:pt x="2737" y="1369"/>
                </a:cubicBezTo>
                <a:cubicBezTo>
                  <a:pt x="2737" y="614"/>
                  <a:pt x="2124" y="0"/>
                  <a:pt x="1369" y="0"/>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3"/>
          <p:cNvSpPr/>
          <p:nvPr/>
        </p:nvSpPr>
        <p:spPr>
          <a:xfrm>
            <a:off x="1493353" y="4121645"/>
            <a:ext cx="121044" cy="122707"/>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3"/>
          <p:cNvGrpSpPr/>
          <p:nvPr/>
        </p:nvGrpSpPr>
        <p:grpSpPr>
          <a:xfrm>
            <a:off x="9716753" y="3386061"/>
            <a:ext cx="1402120" cy="1394907"/>
            <a:chOff x="7287565" y="2539546"/>
            <a:chExt cx="1051590" cy="1046180"/>
          </a:xfrm>
        </p:grpSpPr>
        <p:sp>
          <p:nvSpPr>
            <p:cNvPr id="312" name="Google Shape;312;p3"/>
            <p:cNvSpPr/>
            <p:nvPr/>
          </p:nvSpPr>
          <p:spPr>
            <a:xfrm>
              <a:off x="8290285" y="2539546"/>
              <a:ext cx="48870" cy="48909"/>
            </a:xfrm>
            <a:custGeom>
              <a:avLst/>
              <a:gdLst/>
              <a:ahLst/>
              <a:cxnLst/>
              <a:rect l="l" t="t" r="r" b="b"/>
              <a:pathLst>
                <a:path w="1251" h="1252" extrusionOk="0">
                  <a:moveTo>
                    <a:pt x="637" y="1"/>
                  </a:moveTo>
                  <a:cubicBezTo>
                    <a:pt x="283" y="1"/>
                    <a:pt x="0" y="284"/>
                    <a:pt x="0" y="614"/>
                  </a:cubicBezTo>
                  <a:cubicBezTo>
                    <a:pt x="0" y="968"/>
                    <a:pt x="283" y="1251"/>
                    <a:pt x="637" y="1251"/>
                  </a:cubicBezTo>
                  <a:cubicBezTo>
                    <a:pt x="968" y="1251"/>
                    <a:pt x="1251" y="968"/>
                    <a:pt x="1251" y="614"/>
                  </a:cubicBezTo>
                  <a:cubicBezTo>
                    <a:pt x="1251" y="284"/>
                    <a:pt x="968" y="1"/>
                    <a:pt x="637"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3"/>
            <p:cNvSpPr/>
            <p:nvPr/>
          </p:nvSpPr>
          <p:spPr>
            <a:xfrm>
              <a:off x="7287565" y="3438509"/>
              <a:ext cx="147217" cy="147217"/>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08679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4"/>
        <p:cNvGrpSpPr/>
        <p:nvPr/>
      </p:nvGrpSpPr>
      <p:grpSpPr>
        <a:xfrm>
          <a:off x="0" y="0"/>
          <a:ext cx="0" cy="0"/>
          <a:chOff x="0" y="0"/>
          <a:chExt cx="0" cy="0"/>
        </a:xfrm>
      </p:grpSpPr>
      <p:grpSp>
        <p:nvGrpSpPr>
          <p:cNvPr id="315" name="Google Shape;315;p4"/>
          <p:cNvGrpSpPr/>
          <p:nvPr/>
        </p:nvGrpSpPr>
        <p:grpSpPr>
          <a:xfrm>
            <a:off x="-584199" y="-1382400"/>
            <a:ext cx="13004973" cy="9447064"/>
            <a:chOff x="-438149" y="-1036800"/>
            <a:chExt cx="9753730" cy="7085298"/>
          </a:xfrm>
        </p:grpSpPr>
        <p:sp>
          <p:nvSpPr>
            <p:cNvPr id="316" name="Google Shape;316;p4"/>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4"/>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4"/>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0" name="Google Shape;340;p4"/>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1" name="Google Shape;341;p4"/>
          <p:cNvGrpSpPr/>
          <p:nvPr/>
        </p:nvGrpSpPr>
        <p:grpSpPr>
          <a:xfrm>
            <a:off x="9929855" y="5884972"/>
            <a:ext cx="898116" cy="589304"/>
            <a:chOff x="3803666" y="3748079"/>
            <a:chExt cx="673587" cy="441978"/>
          </a:xfrm>
        </p:grpSpPr>
        <p:sp>
          <p:nvSpPr>
            <p:cNvPr id="342" name="Google Shape;342;p4"/>
            <p:cNvSpPr/>
            <p:nvPr/>
          </p:nvSpPr>
          <p:spPr>
            <a:xfrm>
              <a:off x="3803666" y="3748926"/>
              <a:ext cx="308677" cy="441130"/>
            </a:xfrm>
            <a:custGeom>
              <a:avLst/>
              <a:gdLst/>
              <a:ahLst/>
              <a:cxnLst/>
              <a:rect l="l" t="t" r="r" b="b"/>
              <a:pathLst>
                <a:path w="11657" h="16659" extrusionOk="0">
                  <a:moveTo>
                    <a:pt x="11656" y="0"/>
                  </a:moveTo>
                  <a:lnTo>
                    <a:pt x="11656" y="0"/>
                  </a:lnTo>
                  <a:cubicBezTo>
                    <a:pt x="5663" y="472"/>
                    <a:pt x="1393" y="5993"/>
                    <a:pt x="2478" y="11916"/>
                  </a:cubicBezTo>
                  <a:lnTo>
                    <a:pt x="0" y="12624"/>
                  </a:lnTo>
                  <a:lnTo>
                    <a:pt x="1157" y="16658"/>
                  </a:lnTo>
                  <a:lnTo>
                    <a:pt x="1864" y="16446"/>
                  </a:lnTo>
                  <a:lnTo>
                    <a:pt x="1275" y="14370"/>
                  </a:lnTo>
                  <a:lnTo>
                    <a:pt x="1393" y="14323"/>
                  </a:lnTo>
                  <a:lnTo>
                    <a:pt x="1982" y="16423"/>
                  </a:lnTo>
                  <a:lnTo>
                    <a:pt x="2737" y="16210"/>
                  </a:lnTo>
                  <a:lnTo>
                    <a:pt x="2148" y="14110"/>
                  </a:lnTo>
                  <a:lnTo>
                    <a:pt x="2289" y="14063"/>
                  </a:lnTo>
                  <a:lnTo>
                    <a:pt x="2879" y="16163"/>
                  </a:lnTo>
                  <a:lnTo>
                    <a:pt x="3610" y="15951"/>
                  </a:lnTo>
                  <a:lnTo>
                    <a:pt x="3021" y="13851"/>
                  </a:lnTo>
                  <a:lnTo>
                    <a:pt x="3162" y="13827"/>
                  </a:lnTo>
                  <a:lnTo>
                    <a:pt x="3752" y="15927"/>
                  </a:lnTo>
                  <a:lnTo>
                    <a:pt x="4484" y="15715"/>
                  </a:lnTo>
                  <a:lnTo>
                    <a:pt x="3894" y="13615"/>
                  </a:lnTo>
                  <a:lnTo>
                    <a:pt x="4012" y="13567"/>
                  </a:lnTo>
                  <a:lnTo>
                    <a:pt x="4602" y="15667"/>
                  </a:lnTo>
                  <a:lnTo>
                    <a:pt x="5357" y="15455"/>
                  </a:lnTo>
                  <a:lnTo>
                    <a:pt x="4767" y="13355"/>
                  </a:lnTo>
                  <a:lnTo>
                    <a:pt x="4885" y="13308"/>
                  </a:lnTo>
                  <a:lnTo>
                    <a:pt x="5475" y="15408"/>
                  </a:lnTo>
                  <a:lnTo>
                    <a:pt x="5781" y="15314"/>
                  </a:lnTo>
                  <a:cubicBezTo>
                    <a:pt x="4719" y="11727"/>
                    <a:pt x="4743" y="7716"/>
                    <a:pt x="6701" y="4554"/>
                  </a:cubicBezTo>
                  <a:cubicBezTo>
                    <a:pt x="7881" y="2619"/>
                    <a:pt x="9674" y="1204"/>
                    <a:pt x="11656"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3928031" y="3748079"/>
              <a:ext cx="549222" cy="406362"/>
            </a:xfrm>
            <a:custGeom>
              <a:avLst/>
              <a:gdLst/>
              <a:ahLst/>
              <a:cxnLst/>
              <a:rect l="l" t="t" r="r" b="b"/>
              <a:pathLst>
                <a:path w="20741" h="15346" extrusionOk="0">
                  <a:moveTo>
                    <a:pt x="7685" y="4119"/>
                  </a:moveTo>
                  <a:cubicBezTo>
                    <a:pt x="9947" y="4119"/>
                    <a:pt x="12088" y="5406"/>
                    <a:pt x="13096" y="7535"/>
                  </a:cubicBezTo>
                  <a:lnTo>
                    <a:pt x="1747" y="10792"/>
                  </a:lnTo>
                  <a:cubicBezTo>
                    <a:pt x="1393" y="7889"/>
                    <a:pt x="3233" y="5152"/>
                    <a:pt x="6041" y="4350"/>
                  </a:cubicBezTo>
                  <a:cubicBezTo>
                    <a:pt x="6586" y="4194"/>
                    <a:pt x="7139" y="4119"/>
                    <a:pt x="7685" y="4119"/>
                  </a:cubicBezTo>
                  <a:close/>
                  <a:moveTo>
                    <a:pt x="7716" y="0"/>
                  </a:moveTo>
                  <a:cubicBezTo>
                    <a:pt x="7450" y="0"/>
                    <a:pt x="7183" y="11"/>
                    <a:pt x="6914" y="32"/>
                  </a:cubicBezTo>
                  <a:cubicBezTo>
                    <a:pt x="4955" y="1212"/>
                    <a:pt x="3162" y="2651"/>
                    <a:pt x="1959" y="4586"/>
                  </a:cubicBezTo>
                  <a:cubicBezTo>
                    <a:pt x="24" y="7748"/>
                    <a:pt x="0" y="11759"/>
                    <a:pt x="1086" y="15346"/>
                  </a:cubicBezTo>
                  <a:lnTo>
                    <a:pt x="1511" y="15228"/>
                  </a:lnTo>
                  <a:lnTo>
                    <a:pt x="921" y="13128"/>
                  </a:lnTo>
                  <a:lnTo>
                    <a:pt x="1062" y="13080"/>
                  </a:lnTo>
                  <a:lnTo>
                    <a:pt x="1652" y="15180"/>
                  </a:lnTo>
                  <a:lnTo>
                    <a:pt x="2384" y="14968"/>
                  </a:lnTo>
                  <a:lnTo>
                    <a:pt x="1794" y="12868"/>
                  </a:lnTo>
                  <a:lnTo>
                    <a:pt x="1935" y="12844"/>
                  </a:lnTo>
                  <a:lnTo>
                    <a:pt x="2525" y="14921"/>
                  </a:lnTo>
                  <a:lnTo>
                    <a:pt x="3257" y="14708"/>
                  </a:lnTo>
                  <a:lnTo>
                    <a:pt x="2667" y="12632"/>
                  </a:lnTo>
                  <a:lnTo>
                    <a:pt x="2808" y="12585"/>
                  </a:lnTo>
                  <a:lnTo>
                    <a:pt x="3398" y="14685"/>
                  </a:lnTo>
                  <a:lnTo>
                    <a:pt x="4130" y="14473"/>
                  </a:lnTo>
                  <a:lnTo>
                    <a:pt x="3540" y="12373"/>
                  </a:lnTo>
                  <a:lnTo>
                    <a:pt x="3681" y="12325"/>
                  </a:lnTo>
                  <a:lnTo>
                    <a:pt x="4271" y="14425"/>
                  </a:lnTo>
                  <a:lnTo>
                    <a:pt x="5026" y="14213"/>
                  </a:lnTo>
                  <a:lnTo>
                    <a:pt x="4436" y="12113"/>
                  </a:lnTo>
                  <a:lnTo>
                    <a:pt x="4554" y="12089"/>
                  </a:lnTo>
                  <a:lnTo>
                    <a:pt x="5144" y="14189"/>
                  </a:lnTo>
                  <a:lnTo>
                    <a:pt x="5899" y="13977"/>
                  </a:lnTo>
                  <a:lnTo>
                    <a:pt x="5309" y="11877"/>
                  </a:lnTo>
                  <a:lnTo>
                    <a:pt x="5427" y="11830"/>
                  </a:lnTo>
                  <a:lnTo>
                    <a:pt x="6017" y="13930"/>
                  </a:lnTo>
                  <a:lnTo>
                    <a:pt x="6772" y="13717"/>
                  </a:lnTo>
                  <a:lnTo>
                    <a:pt x="6182" y="11617"/>
                  </a:lnTo>
                  <a:lnTo>
                    <a:pt x="6324" y="11594"/>
                  </a:lnTo>
                  <a:lnTo>
                    <a:pt x="6914" y="13670"/>
                  </a:lnTo>
                  <a:lnTo>
                    <a:pt x="7645" y="13458"/>
                  </a:lnTo>
                  <a:lnTo>
                    <a:pt x="7055" y="11382"/>
                  </a:lnTo>
                  <a:lnTo>
                    <a:pt x="7197" y="11334"/>
                  </a:lnTo>
                  <a:lnTo>
                    <a:pt x="7787" y="13434"/>
                  </a:lnTo>
                  <a:lnTo>
                    <a:pt x="8518" y="13222"/>
                  </a:lnTo>
                  <a:lnTo>
                    <a:pt x="7928" y="11122"/>
                  </a:lnTo>
                  <a:lnTo>
                    <a:pt x="8070" y="11075"/>
                  </a:lnTo>
                  <a:lnTo>
                    <a:pt x="8660" y="13175"/>
                  </a:lnTo>
                  <a:lnTo>
                    <a:pt x="9391" y="12962"/>
                  </a:lnTo>
                  <a:lnTo>
                    <a:pt x="8802" y="10862"/>
                  </a:lnTo>
                  <a:lnTo>
                    <a:pt x="8943" y="10839"/>
                  </a:lnTo>
                  <a:lnTo>
                    <a:pt x="9533" y="12915"/>
                  </a:lnTo>
                  <a:lnTo>
                    <a:pt x="10264" y="12703"/>
                  </a:lnTo>
                  <a:lnTo>
                    <a:pt x="9675" y="10626"/>
                  </a:lnTo>
                  <a:lnTo>
                    <a:pt x="9816" y="10579"/>
                  </a:lnTo>
                  <a:lnTo>
                    <a:pt x="10406" y="12679"/>
                  </a:lnTo>
                  <a:lnTo>
                    <a:pt x="11137" y="12467"/>
                  </a:lnTo>
                  <a:lnTo>
                    <a:pt x="10548" y="10367"/>
                  </a:lnTo>
                  <a:lnTo>
                    <a:pt x="10689" y="10320"/>
                  </a:lnTo>
                  <a:lnTo>
                    <a:pt x="11279" y="12420"/>
                  </a:lnTo>
                  <a:lnTo>
                    <a:pt x="12034" y="12207"/>
                  </a:lnTo>
                  <a:lnTo>
                    <a:pt x="11444" y="10107"/>
                  </a:lnTo>
                  <a:lnTo>
                    <a:pt x="11562" y="10084"/>
                  </a:lnTo>
                  <a:lnTo>
                    <a:pt x="12152" y="12184"/>
                  </a:lnTo>
                  <a:lnTo>
                    <a:pt x="12907" y="11971"/>
                  </a:lnTo>
                  <a:lnTo>
                    <a:pt x="12317" y="9871"/>
                  </a:lnTo>
                  <a:lnTo>
                    <a:pt x="12435" y="9824"/>
                  </a:lnTo>
                  <a:lnTo>
                    <a:pt x="13025" y="11924"/>
                  </a:lnTo>
                  <a:lnTo>
                    <a:pt x="13780" y="11712"/>
                  </a:lnTo>
                  <a:lnTo>
                    <a:pt x="13190" y="9612"/>
                  </a:lnTo>
                  <a:lnTo>
                    <a:pt x="13332" y="9588"/>
                  </a:lnTo>
                  <a:lnTo>
                    <a:pt x="13922" y="11665"/>
                  </a:lnTo>
                  <a:lnTo>
                    <a:pt x="14653" y="11452"/>
                  </a:lnTo>
                  <a:lnTo>
                    <a:pt x="14063" y="9376"/>
                  </a:lnTo>
                  <a:lnTo>
                    <a:pt x="14205" y="9329"/>
                  </a:lnTo>
                  <a:lnTo>
                    <a:pt x="14795" y="11429"/>
                  </a:lnTo>
                  <a:lnTo>
                    <a:pt x="15526" y="11216"/>
                  </a:lnTo>
                  <a:lnTo>
                    <a:pt x="14936" y="9116"/>
                  </a:lnTo>
                  <a:lnTo>
                    <a:pt x="15078" y="9069"/>
                  </a:lnTo>
                  <a:lnTo>
                    <a:pt x="15668" y="11169"/>
                  </a:lnTo>
                  <a:lnTo>
                    <a:pt x="16399" y="10957"/>
                  </a:lnTo>
                  <a:lnTo>
                    <a:pt x="15809" y="8857"/>
                  </a:lnTo>
                  <a:lnTo>
                    <a:pt x="15951" y="8833"/>
                  </a:lnTo>
                  <a:lnTo>
                    <a:pt x="16541" y="10910"/>
                  </a:lnTo>
                  <a:lnTo>
                    <a:pt x="17272" y="10697"/>
                  </a:lnTo>
                  <a:lnTo>
                    <a:pt x="16682" y="8621"/>
                  </a:lnTo>
                  <a:lnTo>
                    <a:pt x="16824" y="8574"/>
                  </a:lnTo>
                  <a:lnTo>
                    <a:pt x="17414" y="10674"/>
                  </a:lnTo>
                  <a:lnTo>
                    <a:pt x="18145" y="10461"/>
                  </a:lnTo>
                  <a:lnTo>
                    <a:pt x="17555" y="8361"/>
                  </a:lnTo>
                  <a:lnTo>
                    <a:pt x="17697" y="8314"/>
                  </a:lnTo>
                  <a:lnTo>
                    <a:pt x="18287" y="10414"/>
                  </a:lnTo>
                  <a:lnTo>
                    <a:pt x="19042" y="10202"/>
                  </a:lnTo>
                  <a:lnTo>
                    <a:pt x="18452" y="8102"/>
                  </a:lnTo>
                  <a:lnTo>
                    <a:pt x="18570" y="8078"/>
                  </a:lnTo>
                  <a:lnTo>
                    <a:pt x="19160" y="10178"/>
                  </a:lnTo>
                  <a:lnTo>
                    <a:pt x="19915" y="9966"/>
                  </a:lnTo>
                  <a:lnTo>
                    <a:pt x="19325" y="7866"/>
                  </a:lnTo>
                  <a:lnTo>
                    <a:pt x="19443" y="7819"/>
                  </a:lnTo>
                  <a:lnTo>
                    <a:pt x="20033" y="9919"/>
                  </a:lnTo>
                  <a:lnTo>
                    <a:pt x="20741" y="9706"/>
                  </a:lnTo>
                  <a:lnTo>
                    <a:pt x="19561" y="5671"/>
                  </a:lnTo>
                  <a:lnTo>
                    <a:pt x="17083" y="6379"/>
                  </a:lnTo>
                  <a:cubicBezTo>
                    <a:pt x="15555" y="2524"/>
                    <a:pt x="11820" y="0"/>
                    <a:pt x="7716" y="0"/>
                  </a:cubicBezTo>
                  <a:close/>
                </a:path>
              </a:pathLst>
            </a:custGeom>
            <a:solidFill>
              <a:srgbClr val="4CA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3836766" y="4128178"/>
              <a:ext cx="20045" cy="56270"/>
            </a:xfrm>
            <a:custGeom>
              <a:avLst/>
              <a:gdLst/>
              <a:ahLst/>
              <a:cxnLst/>
              <a:rect l="l" t="t" r="r" b="b"/>
              <a:pathLst>
                <a:path w="757" h="2125" extrusionOk="0">
                  <a:moveTo>
                    <a:pt x="143" y="1"/>
                  </a:moveTo>
                  <a:lnTo>
                    <a:pt x="1" y="24"/>
                  </a:lnTo>
                  <a:lnTo>
                    <a:pt x="614" y="2124"/>
                  </a:lnTo>
                  <a:lnTo>
                    <a:pt x="756" y="2077"/>
                  </a:lnTo>
                  <a:lnTo>
                    <a:pt x="1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3860519" y="4121293"/>
              <a:ext cx="19410" cy="56270"/>
            </a:xfrm>
            <a:custGeom>
              <a:avLst/>
              <a:gdLst/>
              <a:ahLst/>
              <a:cxnLst/>
              <a:rect l="l" t="t" r="r" b="b"/>
              <a:pathLst>
                <a:path w="733" h="2125" extrusionOk="0">
                  <a:moveTo>
                    <a:pt x="119" y="1"/>
                  </a:moveTo>
                  <a:lnTo>
                    <a:pt x="1" y="48"/>
                  </a:lnTo>
                  <a:lnTo>
                    <a:pt x="590" y="2125"/>
                  </a:lnTo>
                  <a:lnTo>
                    <a:pt x="732" y="2101"/>
                  </a:lnTo>
                  <a:lnTo>
                    <a:pt x="1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3883636" y="4114435"/>
              <a:ext cx="19410" cy="56879"/>
            </a:xfrm>
            <a:custGeom>
              <a:avLst/>
              <a:gdLst/>
              <a:ahLst/>
              <a:cxnLst/>
              <a:rect l="l" t="t" r="r" b="b"/>
              <a:pathLst>
                <a:path w="733" h="2148" extrusionOk="0">
                  <a:moveTo>
                    <a:pt x="119" y="0"/>
                  </a:moveTo>
                  <a:lnTo>
                    <a:pt x="1" y="48"/>
                  </a:lnTo>
                  <a:lnTo>
                    <a:pt x="590" y="2148"/>
                  </a:lnTo>
                  <a:lnTo>
                    <a:pt x="732" y="2100"/>
                  </a:lnTo>
                  <a:lnTo>
                    <a:pt x="1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3906754" y="4108185"/>
              <a:ext cx="19410" cy="56270"/>
            </a:xfrm>
            <a:custGeom>
              <a:avLst/>
              <a:gdLst/>
              <a:ahLst/>
              <a:cxnLst/>
              <a:rect l="l" t="t" r="r" b="b"/>
              <a:pathLst>
                <a:path w="733" h="2125" extrusionOk="0">
                  <a:moveTo>
                    <a:pt x="119" y="0"/>
                  </a:moveTo>
                  <a:lnTo>
                    <a:pt x="1" y="24"/>
                  </a:lnTo>
                  <a:lnTo>
                    <a:pt x="591" y="2124"/>
                  </a:lnTo>
                  <a:lnTo>
                    <a:pt x="732" y="2077"/>
                  </a:lnTo>
                  <a:lnTo>
                    <a:pt x="1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3929871" y="4101300"/>
              <a:ext cx="19410" cy="56270"/>
            </a:xfrm>
            <a:custGeom>
              <a:avLst/>
              <a:gdLst/>
              <a:ahLst/>
              <a:cxnLst/>
              <a:rect l="l" t="t" r="r" b="b"/>
              <a:pathLst>
                <a:path w="733" h="2125" extrusionOk="0">
                  <a:moveTo>
                    <a:pt x="142" y="1"/>
                  </a:moveTo>
                  <a:lnTo>
                    <a:pt x="1" y="48"/>
                  </a:lnTo>
                  <a:lnTo>
                    <a:pt x="591" y="2125"/>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3952988" y="4094442"/>
              <a:ext cx="19410" cy="56879"/>
            </a:xfrm>
            <a:custGeom>
              <a:avLst/>
              <a:gdLst/>
              <a:ahLst/>
              <a:cxnLst/>
              <a:rect l="l" t="t" r="r" b="b"/>
              <a:pathLst>
                <a:path w="733" h="2148" extrusionOk="0">
                  <a:moveTo>
                    <a:pt x="142" y="0"/>
                  </a:moveTo>
                  <a:lnTo>
                    <a:pt x="1" y="48"/>
                  </a:lnTo>
                  <a:lnTo>
                    <a:pt x="591" y="2148"/>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3976106" y="4088193"/>
              <a:ext cx="19410" cy="56244"/>
            </a:xfrm>
            <a:custGeom>
              <a:avLst/>
              <a:gdLst/>
              <a:ahLst/>
              <a:cxnLst/>
              <a:rect l="l" t="t" r="r" b="b"/>
              <a:pathLst>
                <a:path w="733" h="2124" extrusionOk="0">
                  <a:moveTo>
                    <a:pt x="142" y="0"/>
                  </a:moveTo>
                  <a:lnTo>
                    <a:pt x="1" y="24"/>
                  </a:lnTo>
                  <a:lnTo>
                    <a:pt x="591"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3999223" y="4081308"/>
              <a:ext cx="19410" cy="56270"/>
            </a:xfrm>
            <a:custGeom>
              <a:avLst/>
              <a:gdLst/>
              <a:ahLst/>
              <a:cxnLst/>
              <a:rect l="l" t="t" r="r" b="b"/>
              <a:pathLst>
                <a:path w="733" h="2125" extrusionOk="0">
                  <a:moveTo>
                    <a:pt x="142" y="1"/>
                  </a:moveTo>
                  <a:lnTo>
                    <a:pt x="1" y="48"/>
                  </a:lnTo>
                  <a:lnTo>
                    <a:pt x="614" y="2124"/>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4022340" y="4074449"/>
              <a:ext cx="19410" cy="56879"/>
            </a:xfrm>
            <a:custGeom>
              <a:avLst/>
              <a:gdLst/>
              <a:ahLst/>
              <a:cxnLst/>
              <a:rect l="l" t="t" r="r" b="b"/>
              <a:pathLst>
                <a:path w="733" h="2148" extrusionOk="0">
                  <a:moveTo>
                    <a:pt x="142" y="0"/>
                  </a:moveTo>
                  <a:lnTo>
                    <a:pt x="1" y="48"/>
                  </a:lnTo>
                  <a:lnTo>
                    <a:pt x="614" y="2148"/>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4045458" y="4068200"/>
              <a:ext cx="19410" cy="56244"/>
            </a:xfrm>
            <a:custGeom>
              <a:avLst/>
              <a:gdLst/>
              <a:ahLst/>
              <a:cxnLst/>
              <a:rect l="l" t="t" r="r" b="b"/>
              <a:pathLst>
                <a:path w="733" h="2124" extrusionOk="0">
                  <a:moveTo>
                    <a:pt x="142" y="0"/>
                  </a:moveTo>
                  <a:lnTo>
                    <a:pt x="1" y="24"/>
                  </a:lnTo>
                  <a:lnTo>
                    <a:pt x="614"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4068575" y="4061315"/>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4091692" y="4054457"/>
              <a:ext cx="20019" cy="56879"/>
            </a:xfrm>
            <a:custGeom>
              <a:avLst/>
              <a:gdLst/>
              <a:ahLst/>
              <a:cxnLst/>
              <a:rect l="l" t="t" r="r" b="b"/>
              <a:pathLst>
                <a:path w="756" h="2148" extrusionOk="0">
                  <a:moveTo>
                    <a:pt x="142" y="0"/>
                  </a:moveTo>
                  <a:lnTo>
                    <a:pt x="1" y="47"/>
                  </a:lnTo>
                  <a:lnTo>
                    <a:pt x="614" y="2147"/>
                  </a:lnTo>
                  <a:lnTo>
                    <a:pt x="756"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4114810" y="4048207"/>
              <a:ext cx="20019" cy="56244"/>
            </a:xfrm>
            <a:custGeom>
              <a:avLst/>
              <a:gdLst/>
              <a:ahLst/>
              <a:cxnLst/>
              <a:rect l="l" t="t" r="r" b="b"/>
              <a:pathLst>
                <a:path w="756" h="2124" extrusionOk="0">
                  <a:moveTo>
                    <a:pt x="142" y="0"/>
                  </a:moveTo>
                  <a:lnTo>
                    <a:pt x="1" y="24"/>
                  </a:lnTo>
                  <a:lnTo>
                    <a:pt x="614" y="2124"/>
                  </a:lnTo>
                  <a:lnTo>
                    <a:pt x="756"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4138563" y="4041322"/>
              <a:ext cx="19383" cy="56270"/>
            </a:xfrm>
            <a:custGeom>
              <a:avLst/>
              <a:gdLst/>
              <a:ahLst/>
              <a:cxnLst/>
              <a:rect l="l" t="t" r="r" b="b"/>
              <a:pathLst>
                <a:path w="732" h="2125" extrusionOk="0">
                  <a:moveTo>
                    <a:pt x="118" y="1"/>
                  </a:moveTo>
                  <a:lnTo>
                    <a:pt x="0" y="48"/>
                  </a:lnTo>
                  <a:lnTo>
                    <a:pt x="590" y="2124"/>
                  </a:lnTo>
                  <a:lnTo>
                    <a:pt x="732" y="2101"/>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4161680" y="4034464"/>
              <a:ext cx="19383" cy="56879"/>
            </a:xfrm>
            <a:custGeom>
              <a:avLst/>
              <a:gdLst/>
              <a:ahLst/>
              <a:cxnLst/>
              <a:rect l="l" t="t" r="r" b="b"/>
              <a:pathLst>
                <a:path w="732" h="2148" extrusionOk="0">
                  <a:moveTo>
                    <a:pt x="118" y="0"/>
                  </a:moveTo>
                  <a:lnTo>
                    <a:pt x="1" y="47"/>
                  </a:lnTo>
                  <a:lnTo>
                    <a:pt x="590" y="2147"/>
                  </a:lnTo>
                  <a:lnTo>
                    <a:pt x="732" y="2100"/>
                  </a:lnTo>
                  <a:lnTo>
                    <a:pt x="1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4184797" y="4028214"/>
              <a:ext cx="19383" cy="56244"/>
            </a:xfrm>
            <a:custGeom>
              <a:avLst/>
              <a:gdLst/>
              <a:ahLst/>
              <a:cxnLst/>
              <a:rect l="l" t="t" r="r" b="b"/>
              <a:pathLst>
                <a:path w="732" h="2124" extrusionOk="0">
                  <a:moveTo>
                    <a:pt x="119" y="0"/>
                  </a:moveTo>
                  <a:lnTo>
                    <a:pt x="1" y="24"/>
                  </a:lnTo>
                  <a:lnTo>
                    <a:pt x="590" y="2124"/>
                  </a:lnTo>
                  <a:lnTo>
                    <a:pt x="732" y="2077"/>
                  </a:lnTo>
                  <a:lnTo>
                    <a:pt x="1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4207915" y="4021330"/>
              <a:ext cx="19383" cy="56270"/>
            </a:xfrm>
            <a:custGeom>
              <a:avLst/>
              <a:gdLst/>
              <a:ahLst/>
              <a:cxnLst/>
              <a:rect l="l" t="t" r="r" b="b"/>
              <a:pathLst>
                <a:path w="732" h="2125" extrusionOk="0">
                  <a:moveTo>
                    <a:pt x="119" y="1"/>
                  </a:moveTo>
                  <a:lnTo>
                    <a:pt x="1" y="48"/>
                  </a:lnTo>
                  <a:lnTo>
                    <a:pt x="590" y="2124"/>
                  </a:lnTo>
                  <a:lnTo>
                    <a:pt x="732" y="2101"/>
                  </a:lnTo>
                  <a:lnTo>
                    <a:pt x="1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4231032" y="4014471"/>
              <a:ext cx="19410" cy="56879"/>
            </a:xfrm>
            <a:custGeom>
              <a:avLst/>
              <a:gdLst/>
              <a:ahLst/>
              <a:cxnLst/>
              <a:rect l="l" t="t" r="r" b="b"/>
              <a:pathLst>
                <a:path w="733" h="2148" extrusionOk="0">
                  <a:moveTo>
                    <a:pt x="142" y="0"/>
                  </a:moveTo>
                  <a:lnTo>
                    <a:pt x="1" y="47"/>
                  </a:lnTo>
                  <a:lnTo>
                    <a:pt x="614" y="2147"/>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4254149" y="4008222"/>
              <a:ext cx="19410" cy="56244"/>
            </a:xfrm>
            <a:custGeom>
              <a:avLst/>
              <a:gdLst/>
              <a:ahLst/>
              <a:cxnLst/>
              <a:rect l="l" t="t" r="r" b="b"/>
              <a:pathLst>
                <a:path w="733" h="2124" extrusionOk="0">
                  <a:moveTo>
                    <a:pt x="142" y="0"/>
                  </a:moveTo>
                  <a:lnTo>
                    <a:pt x="1" y="24"/>
                  </a:lnTo>
                  <a:lnTo>
                    <a:pt x="590"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4277267" y="4001337"/>
              <a:ext cx="19410" cy="56270"/>
            </a:xfrm>
            <a:custGeom>
              <a:avLst/>
              <a:gdLst/>
              <a:ahLst/>
              <a:cxnLst/>
              <a:rect l="l" t="t" r="r" b="b"/>
              <a:pathLst>
                <a:path w="733" h="2125" extrusionOk="0">
                  <a:moveTo>
                    <a:pt x="142" y="1"/>
                  </a:moveTo>
                  <a:lnTo>
                    <a:pt x="1" y="48"/>
                  </a:lnTo>
                  <a:lnTo>
                    <a:pt x="614" y="2124"/>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4300384" y="3994478"/>
              <a:ext cx="19410" cy="56879"/>
            </a:xfrm>
            <a:custGeom>
              <a:avLst/>
              <a:gdLst/>
              <a:ahLst/>
              <a:cxnLst/>
              <a:rect l="l" t="t" r="r" b="b"/>
              <a:pathLst>
                <a:path w="733" h="2148" extrusionOk="0">
                  <a:moveTo>
                    <a:pt x="142" y="0"/>
                  </a:moveTo>
                  <a:lnTo>
                    <a:pt x="1" y="47"/>
                  </a:lnTo>
                  <a:lnTo>
                    <a:pt x="614" y="2147"/>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4323501" y="3988229"/>
              <a:ext cx="20019" cy="56244"/>
            </a:xfrm>
            <a:custGeom>
              <a:avLst/>
              <a:gdLst/>
              <a:ahLst/>
              <a:cxnLst/>
              <a:rect l="l" t="t" r="r" b="b"/>
              <a:pathLst>
                <a:path w="756" h="2124" extrusionOk="0">
                  <a:moveTo>
                    <a:pt x="142" y="0"/>
                  </a:moveTo>
                  <a:lnTo>
                    <a:pt x="1" y="24"/>
                  </a:lnTo>
                  <a:lnTo>
                    <a:pt x="614" y="2124"/>
                  </a:lnTo>
                  <a:lnTo>
                    <a:pt x="756"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4346619" y="3981344"/>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4369736" y="3974486"/>
              <a:ext cx="20019" cy="56879"/>
            </a:xfrm>
            <a:custGeom>
              <a:avLst/>
              <a:gdLst/>
              <a:ahLst/>
              <a:cxnLst/>
              <a:rect l="l" t="t" r="r" b="b"/>
              <a:pathLst>
                <a:path w="756" h="2148" extrusionOk="0">
                  <a:moveTo>
                    <a:pt x="142" y="0"/>
                  </a:moveTo>
                  <a:lnTo>
                    <a:pt x="1" y="47"/>
                  </a:lnTo>
                  <a:lnTo>
                    <a:pt x="614" y="2147"/>
                  </a:lnTo>
                  <a:lnTo>
                    <a:pt x="756"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4393489" y="3968236"/>
              <a:ext cx="19383" cy="56244"/>
            </a:xfrm>
            <a:custGeom>
              <a:avLst/>
              <a:gdLst/>
              <a:ahLst/>
              <a:cxnLst/>
              <a:rect l="l" t="t" r="r" b="b"/>
              <a:pathLst>
                <a:path w="732" h="2124" extrusionOk="0">
                  <a:moveTo>
                    <a:pt x="118" y="0"/>
                  </a:moveTo>
                  <a:lnTo>
                    <a:pt x="0" y="24"/>
                  </a:lnTo>
                  <a:lnTo>
                    <a:pt x="590" y="2124"/>
                  </a:lnTo>
                  <a:lnTo>
                    <a:pt x="732" y="2077"/>
                  </a:lnTo>
                  <a:lnTo>
                    <a:pt x="1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4415970" y="3961352"/>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4439723" y="3954493"/>
              <a:ext cx="19383" cy="56879"/>
            </a:xfrm>
            <a:custGeom>
              <a:avLst/>
              <a:gdLst/>
              <a:ahLst/>
              <a:cxnLst/>
              <a:rect l="l" t="t" r="r" b="b"/>
              <a:pathLst>
                <a:path w="732" h="2148" extrusionOk="0">
                  <a:moveTo>
                    <a:pt x="118" y="0"/>
                  </a:moveTo>
                  <a:lnTo>
                    <a:pt x="0" y="47"/>
                  </a:lnTo>
                  <a:lnTo>
                    <a:pt x="590" y="2147"/>
                  </a:lnTo>
                  <a:lnTo>
                    <a:pt x="732" y="2100"/>
                  </a:lnTo>
                  <a:lnTo>
                    <a:pt x="1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 name="Google Shape;371;p4"/>
          <p:cNvSpPr/>
          <p:nvPr/>
        </p:nvSpPr>
        <p:spPr>
          <a:xfrm>
            <a:off x="9473539" y="3767160"/>
            <a:ext cx="20867" cy="20125"/>
          </a:xfrm>
          <a:custGeom>
            <a:avLst/>
            <a:gdLst/>
            <a:ahLst/>
            <a:cxnLst/>
            <a:rect l="l" t="t" r="r" b="b"/>
            <a:pathLst>
              <a:path w="591" h="570" extrusionOk="0">
                <a:moveTo>
                  <a:pt x="320" y="0"/>
                </a:moveTo>
                <a:cubicBezTo>
                  <a:pt x="308" y="0"/>
                  <a:pt x="296" y="1"/>
                  <a:pt x="284" y="3"/>
                </a:cubicBezTo>
                <a:cubicBezTo>
                  <a:pt x="119" y="3"/>
                  <a:pt x="1" y="145"/>
                  <a:pt x="1" y="310"/>
                </a:cubicBezTo>
                <a:cubicBezTo>
                  <a:pt x="24" y="452"/>
                  <a:pt x="142" y="570"/>
                  <a:pt x="308" y="570"/>
                </a:cubicBezTo>
                <a:cubicBezTo>
                  <a:pt x="473" y="570"/>
                  <a:pt x="591" y="428"/>
                  <a:pt x="567" y="263"/>
                </a:cubicBezTo>
                <a:cubicBezTo>
                  <a:pt x="567" y="112"/>
                  <a:pt x="449" y="0"/>
                  <a:pt x="32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2" name="Google Shape;372;p4"/>
          <p:cNvGrpSpPr/>
          <p:nvPr/>
        </p:nvGrpSpPr>
        <p:grpSpPr>
          <a:xfrm>
            <a:off x="2125857" y="431028"/>
            <a:ext cx="464116" cy="649533"/>
            <a:chOff x="2157913" y="1144688"/>
            <a:chExt cx="267451" cy="374299"/>
          </a:xfrm>
        </p:grpSpPr>
        <p:sp>
          <p:nvSpPr>
            <p:cNvPr id="373" name="Google Shape;373;p4"/>
            <p:cNvSpPr/>
            <p:nvPr/>
          </p:nvSpPr>
          <p:spPr>
            <a:xfrm>
              <a:off x="2157913" y="1468358"/>
              <a:ext cx="50630" cy="50630"/>
            </a:xfrm>
            <a:custGeom>
              <a:avLst/>
              <a:gdLst/>
              <a:ahLst/>
              <a:cxnLst/>
              <a:rect l="l" t="t" r="r" b="b"/>
              <a:pathLst>
                <a:path w="1912" h="1912" extrusionOk="0">
                  <a:moveTo>
                    <a:pt x="968" y="0"/>
                  </a:moveTo>
                  <a:cubicBezTo>
                    <a:pt x="425" y="0"/>
                    <a:pt x="1" y="425"/>
                    <a:pt x="1" y="968"/>
                  </a:cubicBezTo>
                  <a:cubicBezTo>
                    <a:pt x="1" y="1487"/>
                    <a:pt x="425" y="1911"/>
                    <a:pt x="968" y="1911"/>
                  </a:cubicBezTo>
                  <a:cubicBezTo>
                    <a:pt x="1487" y="1911"/>
                    <a:pt x="1912" y="1487"/>
                    <a:pt x="1912" y="968"/>
                  </a:cubicBezTo>
                  <a:cubicBezTo>
                    <a:pt x="1912" y="425"/>
                    <a:pt x="1487" y="0"/>
                    <a:pt x="968" y="0"/>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2392211" y="1144688"/>
              <a:ext cx="33153" cy="33788"/>
            </a:xfrm>
            <a:custGeom>
              <a:avLst/>
              <a:gdLst/>
              <a:ahLst/>
              <a:cxnLst/>
              <a:rect l="l" t="t" r="r" b="b"/>
              <a:pathLst>
                <a:path w="1252" h="1276" extrusionOk="0">
                  <a:moveTo>
                    <a:pt x="638" y="1"/>
                  </a:moveTo>
                  <a:cubicBezTo>
                    <a:pt x="284" y="1"/>
                    <a:pt x="1" y="284"/>
                    <a:pt x="1" y="638"/>
                  </a:cubicBezTo>
                  <a:cubicBezTo>
                    <a:pt x="1" y="992"/>
                    <a:pt x="284" y="1275"/>
                    <a:pt x="638" y="1275"/>
                  </a:cubicBezTo>
                  <a:cubicBezTo>
                    <a:pt x="992" y="1275"/>
                    <a:pt x="1251" y="992"/>
                    <a:pt x="1251" y="638"/>
                  </a:cubicBezTo>
                  <a:cubicBezTo>
                    <a:pt x="1251" y="284"/>
                    <a:pt x="992" y="1"/>
                    <a:pt x="638"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4"/>
          <p:cNvSpPr/>
          <p:nvPr/>
        </p:nvSpPr>
        <p:spPr>
          <a:xfrm>
            <a:off x="9500598" y="1108716"/>
            <a:ext cx="146537" cy="147813"/>
          </a:xfrm>
          <a:custGeom>
            <a:avLst/>
            <a:gdLst/>
            <a:ahLst/>
            <a:cxnLst/>
            <a:rect l="l" t="t" r="r" b="b"/>
            <a:pathLst>
              <a:path w="2738" h="2762" extrusionOk="0">
                <a:moveTo>
                  <a:pt x="1369" y="0"/>
                </a:moveTo>
                <a:cubicBezTo>
                  <a:pt x="614" y="0"/>
                  <a:pt x="0" y="614"/>
                  <a:pt x="0" y="1369"/>
                </a:cubicBezTo>
                <a:cubicBezTo>
                  <a:pt x="0" y="2124"/>
                  <a:pt x="614" y="2761"/>
                  <a:pt x="1369" y="2761"/>
                </a:cubicBezTo>
                <a:cubicBezTo>
                  <a:pt x="2124" y="2761"/>
                  <a:pt x="2737" y="2124"/>
                  <a:pt x="2737" y="1369"/>
                </a:cubicBezTo>
                <a:cubicBezTo>
                  <a:pt x="2737" y="614"/>
                  <a:pt x="2124" y="0"/>
                  <a:pt x="1369" y="0"/>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6" name="Google Shape;376;p4"/>
          <p:cNvGrpSpPr/>
          <p:nvPr/>
        </p:nvGrpSpPr>
        <p:grpSpPr>
          <a:xfrm rot="549653">
            <a:off x="11316579" y="732480"/>
            <a:ext cx="401096" cy="399824"/>
            <a:chOff x="3312562" y="901016"/>
            <a:chExt cx="300835" cy="299881"/>
          </a:xfrm>
        </p:grpSpPr>
        <p:sp>
          <p:nvSpPr>
            <p:cNvPr id="377" name="Google Shape;377;p4"/>
            <p:cNvSpPr/>
            <p:nvPr/>
          </p:nvSpPr>
          <p:spPr>
            <a:xfrm>
              <a:off x="3312562" y="901016"/>
              <a:ext cx="271817" cy="289320"/>
            </a:xfrm>
            <a:custGeom>
              <a:avLst/>
              <a:gdLst/>
              <a:ahLst/>
              <a:cxnLst/>
              <a:rect l="l" t="t" r="r" b="b"/>
              <a:pathLst>
                <a:path w="10265" h="10926" extrusionOk="0">
                  <a:moveTo>
                    <a:pt x="6725" y="1"/>
                  </a:moveTo>
                  <a:cubicBezTo>
                    <a:pt x="6631" y="24"/>
                    <a:pt x="6536" y="95"/>
                    <a:pt x="6466" y="166"/>
                  </a:cubicBezTo>
                  <a:cubicBezTo>
                    <a:pt x="5970" y="685"/>
                    <a:pt x="5498" y="1228"/>
                    <a:pt x="5074" y="1794"/>
                  </a:cubicBezTo>
                  <a:cubicBezTo>
                    <a:pt x="3776" y="3446"/>
                    <a:pt x="2242" y="4885"/>
                    <a:pt x="520" y="6088"/>
                  </a:cubicBezTo>
                  <a:cubicBezTo>
                    <a:pt x="307" y="6206"/>
                    <a:pt x="119" y="6395"/>
                    <a:pt x="24" y="6607"/>
                  </a:cubicBezTo>
                  <a:cubicBezTo>
                    <a:pt x="1" y="6749"/>
                    <a:pt x="1" y="6891"/>
                    <a:pt x="24" y="7009"/>
                  </a:cubicBezTo>
                  <a:cubicBezTo>
                    <a:pt x="95" y="7433"/>
                    <a:pt x="260" y="7834"/>
                    <a:pt x="520" y="8188"/>
                  </a:cubicBezTo>
                  <a:cubicBezTo>
                    <a:pt x="1251" y="9203"/>
                    <a:pt x="2148" y="10100"/>
                    <a:pt x="3186" y="10807"/>
                  </a:cubicBezTo>
                  <a:lnTo>
                    <a:pt x="3351" y="10925"/>
                  </a:lnTo>
                  <a:cubicBezTo>
                    <a:pt x="5357" y="8306"/>
                    <a:pt x="7693" y="5947"/>
                    <a:pt x="10264" y="3918"/>
                  </a:cubicBezTo>
                  <a:cubicBezTo>
                    <a:pt x="10029" y="3752"/>
                    <a:pt x="9793" y="3564"/>
                    <a:pt x="9580" y="3375"/>
                  </a:cubicBezTo>
                  <a:cubicBezTo>
                    <a:pt x="8778" y="2667"/>
                    <a:pt x="8070" y="1865"/>
                    <a:pt x="7433" y="1015"/>
                  </a:cubicBezTo>
                  <a:cubicBezTo>
                    <a:pt x="7174" y="685"/>
                    <a:pt x="6938" y="355"/>
                    <a:pt x="67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3399297" y="1003754"/>
              <a:ext cx="213085" cy="197144"/>
            </a:xfrm>
            <a:custGeom>
              <a:avLst/>
              <a:gdLst/>
              <a:ahLst/>
              <a:cxnLst/>
              <a:rect l="l" t="t" r="r" b="b"/>
              <a:pathLst>
                <a:path w="8047" h="7445" extrusionOk="0">
                  <a:moveTo>
                    <a:pt x="6937" y="1"/>
                  </a:moveTo>
                  <a:cubicBezTo>
                    <a:pt x="4342" y="2030"/>
                    <a:pt x="2030" y="4389"/>
                    <a:pt x="0" y="7008"/>
                  </a:cubicBezTo>
                  <a:cubicBezTo>
                    <a:pt x="307" y="7197"/>
                    <a:pt x="614" y="7339"/>
                    <a:pt x="968" y="7409"/>
                  </a:cubicBezTo>
                  <a:cubicBezTo>
                    <a:pt x="1039" y="7433"/>
                    <a:pt x="1109" y="7445"/>
                    <a:pt x="1177" y="7445"/>
                  </a:cubicBezTo>
                  <a:cubicBezTo>
                    <a:pt x="1245" y="7445"/>
                    <a:pt x="1310" y="7433"/>
                    <a:pt x="1369" y="7409"/>
                  </a:cubicBezTo>
                  <a:cubicBezTo>
                    <a:pt x="1605" y="7315"/>
                    <a:pt x="1794" y="7150"/>
                    <a:pt x="1912" y="6914"/>
                  </a:cubicBezTo>
                  <a:cubicBezTo>
                    <a:pt x="3115" y="5192"/>
                    <a:pt x="4554" y="3658"/>
                    <a:pt x="6206" y="2360"/>
                  </a:cubicBezTo>
                  <a:cubicBezTo>
                    <a:pt x="6796" y="1959"/>
                    <a:pt x="7339" y="1487"/>
                    <a:pt x="7858" y="992"/>
                  </a:cubicBezTo>
                  <a:cubicBezTo>
                    <a:pt x="7952" y="897"/>
                    <a:pt x="7999" y="803"/>
                    <a:pt x="8046" y="685"/>
                  </a:cubicBezTo>
                  <a:cubicBezTo>
                    <a:pt x="8046" y="685"/>
                    <a:pt x="8046" y="661"/>
                    <a:pt x="8046" y="638"/>
                  </a:cubicBezTo>
                  <a:cubicBezTo>
                    <a:pt x="7669" y="472"/>
                    <a:pt x="7291" y="236"/>
                    <a:pt x="69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3489656" y="901534"/>
              <a:ext cx="123741" cy="121464"/>
            </a:xfrm>
            <a:custGeom>
              <a:avLst/>
              <a:gdLst/>
              <a:ahLst/>
              <a:cxnLst/>
              <a:rect l="l" t="t" r="r" b="b"/>
              <a:pathLst>
                <a:path w="4673" h="4587" extrusionOk="0">
                  <a:moveTo>
                    <a:pt x="153" y="0"/>
                  </a:moveTo>
                  <a:cubicBezTo>
                    <a:pt x="118" y="0"/>
                    <a:pt x="83" y="3"/>
                    <a:pt x="47" y="9"/>
                  </a:cubicBezTo>
                  <a:lnTo>
                    <a:pt x="0" y="33"/>
                  </a:lnTo>
                  <a:cubicBezTo>
                    <a:pt x="213" y="387"/>
                    <a:pt x="449" y="717"/>
                    <a:pt x="708" y="1047"/>
                  </a:cubicBezTo>
                  <a:cubicBezTo>
                    <a:pt x="1345" y="1920"/>
                    <a:pt x="2077" y="2699"/>
                    <a:pt x="2855" y="3407"/>
                  </a:cubicBezTo>
                  <a:cubicBezTo>
                    <a:pt x="3398" y="3879"/>
                    <a:pt x="4011" y="4280"/>
                    <a:pt x="4648" y="4587"/>
                  </a:cubicBezTo>
                  <a:cubicBezTo>
                    <a:pt x="4672" y="4492"/>
                    <a:pt x="4648" y="4374"/>
                    <a:pt x="4601" y="4303"/>
                  </a:cubicBezTo>
                  <a:cubicBezTo>
                    <a:pt x="4413" y="3737"/>
                    <a:pt x="4129" y="3242"/>
                    <a:pt x="3752" y="2793"/>
                  </a:cubicBezTo>
                  <a:cubicBezTo>
                    <a:pt x="3091" y="1968"/>
                    <a:pt x="2313" y="1236"/>
                    <a:pt x="1487" y="599"/>
                  </a:cubicBezTo>
                  <a:cubicBezTo>
                    <a:pt x="1156" y="387"/>
                    <a:pt x="802" y="221"/>
                    <a:pt x="449" y="80"/>
                  </a:cubicBezTo>
                  <a:cubicBezTo>
                    <a:pt x="360" y="27"/>
                    <a:pt x="258" y="0"/>
                    <a:pt x="153" y="0"/>
                  </a:cubicBezTo>
                  <a:close/>
                </a:path>
              </a:pathLst>
            </a:custGeom>
            <a:solidFill>
              <a:srgbClr val="E04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3341293" y="943808"/>
              <a:ext cx="186843" cy="186552"/>
            </a:xfrm>
            <a:custGeom>
              <a:avLst/>
              <a:gdLst/>
              <a:ahLst/>
              <a:cxnLst/>
              <a:rect l="l" t="t" r="r" b="b"/>
              <a:pathLst>
                <a:path w="7056" h="7045" extrusionOk="0">
                  <a:moveTo>
                    <a:pt x="5605" y="1"/>
                  </a:moveTo>
                  <a:cubicBezTo>
                    <a:pt x="5575" y="1"/>
                    <a:pt x="5546" y="13"/>
                    <a:pt x="5522" y="36"/>
                  </a:cubicBezTo>
                  <a:lnTo>
                    <a:pt x="48" y="5487"/>
                  </a:lnTo>
                  <a:cubicBezTo>
                    <a:pt x="1" y="5534"/>
                    <a:pt x="1" y="5605"/>
                    <a:pt x="48" y="5676"/>
                  </a:cubicBezTo>
                  <a:lnTo>
                    <a:pt x="378" y="6006"/>
                  </a:lnTo>
                  <a:cubicBezTo>
                    <a:pt x="465" y="5925"/>
                    <a:pt x="559" y="5891"/>
                    <a:pt x="650" y="5891"/>
                  </a:cubicBezTo>
                  <a:cubicBezTo>
                    <a:pt x="957" y="5891"/>
                    <a:pt x="1218" y="6281"/>
                    <a:pt x="945" y="6572"/>
                  </a:cubicBezTo>
                  <a:lnTo>
                    <a:pt x="1417" y="7044"/>
                  </a:lnTo>
                  <a:lnTo>
                    <a:pt x="7056" y="1429"/>
                  </a:lnTo>
                  <a:lnTo>
                    <a:pt x="6584" y="933"/>
                  </a:lnTo>
                  <a:cubicBezTo>
                    <a:pt x="6500" y="1007"/>
                    <a:pt x="6408" y="1038"/>
                    <a:pt x="6321" y="1038"/>
                  </a:cubicBezTo>
                  <a:cubicBezTo>
                    <a:pt x="6017" y="1038"/>
                    <a:pt x="5761" y="660"/>
                    <a:pt x="6018" y="367"/>
                  </a:cubicBezTo>
                  <a:lnTo>
                    <a:pt x="5687" y="36"/>
                  </a:lnTo>
                  <a:cubicBezTo>
                    <a:pt x="5664" y="13"/>
                    <a:pt x="5634" y="1"/>
                    <a:pt x="56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3378789" y="980987"/>
              <a:ext cx="171220" cy="170293"/>
            </a:xfrm>
            <a:custGeom>
              <a:avLst/>
              <a:gdLst/>
              <a:ahLst/>
              <a:cxnLst/>
              <a:rect l="l" t="t" r="r" b="b"/>
              <a:pathLst>
                <a:path w="6466" h="6431" extrusionOk="0">
                  <a:moveTo>
                    <a:pt x="5640" y="1"/>
                  </a:moveTo>
                  <a:lnTo>
                    <a:pt x="1" y="5640"/>
                  </a:lnTo>
                  <a:lnTo>
                    <a:pt x="779" y="6395"/>
                  </a:lnTo>
                  <a:cubicBezTo>
                    <a:pt x="803" y="6419"/>
                    <a:pt x="832" y="6431"/>
                    <a:pt x="865" y="6431"/>
                  </a:cubicBezTo>
                  <a:cubicBezTo>
                    <a:pt x="897" y="6431"/>
                    <a:pt x="933" y="6419"/>
                    <a:pt x="968" y="6395"/>
                  </a:cubicBezTo>
                  <a:lnTo>
                    <a:pt x="6419" y="968"/>
                  </a:lnTo>
                  <a:cubicBezTo>
                    <a:pt x="6466" y="898"/>
                    <a:pt x="6466" y="827"/>
                    <a:pt x="6419" y="780"/>
                  </a:cubicBezTo>
                  <a:lnTo>
                    <a:pt x="5640" y="1"/>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3416285" y="1014802"/>
              <a:ext cx="45016" cy="41044"/>
            </a:xfrm>
            <a:custGeom>
              <a:avLst/>
              <a:gdLst/>
              <a:ahLst/>
              <a:cxnLst/>
              <a:rect l="l" t="t" r="r" b="b"/>
              <a:pathLst>
                <a:path w="1700" h="1550" extrusionOk="0">
                  <a:moveTo>
                    <a:pt x="838" y="1"/>
                  </a:moveTo>
                  <a:cubicBezTo>
                    <a:pt x="647" y="1"/>
                    <a:pt x="457" y="72"/>
                    <a:pt x="307" y="210"/>
                  </a:cubicBezTo>
                  <a:cubicBezTo>
                    <a:pt x="0" y="517"/>
                    <a:pt x="0" y="1013"/>
                    <a:pt x="307" y="1319"/>
                  </a:cubicBezTo>
                  <a:cubicBezTo>
                    <a:pt x="449" y="1473"/>
                    <a:pt x="643" y="1549"/>
                    <a:pt x="841" y="1549"/>
                  </a:cubicBezTo>
                  <a:cubicBezTo>
                    <a:pt x="1039" y="1549"/>
                    <a:pt x="1239" y="1473"/>
                    <a:pt x="1392" y="1319"/>
                  </a:cubicBezTo>
                  <a:cubicBezTo>
                    <a:pt x="1699" y="1013"/>
                    <a:pt x="1699" y="517"/>
                    <a:pt x="1392" y="234"/>
                  </a:cubicBezTo>
                  <a:cubicBezTo>
                    <a:pt x="1236" y="78"/>
                    <a:pt x="1037" y="1"/>
                    <a:pt x="838" y="1"/>
                  </a:cubicBezTo>
                  <a:close/>
                </a:path>
              </a:pathLst>
            </a:custGeom>
            <a:solidFill>
              <a:srgbClr val="EF84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3426268" y="1022852"/>
              <a:ext cx="25024" cy="24415"/>
            </a:xfrm>
            <a:custGeom>
              <a:avLst/>
              <a:gdLst/>
              <a:ahLst/>
              <a:cxnLst/>
              <a:rect l="l" t="t" r="r" b="b"/>
              <a:pathLst>
                <a:path w="945" h="922" extrusionOk="0">
                  <a:moveTo>
                    <a:pt x="732" y="1"/>
                  </a:moveTo>
                  <a:lnTo>
                    <a:pt x="1" y="709"/>
                  </a:lnTo>
                  <a:lnTo>
                    <a:pt x="213" y="921"/>
                  </a:lnTo>
                  <a:lnTo>
                    <a:pt x="945" y="213"/>
                  </a:lnTo>
                  <a:lnTo>
                    <a:pt x="732" y="1"/>
                  </a:lnTo>
                  <a:close/>
                </a:path>
              </a:pathLst>
            </a:custGeom>
            <a:solidFill>
              <a:srgbClr val="B73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3426268" y="1022852"/>
              <a:ext cx="25024" cy="24415"/>
            </a:xfrm>
            <a:custGeom>
              <a:avLst/>
              <a:gdLst/>
              <a:ahLst/>
              <a:cxnLst/>
              <a:rect l="l" t="t" r="r" b="b"/>
              <a:pathLst>
                <a:path w="945" h="922" extrusionOk="0">
                  <a:moveTo>
                    <a:pt x="213" y="1"/>
                  </a:moveTo>
                  <a:lnTo>
                    <a:pt x="1" y="213"/>
                  </a:lnTo>
                  <a:lnTo>
                    <a:pt x="709" y="921"/>
                  </a:lnTo>
                  <a:lnTo>
                    <a:pt x="945" y="709"/>
                  </a:lnTo>
                  <a:lnTo>
                    <a:pt x="213" y="1"/>
                  </a:lnTo>
                  <a:close/>
                </a:path>
              </a:pathLst>
            </a:custGeom>
            <a:solidFill>
              <a:srgbClr val="B73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3530627" y="932845"/>
              <a:ext cx="53754" cy="48856"/>
            </a:xfrm>
            <a:custGeom>
              <a:avLst/>
              <a:gdLst/>
              <a:ahLst/>
              <a:cxnLst/>
              <a:rect l="l" t="t" r="r" b="b"/>
              <a:pathLst>
                <a:path w="2030" h="1845" extrusionOk="0">
                  <a:moveTo>
                    <a:pt x="192" y="0"/>
                  </a:moveTo>
                  <a:cubicBezTo>
                    <a:pt x="160" y="0"/>
                    <a:pt x="135" y="9"/>
                    <a:pt x="118" y="26"/>
                  </a:cubicBezTo>
                  <a:cubicBezTo>
                    <a:pt x="0" y="144"/>
                    <a:pt x="307" y="639"/>
                    <a:pt x="803" y="1135"/>
                  </a:cubicBezTo>
                  <a:cubicBezTo>
                    <a:pt x="1226" y="1558"/>
                    <a:pt x="1650" y="1844"/>
                    <a:pt x="1838" y="1844"/>
                  </a:cubicBezTo>
                  <a:cubicBezTo>
                    <a:pt x="1869" y="1844"/>
                    <a:pt x="1894" y="1836"/>
                    <a:pt x="1912" y="1819"/>
                  </a:cubicBezTo>
                  <a:cubicBezTo>
                    <a:pt x="2029" y="1725"/>
                    <a:pt x="1723" y="1205"/>
                    <a:pt x="1227" y="710"/>
                  </a:cubicBezTo>
                  <a:cubicBezTo>
                    <a:pt x="803" y="286"/>
                    <a:pt x="380" y="0"/>
                    <a:pt x="192" y="0"/>
                  </a:cubicBezTo>
                  <a:close/>
                </a:path>
              </a:pathLst>
            </a:custGeom>
            <a:solidFill>
              <a:srgbClr val="B730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6" name="Google Shape;386;p4"/>
          <p:cNvGrpSpPr/>
          <p:nvPr/>
        </p:nvGrpSpPr>
        <p:grpSpPr>
          <a:xfrm rot="549653">
            <a:off x="10153177" y="80776"/>
            <a:ext cx="1128820" cy="1298699"/>
            <a:chOff x="2401585" y="228600"/>
            <a:chExt cx="846654" cy="974068"/>
          </a:xfrm>
        </p:grpSpPr>
        <p:sp>
          <p:nvSpPr>
            <p:cNvPr id="387" name="Google Shape;387;p4"/>
            <p:cNvSpPr/>
            <p:nvPr/>
          </p:nvSpPr>
          <p:spPr>
            <a:xfrm>
              <a:off x="2916442" y="228600"/>
              <a:ext cx="173709" cy="169472"/>
            </a:xfrm>
            <a:custGeom>
              <a:avLst/>
              <a:gdLst/>
              <a:ahLst/>
              <a:cxnLst/>
              <a:rect l="l" t="t" r="r" b="b"/>
              <a:pathLst>
                <a:path w="6560" h="6400" extrusionOk="0">
                  <a:moveTo>
                    <a:pt x="3795" y="1"/>
                  </a:moveTo>
                  <a:cubicBezTo>
                    <a:pt x="3038" y="1"/>
                    <a:pt x="2302" y="275"/>
                    <a:pt x="1723" y="784"/>
                  </a:cubicBezTo>
                  <a:cubicBezTo>
                    <a:pt x="991" y="1468"/>
                    <a:pt x="472" y="2341"/>
                    <a:pt x="236" y="3332"/>
                  </a:cubicBezTo>
                  <a:cubicBezTo>
                    <a:pt x="165" y="3639"/>
                    <a:pt x="95" y="3969"/>
                    <a:pt x="47" y="4300"/>
                  </a:cubicBezTo>
                  <a:lnTo>
                    <a:pt x="0" y="4535"/>
                  </a:lnTo>
                  <a:lnTo>
                    <a:pt x="260" y="4559"/>
                  </a:lnTo>
                  <a:cubicBezTo>
                    <a:pt x="519" y="4583"/>
                    <a:pt x="755" y="4630"/>
                    <a:pt x="991" y="4653"/>
                  </a:cubicBezTo>
                  <a:lnTo>
                    <a:pt x="1204" y="4701"/>
                  </a:lnTo>
                  <a:lnTo>
                    <a:pt x="1510" y="4748"/>
                  </a:lnTo>
                  <a:lnTo>
                    <a:pt x="1557" y="4512"/>
                  </a:lnTo>
                  <a:cubicBezTo>
                    <a:pt x="1605" y="4205"/>
                    <a:pt x="1652" y="3898"/>
                    <a:pt x="1746" y="3615"/>
                  </a:cubicBezTo>
                  <a:cubicBezTo>
                    <a:pt x="1888" y="2978"/>
                    <a:pt x="2218" y="2388"/>
                    <a:pt x="2666" y="1940"/>
                  </a:cubicBezTo>
                  <a:cubicBezTo>
                    <a:pt x="2960" y="1607"/>
                    <a:pt x="3400" y="1421"/>
                    <a:pt x="3838" y="1421"/>
                  </a:cubicBezTo>
                  <a:cubicBezTo>
                    <a:pt x="3928" y="1421"/>
                    <a:pt x="4017" y="1428"/>
                    <a:pt x="4106" y="1444"/>
                  </a:cubicBezTo>
                  <a:cubicBezTo>
                    <a:pt x="4601" y="1704"/>
                    <a:pt x="4908" y="2176"/>
                    <a:pt x="4955" y="2719"/>
                  </a:cubicBezTo>
                  <a:cubicBezTo>
                    <a:pt x="5026" y="3379"/>
                    <a:pt x="4932" y="4016"/>
                    <a:pt x="4648" y="4606"/>
                  </a:cubicBezTo>
                  <a:cubicBezTo>
                    <a:pt x="4530" y="4889"/>
                    <a:pt x="4412" y="5173"/>
                    <a:pt x="4247" y="5432"/>
                  </a:cubicBezTo>
                  <a:lnTo>
                    <a:pt x="4129" y="5644"/>
                  </a:lnTo>
                  <a:lnTo>
                    <a:pt x="4412" y="5786"/>
                  </a:lnTo>
                  <a:lnTo>
                    <a:pt x="4601" y="5904"/>
                  </a:lnTo>
                  <a:cubicBezTo>
                    <a:pt x="4814" y="6022"/>
                    <a:pt x="5026" y="6140"/>
                    <a:pt x="5238" y="6282"/>
                  </a:cubicBezTo>
                  <a:lnTo>
                    <a:pt x="5451" y="6399"/>
                  </a:lnTo>
                  <a:lnTo>
                    <a:pt x="5592" y="6187"/>
                  </a:lnTo>
                  <a:cubicBezTo>
                    <a:pt x="5757" y="5904"/>
                    <a:pt x="5899" y="5621"/>
                    <a:pt x="6017" y="5314"/>
                  </a:cubicBezTo>
                  <a:cubicBezTo>
                    <a:pt x="6442" y="4394"/>
                    <a:pt x="6560" y="3379"/>
                    <a:pt x="6394" y="2388"/>
                  </a:cubicBezTo>
                  <a:cubicBezTo>
                    <a:pt x="6206" y="1374"/>
                    <a:pt x="5545" y="524"/>
                    <a:pt x="4578" y="100"/>
                  </a:cubicBezTo>
                  <a:cubicBezTo>
                    <a:pt x="4318" y="33"/>
                    <a:pt x="4055" y="1"/>
                    <a:pt x="3795" y="1"/>
                  </a:cubicBezTo>
                  <a:close/>
                </a:path>
              </a:pathLst>
            </a:custGeom>
            <a:solidFill>
              <a:srgbClr val="4CA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3113244" y="393043"/>
              <a:ext cx="134995" cy="152472"/>
            </a:xfrm>
            <a:custGeom>
              <a:avLst/>
              <a:gdLst/>
              <a:ahLst/>
              <a:cxnLst/>
              <a:rect l="l" t="t" r="r" b="b"/>
              <a:pathLst>
                <a:path w="5098" h="5758" extrusionOk="0">
                  <a:moveTo>
                    <a:pt x="1558" y="1"/>
                  </a:moveTo>
                  <a:cubicBezTo>
                    <a:pt x="874" y="24"/>
                    <a:pt x="284" y="425"/>
                    <a:pt x="1" y="1039"/>
                  </a:cubicBezTo>
                  <a:cubicBezTo>
                    <a:pt x="1605" y="2266"/>
                    <a:pt x="2856" y="3894"/>
                    <a:pt x="3634" y="5758"/>
                  </a:cubicBezTo>
                  <a:cubicBezTo>
                    <a:pt x="4177" y="4814"/>
                    <a:pt x="5097" y="3210"/>
                    <a:pt x="4932" y="2478"/>
                  </a:cubicBezTo>
                  <a:cubicBezTo>
                    <a:pt x="4743" y="1723"/>
                    <a:pt x="4083" y="1157"/>
                    <a:pt x="3422" y="732"/>
                  </a:cubicBezTo>
                  <a:cubicBezTo>
                    <a:pt x="2879" y="307"/>
                    <a:pt x="2242" y="72"/>
                    <a:pt x="1558" y="1"/>
                  </a:cubicBezTo>
                  <a:close/>
                </a:path>
              </a:pathLst>
            </a:custGeom>
            <a:solidFill>
              <a:srgbClr val="E04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2708360" y="270412"/>
              <a:ext cx="156868" cy="102054"/>
            </a:xfrm>
            <a:custGeom>
              <a:avLst/>
              <a:gdLst/>
              <a:ahLst/>
              <a:cxnLst/>
              <a:rect l="l" t="t" r="r" b="b"/>
              <a:pathLst>
                <a:path w="5924" h="3854" extrusionOk="0">
                  <a:moveTo>
                    <a:pt x="2665" y="1"/>
                  </a:moveTo>
                  <a:cubicBezTo>
                    <a:pt x="2062" y="1"/>
                    <a:pt x="1473" y="103"/>
                    <a:pt x="1016" y="455"/>
                  </a:cubicBezTo>
                  <a:cubicBezTo>
                    <a:pt x="402" y="927"/>
                    <a:pt x="166" y="2768"/>
                    <a:pt x="1" y="3853"/>
                  </a:cubicBezTo>
                  <a:cubicBezTo>
                    <a:pt x="1771" y="2862"/>
                    <a:pt x="3753" y="2367"/>
                    <a:pt x="5758" y="2367"/>
                  </a:cubicBezTo>
                  <a:cubicBezTo>
                    <a:pt x="5923" y="1706"/>
                    <a:pt x="5711" y="1022"/>
                    <a:pt x="5192" y="597"/>
                  </a:cubicBezTo>
                  <a:cubicBezTo>
                    <a:pt x="4626" y="243"/>
                    <a:pt x="3965" y="31"/>
                    <a:pt x="3281" y="31"/>
                  </a:cubicBezTo>
                  <a:cubicBezTo>
                    <a:pt x="3077" y="13"/>
                    <a:pt x="2870" y="1"/>
                    <a:pt x="2665" y="1"/>
                  </a:cubicBezTo>
                  <a:close/>
                </a:path>
              </a:pathLst>
            </a:custGeom>
            <a:solidFill>
              <a:srgbClr val="E04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2401585" y="332906"/>
              <a:ext cx="839760" cy="869762"/>
            </a:xfrm>
            <a:custGeom>
              <a:avLst/>
              <a:gdLst/>
              <a:ahLst/>
              <a:cxnLst/>
              <a:rect l="l" t="t" r="r" b="b"/>
              <a:pathLst>
                <a:path w="31713" h="32846" extrusionOk="0">
                  <a:moveTo>
                    <a:pt x="15597" y="4212"/>
                  </a:moveTo>
                  <a:cubicBezTo>
                    <a:pt x="15747" y="4212"/>
                    <a:pt x="15897" y="4218"/>
                    <a:pt x="16045" y="4230"/>
                  </a:cubicBezTo>
                  <a:lnTo>
                    <a:pt x="16258" y="4254"/>
                  </a:lnTo>
                  <a:cubicBezTo>
                    <a:pt x="16423" y="4254"/>
                    <a:pt x="16848" y="4301"/>
                    <a:pt x="17438" y="4372"/>
                  </a:cubicBezTo>
                  <a:cubicBezTo>
                    <a:pt x="20198" y="4844"/>
                    <a:pt x="22841" y="5858"/>
                    <a:pt x="25200" y="7368"/>
                  </a:cubicBezTo>
                  <a:cubicBezTo>
                    <a:pt x="25979" y="7864"/>
                    <a:pt x="26710" y="8524"/>
                    <a:pt x="26899" y="9445"/>
                  </a:cubicBezTo>
                  <a:cubicBezTo>
                    <a:pt x="26994" y="10011"/>
                    <a:pt x="26970" y="10624"/>
                    <a:pt x="26828" y="11191"/>
                  </a:cubicBezTo>
                  <a:cubicBezTo>
                    <a:pt x="26640" y="12253"/>
                    <a:pt x="26357" y="13456"/>
                    <a:pt x="25436" y="13999"/>
                  </a:cubicBezTo>
                  <a:cubicBezTo>
                    <a:pt x="25094" y="14194"/>
                    <a:pt x="24724" y="14272"/>
                    <a:pt x="24342" y="14272"/>
                  </a:cubicBezTo>
                  <a:cubicBezTo>
                    <a:pt x="23618" y="14272"/>
                    <a:pt x="22852" y="13993"/>
                    <a:pt x="22157" y="13715"/>
                  </a:cubicBezTo>
                  <a:lnTo>
                    <a:pt x="14630" y="11120"/>
                  </a:lnTo>
                  <a:cubicBezTo>
                    <a:pt x="14134" y="10978"/>
                    <a:pt x="13639" y="10813"/>
                    <a:pt x="13167" y="10577"/>
                  </a:cubicBezTo>
                  <a:cubicBezTo>
                    <a:pt x="12601" y="10318"/>
                    <a:pt x="12152" y="9869"/>
                    <a:pt x="11893" y="9303"/>
                  </a:cubicBezTo>
                  <a:cubicBezTo>
                    <a:pt x="11492" y="8312"/>
                    <a:pt x="12011" y="7180"/>
                    <a:pt x="12530" y="6236"/>
                  </a:cubicBezTo>
                  <a:cubicBezTo>
                    <a:pt x="12766" y="5693"/>
                    <a:pt x="13120" y="5221"/>
                    <a:pt x="13568" y="4820"/>
                  </a:cubicBezTo>
                  <a:cubicBezTo>
                    <a:pt x="14117" y="4369"/>
                    <a:pt x="14861" y="4212"/>
                    <a:pt x="15597" y="4212"/>
                  </a:cubicBezTo>
                  <a:close/>
                  <a:moveTo>
                    <a:pt x="17782" y="1"/>
                  </a:moveTo>
                  <a:cubicBezTo>
                    <a:pt x="17643" y="1"/>
                    <a:pt x="17504" y="3"/>
                    <a:pt x="17367" y="7"/>
                  </a:cubicBezTo>
                  <a:cubicBezTo>
                    <a:pt x="15338" y="7"/>
                    <a:pt x="13356" y="502"/>
                    <a:pt x="11586" y="1493"/>
                  </a:cubicBezTo>
                  <a:lnTo>
                    <a:pt x="11492" y="1540"/>
                  </a:lnTo>
                  <a:cubicBezTo>
                    <a:pt x="8707" y="3216"/>
                    <a:pt x="6890" y="6212"/>
                    <a:pt x="5451" y="9209"/>
                  </a:cubicBezTo>
                  <a:cubicBezTo>
                    <a:pt x="3422" y="13385"/>
                    <a:pt x="1912" y="17774"/>
                    <a:pt x="449" y="22186"/>
                  </a:cubicBezTo>
                  <a:cubicBezTo>
                    <a:pt x="1" y="23437"/>
                    <a:pt x="638" y="24805"/>
                    <a:pt x="1888" y="25277"/>
                  </a:cubicBezTo>
                  <a:lnTo>
                    <a:pt x="6702" y="26929"/>
                  </a:lnTo>
                  <a:lnTo>
                    <a:pt x="23454" y="32733"/>
                  </a:lnTo>
                  <a:cubicBezTo>
                    <a:pt x="23692" y="32810"/>
                    <a:pt x="23934" y="32846"/>
                    <a:pt x="24173" y="32846"/>
                  </a:cubicBezTo>
                  <a:cubicBezTo>
                    <a:pt x="25191" y="32846"/>
                    <a:pt x="26154" y="32189"/>
                    <a:pt x="26498" y="31176"/>
                  </a:cubicBezTo>
                  <a:cubicBezTo>
                    <a:pt x="28055" y="26811"/>
                    <a:pt x="29589" y="22422"/>
                    <a:pt x="30580" y="17892"/>
                  </a:cubicBezTo>
                  <a:cubicBezTo>
                    <a:pt x="31288" y="14659"/>
                    <a:pt x="31713" y="11167"/>
                    <a:pt x="30557" y="8123"/>
                  </a:cubicBezTo>
                  <a:cubicBezTo>
                    <a:pt x="30533" y="8100"/>
                    <a:pt x="30509" y="8053"/>
                    <a:pt x="30509" y="8029"/>
                  </a:cubicBezTo>
                  <a:cubicBezTo>
                    <a:pt x="29731" y="6165"/>
                    <a:pt x="28480" y="4537"/>
                    <a:pt x="26899" y="3310"/>
                  </a:cubicBezTo>
                  <a:cubicBezTo>
                    <a:pt x="26262" y="2791"/>
                    <a:pt x="25578" y="2319"/>
                    <a:pt x="24894" y="1871"/>
                  </a:cubicBezTo>
                  <a:cubicBezTo>
                    <a:pt x="24658" y="1753"/>
                    <a:pt x="24445" y="1611"/>
                    <a:pt x="24233" y="1493"/>
                  </a:cubicBezTo>
                  <a:cubicBezTo>
                    <a:pt x="24091" y="1399"/>
                    <a:pt x="23926" y="1328"/>
                    <a:pt x="23785" y="1281"/>
                  </a:cubicBezTo>
                  <a:lnTo>
                    <a:pt x="21071" y="337"/>
                  </a:lnTo>
                  <a:cubicBezTo>
                    <a:pt x="20906" y="290"/>
                    <a:pt x="20741" y="243"/>
                    <a:pt x="20576" y="219"/>
                  </a:cubicBezTo>
                  <a:cubicBezTo>
                    <a:pt x="20316" y="172"/>
                    <a:pt x="20057" y="148"/>
                    <a:pt x="19821" y="125"/>
                  </a:cubicBezTo>
                  <a:cubicBezTo>
                    <a:pt x="19137" y="46"/>
                    <a:pt x="18452" y="1"/>
                    <a:pt x="17782" y="1"/>
                  </a:cubicBezTo>
                  <a:close/>
                </a:path>
              </a:pathLst>
            </a:custGeom>
            <a:solidFill>
              <a:srgbClr val="F5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2593409" y="358539"/>
              <a:ext cx="612959" cy="398286"/>
            </a:xfrm>
            <a:custGeom>
              <a:avLst/>
              <a:gdLst/>
              <a:ahLst/>
              <a:cxnLst/>
              <a:rect l="l" t="t" r="r" b="b"/>
              <a:pathLst>
                <a:path w="23148" h="15041" extrusionOk="0">
                  <a:moveTo>
                    <a:pt x="10665" y="0"/>
                  </a:moveTo>
                  <a:cubicBezTo>
                    <a:pt x="8777" y="0"/>
                    <a:pt x="6906" y="442"/>
                    <a:pt x="5215" y="1327"/>
                  </a:cubicBezTo>
                  <a:cubicBezTo>
                    <a:pt x="3091" y="2436"/>
                    <a:pt x="1534" y="4371"/>
                    <a:pt x="402" y="6424"/>
                  </a:cubicBezTo>
                  <a:cubicBezTo>
                    <a:pt x="260" y="6660"/>
                    <a:pt x="142" y="6919"/>
                    <a:pt x="24" y="7155"/>
                  </a:cubicBezTo>
                  <a:lnTo>
                    <a:pt x="24" y="7179"/>
                  </a:lnTo>
                  <a:cubicBezTo>
                    <a:pt x="0" y="7226"/>
                    <a:pt x="24" y="7273"/>
                    <a:pt x="71" y="7297"/>
                  </a:cubicBezTo>
                  <a:cubicBezTo>
                    <a:pt x="78" y="7304"/>
                    <a:pt x="89" y="7307"/>
                    <a:pt x="102" y="7307"/>
                  </a:cubicBezTo>
                  <a:cubicBezTo>
                    <a:pt x="132" y="7307"/>
                    <a:pt x="172" y="7290"/>
                    <a:pt x="189" y="7273"/>
                  </a:cubicBezTo>
                  <a:cubicBezTo>
                    <a:pt x="1251" y="5268"/>
                    <a:pt x="2643" y="3380"/>
                    <a:pt x="4554" y="2106"/>
                  </a:cubicBezTo>
                  <a:cubicBezTo>
                    <a:pt x="5475" y="1516"/>
                    <a:pt x="6489" y="1091"/>
                    <a:pt x="7551" y="808"/>
                  </a:cubicBezTo>
                  <a:cubicBezTo>
                    <a:pt x="8613" y="525"/>
                    <a:pt x="9698" y="384"/>
                    <a:pt x="10783" y="384"/>
                  </a:cubicBezTo>
                  <a:cubicBezTo>
                    <a:pt x="13119" y="431"/>
                    <a:pt x="15408" y="1115"/>
                    <a:pt x="17390" y="2366"/>
                  </a:cubicBezTo>
                  <a:cubicBezTo>
                    <a:pt x="19325" y="3592"/>
                    <a:pt x="20859" y="5339"/>
                    <a:pt x="21802" y="7439"/>
                  </a:cubicBezTo>
                  <a:cubicBezTo>
                    <a:pt x="22723" y="9515"/>
                    <a:pt x="22793" y="11898"/>
                    <a:pt x="22487" y="14140"/>
                  </a:cubicBezTo>
                  <a:cubicBezTo>
                    <a:pt x="22440" y="14399"/>
                    <a:pt x="22416" y="14682"/>
                    <a:pt x="22369" y="14942"/>
                  </a:cubicBezTo>
                  <a:cubicBezTo>
                    <a:pt x="22354" y="15000"/>
                    <a:pt x="22412" y="15040"/>
                    <a:pt x="22463" y="15040"/>
                  </a:cubicBezTo>
                  <a:cubicBezTo>
                    <a:pt x="22495" y="15040"/>
                    <a:pt x="22525" y="15025"/>
                    <a:pt x="22534" y="14989"/>
                  </a:cubicBezTo>
                  <a:lnTo>
                    <a:pt x="22557" y="14965"/>
                  </a:lnTo>
                  <a:cubicBezTo>
                    <a:pt x="23053" y="12653"/>
                    <a:pt x="23147" y="10199"/>
                    <a:pt x="22392" y="7934"/>
                  </a:cubicBezTo>
                  <a:cubicBezTo>
                    <a:pt x="21614" y="5810"/>
                    <a:pt x="20245" y="3946"/>
                    <a:pt x="18428" y="2601"/>
                  </a:cubicBezTo>
                  <a:cubicBezTo>
                    <a:pt x="16493" y="1139"/>
                    <a:pt x="14205" y="266"/>
                    <a:pt x="11798" y="53"/>
                  </a:cubicBezTo>
                  <a:cubicBezTo>
                    <a:pt x="11421" y="18"/>
                    <a:pt x="11042" y="0"/>
                    <a:pt x="10665" y="0"/>
                  </a:cubicBezTo>
                  <a:close/>
                </a:path>
              </a:pathLst>
            </a:custGeom>
            <a:solidFill>
              <a:srgbClr val="4CA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3152620" y="757069"/>
              <a:ext cx="41891" cy="60427"/>
            </a:xfrm>
            <a:custGeom>
              <a:avLst/>
              <a:gdLst/>
              <a:ahLst/>
              <a:cxnLst/>
              <a:rect l="l" t="t" r="r" b="b"/>
              <a:pathLst>
                <a:path w="1582" h="2282" extrusionOk="0">
                  <a:moveTo>
                    <a:pt x="1089" y="425"/>
                  </a:moveTo>
                  <a:cubicBezTo>
                    <a:pt x="1095" y="425"/>
                    <a:pt x="1102" y="428"/>
                    <a:pt x="1109" y="435"/>
                  </a:cubicBezTo>
                  <a:lnTo>
                    <a:pt x="1322" y="505"/>
                  </a:lnTo>
                  <a:cubicBezTo>
                    <a:pt x="1345" y="505"/>
                    <a:pt x="1369" y="529"/>
                    <a:pt x="1369" y="552"/>
                  </a:cubicBezTo>
                  <a:lnTo>
                    <a:pt x="1274" y="788"/>
                  </a:lnTo>
                  <a:cubicBezTo>
                    <a:pt x="1274" y="812"/>
                    <a:pt x="1251" y="812"/>
                    <a:pt x="1227" y="812"/>
                  </a:cubicBezTo>
                  <a:lnTo>
                    <a:pt x="1015" y="741"/>
                  </a:lnTo>
                  <a:cubicBezTo>
                    <a:pt x="991" y="718"/>
                    <a:pt x="968" y="694"/>
                    <a:pt x="968" y="670"/>
                  </a:cubicBezTo>
                  <a:lnTo>
                    <a:pt x="1062" y="458"/>
                  </a:lnTo>
                  <a:cubicBezTo>
                    <a:pt x="1062" y="441"/>
                    <a:pt x="1074" y="425"/>
                    <a:pt x="1089" y="425"/>
                  </a:cubicBezTo>
                  <a:close/>
                  <a:moveTo>
                    <a:pt x="1163" y="0"/>
                  </a:moveTo>
                  <a:cubicBezTo>
                    <a:pt x="1131" y="0"/>
                    <a:pt x="1102" y="17"/>
                    <a:pt x="1086" y="33"/>
                  </a:cubicBezTo>
                  <a:lnTo>
                    <a:pt x="24" y="1756"/>
                  </a:lnTo>
                  <a:cubicBezTo>
                    <a:pt x="0" y="1803"/>
                    <a:pt x="24" y="1874"/>
                    <a:pt x="71" y="1874"/>
                  </a:cubicBezTo>
                  <a:lnTo>
                    <a:pt x="637" y="2086"/>
                  </a:lnTo>
                  <a:lnTo>
                    <a:pt x="661" y="2086"/>
                  </a:lnTo>
                  <a:lnTo>
                    <a:pt x="1227" y="2275"/>
                  </a:lnTo>
                  <a:cubicBezTo>
                    <a:pt x="1240" y="2279"/>
                    <a:pt x="1252" y="2281"/>
                    <a:pt x="1264" y="2281"/>
                  </a:cubicBezTo>
                  <a:cubicBezTo>
                    <a:pt x="1314" y="2281"/>
                    <a:pt x="1349" y="2243"/>
                    <a:pt x="1369" y="2204"/>
                  </a:cubicBezTo>
                  <a:lnTo>
                    <a:pt x="1581" y="199"/>
                  </a:lnTo>
                  <a:cubicBezTo>
                    <a:pt x="1581" y="151"/>
                    <a:pt x="1557" y="128"/>
                    <a:pt x="1510" y="104"/>
                  </a:cubicBezTo>
                  <a:lnTo>
                    <a:pt x="1204" y="10"/>
                  </a:lnTo>
                  <a:cubicBezTo>
                    <a:pt x="1190" y="3"/>
                    <a:pt x="1176" y="0"/>
                    <a:pt x="1163" y="0"/>
                  </a:cubicBezTo>
                  <a:close/>
                </a:path>
              </a:pathLst>
            </a:custGeom>
            <a:solidFill>
              <a:srgbClr val="4CA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2705871" y="444362"/>
              <a:ext cx="266812" cy="159886"/>
            </a:xfrm>
            <a:custGeom>
              <a:avLst/>
              <a:gdLst/>
              <a:ahLst/>
              <a:cxnLst/>
              <a:rect l="l" t="t" r="r" b="b"/>
              <a:pathLst>
                <a:path w="10076" h="6038" extrusionOk="0">
                  <a:moveTo>
                    <a:pt x="4004" y="0"/>
                  </a:moveTo>
                  <a:cubicBezTo>
                    <a:pt x="3294" y="0"/>
                    <a:pt x="2592" y="162"/>
                    <a:pt x="2053" y="611"/>
                  </a:cubicBezTo>
                  <a:cubicBezTo>
                    <a:pt x="1629" y="1012"/>
                    <a:pt x="1275" y="1484"/>
                    <a:pt x="1039" y="2027"/>
                  </a:cubicBezTo>
                  <a:cubicBezTo>
                    <a:pt x="520" y="2971"/>
                    <a:pt x="1" y="4103"/>
                    <a:pt x="402" y="5094"/>
                  </a:cubicBezTo>
                  <a:cubicBezTo>
                    <a:pt x="543" y="5472"/>
                    <a:pt x="803" y="5802"/>
                    <a:pt x="1133" y="6038"/>
                  </a:cubicBezTo>
                  <a:cubicBezTo>
                    <a:pt x="1747" y="4551"/>
                    <a:pt x="2572" y="3183"/>
                    <a:pt x="3870" y="2286"/>
                  </a:cubicBezTo>
                  <a:cubicBezTo>
                    <a:pt x="5129" y="1458"/>
                    <a:pt x="6621" y="1211"/>
                    <a:pt x="8141" y="1211"/>
                  </a:cubicBezTo>
                  <a:cubicBezTo>
                    <a:pt x="8786" y="1211"/>
                    <a:pt x="9436" y="1256"/>
                    <a:pt x="10076" y="1319"/>
                  </a:cubicBezTo>
                  <a:cubicBezTo>
                    <a:pt x="6961" y="92"/>
                    <a:pt x="4672" y="45"/>
                    <a:pt x="4672" y="45"/>
                  </a:cubicBezTo>
                  <a:cubicBezTo>
                    <a:pt x="4452" y="16"/>
                    <a:pt x="4228" y="0"/>
                    <a:pt x="4004" y="0"/>
                  </a:cubicBezTo>
                  <a:close/>
                </a:path>
              </a:pathLst>
            </a:custGeom>
            <a:solidFill>
              <a:srgbClr val="D1C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2735117" y="475047"/>
              <a:ext cx="379909" cy="234904"/>
            </a:xfrm>
            <a:custGeom>
              <a:avLst/>
              <a:gdLst/>
              <a:ahLst/>
              <a:cxnLst/>
              <a:rect l="l" t="t" r="r" b="b"/>
              <a:pathLst>
                <a:path w="14347" h="8871" extrusionOk="0">
                  <a:moveTo>
                    <a:pt x="6935" y="0"/>
                  </a:moveTo>
                  <a:cubicBezTo>
                    <a:pt x="5429" y="0"/>
                    <a:pt x="3964" y="256"/>
                    <a:pt x="2738" y="1090"/>
                  </a:cubicBezTo>
                  <a:cubicBezTo>
                    <a:pt x="1416" y="1963"/>
                    <a:pt x="614" y="3332"/>
                    <a:pt x="1" y="4842"/>
                  </a:cubicBezTo>
                  <a:cubicBezTo>
                    <a:pt x="614" y="5243"/>
                    <a:pt x="1298" y="5550"/>
                    <a:pt x="2006" y="5715"/>
                  </a:cubicBezTo>
                  <a:lnTo>
                    <a:pt x="9510" y="8310"/>
                  </a:lnTo>
                  <a:lnTo>
                    <a:pt x="9675" y="8381"/>
                  </a:lnTo>
                  <a:cubicBezTo>
                    <a:pt x="10318" y="8635"/>
                    <a:pt x="11018" y="8871"/>
                    <a:pt x="11685" y="8871"/>
                  </a:cubicBezTo>
                  <a:cubicBezTo>
                    <a:pt x="12070" y="8871"/>
                    <a:pt x="12444" y="8792"/>
                    <a:pt x="12789" y="8594"/>
                  </a:cubicBezTo>
                  <a:cubicBezTo>
                    <a:pt x="13710" y="8027"/>
                    <a:pt x="13993" y="6848"/>
                    <a:pt x="14181" y="5786"/>
                  </a:cubicBezTo>
                  <a:cubicBezTo>
                    <a:pt x="14323" y="5196"/>
                    <a:pt x="14347" y="4606"/>
                    <a:pt x="14252" y="4040"/>
                  </a:cubicBezTo>
                  <a:cubicBezTo>
                    <a:pt x="14063" y="3143"/>
                    <a:pt x="13332" y="2459"/>
                    <a:pt x="12553" y="1963"/>
                  </a:cubicBezTo>
                  <a:cubicBezTo>
                    <a:pt x="11421" y="1232"/>
                    <a:pt x="10241" y="618"/>
                    <a:pt x="8991" y="123"/>
                  </a:cubicBezTo>
                  <a:lnTo>
                    <a:pt x="8943" y="123"/>
                  </a:lnTo>
                  <a:cubicBezTo>
                    <a:pt x="8277" y="50"/>
                    <a:pt x="7602" y="0"/>
                    <a:pt x="69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2569087" y="709876"/>
              <a:ext cx="498009" cy="386952"/>
            </a:xfrm>
            <a:custGeom>
              <a:avLst/>
              <a:gdLst/>
              <a:ahLst/>
              <a:cxnLst/>
              <a:rect l="l" t="t" r="r" b="b"/>
              <a:pathLst>
                <a:path w="18807" h="14613" extrusionOk="0">
                  <a:moveTo>
                    <a:pt x="9724" y="0"/>
                  </a:moveTo>
                  <a:cubicBezTo>
                    <a:pt x="8091" y="0"/>
                    <a:pt x="6494" y="494"/>
                    <a:pt x="5145" y="1423"/>
                  </a:cubicBezTo>
                  <a:cubicBezTo>
                    <a:pt x="3021" y="2862"/>
                    <a:pt x="1558" y="5104"/>
                    <a:pt x="661" y="7463"/>
                  </a:cubicBezTo>
                  <a:cubicBezTo>
                    <a:pt x="378" y="8171"/>
                    <a:pt x="166" y="8903"/>
                    <a:pt x="1" y="9634"/>
                  </a:cubicBezTo>
                  <a:cubicBezTo>
                    <a:pt x="260" y="9799"/>
                    <a:pt x="520" y="9941"/>
                    <a:pt x="827" y="10035"/>
                  </a:cubicBezTo>
                  <a:lnTo>
                    <a:pt x="11232" y="13645"/>
                  </a:lnTo>
                  <a:lnTo>
                    <a:pt x="13474" y="14424"/>
                  </a:lnTo>
                  <a:cubicBezTo>
                    <a:pt x="13851" y="14542"/>
                    <a:pt x="14252" y="14613"/>
                    <a:pt x="14653" y="14613"/>
                  </a:cubicBezTo>
                  <a:cubicBezTo>
                    <a:pt x="15951" y="14565"/>
                    <a:pt x="17107" y="13763"/>
                    <a:pt x="17556" y="12536"/>
                  </a:cubicBezTo>
                  <a:lnTo>
                    <a:pt x="17556" y="12489"/>
                  </a:lnTo>
                  <a:cubicBezTo>
                    <a:pt x="18193" y="10719"/>
                    <a:pt x="18594" y="8855"/>
                    <a:pt x="18712" y="6968"/>
                  </a:cubicBezTo>
                  <a:cubicBezTo>
                    <a:pt x="18806" y="6024"/>
                    <a:pt x="18688" y="5080"/>
                    <a:pt x="18381" y="4183"/>
                  </a:cubicBezTo>
                  <a:cubicBezTo>
                    <a:pt x="18028" y="3381"/>
                    <a:pt x="17367" y="2744"/>
                    <a:pt x="16565" y="2414"/>
                  </a:cubicBezTo>
                  <a:cubicBezTo>
                    <a:pt x="16116" y="2225"/>
                    <a:pt x="15692" y="2060"/>
                    <a:pt x="15267" y="1895"/>
                  </a:cubicBezTo>
                  <a:cubicBezTo>
                    <a:pt x="13379" y="1140"/>
                    <a:pt x="11562" y="503"/>
                    <a:pt x="10052" y="7"/>
                  </a:cubicBezTo>
                  <a:cubicBezTo>
                    <a:pt x="9943" y="3"/>
                    <a:pt x="9833" y="0"/>
                    <a:pt x="9724"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2530073" y="673484"/>
              <a:ext cx="309313" cy="293849"/>
            </a:xfrm>
            <a:custGeom>
              <a:avLst/>
              <a:gdLst/>
              <a:ahLst/>
              <a:cxnLst/>
              <a:rect l="l" t="t" r="r" b="b"/>
              <a:pathLst>
                <a:path w="11681" h="11097" extrusionOk="0">
                  <a:moveTo>
                    <a:pt x="6478" y="1"/>
                  </a:moveTo>
                  <a:cubicBezTo>
                    <a:pt x="5934" y="1"/>
                    <a:pt x="5394" y="152"/>
                    <a:pt x="4909" y="431"/>
                  </a:cubicBezTo>
                  <a:cubicBezTo>
                    <a:pt x="4130" y="950"/>
                    <a:pt x="3446" y="1635"/>
                    <a:pt x="2950" y="2437"/>
                  </a:cubicBezTo>
                  <a:cubicBezTo>
                    <a:pt x="1888" y="3994"/>
                    <a:pt x="1039" y="5669"/>
                    <a:pt x="425" y="7463"/>
                  </a:cubicBezTo>
                  <a:lnTo>
                    <a:pt x="402" y="7510"/>
                  </a:lnTo>
                  <a:cubicBezTo>
                    <a:pt x="1" y="8737"/>
                    <a:pt x="402" y="10105"/>
                    <a:pt x="1393" y="10931"/>
                  </a:cubicBezTo>
                  <a:cubicBezTo>
                    <a:pt x="1464" y="10978"/>
                    <a:pt x="1534" y="11049"/>
                    <a:pt x="1629" y="11096"/>
                  </a:cubicBezTo>
                  <a:cubicBezTo>
                    <a:pt x="1794" y="10365"/>
                    <a:pt x="2006" y="9634"/>
                    <a:pt x="2289" y="8949"/>
                  </a:cubicBezTo>
                  <a:cubicBezTo>
                    <a:pt x="3186" y="6566"/>
                    <a:pt x="4649" y="4325"/>
                    <a:pt x="6773" y="2885"/>
                  </a:cubicBezTo>
                  <a:cubicBezTo>
                    <a:pt x="8125" y="1976"/>
                    <a:pt x="9727" y="1463"/>
                    <a:pt x="11364" y="1463"/>
                  </a:cubicBezTo>
                  <a:cubicBezTo>
                    <a:pt x="11469" y="1463"/>
                    <a:pt x="11575" y="1465"/>
                    <a:pt x="11680" y="1470"/>
                  </a:cubicBezTo>
                  <a:cubicBezTo>
                    <a:pt x="9179" y="644"/>
                    <a:pt x="7457" y="172"/>
                    <a:pt x="7457" y="172"/>
                  </a:cubicBezTo>
                  <a:cubicBezTo>
                    <a:pt x="7137" y="56"/>
                    <a:pt x="6806" y="1"/>
                    <a:pt x="647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7" name="Google Shape;397;p4"/>
          <p:cNvSpPr/>
          <p:nvPr/>
        </p:nvSpPr>
        <p:spPr>
          <a:xfrm>
            <a:off x="1131975" y="5059839"/>
            <a:ext cx="82220" cy="83349"/>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11053713" y="3386062"/>
            <a:ext cx="65160" cy="65212"/>
          </a:xfrm>
          <a:custGeom>
            <a:avLst/>
            <a:gdLst/>
            <a:ahLst/>
            <a:cxnLst/>
            <a:rect l="l" t="t" r="r" b="b"/>
            <a:pathLst>
              <a:path w="1251" h="1252" extrusionOk="0">
                <a:moveTo>
                  <a:pt x="637" y="1"/>
                </a:moveTo>
                <a:cubicBezTo>
                  <a:pt x="283" y="1"/>
                  <a:pt x="0" y="284"/>
                  <a:pt x="0" y="614"/>
                </a:cubicBezTo>
                <a:cubicBezTo>
                  <a:pt x="0" y="968"/>
                  <a:pt x="283" y="1251"/>
                  <a:pt x="637" y="1251"/>
                </a:cubicBezTo>
                <a:cubicBezTo>
                  <a:pt x="968" y="1251"/>
                  <a:pt x="1251" y="968"/>
                  <a:pt x="1251" y="614"/>
                </a:cubicBezTo>
                <a:cubicBezTo>
                  <a:pt x="1251" y="284"/>
                  <a:pt x="968" y="1"/>
                  <a:pt x="637" y="1"/>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4"/>
          <p:cNvSpPr txBox="1">
            <a:spLocks noGrp="1"/>
          </p:cNvSpPr>
          <p:nvPr>
            <p:ph type="title"/>
          </p:nvPr>
        </p:nvSpPr>
        <p:spPr>
          <a:xfrm>
            <a:off x="950967" y="780692"/>
            <a:ext cx="1034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r>
              <a:rPr lang="en-US"/>
              <a:t>Click to edit Master title style</a:t>
            </a:r>
            <a:endParaRPr/>
          </a:p>
        </p:txBody>
      </p:sp>
      <p:sp>
        <p:nvSpPr>
          <p:cNvPr id="400" name="Google Shape;400;p4"/>
          <p:cNvSpPr txBox="1">
            <a:spLocks noGrp="1"/>
          </p:cNvSpPr>
          <p:nvPr>
            <p:ph type="body" idx="1"/>
          </p:nvPr>
        </p:nvSpPr>
        <p:spPr>
          <a:xfrm>
            <a:off x="1257200" y="1605033"/>
            <a:ext cx="9677600" cy="4555200"/>
          </a:xfrm>
          <a:prstGeom prst="rect">
            <a:avLst/>
          </a:prstGeom>
        </p:spPr>
        <p:txBody>
          <a:bodyPr spcFirstLastPara="1" wrap="square" lIns="91425" tIns="91425" rIns="91425" bIns="91425" anchor="t" anchorCtr="0">
            <a:noAutofit/>
          </a:bodyPr>
          <a:lstStyle>
            <a:lvl1pPr marL="609585" lvl="0" indent="-507987" rtl="0">
              <a:spcBef>
                <a:spcPts val="0"/>
              </a:spcBef>
              <a:spcAft>
                <a:spcPts val="0"/>
              </a:spcAft>
              <a:buSzPts val="2400"/>
              <a:buAutoNum type="arabicPeriod"/>
              <a:defRPr sz="1467"/>
            </a:lvl1pPr>
            <a:lvl2pPr marL="1219170" lvl="1" indent="-423323" rtl="0">
              <a:spcBef>
                <a:spcPts val="2133"/>
              </a:spcBef>
              <a:spcAft>
                <a:spcPts val="0"/>
              </a:spcAft>
              <a:buSzPts val="1400"/>
              <a:buAutoNum type="alphaLcPeriod"/>
              <a:defRPr/>
            </a:lvl2pPr>
            <a:lvl3pPr marL="1828754" lvl="2" indent="-423323" rtl="0">
              <a:spcBef>
                <a:spcPts val="2133"/>
              </a:spcBef>
              <a:spcAft>
                <a:spcPts val="0"/>
              </a:spcAft>
              <a:buSzPts val="1400"/>
              <a:buAutoNum type="romanLcPeriod"/>
              <a:defRPr/>
            </a:lvl3pPr>
            <a:lvl4pPr marL="2438339" lvl="3" indent="-423323" rtl="0">
              <a:spcBef>
                <a:spcPts val="2133"/>
              </a:spcBef>
              <a:spcAft>
                <a:spcPts val="0"/>
              </a:spcAft>
              <a:buSzPts val="1400"/>
              <a:buAutoNum type="arabicPeriod"/>
              <a:defRPr/>
            </a:lvl4pPr>
            <a:lvl5pPr marL="3047924" lvl="4" indent="-423323" rtl="0">
              <a:spcBef>
                <a:spcPts val="2133"/>
              </a:spcBef>
              <a:spcAft>
                <a:spcPts val="0"/>
              </a:spcAft>
              <a:buSzPts val="1400"/>
              <a:buAutoNum type="alphaLcPeriod"/>
              <a:defRPr/>
            </a:lvl5pPr>
            <a:lvl6pPr marL="3657509" lvl="5" indent="-423323" rtl="0">
              <a:spcBef>
                <a:spcPts val="2133"/>
              </a:spcBef>
              <a:spcAft>
                <a:spcPts val="0"/>
              </a:spcAft>
              <a:buSzPts val="1400"/>
              <a:buAutoNum type="romanLcPeriod"/>
              <a:defRPr/>
            </a:lvl6pPr>
            <a:lvl7pPr marL="4267093" lvl="6" indent="-423323" rtl="0">
              <a:spcBef>
                <a:spcPts val="2133"/>
              </a:spcBef>
              <a:spcAft>
                <a:spcPts val="0"/>
              </a:spcAft>
              <a:buSzPts val="1400"/>
              <a:buAutoNum type="arabicPeriod"/>
              <a:defRPr/>
            </a:lvl7pPr>
            <a:lvl8pPr marL="4876678" lvl="7" indent="-423323" rtl="0">
              <a:spcBef>
                <a:spcPts val="2133"/>
              </a:spcBef>
              <a:spcAft>
                <a:spcPts val="0"/>
              </a:spcAft>
              <a:buSzPts val="1400"/>
              <a:buAutoNum type="alphaLcPeriod"/>
              <a:defRPr/>
            </a:lvl8pPr>
            <a:lvl9pPr marL="5486263" lvl="8" indent="-423323" rtl="0">
              <a:spcBef>
                <a:spcPts val="2133"/>
              </a:spcBef>
              <a:spcAft>
                <a:spcPts val="2133"/>
              </a:spcAft>
              <a:buSzPts val="1400"/>
              <a:buAutoNum type="romanLcPeriod"/>
              <a:defRPr/>
            </a:lvl9pPr>
          </a:lstStyle>
          <a:p>
            <a:pPr lvl="0"/>
            <a:r>
              <a:rPr lang="en-US"/>
              <a:t>Click to edit Master text styles</a:t>
            </a:r>
          </a:p>
        </p:txBody>
      </p:sp>
      <p:grpSp>
        <p:nvGrpSpPr>
          <p:cNvPr id="401" name="Google Shape;401;p4"/>
          <p:cNvGrpSpPr/>
          <p:nvPr/>
        </p:nvGrpSpPr>
        <p:grpSpPr>
          <a:xfrm>
            <a:off x="10275260" y="6064319"/>
            <a:ext cx="1147163" cy="1179839"/>
            <a:chOff x="4228489" y="3826976"/>
            <a:chExt cx="860372" cy="884879"/>
          </a:xfrm>
        </p:grpSpPr>
        <p:sp>
          <p:nvSpPr>
            <p:cNvPr id="402" name="Google Shape;402;p4"/>
            <p:cNvSpPr/>
            <p:nvPr/>
          </p:nvSpPr>
          <p:spPr>
            <a:xfrm>
              <a:off x="4352807" y="3914462"/>
              <a:ext cx="579243" cy="597376"/>
            </a:xfrm>
            <a:custGeom>
              <a:avLst/>
              <a:gdLst/>
              <a:ahLst/>
              <a:cxnLst/>
              <a:rect l="l" t="t" r="r" b="b"/>
              <a:pathLst>
                <a:path w="21850" h="22534" extrusionOk="0">
                  <a:moveTo>
                    <a:pt x="18853" y="0"/>
                  </a:moveTo>
                  <a:lnTo>
                    <a:pt x="0" y="19679"/>
                  </a:lnTo>
                  <a:lnTo>
                    <a:pt x="2973" y="22534"/>
                  </a:lnTo>
                  <a:lnTo>
                    <a:pt x="21849" y="2855"/>
                  </a:lnTo>
                  <a:lnTo>
                    <a:pt x="188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4430985" y="3989474"/>
              <a:ext cx="578588" cy="597336"/>
            </a:xfrm>
            <a:custGeom>
              <a:avLst/>
              <a:gdLst/>
              <a:ahLst/>
              <a:cxnLst/>
              <a:rect l="l" t="t" r="r" b="b"/>
              <a:pathLst>
                <a:path w="21850" h="22558" extrusionOk="0">
                  <a:moveTo>
                    <a:pt x="18876" y="0"/>
                  </a:moveTo>
                  <a:lnTo>
                    <a:pt x="0" y="19679"/>
                  </a:lnTo>
                  <a:lnTo>
                    <a:pt x="2997" y="22557"/>
                  </a:lnTo>
                  <a:lnTo>
                    <a:pt x="21849" y="2855"/>
                  </a:lnTo>
                  <a:lnTo>
                    <a:pt x="18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4987627" y="3826976"/>
              <a:ext cx="101233" cy="70013"/>
            </a:xfrm>
            <a:custGeom>
              <a:avLst/>
              <a:gdLst/>
              <a:ahLst/>
              <a:cxnLst/>
              <a:rect l="l" t="t" r="r" b="b"/>
              <a:pathLst>
                <a:path w="3823" h="2644" extrusionOk="0">
                  <a:moveTo>
                    <a:pt x="3823" y="1"/>
                  </a:moveTo>
                  <a:lnTo>
                    <a:pt x="0" y="1417"/>
                  </a:lnTo>
                  <a:lnTo>
                    <a:pt x="1274" y="2644"/>
                  </a:lnTo>
                  <a:lnTo>
                    <a:pt x="3823"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5021363" y="3827572"/>
              <a:ext cx="67498" cy="102504"/>
            </a:xfrm>
            <a:custGeom>
              <a:avLst/>
              <a:gdLst/>
              <a:ahLst/>
              <a:cxnLst/>
              <a:rect l="l" t="t" r="r" b="b"/>
              <a:pathLst>
                <a:path w="2549" h="3871" extrusionOk="0">
                  <a:moveTo>
                    <a:pt x="2549" y="1"/>
                  </a:moveTo>
                  <a:lnTo>
                    <a:pt x="0" y="2644"/>
                  </a:lnTo>
                  <a:lnTo>
                    <a:pt x="1275" y="3871"/>
                  </a:lnTo>
                  <a:lnTo>
                    <a:pt x="2549"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4852657" y="3864473"/>
              <a:ext cx="168731" cy="125621"/>
            </a:xfrm>
            <a:custGeom>
              <a:avLst/>
              <a:gdLst/>
              <a:ahLst/>
              <a:cxnLst/>
              <a:rect l="l" t="t" r="r" b="b"/>
              <a:pathLst>
                <a:path w="6372" h="4744" extrusionOk="0">
                  <a:moveTo>
                    <a:pt x="5097" y="1"/>
                  </a:moveTo>
                  <a:lnTo>
                    <a:pt x="1" y="1888"/>
                  </a:lnTo>
                  <a:lnTo>
                    <a:pt x="2997" y="4743"/>
                  </a:lnTo>
                  <a:lnTo>
                    <a:pt x="6371" y="1228"/>
                  </a:lnTo>
                  <a:lnTo>
                    <a:pt x="5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4930828" y="3896369"/>
              <a:ext cx="123106" cy="168731"/>
            </a:xfrm>
            <a:custGeom>
              <a:avLst/>
              <a:gdLst/>
              <a:ahLst/>
              <a:cxnLst/>
              <a:rect l="l" t="t" r="r" b="b"/>
              <a:pathLst>
                <a:path w="4649" h="6372" extrusionOk="0">
                  <a:moveTo>
                    <a:pt x="3374" y="1"/>
                  </a:moveTo>
                  <a:lnTo>
                    <a:pt x="0" y="3516"/>
                  </a:lnTo>
                  <a:lnTo>
                    <a:pt x="2997" y="6371"/>
                  </a:lnTo>
                  <a:lnTo>
                    <a:pt x="4649" y="1228"/>
                  </a:lnTo>
                  <a:lnTo>
                    <a:pt x="33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4398493" y="4510554"/>
              <a:ext cx="111852" cy="109998"/>
            </a:xfrm>
            <a:custGeom>
              <a:avLst/>
              <a:gdLst/>
              <a:ahLst/>
              <a:cxnLst/>
              <a:rect l="l" t="t" r="r" b="b"/>
              <a:pathLst>
                <a:path w="4224" h="4154" extrusionOk="0">
                  <a:moveTo>
                    <a:pt x="1227" y="1"/>
                  </a:moveTo>
                  <a:lnTo>
                    <a:pt x="0" y="1275"/>
                  </a:lnTo>
                  <a:lnTo>
                    <a:pt x="2997" y="4154"/>
                  </a:lnTo>
                  <a:lnTo>
                    <a:pt x="4224" y="2879"/>
                  </a:lnTo>
                  <a:lnTo>
                    <a:pt x="12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4320958" y="4435548"/>
              <a:ext cx="111242" cy="109998"/>
            </a:xfrm>
            <a:custGeom>
              <a:avLst/>
              <a:gdLst/>
              <a:ahLst/>
              <a:cxnLst/>
              <a:rect l="l" t="t" r="r" b="b"/>
              <a:pathLst>
                <a:path w="4201" h="4154" extrusionOk="0">
                  <a:moveTo>
                    <a:pt x="1227" y="1"/>
                  </a:moveTo>
                  <a:lnTo>
                    <a:pt x="0" y="1275"/>
                  </a:lnTo>
                  <a:lnTo>
                    <a:pt x="2973" y="4154"/>
                  </a:lnTo>
                  <a:lnTo>
                    <a:pt x="4200" y="2879"/>
                  </a:lnTo>
                  <a:lnTo>
                    <a:pt x="12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4289130" y="4544317"/>
              <a:ext cx="188723" cy="167539"/>
            </a:xfrm>
            <a:custGeom>
              <a:avLst/>
              <a:gdLst/>
              <a:ahLst/>
              <a:cxnLst/>
              <a:rect l="l" t="t" r="r" b="b"/>
              <a:pathLst>
                <a:path w="7127" h="6327" extrusionOk="0">
                  <a:moveTo>
                    <a:pt x="4154" y="0"/>
                  </a:moveTo>
                  <a:lnTo>
                    <a:pt x="1" y="4318"/>
                  </a:lnTo>
                  <a:lnTo>
                    <a:pt x="1535" y="5757"/>
                  </a:lnTo>
                  <a:cubicBezTo>
                    <a:pt x="1927" y="6138"/>
                    <a:pt x="2437" y="6327"/>
                    <a:pt x="2948" y="6327"/>
                  </a:cubicBezTo>
                  <a:cubicBezTo>
                    <a:pt x="3482" y="6327"/>
                    <a:pt x="4015" y="6120"/>
                    <a:pt x="4413" y="5710"/>
                  </a:cubicBezTo>
                  <a:lnTo>
                    <a:pt x="7127" y="2855"/>
                  </a:lnTo>
                  <a:lnTo>
                    <a:pt x="4154" y="0"/>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4228489" y="4469284"/>
              <a:ext cx="171220" cy="189968"/>
            </a:xfrm>
            <a:custGeom>
              <a:avLst/>
              <a:gdLst/>
              <a:ahLst/>
              <a:cxnLst/>
              <a:rect l="l" t="t" r="r" b="b"/>
              <a:pathLst>
                <a:path w="6466" h="7174" extrusionOk="0">
                  <a:moveTo>
                    <a:pt x="3492" y="1"/>
                  </a:moveTo>
                  <a:lnTo>
                    <a:pt x="779" y="2832"/>
                  </a:lnTo>
                  <a:cubicBezTo>
                    <a:pt x="0" y="3658"/>
                    <a:pt x="24" y="4932"/>
                    <a:pt x="826" y="5711"/>
                  </a:cubicBezTo>
                  <a:lnTo>
                    <a:pt x="2336" y="7174"/>
                  </a:lnTo>
                  <a:lnTo>
                    <a:pt x="6465" y="2856"/>
                  </a:lnTo>
                  <a:lnTo>
                    <a:pt x="34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4405959" y="3965758"/>
              <a:ext cx="526091" cy="546079"/>
            </a:xfrm>
            <a:custGeom>
              <a:avLst/>
              <a:gdLst/>
              <a:ahLst/>
              <a:cxnLst/>
              <a:rect l="l" t="t" r="r" b="b"/>
              <a:pathLst>
                <a:path w="19845" h="20599" extrusionOk="0">
                  <a:moveTo>
                    <a:pt x="18877" y="0"/>
                  </a:moveTo>
                  <a:lnTo>
                    <a:pt x="1" y="19679"/>
                  </a:lnTo>
                  <a:lnTo>
                    <a:pt x="968" y="20599"/>
                  </a:lnTo>
                  <a:lnTo>
                    <a:pt x="19844" y="920"/>
                  </a:lnTo>
                  <a:lnTo>
                    <a:pt x="18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4430985" y="3989474"/>
              <a:ext cx="525469" cy="545488"/>
            </a:xfrm>
            <a:custGeom>
              <a:avLst/>
              <a:gdLst/>
              <a:ahLst/>
              <a:cxnLst/>
              <a:rect l="l" t="t" r="r" b="b"/>
              <a:pathLst>
                <a:path w="19844" h="20600" extrusionOk="0">
                  <a:moveTo>
                    <a:pt x="18876" y="0"/>
                  </a:moveTo>
                  <a:lnTo>
                    <a:pt x="0" y="19679"/>
                  </a:lnTo>
                  <a:lnTo>
                    <a:pt x="967" y="20599"/>
                  </a:lnTo>
                  <a:lnTo>
                    <a:pt x="19844" y="921"/>
                  </a:lnTo>
                  <a:lnTo>
                    <a:pt x="18876" y="0"/>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7026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14"/>
        <p:cNvGrpSpPr/>
        <p:nvPr/>
      </p:nvGrpSpPr>
      <p:grpSpPr>
        <a:xfrm>
          <a:off x="0" y="0"/>
          <a:ext cx="0" cy="0"/>
          <a:chOff x="0" y="0"/>
          <a:chExt cx="0" cy="0"/>
        </a:xfrm>
      </p:grpSpPr>
      <p:grpSp>
        <p:nvGrpSpPr>
          <p:cNvPr id="415" name="Google Shape;415;p5"/>
          <p:cNvGrpSpPr/>
          <p:nvPr/>
        </p:nvGrpSpPr>
        <p:grpSpPr>
          <a:xfrm>
            <a:off x="-584199" y="-1382400"/>
            <a:ext cx="13004973" cy="9447064"/>
            <a:chOff x="-438149" y="-1036800"/>
            <a:chExt cx="9753730" cy="7085298"/>
          </a:xfrm>
        </p:grpSpPr>
        <p:sp>
          <p:nvSpPr>
            <p:cNvPr id="416" name="Google Shape;416;p5"/>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5"/>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5"/>
          <p:cNvSpPr txBox="1">
            <a:spLocks noGrp="1"/>
          </p:cNvSpPr>
          <p:nvPr>
            <p:ph type="body" idx="1"/>
          </p:nvPr>
        </p:nvSpPr>
        <p:spPr>
          <a:xfrm>
            <a:off x="2201717" y="3556000"/>
            <a:ext cx="4006000" cy="2598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pPr lvl="0"/>
            <a:r>
              <a:rPr lang="en-US"/>
              <a:t>Click to edit Master text styles</a:t>
            </a:r>
          </a:p>
        </p:txBody>
      </p:sp>
      <p:sp>
        <p:nvSpPr>
          <p:cNvPr id="442" name="Google Shape;442;p5"/>
          <p:cNvSpPr txBox="1">
            <a:spLocks noGrp="1"/>
          </p:cNvSpPr>
          <p:nvPr>
            <p:ph type="body" idx="2"/>
          </p:nvPr>
        </p:nvSpPr>
        <p:spPr>
          <a:xfrm>
            <a:off x="6258484" y="3555800"/>
            <a:ext cx="4011200" cy="2598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pPr lvl="0"/>
            <a:r>
              <a:rPr lang="en-US"/>
              <a:t>Click to edit Master text styles</a:t>
            </a:r>
          </a:p>
        </p:txBody>
      </p:sp>
      <p:sp>
        <p:nvSpPr>
          <p:cNvPr id="443" name="Google Shape;443;p5"/>
          <p:cNvSpPr txBox="1">
            <a:spLocks noGrp="1"/>
          </p:cNvSpPr>
          <p:nvPr>
            <p:ph type="subTitle" idx="3"/>
          </p:nvPr>
        </p:nvSpPr>
        <p:spPr>
          <a:xfrm>
            <a:off x="6812967" y="2819400"/>
            <a:ext cx="2476400" cy="5716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3067" b="1">
                <a:solidFill>
                  <a:schemeClr val="accent4"/>
                </a:solidFill>
                <a:latin typeface="Amatic SC"/>
                <a:ea typeface="Amatic SC"/>
                <a:cs typeface="Amatic SC"/>
                <a:sym typeface="Amatic SC"/>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r>
              <a:rPr lang="en-US"/>
              <a:t>Click to edit Master subtitle style</a:t>
            </a:r>
            <a:endParaRPr/>
          </a:p>
        </p:txBody>
      </p:sp>
      <p:sp>
        <p:nvSpPr>
          <p:cNvPr id="444" name="Google Shape;444;p5"/>
          <p:cNvSpPr txBox="1">
            <a:spLocks noGrp="1"/>
          </p:cNvSpPr>
          <p:nvPr>
            <p:ph type="subTitle" idx="4"/>
          </p:nvPr>
        </p:nvSpPr>
        <p:spPr>
          <a:xfrm>
            <a:off x="2773217" y="2819400"/>
            <a:ext cx="2476400" cy="571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067" b="1">
                <a:solidFill>
                  <a:schemeClr val="accent4"/>
                </a:solidFill>
                <a:latin typeface="Amatic SC"/>
                <a:ea typeface="Amatic SC"/>
                <a:cs typeface="Amatic SC"/>
                <a:sym typeface="Amatic SC"/>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r>
              <a:rPr lang="en-US"/>
              <a:t>Click to edit Master subtitle style</a:t>
            </a:r>
            <a:endParaRPr/>
          </a:p>
        </p:txBody>
      </p:sp>
      <p:sp>
        <p:nvSpPr>
          <p:cNvPr id="445" name="Google Shape;445;p5"/>
          <p:cNvSpPr txBox="1">
            <a:spLocks noGrp="1"/>
          </p:cNvSpPr>
          <p:nvPr>
            <p:ph type="title"/>
          </p:nvPr>
        </p:nvSpPr>
        <p:spPr>
          <a:xfrm>
            <a:off x="1662167" y="728100"/>
            <a:ext cx="51832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667">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Click to edit Master title style</a:t>
            </a:r>
            <a:endParaRPr/>
          </a:p>
        </p:txBody>
      </p:sp>
      <p:sp>
        <p:nvSpPr>
          <p:cNvPr id="446" name="Google Shape;446;p5"/>
          <p:cNvSpPr/>
          <p:nvPr/>
        </p:nvSpPr>
        <p:spPr>
          <a:xfrm>
            <a:off x="9473539" y="3767160"/>
            <a:ext cx="20867" cy="20125"/>
          </a:xfrm>
          <a:custGeom>
            <a:avLst/>
            <a:gdLst/>
            <a:ahLst/>
            <a:cxnLst/>
            <a:rect l="l" t="t" r="r" b="b"/>
            <a:pathLst>
              <a:path w="591" h="570" extrusionOk="0">
                <a:moveTo>
                  <a:pt x="320" y="0"/>
                </a:moveTo>
                <a:cubicBezTo>
                  <a:pt x="308" y="0"/>
                  <a:pt x="296" y="1"/>
                  <a:pt x="284" y="3"/>
                </a:cubicBezTo>
                <a:cubicBezTo>
                  <a:pt x="119" y="3"/>
                  <a:pt x="1" y="145"/>
                  <a:pt x="1" y="310"/>
                </a:cubicBezTo>
                <a:cubicBezTo>
                  <a:pt x="24" y="452"/>
                  <a:pt x="142" y="570"/>
                  <a:pt x="308" y="570"/>
                </a:cubicBezTo>
                <a:cubicBezTo>
                  <a:pt x="473" y="570"/>
                  <a:pt x="591" y="428"/>
                  <a:pt x="567" y="263"/>
                </a:cubicBezTo>
                <a:cubicBezTo>
                  <a:pt x="567" y="112"/>
                  <a:pt x="449" y="0"/>
                  <a:pt x="32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5"/>
          <p:cNvSpPr txBox="1">
            <a:spLocks noGrp="1"/>
          </p:cNvSpPr>
          <p:nvPr>
            <p:ph type="subTitle" idx="5"/>
          </p:nvPr>
        </p:nvSpPr>
        <p:spPr>
          <a:xfrm>
            <a:off x="1665300" y="1734333"/>
            <a:ext cx="5488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atin typeface="Cabin"/>
                <a:ea typeface="Cabin"/>
                <a:cs typeface="Cabin"/>
                <a:sym typeface="Cabin"/>
              </a:defRPr>
            </a:lvl1pPr>
            <a:lvl2pPr lvl="1" rtl="0">
              <a:lnSpc>
                <a:spcPct val="100000"/>
              </a:lnSpc>
              <a:spcBef>
                <a:spcPts val="2133"/>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r>
              <a:rPr lang="en-US"/>
              <a:t>Click to edit Master subtitle style</a:t>
            </a:r>
            <a:endParaRPr/>
          </a:p>
        </p:txBody>
      </p:sp>
      <p:grpSp>
        <p:nvGrpSpPr>
          <p:cNvPr id="448" name="Google Shape;448;p5"/>
          <p:cNvGrpSpPr/>
          <p:nvPr/>
        </p:nvGrpSpPr>
        <p:grpSpPr>
          <a:xfrm rot="-233967">
            <a:off x="10673920" y="5000393"/>
            <a:ext cx="1117507" cy="1988056"/>
            <a:chOff x="6731516" y="350687"/>
            <a:chExt cx="838202" cy="1491169"/>
          </a:xfrm>
        </p:grpSpPr>
        <p:sp>
          <p:nvSpPr>
            <p:cNvPr id="449" name="Google Shape;449;p5"/>
            <p:cNvSpPr/>
            <p:nvPr/>
          </p:nvSpPr>
          <p:spPr>
            <a:xfrm>
              <a:off x="6911475" y="988500"/>
              <a:ext cx="172675" cy="253324"/>
            </a:xfrm>
            <a:custGeom>
              <a:avLst/>
              <a:gdLst/>
              <a:ahLst/>
              <a:cxnLst/>
              <a:rect l="l" t="t" r="r" b="b"/>
              <a:pathLst>
                <a:path w="6466" h="9486" extrusionOk="0">
                  <a:moveTo>
                    <a:pt x="2195" y="0"/>
                  </a:moveTo>
                  <a:cubicBezTo>
                    <a:pt x="1274" y="519"/>
                    <a:pt x="519" y="1298"/>
                    <a:pt x="0" y="2242"/>
                  </a:cubicBezTo>
                  <a:cubicBezTo>
                    <a:pt x="1864" y="4908"/>
                    <a:pt x="4035" y="7338"/>
                    <a:pt x="6465" y="9485"/>
                  </a:cubicBezTo>
                  <a:cubicBezTo>
                    <a:pt x="6277" y="7739"/>
                    <a:pt x="6064" y="5993"/>
                    <a:pt x="5805" y="4247"/>
                  </a:cubicBezTo>
                  <a:lnTo>
                    <a:pt x="2195" y="0"/>
                  </a:lnTo>
                  <a:close/>
                </a:path>
              </a:pathLst>
            </a:custGeom>
            <a:solidFill>
              <a:srgbClr val="DD5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6887075" y="1044873"/>
              <a:ext cx="211204" cy="385549"/>
            </a:xfrm>
            <a:custGeom>
              <a:avLst/>
              <a:gdLst/>
              <a:ahLst/>
              <a:cxnLst/>
              <a:rect l="l" t="t" r="r" b="b"/>
              <a:pathLst>
                <a:path w="7976" h="14560" extrusionOk="0">
                  <a:moveTo>
                    <a:pt x="944" y="1"/>
                  </a:moveTo>
                  <a:cubicBezTo>
                    <a:pt x="921" y="48"/>
                    <a:pt x="897" y="95"/>
                    <a:pt x="873" y="166"/>
                  </a:cubicBezTo>
                  <a:cubicBezTo>
                    <a:pt x="0" y="1888"/>
                    <a:pt x="95" y="3988"/>
                    <a:pt x="732" y="5805"/>
                  </a:cubicBezTo>
                  <a:cubicBezTo>
                    <a:pt x="1393" y="7645"/>
                    <a:pt x="2549" y="9226"/>
                    <a:pt x="3823" y="10713"/>
                  </a:cubicBezTo>
                  <a:cubicBezTo>
                    <a:pt x="4955" y="12058"/>
                    <a:pt x="6182" y="13308"/>
                    <a:pt x="7504" y="14488"/>
                  </a:cubicBezTo>
                  <a:cubicBezTo>
                    <a:pt x="7560" y="14537"/>
                    <a:pt x="7624" y="14559"/>
                    <a:pt x="7687" y="14559"/>
                  </a:cubicBezTo>
                  <a:cubicBezTo>
                    <a:pt x="7835" y="14559"/>
                    <a:pt x="7976" y="14435"/>
                    <a:pt x="7976" y="14252"/>
                  </a:cubicBezTo>
                  <a:cubicBezTo>
                    <a:pt x="7858" y="11916"/>
                    <a:pt x="7669" y="9580"/>
                    <a:pt x="7409" y="7244"/>
                  </a:cubicBezTo>
                  <a:cubicBezTo>
                    <a:pt x="4979" y="5097"/>
                    <a:pt x="2808" y="2667"/>
                    <a:pt x="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7225056" y="902247"/>
              <a:ext cx="94375" cy="271182"/>
            </a:xfrm>
            <a:custGeom>
              <a:avLst/>
              <a:gdLst/>
              <a:ahLst/>
              <a:cxnLst/>
              <a:rect l="l" t="t" r="r" b="b"/>
              <a:pathLst>
                <a:path w="3564" h="10241" extrusionOk="0">
                  <a:moveTo>
                    <a:pt x="971" y="0"/>
                  </a:moveTo>
                  <a:cubicBezTo>
                    <a:pt x="797" y="0"/>
                    <a:pt x="622" y="8"/>
                    <a:pt x="449" y="24"/>
                  </a:cubicBezTo>
                  <a:lnTo>
                    <a:pt x="1" y="5592"/>
                  </a:lnTo>
                  <a:cubicBezTo>
                    <a:pt x="803" y="7173"/>
                    <a:pt x="1653" y="8707"/>
                    <a:pt x="2526" y="10241"/>
                  </a:cubicBezTo>
                  <a:cubicBezTo>
                    <a:pt x="3233" y="7079"/>
                    <a:pt x="3564" y="3823"/>
                    <a:pt x="3517" y="590"/>
                  </a:cubicBezTo>
                  <a:cubicBezTo>
                    <a:pt x="2730" y="197"/>
                    <a:pt x="1845" y="0"/>
                    <a:pt x="971" y="0"/>
                  </a:cubicBezTo>
                  <a:close/>
                </a:path>
              </a:pathLst>
            </a:custGeom>
            <a:solidFill>
              <a:srgbClr val="DD5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7288347" y="914894"/>
              <a:ext cx="134995" cy="418252"/>
            </a:xfrm>
            <a:custGeom>
              <a:avLst/>
              <a:gdLst/>
              <a:ahLst/>
              <a:cxnLst/>
              <a:rect l="l" t="t" r="r" b="b"/>
              <a:pathLst>
                <a:path w="5098" h="15795" extrusionOk="0">
                  <a:moveTo>
                    <a:pt x="992" y="0"/>
                  </a:moveTo>
                  <a:lnTo>
                    <a:pt x="992" y="0"/>
                  </a:lnTo>
                  <a:cubicBezTo>
                    <a:pt x="1039" y="3233"/>
                    <a:pt x="708" y="6489"/>
                    <a:pt x="1" y="9651"/>
                  </a:cubicBezTo>
                  <a:cubicBezTo>
                    <a:pt x="1157" y="11703"/>
                    <a:pt x="2360" y="13709"/>
                    <a:pt x="3634" y="15667"/>
                  </a:cubicBezTo>
                  <a:cubicBezTo>
                    <a:pt x="3692" y="15755"/>
                    <a:pt x="3778" y="15794"/>
                    <a:pt x="3864" y="15794"/>
                  </a:cubicBezTo>
                  <a:cubicBezTo>
                    <a:pt x="3988" y="15794"/>
                    <a:pt x="4112" y="15712"/>
                    <a:pt x="4153" y="15573"/>
                  </a:cubicBezTo>
                  <a:cubicBezTo>
                    <a:pt x="4531" y="13851"/>
                    <a:pt x="4790" y="12105"/>
                    <a:pt x="4932" y="10359"/>
                  </a:cubicBezTo>
                  <a:cubicBezTo>
                    <a:pt x="5097" y="8424"/>
                    <a:pt x="5097" y="6442"/>
                    <a:pt x="4554" y="4578"/>
                  </a:cubicBezTo>
                  <a:cubicBezTo>
                    <a:pt x="4012" y="2714"/>
                    <a:pt x="2856" y="968"/>
                    <a:pt x="1157" y="71"/>
                  </a:cubicBezTo>
                  <a:lnTo>
                    <a:pt x="9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6869611" y="351907"/>
              <a:ext cx="114976" cy="189332"/>
            </a:xfrm>
            <a:custGeom>
              <a:avLst/>
              <a:gdLst/>
              <a:ahLst/>
              <a:cxnLst/>
              <a:rect l="l" t="t" r="r" b="b"/>
              <a:pathLst>
                <a:path w="4342" h="7150" extrusionOk="0">
                  <a:moveTo>
                    <a:pt x="1345" y="0"/>
                  </a:moveTo>
                  <a:lnTo>
                    <a:pt x="1322" y="24"/>
                  </a:lnTo>
                  <a:cubicBezTo>
                    <a:pt x="1086" y="401"/>
                    <a:pt x="944" y="802"/>
                    <a:pt x="873" y="1251"/>
                  </a:cubicBezTo>
                  <a:cubicBezTo>
                    <a:pt x="472" y="3186"/>
                    <a:pt x="189" y="5168"/>
                    <a:pt x="0" y="7150"/>
                  </a:cubicBezTo>
                  <a:lnTo>
                    <a:pt x="4342" y="5734"/>
                  </a:lnTo>
                  <a:cubicBezTo>
                    <a:pt x="3422" y="3775"/>
                    <a:pt x="2431" y="1864"/>
                    <a:pt x="1345"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6904632" y="350687"/>
              <a:ext cx="150592" cy="155438"/>
            </a:xfrm>
            <a:custGeom>
              <a:avLst/>
              <a:gdLst/>
              <a:ahLst/>
              <a:cxnLst/>
              <a:rect l="l" t="t" r="r" b="b"/>
              <a:pathLst>
                <a:path w="5687" h="5870" extrusionOk="0">
                  <a:moveTo>
                    <a:pt x="321" y="0"/>
                  </a:moveTo>
                  <a:cubicBezTo>
                    <a:pt x="201" y="0"/>
                    <a:pt x="88" y="49"/>
                    <a:pt x="0" y="136"/>
                  </a:cubicBezTo>
                  <a:cubicBezTo>
                    <a:pt x="1086" y="2000"/>
                    <a:pt x="2077" y="3911"/>
                    <a:pt x="2997" y="5870"/>
                  </a:cubicBezTo>
                  <a:lnTo>
                    <a:pt x="5687" y="4997"/>
                  </a:lnTo>
                  <a:cubicBezTo>
                    <a:pt x="4365" y="3510"/>
                    <a:pt x="2997" y="2095"/>
                    <a:pt x="1534" y="750"/>
                  </a:cubicBezTo>
                  <a:cubicBezTo>
                    <a:pt x="1227" y="419"/>
                    <a:pt x="850" y="160"/>
                    <a:pt x="449" y="18"/>
                  </a:cubicBezTo>
                  <a:cubicBezTo>
                    <a:pt x="406" y="6"/>
                    <a:pt x="363" y="0"/>
                    <a:pt x="321"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6859602" y="505505"/>
              <a:ext cx="331185" cy="745968"/>
            </a:xfrm>
            <a:custGeom>
              <a:avLst/>
              <a:gdLst/>
              <a:ahLst/>
              <a:cxnLst/>
              <a:rect l="l" t="t" r="r" b="b"/>
              <a:pathLst>
                <a:path w="12507" h="28171" extrusionOk="0">
                  <a:moveTo>
                    <a:pt x="4720" y="1"/>
                  </a:moveTo>
                  <a:lnTo>
                    <a:pt x="378" y="1393"/>
                  </a:lnTo>
                  <a:cubicBezTo>
                    <a:pt x="1" y="5357"/>
                    <a:pt x="24" y="9368"/>
                    <a:pt x="496" y="13332"/>
                  </a:cubicBezTo>
                  <a:cubicBezTo>
                    <a:pt x="685" y="15055"/>
                    <a:pt x="992" y="16777"/>
                    <a:pt x="1700" y="18358"/>
                  </a:cubicBezTo>
                  <a:cubicBezTo>
                    <a:pt x="2337" y="19727"/>
                    <a:pt x="3281" y="20930"/>
                    <a:pt x="4224" y="22110"/>
                  </a:cubicBezTo>
                  <a:cubicBezTo>
                    <a:pt x="5805" y="24021"/>
                    <a:pt x="7433" y="25909"/>
                    <a:pt x="9085" y="27725"/>
                  </a:cubicBezTo>
                  <a:cubicBezTo>
                    <a:pt x="9359" y="28016"/>
                    <a:pt x="9732" y="28171"/>
                    <a:pt x="10105" y="28171"/>
                  </a:cubicBezTo>
                  <a:cubicBezTo>
                    <a:pt x="10246" y="28171"/>
                    <a:pt x="10388" y="28148"/>
                    <a:pt x="10524" y="28103"/>
                  </a:cubicBezTo>
                  <a:lnTo>
                    <a:pt x="12506" y="27466"/>
                  </a:lnTo>
                  <a:cubicBezTo>
                    <a:pt x="11869" y="22912"/>
                    <a:pt x="10973" y="18405"/>
                    <a:pt x="9840" y="13946"/>
                  </a:cubicBezTo>
                  <a:cubicBezTo>
                    <a:pt x="8566" y="9156"/>
                    <a:pt x="6843" y="4484"/>
                    <a:pt x="4720" y="1"/>
                  </a:cubicBezTo>
                  <a:close/>
                </a:path>
              </a:pathLst>
            </a:custGeom>
            <a:solidFill>
              <a:srgbClr val="E2F2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6984562" y="483023"/>
              <a:ext cx="312438" cy="749781"/>
            </a:xfrm>
            <a:custGeom>
              <a:avLst/>
              <a:gdLst/>
              <a:ahLst/>
              <a:cxnLst/>
              <a:rect l="l" t="t" r="r" b="b"/>
              <a:pathLst>
                <a:path w="11799" h="28315" extrusionOk="0">
                  <a:moveTo>
                    <a:pt x="2691" y="0"/>
                  </a:moveTo>
                  <a:lnTo>
                    <a:pt x="1" y="850"/>
                  </a:lnTo>
                  <a:cubicBezTo>
                    <a:pt x="2124" y="5333"/>
                    <a:pt x="3847" y="10005"/>
                    <a:pt x="5121" y="14795"/>
                  </a:cubicBezTo>
                  <a:cubicBezTo>
                    <a:pt x="6254" y="19254"/>
                    <a:pt x="7127" y="23761"/>
                    <a:pt x="7764" y="28315"/>
                  </a:cubicBezTo>
                  <a:lnTo>
                    <a:pt x="10052" y="27583"/>
                  </a:lnTo>
                  <a:cubicBezTo>
                    <a:pt x="10572" y="27418"/>
                    <a:pt x="10949" y="26970"/>
                    <a:pt x="10996" y="26427"/>
                  </a:cubicBezTo>
                  <a:cubicBezTo>
                    <a:pt x="11279" y="23973"/>
                    <a:pt x="11492" y="21496"/>
                    <a:pt x="11657" y="19018"/>
                  </a:cubicBezTo>
                  <a:cubicBezTo>
                    <a:pt x="11728" y="17532"/>
                    <a:pt x="11799" y="15998"/>
                    <a:pt x="11515" y="14512"/>
                  </a:cubicBezTo>
                  <a:cubicBezTo>
                    <a:pt x="11185" y="12813"/>
                    <a:pt x="10430" y="11255"/>
                    <a:pt x="9557" y="9722"/>
                  </a:cubicBezTo>
                  <a:cubicBezTo>
                    <a:pt x="7622" y="6253"/>
                    <a:pt x="5310" y="2973"/>
                    <a:pt x="2691" y="0"/>
                  </a:cubicBezTo>
                  <a:close/>
                </a:path>
              </a:pathLst>
            </a:custGeom>
            <a:solidFill>
              <a:srgbClr val="F5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6941452" y="614551"/>
              <a:ext cx="151863" cy="135048"/>
            </a:xfrm>
            <a:custGeom>
              <a:avLst/>
              <a:gdLst/>
              <a:ahLst/>
              <a:cxnLst/>
              <a:rect l="l" t="t" r="r" b="b"/>
              <a:pathLst>
                <a:path w="5735" h="5100" extrusionOk="0">
                  <a:moveTo>
                    <a:pt x="2873" y="0"/>
                  </a:moveTo>
                  <a:cubicBezTo>
                    <a:pt x="2609" y="0"/>
                    <a:pt x="2341" y="42"/>
                    <a:pt x="2077" y="130"/>
                  </a:cubicBezTo>
                  <a:cubicBezTo>
                    <a:pt x="732" y="555"/>
                    <a:pt x="1" y="1994"/>
                    <a:pt x="449" y="3339"/>
                  </a:cubicBezTo>
                  <a:cubicBezTo>
                    <a:pt x="789" y="4416"/>
                    <a:pt x="1779" y="5099"/>
                    <a:pt x="2850" y="5099"/>
                  </a:cubicBezTo>
                  <a:cubicBezTo>
                    <a:pt x="3118" y="5099"/>
                    <a:pt x="3390" y="5057"/>
                    <a:pt x="3658" y="4967"/>
                  </a:cubicBezTo>
                  <a:cubicBezTo>
                    <a:pt x="5003" y="4542"/>
                    <a:pt x="5734" y="3103"/>
                    <a:pt x="5286" y="1758"/>
                  </a:cubicBezTo>
                  <a:cubicBezTo>
                    <a:pt x="4945" y="696"/>
                    <a:pt x="3949" y="0"/>
                    <a:pt x="28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6981438" y="634226"/>
              <a:ext cx="68133" cy="94375"/>
            </a:xfrm>
            <a:custGeom>
              <a:avLst/>
              <a:gdLst/>
              <a:ahLst/>
              <a:cxnLst/>
              <a:rect l="l" t="t" r="r" b="b"/>
              <a:pathLst>
                <a:path w="2573" h="3564" extrusionOk="0">
                  <a:moveTo>
                    <a:pt x="1535" y="1"/>
                  </a:moveTo>
                  <a:lnTo>
                    <a:pt x="1" y="2997"/>
                  </a:lnTo>
                  <a:cubicBezTo>
                    <a:pt x="260" y="3280"/>
                    <a:pt x="614" y="3469"/>
                    <a:pt x="992" y="3563"/>
                  </a:cubicBezTo>
                  <a:lnTo>
                    <a:pt x="2573" y="472"/>
                  </a:lnTo>
                  <a:cubicBezTo>
                    <a:pt x="2290" y="213"/>
                    <a:pt x="1912" y="48"/>
                    <a:pt x="1535" y="1"/>
                  </a:cubicBezTo>
                  <a:close/>
                </a:path>
              </a:pathLst>
            </a:custGeom>
            <a:solidFill>
              <a:srgbClr val="D0E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6958956" y="634014"/>
              <a:ext cx="63128" cy="79599"/>
            </a:xfrm>
            <a:custGeom>
              <a:avLst/>
              <a:gdLst/>
              <a:ahLst/>
              <a:cxnLst/>
              <a:rect l="l" t="t" r="r" b="b"/>
              <a:pathLst>
                <a:path w="2384" h="3006" extrusionOk="0">
                  <a:moveTo>
                    <a:pt x="2213" y="0"/>
                  </a:moveTo>
                  <a:cubicBezTo>
                    <a:pt x="2026" y="0"/>
                    <a:pt x="1832" y="31"/>
                    <a:pt x="1652" y="103"/>
                  </a:cubicBezTo>
                  <a:cubicBezTo>
                    <a:pt x="425" y="480"/>
                    <a:pt x="0" y="2014"/>
                    <a:pt x="850" y="3005"/>
                  </a:cubicBezTo>
                  <a:lnTo>
                    <a:pt x="2384" y="9"/>
                  </a:lnTo>
                  <a:cubicBezTo>
                    <a:pt x="2328" y="3"/>
                    <a:pt x="2271" y="0"/>
                    <a:pt x="2213" y="0"/>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7007680" y="646725"/>
              <a:ext cx="75256" cy="83121"/>
            </a:xfrm>
            <a:custGeom>
              <a:avLst/>
              <a:gdLst/>
              <a:ahLst/>
              <a:cxnLst/>
              <a:rect l="l" t="t" r="r" b="b"/>
              <a:pathLst>
                <a:path w="2842" h="3139" extrusionOk="0">
                  <a:moveTo>
                    <a:pt x="1582" y="0"/>
                  </a:moveTo>
                  <a:lnTo>
                    <a:pt x="1" y="3091"/>
                  </a:lnTo>
                  <a:cubicBezTo>
                    <a:pt x="144" y="3123"/>
                    <a:pt x="282" y="3138"/>
                    <a:pt x="416" y="3138"/>
                  </a:cubicBezTo>
                  <a:cubicBezTo>
                    <a:pt x="1962" y="3138"/>
                    <a:pt x="2841" y="1130"/>
                    <a:pt x="1582" y="0"/>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6987078" y="761305"/>
              <a:ext cx="151227" cy="135101"/>
            </a:xfrm>
            <a:custGeom>
              <a:avLst/>
              <a:gdLst/>
              <a:ahLst/>
              <a:cxnLst/>
              <a:rect l="l" t="t" r="r" b="b"/>
              <a:pathLst>
                <a:path w="5711" h="5102" extrusionOk="0">
                  <a:moveTo>
                    <a:pt x="2873" y="1"/>
                  </a:moveTo>
                  <a:cubicBezTo>
                    <a:pt x="2609" y="1"/>
                    <a:pt x="2340" y="43"/>
                    <a:pt x="2077" y="133"/>
                  </a:cubicBezTo>
                  <a:cubicBezTo>
                    <a:pt x="732" y="558"/>
                    <a:pt x="0" y="1997"/>
                    <a:pt x="425" y="3342"/>
                  </a:cubicBezTo>
                  <a:cubicBezTo>
                    <a:pt x="784" y="4418"/>
                    <a:pt x="1778" y="5102"/>
                    <a:pt x="2850" y="5102"/>
                  </a:cubicBezTo>
                  <a:cubicBezTo>
                    <a:pt x="3117" y="5102"/>
                    <a:pt x="3389" y="5059"/>
                    <a:pt x="3658" y="4970"/>
                  </a:cubicBezTo>
                  <a:cubicBezTo>
                    <a:pt x="4979" y="4522"/>
                    <a:pt x="5710" y="3082"/>
                    <a:pt x="5286" y="1761"/>
                  </a:cubicBezTo>
                  <a:cubicBezTo>
                    <a:pt x="4927" y="684"/>
                    <a:pt x="3933"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7026778" y="783640"/>
              <a:ext cx="68133" cy="93739"/>
            </a:xfrm>
            <a:custGeom>
              <a:avLst/>
              <a:gdLst/>
              <a:ahLst/>
              <a:cxnLst/>
              <a:rect l="l" t="t" r="r" b="b"/>
              <a:pathLst>
                <a:path w="2573" h="3540" extrusionOk="0">
                  <a:moveTo>
                    <a:pt x="1535" y="0"/>
                  </a:moveTo>
                  <a:lnTo>
                    <a:pt x="1" y="2974"/>
                  </a:lnTo>
                  <a:cubicBezTo>
                    <a:pt x="260" y="3257"/>
                    <a:pt x="614" y="3469"/>
                    <a:pt x="992" y="3540"/>
                  </a:cubicBezTo>
                  <a:lnTo>
                    <a:pt x="2573" y="449"/>
                  </a:lnTo>
                  <a:cubicBezTo>
                    <a:pt x="2290" y="189"/>
                    <a:pt x="1912" y="24"/>
                    <a:pt x="1535" y="0"/>
                  </a:cubicBezTo>
                  <a:close/>
                </a:path>
              </a:pathLst>
            </a:custGeom>
            <a:solidFill>
              <a:srgbClr val="D0E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7004296" y="783402"/>
              <a:ext cx="63128" cy="78990"/>
            </a:xfrm>
            <a:custGeom>
              <a:avLst/>
              <a:gdLst/>
              <a:ahLst/>
              <a:cxnLst/>
              <a:rect l="l" t="t" r="r" b="b"/>
              <a:pathLst>
                <a:path w="2384" h="2983" extrusionOk="0">
                  <a:moveTo>
                    <a:pt x="2203" y="1"/>
                  </a:moveTo>
                  <a:cubicBezTo>
                    <a:pt x="2019" y="1"/>
                    <a:pt x="1829" y="27"/>
                    <a:pt x="1652" y="80"/>
                  </a:cubicBezTo>
                  <a:cubicBezTo>
                    <a:pt x="425" y="481"/>
                    <a:pt x="0" y="2015"/>
                    <a:pt x="850" y="2983"/>
                  </a:cubicBezTo>
                  <a:lnTo>
                    <a:pt x="2384" y="9"/>
                  </a:lnTo>
                  <a:cubicBezTo>
                    <a:pt x="2325" y="4"/>
                    <a:pt x="2264" y="1"/>
                    <a:pt x="2203"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5"/>
            <p:cNvSpPr/>
            <p:nvPr/>
          </p:nvSpPr>
          <p:spPr>
            <a:xfrm>
              <a:off x="7053020" y="795504"/>
              <a:ext cx="74780" cy="83015"/>
            </a:xfrm>
            <a:custGeom>
              <a:avLst/>
              <a:gdLst/>
              <a:ahLst/>
              <a:cxnLst/>
              <a:rect l="l" t="t" r="r" b="b"/>
              <a:pathLst>
                <a:path w="2824" h="3135" extrusionOk="0">
                  <a:moveTo>
                    <a:pt x="1582" y="1"/>
                  </a:moveTo>
                  <a:lnTo>
                    <a:pt x="1" y="3092"/>
                  </a:lnTo>
                  <a:cubicBezTo>
                    <a:pt x="139" y="3121"/>
                    <a:pt x="272" y="3134"/>
                    <a:pt x="401" y="3134"/>
                  </a:cubicBezTo>
                  <a:cubicBezTo>
                    <a:pt x="1953" y="3134"/>
                    <a:pt x="2823" y="1155"/>
                    <a:pt x="1582"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5"/>
            <p:cNvSpPr/>
            <p:nvPr/>
          </p:nvSpPr>
          <p:spPr>
            <a:xfrm>
              <a:off x="7047056" y="940948"/>
              <a:ext cx="151227" cy="135366"/>
            </a:xfrm>
            <a:custGeom>
              <a:avLst/>
              <a:gdLst/>
              <a:ahLst/>
              <a:cxnLst/>
              <a:rect l="l" t="t" r="r" b="b"/>
              <a:pathLst>
                <a:path w="5711" h="5112" extrusionOk="0">
                  <a:moveTo>
                    <a:pt x="2856" y="0"/>
                  </a:moveTo>
                  <a:cubicBezTo>
                    <a:pt x="2598" y="0"/>
                    <a:pt x="2336" y="39"/>
                    <a:pt x="2077" y="121"/>
                  </a:cubicBezTo>
                  <a:cubicBezTo>
                    <a:pt x="732" y="569"/>
                    <a:pt x="0" y="2008"/>
                    <a:pt x="425" y="3353"/>
                  </a:cubicBezTo>
                  <a:cubicBezTo>
                    <a:pt x="785" y="4415"/>
                    <a:pt x="1785" y="5111"/>
                    <a:pt x="2850" y="5111"/>
                  </a:cubicBezTo>
                  <a:cubicBezTo>
                    <a:pt x="3110" y="5111"/>
                    <a:pt x="3374" y="5070"/>
                    <a:pt x="3634" y="4981"/>
                  </a:cubicBezTo>
                  <a:cubicBezTo>
                    <a:pt x="4979" y="4557"/>
                    <a:pt x="5710" y="3117"/>
                    <a:pt x="5286" y="1772"/>
                  </a:cubicBezTo>
                  <a:cubicBezTo>
                    <a:pt x="4943" y="686"/>
                    <a:pt x="3938" y="0"/>
                    <a:pt x="28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5"/>
            <p:cNvSpPr/>
            <p:nvPr/>
          </p:nvSpPr>
          <p:spPr>
            <a:xfrm>
              <a:off x="7087041" y="960994"/>
              <a:ext cx="68133" cy="94375"/>
            </a:xfrm>
            <a:custGeom>
              <a:avLst/>
              <a:gdLst/>
              <a:ahLst/>
              <a:cxnLst/>
              <a:rect l="l" t="t" r="r" b="b"/>
              <a:pathLst>
                <a:path w="2573" h="3564" extrusionOk="0">
                  <a:moveTo>
                    <a:pt x="1534" y="1"/>
                  </a:moveTo>
                  <a:lnTo>
                    <a:pt x="1" y="2974"/>
                  </a:lnTo>
                  <a:cubicBezTo>
                    <a:pt x="260" y="3281"/>
                    <a:pt x="590" y="3469"/>
                    <a:pt x="992" y="3564"/>
                  </a:cubicBezTo>
                  <a:lnTo>
                    <a:pt x="2572" y="473"/>
                  </a:lnTo>
                  <a:cubicBezTo>
                    <a:pt x="2266" y="213"/>
                    <a:pt x="1912" y="48"/>
                    <a:pt x="1534" y="1"/>
                  </a:cubicBezTo>
                  <a:close/>
                </a:path>
              </a:pathLst>
            </a:custGeom>
            <a:solidFill>
              <a:srgbClr val="D0E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5"/>
            <p:cNvSpPr/>
            <p:nvPr/>
          </p:nvSpPr>
          <p:spPr>
            <a:xfrm>
              <a:off x="7064559" y="960782"/>
              <a:ext cx="63128" cy="78963"/>
            </a:xfrm>
            <a:custGeom>
              <a:avLst/>
              <a:gdLst/>
              <a:ahLst/>
              <a:cxnLst/>
              <a:rect l="l" t="t" r="r" b="b"/>
              <a:pathLst>
                <a:path w="2384" h="2982" extrusionOk="0">
                  <a:moveTo>
                    <a:pt x="2203" y="0"/>
                  </a:moveTo>
                  <a:cubicBezTo>
                    <a:pt x="2012" y="0"/>
                    <a:pt x="1832" y="31"/>
                    <a:pt x="1652" y="103"/>
                  </a:cubicBezTo>
                  <a:cubicBezTo>
                    <a:pt x="425" y="481"/>
                    <a:pt x="0" y="2014"/>
                    <a:pt x="850" y="2982"/>
                  </a:cubicBezTo>
                  <a:lnTo>
                    <a:pt x="2383" y="9"/>
                  </a:lnTo>
                  <a:cubicBezTo>
                    <a:pt x="2322" y="3"/>
                    <a:pt x="2262" y="0"/>
                    <a:pt x="2203" y="0"/>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5"/>
            <p:cNvSpPr/>
            <p:nvPr/>
          </p:nvSpPr>
          <p:spPr>
            <a:xfrm>
              <a:off x="7113283" y="973493"/>
              <a:ext cx="74912" cy="82882"/>
            </a:xfrm>
            <a:custGeom>
              <a:avLst/>
              <a:gdLst/>
              <a:ahLst/>
              <a:cxnLst/>
              <a:rect l="l" t="t" r="r" b="b"/>
              <a:pathLst>
                <a:path w="2829" h="3130" extrusionOk="0">
                  <a:moveTo>
                    <a:pt x="1581" y="1"/>
                  </a:moveTo>
                  <a:lnTo>
                    <a:pt x="1" y="3092"/>
                  </a:lnTo>
                  <a:cubicBezTo>
                    <a:pt x="129" y="3117"/>
                    <a:pt x="254" y="3130"/>
                    <a:pt x="375" y="3130"/>
                  </a:cubicBezTo>
                  <a:cubicBezTo>
                    <a:pt x="1925" y="3130"/>
                    <a:pt x="2829" y="1139"/>
                    <a:pt x="1581"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5"/>
            <p:cNvSpPr/>
            <p:nvPr/>
          </p:nvSpPr>
          <p:spPr>
            <a:xfrm>
              <a:off x="7036437" y="1310270"/>
              <a:ext cx="533281" cy="531586"/>
            </a:xfrm>
            <a:custGeom>
              <a:avLst/>
              <a:gdLst/>
              <a:ahLst/>
              <a:cxnLst/>
              <a:rect l="l" t="t" r="r" b="b"/>
              <a:pathLst>
                <a:path w="20139" h="20075" extrusionOk="0">
                  <a:moveTo>
                    <a:pt x="5288" y="6889"/>
                  </a:moveTo>
                  <a:cubicBezTo>
                    <a:pt x="6583" y="6889"/>
                    <a:pt x="7852" y="7197"/>
                    <a:pt x="8990" y="7834"/>
                  </a:cubicBezTo>
                  <a:cubicBezTo>
                    <a:pt x="8447" y="9108"/>
                    <a:pt x="7551" y="10194"/>
                    <a:pt x="6395" y="10949"/>
                  </a:cubicBezTo>
                  <a:cubicBezTo>
                    <a:pt x="5598" y="11495"/>
                    <a:pt x="4671" y="11800"/>
                    <a:pt x="3696" y="11800"/>
                  </a:cubicBezTo>
                  <a:cubicBezTo>
                    <a:pt x="3659" y="11800"/>
                    <a:pt x="3623" y="11799"/>
                    <a:pt x="3587" y="11798"/>
                  </a:cubicBezTo>
                  <a:cubicBezTo>
                    <a:pt x="2619" y="11751"/>
                    <a:pt x="1605" y="11208"/>
                    <a:pt x="1251" y="10265"/>
                  </a:cubicBezTo>
                  <a:cubicBezTo>
                    <a:pt x="873" y="9250"/>
                    <a:pt x="1510" y="8306"/>
                    <a:pt x="2313" y="7740"/>
                  </a:cubicBezTo>
                  <a:cubicBezTo>
                    <a:pt x="3162" y="7174"/>
                    <a:pt x="4153" y="6890"/>
                    <a:pt x="5144" y="6890"/>
                  </a:cubicBezTo>
                  <a:cubicBezTo>
                    <a:pt x="5192" y="6890"/>
                    <a:pt x="5240" y="6889"/>
                    <a:pt x="5288" y="6889"/>
                  </a:cubicBezTo>
                  <a:close/>
                  <a:moveTo>
                    <a:pt x="12647" y="12884"/>
                  </a:moveTo>
                  <a:cubicBezTo>
                    <a:pt x="12718" y="13190"/>
                    <a:pt x="12765" y="13521"/>
                    <a:pt x="12789" y="13828"/>
                  </a:cubicBezTo>
                  <a:cubicBezTo>
                    <a:pt x="12930" y="15762"/>
                    <a:pt x="12293" y="18405"/>
                    <a:pt x="10123" y="18900"/>
                  </a:cubicBezTo>
                  <a:cubicBezTo>
                    <a:pt x="9936" y="18943"/>
                    <a:pt x="9749" y="18964"/>
                    <a:pt x="9565" y="18964"/>
                  </a:cubicBezTo>
                  <a:cubicBezTo>
                    <a:pt x="8725" y="18964"/>
                    <a:pt x="7955" y="18525"/>
                    <a:pt x="7645" y="17674"/>
                  </a:cubicBezTo>
                  <a:cubicBezTo>
                    <a:pt x="7338" y="16683"/>
                    <a:pt x="7551" y="15597"/>
                    <a:pt x="8211" y="14795"/>
                  </a:cubicBezTo>
                  <a:cubicBezTo>
                    <a:pt x="8919" y="14040"/>
                    <a:pt x="9816" y="13497"/>
                    <a:pt x="10831" y="13238"/>
                  </a:cubicBezTo>
                  <a:cubicBezTo>
                    <a:pt x="11420" y="13049"/>
                    <a:pt x="12034" y="12931"/>
                    <a:pt x="12647" y="12884"/>
                  </a:cubicBezTo>
                  <a:close/>
                  <a:moveTo>
                    <a:pt x="7669" y="1"/>
                  </a:moveTo>
                  <a:cubicBezTo>
                    <a:pt x="7616" y="1"/>
                    <a:pt x="7563" y="24"/>
                    <a:pt x="7527" y="71"/>
                  </a:cubicBezTo>
                  <a:cubicBezTo>
                    <a:pt x="7433" y="142"/>
                    <a:pt x="7433" y="284"/>
                    <a:pt x="7527" y="378"/>
                  </a:cubicBezTo>
                  <a:cubicBezTo>
                    <a:pt x="8990" y="1888"/>
                    <a:pt x="9698" y="3965"/>
                    <a:pt x="9486" y="6065"/>
                  </a:cubicBezTo>
                  <a:cubicBezTo>
                    <a:pt x="9438" y="6277"/>
                    <a:pt x="9415" y="6489"/>
                    <a:pt x="9368" y="6702"/>
                  </a:cubicBezTo>
                  <a:cubicBezTo>
                    <a:pt x="8188" y="6112"/>
                    <a:pt x="6914" y="5782"/>
                    <a:pt x="5616" y="5734"/>
                  </a:cubicBezTo>
                  <a:cubicBezTo>
                    <a:pt x="5499" y="5728"/>
                    <a:pt x="5382" y="5725"/>
                    <a:pt x="5266" y="5725"/>
                  </a:cubicBezTo>
                  <a:cubicBezTo>
                    <a:pt x="4066" y="5725"/>
                    <a:pt x="2897" y="6056"/>
                    <a:pt x="1864" y="6702"/>
                  </a:cubicBezTo>
                  <a:cubicBezTo>
                    <a:pt x="921" y="7315"/>
                    <a:pt x="142" y="8259"/>
                    <a:pt x="47" y="9415"/>
                  </a:cubicBezTo>
                  <a:cubicBezTo>
                    <a:pt x="0" y="10595"/>
                    <a:pt x="614" y="11704"/>
                    <a:pt x="1628" y="12270"/>
                  </a:cubicBezTo>
                  <a:cubicBezTo>
                    <a:pt x="2252" y="12642"/>
                    <a:pt x="2950" y="12804"/>
                    <a:pt x="3651" y="12804"/>
                  </a:cubicBezTo>
                  <a:cubicBezTo>
                    <a:pt x="4197" y="12804"/>
                    <a:pt x="4745" y="12705"/>
                    <a:pt x="5262" y="12530"/>
                  </a:cubicBezTo>
                  <a:cubicBezTo>
                    <a:pt x="7291" y="11822"/>
                    <a:pt x="8896" y="10265"/>
                    <a:pt x="9698" y="8283"/>
                  </a:cubicBezTo>
                  <a:cubicBezTo>
                    <a:pt x="9863" y="8401"/>
                    <a:pt x="10028" y="8519"/>
                    <a:pt x="10170" y="8660"/>
                  </a:cubicBezTo>
                  <a:cubicBezTo>
                    <a:pt x="11232" y="9557"/>
                    <a:pt x="12010" y="10737"/>
                    <a:pt x="12435" y="12081"/>
                  </a:cubicBezTo>
                  <a:cubicBezTo>
                    <a:pt x="11892" y="12129"/>
                    <a:pt x="11326" y="12223"/>
                    <a:pt x="10783" y="12341"/>
                  </a:cubicBezTo>
                  <a:cubicBezTo>
                    <a:pt x="9556" y="12671"/>
                    <a:pt x="8329" y="13238"/>
                    <a:pt x="7480" y="14205"/>
                  </a:cubicBezTo>
                  <a:cubicBezTo>
                    <a:pt x="6701" y="15125"/>
                    <a:pt x="6347" y="16329"/>
                    <a:pt x="6536" y="17532"/>
                  </a:cubicBezTo>
                  <a:cubicBezTo>
                    <a:pt x="6725" y="18665"/>
                    <a:pt x="7527" y="19608"/>
                    <a:pt x="8613" y="19939"/>
                  </a:cubicBezTo>
                  <a:cubicBezTo>
                    <a:pt x="8941" y="20031"/>
                    <a:pt x="9274" y="20075"/>
                    <a:pt x="9605" y="20075"/>
                  </a:cubicBezTo>
                  <a:cubicBezTo>
                    <a:pt x="10464" y="20075"/>
                    <a:pt x="11305" y="19776"/>
                    <a:pt x="11987" y="19231"/>
                  </a:cubicBezTo>
                  <a:cubicBezTo>
                    <a:pt x="12907" y="18405"/>
                    <a:pt x="13544" y="17320"/>
                    <a:pt x="13780" y="16140"/>
                  </a:cubicBezTo>
                  <a:cubicBezTo>
                    <a:pt x="14016" y="15031"/>
                    <a:pt x="14039" y="13922"/>
                    <a:pt x="13851" y="12813"/>
                  </a:cubicBezTo>
                  <a:lnTo>
                    <a:pt x="13969" y="12813"/>
                  </a:lnTo>
                  <a:cubicBezTo>
                    <a:pt x="15951" y="12860"/>
                    <a:pt x="17980" y="13686"/>
                    <a:pt x="19112" y="15385"/>
                  </a:cubicBezTo>
                  <a:cubicBezTo>
                    <a:pt x="19372" y="15786"/>
                    <a:pt x="19561" y="16211"/>
                    <a:pt x="19702" y="16659"/>
                  </a:cubicBezTo>
                  <a:cubicBezTo>
                    <a:pt x="19729" y="16757"/>
                    <a:pt x="19803" y="16798"/>
                    <a:pt x="19880" y="16798"/>
                  </a:cubicBezTo>
                  <a:cubicBezTo>
                    <a:pt x="20006" y="16798"/>
                    <a:pt x="20139" y="16688"/>
                    <a:pt x="20080" y="16541"/>
                  </a:cubicBezTo>
                  <a:cubicBezTo>
                    <a:pt x="19490" y="13969"/>
                    <a:pt x="17060" y="12412"/>
                    <a:pt x="14582" y="12105"/>
                  </a:cubicBezTo>
                  <a:cubicBezTo>
                    <a:pt x="14299" y="12058"/>
                    <a:pt x="13969" y="12034"/>
                    <a:pt x="13662" y="12034"/>
                  </a:cubicBezTo>
                  <a:cubicBezTo>
                    <a:pt x="13355" y="10902"/>
                    <a:pt x="12836" y="9840"/>
                    <a:pt x="12105" y="8920"/>
                  </a:cubicBezTo>
                  <a:cubicBezTo>
                    <a:pt x="11538" y="8188"/>
                    <a:pt x="10831" y="7575"/>
                    <a:pt x="10052" y="7079"/>
                  </a:cubicBezTo>
                  <a:cubicBezTo>
                    <a:pt x="10477" y="5050"/>
                    <a:pt x="10052" y="2950"/>
                    <a:pt x="8872" y="1251"/>
                  </a:cubicBezTo>
                  <a:cubicBezTo>
                    <a:pt x="8565" y="826"/>
                    <a:pt x="8211" y="425"/>
                    <a:pt x="7810" y="71"/>
                  </a:cubicBezTo>
                  <a:cubicBezTo>
                    <a:pt x="7775" y="24"/>
                    <a:pt x="7722" y="1"/>
                    <a:pt x="76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5"/>
            <p:cNvSpPr/>
            <p:nvPr/>
          </p:nvSpPr>
          <p:spPr>
            <a:xfrm>
              <a:off x="6731516" y="1237793"/>
              <a:ext cx="32517" cy="33153"/>
            </a:xfrm>
            <a:custGeom>
              <a:avLst/>
              <a:gdLst/>
              <a:ahLst/>
              <a:cxnLst/>
              <a:rect l="l" t="t" r="r" b="b"/>
              <a:pathLst>
                <a:path w="1228" h="1252" extrusionOk="0">
                  <a:moveTo>
                    <a:pt x="614" y="1"/>
                  </a:moveTo>
                  <a:cubicBezTo>
                    <a:pt x="260" y="1"/>
                    <a:pt x="1" y="284"/>
                    <a:pt x="1" y="638"/>
                  </a:cubicBezTo>
                  <a:cubicBezTo>
                    <a:pt x="1" y="968"/>
                    <a:pt x="260" y="1251"/>
                    <a:pt x="614" y="1251"/>
                  </a:cubicBezTo>
                  <a:cubicBezTo>
                    <a:pt x="945" y="1251"/>
                    <a:pt x="1228" y="968"/>
                    <a:pt x="1228" y="638"/>
                  </a:cubicBezTo>
                  <a:cubicBezTo>
                    <a:pt x="1228" y="284"/>
                    <a:pt x="945" y="1"/>
                    <a:pt x="614"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1" name="Google Shape;471;p5"/>
          <p:cNvGrpSpPr/>
          <p:nvPr/>
        </p:nvGrpSpPr>
        <p:grpSpPr>
          <a:xfrm rot="1468430">
            <a:off x="525800" y="5652156"/>
            <a:ext cx="1147224" cy="1180697"/>
            <a:chOff x="4228489" y="3826381"/>
            <a:chExt cx="860371" cy="885475"/>
          </a:xfrm>
        </p:grpSpPr>
        <p:sp>
          <p:nvSpPr>
            <p:cNvPr id="472" name="Google Shape;472;p5"/>
            <p:cNvSpPr/>
            <p:nvPr/>
          </p:nvSpPr>
          <p:spPr>
            <a:xfrm>
              <a:off x="4352807" y="3914462"/>
              <a:ext cx="579243" cy="597376"/>
            </a:xfrm>
            <a:custGeom>
              <a:avLst/>
              <a:gdLst/>
              <a:ahLst/>
              <a:cxnLst/>
              <a:rect l="l" t="t" r="r" b="b"/>
              <a:pathLst>
                <a:path w="21850" h="22534" extrusionOk="0">
                  <a:moveTo>
                    <a:pt x="18853" y="0"/>
                  </a:moveTo>
                  <a:lnTo>
                    <a:pt x="0" y="19679"/>
                  </a:lnTo>
                  <a:lnTo>
                    <a:pt x="2973" y="22534"/>
                  </a:lnTo>
                  <a:lnTo>
                    <a:pt x="21849" y="2855"/>
                  </a:lnTo>
                  <a:lnTo>
                    <a:pt x="188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5"/>
            <p:cNvSpPr/>
            <p:nvPr/>
          </p:nvSpPr>
          <p:spPr>
            <a:xfrm>
              <a:off x="4430985" y="3989474"/>
              <a:ext cx="578588" cy="597336"/>
            </a:xfrm>
            <a:custGeom>
              <a:avLst/>
              <a:gdLst/>
              <a:ahLst/>
              <a:cxnLst/>
              <a:rect l="l" t="t" r="r" b="b"/>
              <a:pathLst>
                <a:path w="21850" h="22558" extrusionOk="0">
                  <a:moveTo>
                    <a:pt x="18876" y="0"/>
                  </a:moveTo>
                  <a:lnTo>
                    <a:pt x="0" y="19679"/>
                  </a:lnTo>
                  <a:lnTo>
                    <a:pt x="2997" y="22557"/>
                  </a:lnTo>
                  <a:lnTo>
                    <a:pt x="21849" y="2855"/>
                  </a:lnTo>
                  <a:lnTo>
                    <a:pt x="18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5"/>
            <p:cNvSpPr/>
            <p:nvPr/>
          </p:nvSpPr>
          <p:spPr>
            <a:xfrm>
              <a:off x="4987627" y="3826976"/>
              <a:ext cx="101233" cy="70013"/>
            </a:xfrm>
            <a:custGeom>
              <a:avLst/>
              <a:gdLst/>
              <a:ahLst/>
              <a:cxnLst/>
              <a:rect l="l" t="t" r="r" b="b"/>
              <a:pathLst>
                <a:path w="3823" h="2644" extrusionOk="0">
                  <a:moveTo>
                    <a:pt x="3823" y="1"/>
                  </a:moveTo>
                  <a:lnTo>
                    <a:pt x="0" y="1417"/>
                  </a:lnTo>
                  <a:lnTo>
                    <a:pt x="1274" y="2644"/>
                  </a:lnTo>
                  <a:lnTo>
                    <a:pt x="38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5"/>
            <p:cNvSpPr/>
            <p:nvPr/>
          </p:nvSpPr>
          <p:spPr>
            <a:xfrm>
              <a:off x="5020172" y="3826381"/>
              <a:ext cx="67498" cy="102504"/>
            </a:xfrm>
            <a:custGeom>
              <a:avLst/>
              <a:gdLst/>
              <a:ahLst/>
              <a:cxnLst/>
              <a:rect l="l" t="t" r="r" b="b"/>
              <a:pathLst>
                <a:path w="2549" h="3871" extrusionOk="0">
                  <a:moveTo>
                    <a:pt x="2549" y="1"/>
                  </a:moveTo>
                  <a:lnTo>
                    <a:pt x="0" y="2644"/>
                  </a:lnTo>
                  <a:lnTo>
                    <a:pt x="1275" y="3871"/>
                  </a:lnTo>
                  <a:lnTo>
                    <a:pt x="25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5"/>
            <p:cNvSpPr/>
            <p:nvPr/>
          </p:nvSpPr>
          <p:spPr>
            <a:xfrm>
              <a:off x="4852657" y="3864473"/>
              <a:ext cx="168731" cy="125621"/>
            </a:xfrm>
            <a:custGeom>
              <a:avLst/>
              <a:gdLst/>
              <a:ahLst/>
              <a:cxnLst/>
              <a:rect l="l" t="t" r="r" b="b"/>
              <a:pathLst>
                <a:path w="6372" h="4744" extrusionOk="0">
                  <a:moveTo>
                    <a:pt x="5097" y="1"/>
                  </a:moveTo>
                  <a:lnTo>
                    <a:pt x="1" y="1888"/>
                  </a:lnTo>
                  <a:lnTo>
                    <a:pt x="2997" y="4743"/>
                  </a:lnTo>
                  <a:lnTo>
                    <a:pt x="6371" y="1228"/>
                  </a:lnTo>
                  <a:lnTo>
                    <a:pt x="5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5"/>
            <p:cNvSpPr/>
            <p:nvPr/>
          </p:nvSpPr>
          <p:spPr>
            <a:xfrm>
              <a:off x="4930828" y="3896369"/>
              <a:ext cx="123106" cy="168731"/>
            </a:xfrm>
            <a:custGeom>
              <a:avLst/>
              <a:gdLst/>
              <a:ahLst/>
              <a:cxnLst/>
              <a:rect l="l" t="t" r="r" b="b"/>
              <a:pathLst>
                <a:path w="4649" h="6372" extrusionOk="0">
                  <a:moveTo>
                    <a:pt x="3374" y="1"/>
                  </a:moveTo>
                  <a:lnTo>
                    <a:pt x="0" y="3516"/>
                  </a:lnTo>
                  <a:lnTo>
                    <a:pt x="2997" y="6371"/>
                  </a:lnTo>
                  <a:lnTo>
                    <a:pt x="4649" y="1228"/>
                  </a:lnTo>
                  <a:lnTo>
                    <a:pt x="33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5"/>
            <p:cNvSpPr/>
            <p:nvPr/>
          </p:nvSpPr>
          <p:spPr>
            <a:xfrm>
              <a:off x="4398493" y="4510554"/>
              <a:ext cx="111852" cy="109998"/>
            </a:xfrm>
            <a:custGeom>
              <a:avLst/>
              <a:gdLst/>
              <a:ahLst/>
              <a:cxnLst/>
              <a:rect l="l" t="t" r="r" b="b"/>
              <a:pathLst>
                <a:path w="4224" h="4154" extrusionOk="0">
                  <a:moveTo>
                    <a:pt x="1227" y="1"/>
                  </a:moveTo>
                  <a:lnTo>
                    <a:pt x="0" y="1275"/>
                  </a:lnTo>
                  <a:lnTo>
                    <a:pt x="2997" y="4154"/>
                  </a:lnTo>
                  <a:lnTo>
                    <a:pt x="4224" y="2879"/>
                  </a:lnTo>
                  <a:lnTo>
                    <a:pt x="12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5"/>
            <p:cNvSpPr/>
            <p:nvPr/>
          </p:nvSpPr>
          <p:spPr>
            <a:xfrm>
              <a:off x="4320958" y="4435548"/>
              <a:ext cx="111242" cy="109998"/>
            </a:xfrm>
            <a:custGeom>
              <a:avLst/>
              <a:gdLst/>
              <a:ahLst/>
              <a:cxnLst/>
              <a:rect l="l" t="t" r="r" b="b"/>
              <a:pathLst>
                <a:path w="4201" h="4154" extrusionOk="0">
                  <a:moveTo>
                    <a:pt x="1227" y="1"/>
                  </a:moveTo>
                  <a:lnTo>
                    <a:pt x="0" y="1275"/>
                  </a:lnTo>
                  <a:lnTo>
                    <a:pt x="2973" y="4154"/>
                  </a:lnTo>
                  <a:lnTo>
                    <a:pt x="4200" y="2879"/>
                  </a:lnTo>
                  <a:lnTo>
                    <a:pt x="12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5"/>
            <p:cNvSpPr/>
            <p:nvPr/>
          </p:nvSpPr>
          <p:spPr>
            <a:xfrm>
              <a:off x="4289130" y="4544317"/>
              <a:ext cx="188723" cy="167539"/>
            </a:xfrm>
            <a:custGeom>
              <a:avLst/>
              <a:gdLst/>
              <a:ahLst/>
              <a:cxnLst/>
              <a:rect l="l" t="t" r="r" b="b"/>
              <a:pathLst>
                <a:path w="7127" h="6327" extrusionOk="0">
                  <a:moveTo>
                    <a:pt x="4154" y="0"/>
                  </a:moveTo>
                  <a:lnTo>
                    <a:pt x="1" y="4318"/>
                  </a:lnTo>
                  <a:lnTo>
                    <a:pt x="1535" y="5757"/>
                  </a:lnTo>
                  <a:cubicBezTo>
                    <a:pt x="1927" y="6138"/>
                    <a:pt x="2437" y="6327"/>
                    <a:pt x="2948" y="6327"/>
                  </a:cubicBezTo>
                  <a:cubicBezTo>
                    <a:pt x="3482" y="6327"/>
                    <a:pt x="4015" y="6120"/>
                    <a:pt x="4413" y="5710"/>
                  </a:cubicBezTo>
                  <a:lnTo>
                    <a:pt x="7127" y="2855"/>
                  </a:lnTo>
                  <a:lnTo>
                    <a:pt x="4154" y="0"/>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5"/>
            <p:cNvSpPr/>
            <p:nvPr/>
          </p:nvSpPr>
          <p:spPr>
            <a:xfrm>
              <a:off x="4228489" y="4469284"/>
              <a:ext cx="171220" cy="189968"/>
            </a:xfrm>
            <a:custGeom>
              <a:avLst/>
              <a:gdLst/>
              <a:ahLst/>
              <a:cxnLst/>
              <a:rect l="l" t="t" r="r" b="b"/>
              <a:pathLst>
                <a:path w="6466" h="7174" extrusionOk="0">
                  <a:moveTo>
                    <a:pt x="3492" y="1"/>
                  </a:moveTo>
                  <a:lnTo>
                    <a:pt x="779" y="2832"/>
                  </a:lnTo>
                  <a:cubicBezTo>
                    <a:pt x="0" y="3658"/>
                    <a:pt x="24" y="4932"/>
                    <a:pt x="826" y="5711"/>
                  </a:cubicBezTo>
                  <a:lnTo>
                    <a:pt x="2336" y="7174"/>
                  </a:lnTo>
                  <a:lnTo>
                    <a:pt x="6465" y="2856"/>
                  </a:lnTo>
                  <a:lnTo>
                    <a:pt x="34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5"/>
            <p:cNvSpPr/>
            <p:nvPr/>
          </p:nvSpPr>
          <p:spPr>
            <a:xfrm>
              <a:off x="4405959" y="3965758"/>
              <a:ext cx="526091" cy="546079"/>
            </a:xfrm>
            <a:custGeom>
              <a:avLst/>
              <a:gdLst/>
              <a:ahLst/>
              <a:cxnLst/>
              <a:rect l="l" t="t" r="r" b="b"/>
              <a:pathLst>
                <a:path w="19845" h="20599" extrusionOk="0">
                  <a:moveTo>
                    <a:pt x="18877" y="0"/>
                  </a:moveTo>
                  <a:lnTo>
                    <a:pt x="1" y="19679"/>
                  </a:lnTo>
                  <a:lnTo>
                    <a:pt x="968" y="20599"/>
                  </a:lnTo>
                  <a:lnTo>
                    <a:pt x="19844" y="920"/>
                  </a:lnTo>
                  <a:lnTo>
                    <a:pt x="18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5"/>
            <p:cNvSpPr/>
            <p:nvPr/>
          </p:nvSpPr>
          <p:spPr>
            <a:xfrm>
              <a:off x="4430985" y="3989474"/>
              <a:ext cx="525469" cy="545488"/>
            </a:xfrm>
            <a:custGeom>
              <a:avLst/>
              <a:gdLst/>
              <a:ahLst/>
              <a:cxnLst/>
              <a:rect l="l" t="t" r="r" b="b"/>
              <a:pathLst>
                <a:path w="19844" h="20600" extrusionOk="0">
                  <a:moveTo>
                    <a:pt x="18876" y="0"/>
                  </a:moveTo>
                  <a:lnTo>
                    <a:pt x="0" y="19679"/>
                  </a:lnTo>
                  <a:lnTo>
                    <a:pt x="967" y="20599"/>
                  </a:lnTo>
                  <a:lnTo>
                    <a:pt x="19844" y="921"/>
                  </a:lnTo>
                  <a:lnTo>
                    <a:pt x="18876" y="0"/>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 name="Google Shape;484;p5"/>
          <p:cNvGrpSpPr/>
          <p:nvPr/>
        </p:nvGrpSpPr>
        <p:grpSpPr>
          <a:xfrm rot="-882112">
            <a:off x="424796" y="5418373"/>
            <a:ext cx="898153" cy="589328"/>
            <a:chOff x="3804261" y="3748079"/>
            <a:chExt cx="673587" cy="441978"/>
          </a:xfrm>
        </p:grpSpPr>
        <p:sp>
          <p:nvSpPr>
            <p:cNvPr id="485" name="Google Shape;485;p5"/>
            <p:cNvSpPr/>
            <p:nvPr/>
          </p:nvSpPr>
          <p:spPr>
            <a:xfrm>
              <a:off x="3804261" y="3748926"/>
              <a:ext cx="308677" cy="441130"/>
            </a:xfrm>
            <a:custGeom>
              <a:avLst/>
              <a:gdLst/>
              <a:ahLst/>
              <a:cxnLst/>
              <a:rect l="l" t="t" r="r" b="b"/>
              <a:pathLst>
                <a:path w="11657" h="16659" extrusionOk="0">
                  <a:moveTo>
                    <a:pt x="11656" y="0"/>
                  </a:moveTo>
                  <a:lnTo>
                    <a:pt x="11656" y="0"/>
                  </a:lnTo>
                  <a:cubicBezTo>
                    <a:pt x="5663" y="472"/>
                    <a:pt x="1393" y="5993"/>
                    <a:pt x="2478" y="11916"/>
                  </a:cubicBezTo>
                  <a:lnTo>
                    <a:pt x="0" y="12624"/>
                  </a:lnTo>
                  <a:lnTo>
                    <a:pt x="1157" y="16658"/>
                  </a:lnTo>
                  <a:lnTo>
                    <a:pt x="1864" y="16446"/>
                  </a:lnTo>
                  <a:lnTo>
                    <a:pt x="1275" y="14370"/>
                  </a:lnTo>
                  <a:lnTo>
                    <a:pt x="1393" y="14323"/>
                  </a:lnTo>
                  <a:lnTo>
                    <a:pt x="1982" y="16423"/>
                  </a:lnTo>
                  <a:lnTo>
                    <a:pt x="2737" y="16210"/>
                  </a:lnTo>
                  <a:lnTo>
                    <a:pt x="2148" y="14110"/>
                  </a:lnTo>
                  <a:lnTo>
                    <a:pt x="2289" y="14063"/>
                  </a:lnTo>
                  <a:lnTo>
                    <a:pt x="2879" y="16163"/>
                  </a:lnTo>
                  <a:lnTo>
                    <a:pt x="3610" y="15951"/>
                  </a:lnTo>
                  <a:lnTo>
                    <a:pt x="3021" y="13851"/>
                  </a:lnTo>
                  <a:lnTo>
                    <a:pt x="3162" y="13827"/>
                  </a:lnTo>
                  <a:lnTo>
                    <a:pt x="3752" y="15927"/>
                  </a:lnTo>
                  <a:lnTo>
                    <a:pt x="4484" y="15715"/>
                  </a:lnTo>
                  <a:lnTo>
                    <a:pt x="3894" y="13615"/>
                  </a:lnTo>
                  <a:lnTo>
                    <a:pt x="4012" y="13567"/>
                  </a:lnTo>
                  <a:lnTo>
                    <a:pt x="4602" y="15667"/>
                  </a:lnTo>
                  <a:lnTo>
                    <a:pt x="5357" y="15455"/>
                  </a:lnTo>
                  <a:lnTo>
                    <a:pt x="4767" y="13355"/>
                  </a:lnTo>
                  <a:lnTo>
                    <a:pt x="4885" y="13308"/>
                  </a:lnTo>
                  <a:lnTo>
                    <a:pt x="5475" y="15408"/>
                  </a:lnTo>
                  <a:lnTo>
                    <a:pt x="5781" y="15314"/>
                  </a:lnTo>
                  <a:cubicBezTo>
                    <a:pt x="4719" y="11727"/>
                    <a:pt x="4743" y="7716"/>
                    <a:pt x="6701" y="4554"/>
                  </a:cubicBezTo>
                  <a:cubicBezTo>
                    <a:pt x="7881" y="2619"/>
                    <a:pt x="9674" y="1204"/>
                    <a:pt x="116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5"/>
            <p:cNvSpPr/>
            <p:nvPr/>
          </p:nvSpPr>
          <p:spPr>
            <a:xfrm>
              <a:off x="3928627" y="3748079"/>
              <a:ext cx="549222" cy="406362"/>
            </a:xfrm>
            <a:custGeom>
              <a:avLst/>
              <a:gdLst/>
              <a:ahLst/>
              <a:cxnLst/>
              <a:rect l="l" t="t" r="r" b="b"/>
              <a:pathLst>
                <a:path w="20741" h="15346" extrusionOk="0">
                  <a:moveTo>
                    <a:pt x="7685" y="4119"/>
                  </a:moveTo>
                  <a:cubicBezTo>
                    <a:pt x="9947" y="4119"/>
                    <a:pt x="12088" y="5406"/>
                    <a:pt x="13096" y="7535"/>
                  </a:cubicBezTo>
                  <a:lnTo>
                    <a:pt x="1747" y="10792"/>
                  </a:lnTo>
                  <a:cubicBezTo>
                    <a:pt x="1393" y="7889"/>
                    <a:pt x="3233" y="5152"/>
                    <a:pt x="6041" y="4350"/>
                  </a:cubicBezTo>
                  <a:cubicBezTo>
                    <a:pt x="6586" y="4194"/>
                    <a:pt x="7139" y="4119"/>
                    <a:pt x="7685" y="4119"/>
                  </a:cubicBezTo>
                  <a:close/>
                  <a:moveTo>
                    <a:pt x="7716" y="0"/>
                  </a:moveTo>
                  <a:cubicBezTo>
                    <a:pt x="7450" y="0"/>
                    <a:pt x="7183" y="11"/>
                    <a:pt x="6914" y="32"/>
                  </a:cubicBezTo>
                  <a:cubicBezTo>
                    <a:pt x="4955" y="1212"/>
                    <a:pt x="3162" y="2651"/>
                    <a:pt x="1959" y="4586"/>
                  </a:cubicBezTo>
                  <a:cubicBezTo>
                    <a:pt x="24" y="7748"/>
                    <a:pt x="0" y="11759"/>
                    <a:pt x="1086" y="15346"/>
                  </a:cubicBezTo>
                  <a:lnTo>
                    <a:pt x="1511" y="15228"/>
                  </a:lnTo>
                  <a:lnTo>
                    <a:pt x="921" y="13128"/>
                  </a:lnTo>
                  <a:lnTo>
                    <a:pt x="1062" y="13080"/>
                  </a:lnTo>
                  <a:lnTo>
                    <a:pt x="1652" y="15180"/>
                  </a:lnTo>
                  <a:lnTo>
                    <a:pt x="2384" y="14968"/>
                  </a:lnTo>
                  <a:lnTo>
                    <a:pt x="1794" y="12868"/>
                  </a:lnTo>
                  <a:lnTo>
                    <a:pt x="1935" y="12844"/>
                  </a:lnTo>
                  <a:lnTo>
                    <a:pt x="2525" y="14921"/>
                  </a:lnTo>
                  <a:lnTo>
                    <a:pt x="3257" y="14708"/>
                  </a:lnTo>
                  <a:lnTo>
                    <a:pt x="2667" y="12632"/>
                  </a:lnTo>
                  <a:lnTo>
                    <a:pt x="2808" y="12585"/>
                  </a:lnTo>
                  <a:lnTo>
                    <a:pt x="3398" y="14685"/>
                  </a:lnTo>
                  <a:lnTo>
                    <a:pt x="4130" y="14473"/>
                  </a:lnTo>
                  <a:lnTo>
                    <a:pt x="3540" y="12373"/>
                  </a:lnTo>
                  <a:lnTo>
                    <a:pt x="3681" y="12325"/>
                  </a:lnTo>
                  <a:lnTo>
                    <a:pt x="4271" y="14425"/>
                  </a:lnTo>
                  <a:lnTo>
                    <a:pt x="5026" y="14213"/>
                  </a:lnTo>
                  <a:lnTo>
                    <a:pt x="4436" y="12113"/>
                  </a:lnTo>
                  <a:lnTo>
                    <a:pt x="4554" y="12089"/>
                  </a:lnTo>
                  <a:lnTo>
                    <a:pt x="5144" y="14189"/>
                  </a:lnTo>
                  <a:lnTo>
                    <a:pt x="5899" y="13977"/>
                  </a:lnTo>
                  <a:lnTo>
                    <a:pt x="5309" y="11877"/>
                  </a:lnTo>
                  <a:lnTo>
                    <a:pt x="5427" y="11830"/>
                  </a:lnTo>
                  <a:lnTo>
                    <a:pt x="6017" y="13930"/>
                  </a:lnTo>
                  <a:lnTo>
                    <a:pt x="6772" y="13717"/>
                  </a:lnTo>
                  <a:lnTo>
                    <a:pt x="6182" y="11617"/>
                  </a:lnTo>
                  <a:lnTo>
                    <a:pt x="6324" y="11594"/>
                  </a:lnTo>
                  <a:lnTo>
                    <a:pt x="6914" y="13670"/>
                  </a:lnTo>
                  <a:lnTo>
                    <a:pt x="7645" y="13458"/>
                  </a:lnTo>
                  <a:lnTo>
                    <a:pt x="7055" y="11382"/>
                  </a:lnTo>
                  <a:lnTo>
                    <a:pt x="7197" y="11334"/>
                  </a:lnTo>
                  <a:lnTo>
                    <a:pt x="7787" y="13434"/>
                  </a:lnTo>
                  <a:lnTo>
                    <a:pt x="8518" y="13222"/>
                  </a:lnTo>
                  <a:lnTo>
                    <a:pt x="7928" y="11122"/>
                  </a:lnTo>
                  <a:lnTo>
                    <a:pt x="8070" y="11075"/>
                  </a:lnTo>
                  <a:lnTo>
                    <a:pt x="8660" y="13175"/>
                  </a:lnTo>
                  <a:lnTo>
                    <a:pt x="9391" y="12962"/>
                  </a:lnTo>
                  <a:lnTo>
                    <a:pt x="8802" y="10862"/>
                  </a:lnTo>
                  <a:lnTo>
                    <a:pt x="8943" y="10839"/>
                  </a:lnTo>
                  <a:lnTo>
                    <a:pt x="9533" y="12915"/>
                  </a:lnTo>
                  <a:lnTo>
                    <a:pt x="10264" y="12703"/>
                  </a:lnTo>
                  <a:lnTo>
                    <a:pt x="9675" y="10626"/>
                  </a:lnTo>
                  <a:lnTo>
                    <a:pt x="9816" y="10579"/>
                  </a:lnTo>
                  <a:lnTo>
                    <a:pt x="10406" y="12679"/>
                  </a:lnTo>
                  <a:lnTo>
                    <a:pt x="11137" y="12467"/>
                  </a:lnTo>
                  <a:lnTo>
                    <a:pt x="10548" y="10367"/>
                  </a:lnTo>
                  <a:lnTo>
                    <a:pt x="10689" y="10320"/>
                  </a:lnTo>
                  <a:lnTo>
                    <a:pt x="11279" y="12420"/>
                  </a:lnTo>
                  <a:lnTo>
                    <a:pt x="12034" y="12207"/>
                  </a:lnTo>
                  <a:lnTo>
                    <a:pt x="11444" y="10107"/>
                  </a:lnTo>
                  <a:lnTo>
                    <a:pt x="11562" y="10084"/>
                  </a:lnTo>
                  <a:lnTo>
                    <a:pt x="12152" y="12184"/>
                  </a:lnTo>
                  <a:lnTo>
                    <a:pt x="12907" y="11971"/>
                  </a:lnTo>
                  <a:lnTo>
                    <a:pt x="12317" y="9871"/>
                  </a:lnTo>
                  <a:lnTo>
                    <a:pt x="12435" y="9824"/>
                  </a:lnTo>
                  <a:lnTo>
                    <a:pt x="13025" y="11924"/>
                  </a:lnTo>
                  <a:lnTo>
                    <a:pt x="13780" y="11712"/>
                  </a:lnTo>
                  <a:lnTo>
                    <a:pt x="13190" y="9612"/>
                  </a:lnTo>
                  <a:lnTo>
                    <a:pt x="13332" y="9588"/>
                  </a:lnTo>
                  <a:lnTo>
                    <a:pt x="13922" y="11665"/>
                  </a:lnTo>
                  <a:lnTo>
                    <a:pt x="14653" y="11452"/>
                  </a:lnTo>
                  <a:lnTo>
                    <a:pt x="14063" y="9376"/>
                  </a:lnTo>
                  <a:lnTo>
                    <a:pt x="14205" y="9329"/>
                  </a:lnTo>
                  <a:lnTo>
                    <a:pt x="14795" y="11429"/>
                  </a:lnTo>
                  <a:lnTo>
                    <a:pt x="15526" y="11216"/>
                  </a:lnTo>
                  <a:lnTo>
                    <a:pt x="14936" y="9116"/>
                  </a:lnTo>
                  <a:lnTo>
                    <a:pt x="15078" y="9069"/>
                  </a:lnTo>
                  <a:lnTo>
                    <a:pt x="15668" y="11169"/>
                  </a:lnTo>
                  <a:lnTo>
                    <a:pt x="16399" y="10957"/>
                  </a:lnTo>
                  <a:lnTo>
                    <a:pt x="15809" y="8857"/>
                  </a:lnTo>
                  <a:lnTo>
                    <a:pt x="15951" y="8833"/>
                  </a:lnTo>
                  <a:lnTo>
                    <a:pt x="16541" y="10910"/>
                  </a:lnTo>
                  <a:lnTo>
                    <a:pt x="17272" y="10697"/>
                  </a:lnTo>
                  <a:lnTo>
                    <a:pt x="16682" y="8621"/>
                  </a:lnTo>
                  <a:lnTo>
                    <a:pt x="16824" y="8574"/>
                  </a:lnTo>
                  <a:lnTo>
                    <a:pt x="17414" y="10674"/>
                  </a:lnTo>
                  <a:lnTo>
                    <a:pt x="18145" y="10461"/>
                  </a:lnTo>
                  <a:lnTo>
                    <a:pt x="17555" y="8361"/>
                  </a:lnTo>
                  <a:lnTo>
                    <a:pt x="17697" y="8314"/>
                  </a:lnTo>
                  <a:lnTo>
                    <a:pt x="18287" y="10414"/>
                  </a:lnTo>
                  <a:lnTo>
                    <a:pt x="19042" y="10202"/>
                  </a:lnTo>
                  <a:lnTo>
                    <a:pt x="18452" y="8102"/>
                  </a:lnTo>
                  <a:lnTo>
                    <a:pt x="18570" y="8078"/>
                  </a:lnTo>
                  <a:lnTo>
                    <a:pt x="19160" y="10178"/>
                  </a:lnTo>
                  <a:lnTo>
                    <a:pt x="19915" y="9966"/>
                  </a:lnTo>
                  <a:lnTo>
                    <a:pt x="19325" y="7866"/>
                  </a:lnTo>
                  <a:lnTo>
                    <a:pt x="19443" y="7819"/>
                  </a:lnTo>
                  <a:lnTo>
                    <a:pt x="20033" y="9919"/>
                  </a:lnTo>
                  <a:lnTo>
                    <a:pt x="20741" y="9706"/>
                  </a:lnTo>
                  <a:lnTo>
                    <a:pt x="19561" y="5671"/>
                  </a:lnTo>
                  <a:lnTo>
                    <a:pt x="17083" y="6379"/>
                  </a:lnTo>
                  <a:cubicBezTo>
                    <a:pt x="15555" y="2524"/>
                    <a:pt x="11820" y="0"/>
                    <a:pt x="7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5"/>
            <p:cNvSpPr/>
            <p:nvPr/>
          </p:nvSpPr>
          <p:spPr>
            <a:xfrm>
              <a:off x="3836766" y="4128178"/>
              <a:ext cx="20045" cy="56270"/>
            </a:xfrm>
            <a:custGeom>
              <a:avLst/>
              <a:gdLst/>
              <a:ahLst/>
              <a:cxnLst/>
              <a:rect l="l" t="t" r="r" b="b"/>
              <a:pathLst>
                <a:path w="757" h="2125" extrusionOk="0">
                  <a:moveTo>
                    <a:pt x="143" y="1"/>
                  </a:moveTo>
                  <a:lnTo>
                    <a:pt x="1" y="24"/>
                  </a:lnTo>
                  <a:lnTo>
                    <a:pt x="614" y="2124"/>
                  </a:lnTo>
                  <a:lnTo>
                    <a:pt x="756" y="2077"/>
                  </a:lnTo>
                  <a:lnTo>
                    <a:pt x="14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5"/>
            <p:cNvSpPr/>
            <p:nvPr/>
          </p:nvSpPr>
          <p:spPr>
            <a:xfrm>
              <a:off x="3860519" y="4121293"/>
              <a:ext cx="19410" cy="56270"/>
            </a:xfrm>
            <a:custGeom>
              <a:avLst/>
              <a:gdLst/>
              <a:ahLst/>
              <a:cxnLst/>
              <a:rect l="l" t="t" r="r" b="b"/>
              <a:pathLst>
                <a:path w="733" h="2125" extrusionOk="0">
                  <a:moveTo>
                    <a:pt x="119" y="1"/>
                  </a:moveTo>
                  <a:lnTo>
                    <a:pt x="1" y="48"/>
                  </a:lnTo>
                  <a:lnTo>
                    <a:pt x="590" y="2125"/>
                  </a:lnTo>
                  <a:lnTo>
                    <a:pt x="732" y="2101"/>
                  </a:lnTo>
                  <a:lnTo>
                    <a:pt x="1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5"/>
            <p:cNvSpPr/>
            <p:nvPr/>
          </p:nvSpPr>
          <p:spPr>
            <a:xfrm>
              <a:off x="3883636" y="4114435"/>
              <a:ext cx="19410" cy="56879"/>
            </a:xfrm>
            <a:custGeom>
              <a:avLst/>
              <a:gdLst/>
              <a:ahLst/>
              <a:cxnLst/>
              <a:rect l="l" t="t" r="r" b="b"/>
              <a:pathLst>
                <a:path w="733" h="2148" extrusionOk="0">
                  <a:moveTo>
                    <a:pt x="119" y="0"/>
                  </a:moveTo>
                  <a:lnTo>
                    <a:pt x="1" y="48"/>
                  </a:lnTo>
                  <a:lnTo>
                    <a:pt x="590" y="2148"/>
                  </a:lnTo>
                  <a:lnTo>
                    <a:pt x="732" y="2100"/>
                  </a:lnTo>
                  <a:lnTo>
                    <a:pt x="1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5"/>
            <p:cNvSpPr/>
            <p:nvPr/>
          </p:nvSpPr>
          <p:spPr>
            <a:xfrm>
              <a:off x="3906754" y="4108185"/>
              <a:ext cx="19410" cy="56270"/>
            </a:xfrm>
            <a:custGeom>
              <a:avLst/>
              <a:gdLst/>
              <a:ahLst/>
              <a:cxnLst/>
              <a:rect l="l" t="t" r="r" b="b"/>
              <a:pathLst>
                <a:path w="733" h="2125" extrusionOk="0">
                  <a:moveTo>
                    <a:pt x="119" y="0"/>
                  </a:moveTo>
                  <a:lnTo>
                    <a:pt x="1" y="24"/>
                  </a:lnTo>
                  <a:lnTo>
                    <a:pt x="591" y="2124"/>
                  </a:lnTo>
                  <a:lnTo>
                    <a:pt x="732" y="2077"/>
                  </a:lnTo>
                  <a:lnTo>
                    <a:pt x="1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5"/>
            <p:cNvSpPr/>
            <p:nvPr/>
          </p:nvSpPr>
          <p:spPr>
            <a:xfrm>
              <a:off x="3929871" y="4101300"/>
              <a:ext cx="19410" cy="56270"/>
            </a:xfrm>
            <a:custGeom>
              <a:avLst/>
              <a:gdLst/>
              <a:ahLst/>
              <a:cxnLst/>
              <a:rect l="l" t="t" r="r" b="b"/>
              <a:pathLst>
                <a:path w="733" h="2125" extrusionOk="0">
                  <a:moveTo>
                    <a:pt x="142" y="1"/>
                  </a:moveTo>
                  <a:lnTo>
                    <a:pt x="1" y="48"/>
                  </a:lnTo>
                  <a:lnTo>
                    <a:pt x="591" y="2125"/>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5"/>
            <p:cNvSpPr/>
            <p:nvPr/>
          </p:nvSpPr>
          <p:spPr>
            <a:xfrm>
              <a:off x="3952988" y="4094442"/>
              <a:ext cx="19410" cy="56879"/>
            </a:xfrm>
            <a:custGeom>
              <a:avLst/>
              <a:gdLst/>
              <a:ahLst/>
              <a:cxnLst/>
              <a:rect l="l" t="t" r="r" b="b"/>
              <a:pathLst>
                <a:path w="733" h="2148" extrusionOk="0">
                  <a:moveTo>
                    <a:pt x="142" y="0"/>
                  </a:moveTo>
                  <a:lnTo>
                    <a:pt x="1" y="48"/>
                  </a:lnTo>
                  <a:lnTo>
                    <a:pt x="591" y="2148"/>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5"/>
            <p:cNvSpPr/>
            <p:nvPr/>
          </p:nvSpPr>
          <p:spPr>
            <a:xfrm>
              <a:off x="3976106" y="4088193"/>
              <a:ext cx="19410" cy="56244"/>
            </a:xfrm>
            <a:custGeom>
              <a:avLst/>
              <a:gdLst/>
              <a:ahLst/>
              <a:cxnLst/>
              <a:rect l="l" t="t" r="r" b="b"/>
              <a:pathLst>
                <a:path w="733" h="2124" extrusionOk="0">
                  <a:moveTo>
                    <a:pt x="142" y="0"/>
                  </a:moveTo>
                  <a:lnTo>
                    <a:pt x="1" y="24"/>
                  </a:lnTo>
                  <a:lnTo>
                    <a:pt x="591"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5"/>
            <p:cNvSpPr/>
            <p:nvPr/>
          </p:nvSpPr>
          <p:spPr>
            <a:xfrm>
              <a:off x="3999223" y="4081308"/>
              <a:ext cx="19410" cy="56270"/>
            </a:xfrm>
            <a:custGeom>
              <a:avLst/>
              <a:gdLst/>
              <a:ahLst/>
              <a:cxnLst/>
              <a:rect l="l" t="t" r="r" b="b"/>
              <a:pathLst>
                <a:path w="733" h="2125" extrusionOk="0">
                  <a:moveTo>
                    <a:pt x="142" y="1"/>
                  </a:moveTo>
                  <a:lnTo>
                    <a:pt x="1" y="48"/>
                  </a:lnTo>
                  <a:lnTo>
                    <a:pt x="614" y="2124"/>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5"/>
            <p:cNvSpPr/>
            <p:nvPr/>
          </p:nvSpPr>
          <p:spPr>
            <a:xfrm>
              <a:off x="4022340" y="4074449"/>
              <a:ext cx="19410" cy="56879"/>
            </a:xfrm>
            <a:custGeom>
              <a:avLst/>
              <a:gdLst/>
              <a:ahLst/>
              <a:cxnLst/>
              <a:rect l="l" t="t" r="r" b="b"/>
              <a:pathLst>
                <a:path w="733" h="2148" extrusionOk="0">
                  <a:moveTo>
                    <a:pt x="142" y="0"/>
                  </a:moveTo>
                  <a:lnTo>
                    <a:pt x="1" y="48"/>
                  </a:lnTo>
                  <a:lnTo>
                    <a:pt x="614" y="2148"/>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5"/>
            <p:cNvSpPr/>
            <p:nvPr/>
          </p:nvSpPr>
          <p:spPr>
            <a:xfrm>
              <a:off x="4045458" y="4068200"/>
              <a:ext cx="19410" cy="56244"/>
            </a:xfrm>
            <a:custGeom>
              <a:avLst/>
              <a:gdLst/>
              <a:ahLst/>
              <a:cxnLst/>
              <a:rect l="l" t="t" r="r" b="b"/>
              <a:pathLst>
                <a:path w="733" h="2124" extrusionOk="0">
                  <a:moveTo>
                    <a:pt x="142" y="0"/>
                  </a:moveTo>
                  <a:lnTo>
                    <a:pt x="1" y="24"/>
                  </a:lnTo>
                  <a:lnTo>
                    <a:pt x="614"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5"/>
            <p:cNvSpPr/>
            <p:nvPr/>
          </p:nvSpPr>
          <p:spPr>
            <a:xfrm>
              <a:off x="4068575" y="4061315"/>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5"/>
            <p:cNvSpPr/>
            <p:nvPr/>
          </p:nvSpPr>
          <p:spPr>
            <a:xfrm>
              <a:off x="4091692" y="4054457"/>
              <a:ext cx="20019" cy="56879"/>
            </a:xfrm>
            <a:custGeom>
              <a:avLst/>
              <a:gdLst/>
              <a:ahLst/>
              <a:cxnLst/>
              <a:rect l="l" t="t" r="r" b="b"/>
              <a:pathLst>
                <a:path w="756" h="2148" extrusionOk="0">
                  <a:moveTo>
                    <a:pt x="142" y="0"/>
                  </a:moveTo>
                  <a:lnTo>
                    <a:pt x="1" y="47"/>
                  </a:lnTo>
                  <a:lnTo>
                    <a:pt x="614" y="2147"/>
                  </a:lnTo>
                  <a:lnTo>
                    <a:pt x="756"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5"/>
            <p:cNvSpPr/>
            <p:nvPr/>
          </p:nvSpPr>
          <p:spPr>
            <a:xfrm>
              <a:off x="4114810" y="4048207"/>
              <a:ext cx="20019" cy="56244"/>
            </a:xfrm>
            <a:custGeom>
              <a:avLst/>
              <a:gdLst/>
              <a:ahLst/>
              <a:cxnLst/>
              <a:rect l="l" t="t" r="r" b="b"/>
              <a:pathLst>
                <a:path w="756" h="2124" extrusionOk="0">
                  <a:moveTo>
                    <a:pt x="142" y="0"/>
                  </a:moveTo>
                  <a:lnTo>
                    <a:pt x="1" y="24"/>
                  </a:lnTo>
                  <a:lnTo>
                    <a:pt x="614" y="2124"/>
                  </a:lnTo>
                  <a:lnTo>
                    <a:pt x="756"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5"/>
            <p:cNvSpPr/>
            <p:nvPr/>
          </p:nvSpPr>
          <p:spPr>
            <a:xfrm>
              <a:off x="4138563" y="4041322"/>
              <a:ext cx="19383" cy="56270"/>
            </a:xfrm>
            <a:custGeom>
              <a:avLst/>
              <a:gdLst/>
              <a:ahLst/>
              <a:cxnLst/>
              <a:rect l="l" t="t" r="r" b="b"/>
              <a:pathLst>
                <a:path w="732" h="2125" extrusionOk="0">
                  <a:moveTo>
                    <a:pt x="118" y="1"/>
                  </a:moveTo>
                  <a:lnTo>
                    <a:pt x="0" y="48"/>
                  </a:lnTo>
                  <a:lnTo>
                    <a:pt x="590" y="2124"/>
                  </a:lnTo>
                  <a:lnTo>
                    <a:pt x="732" y="2101"/>
                  </a:lnTo>
                  <a:lnTo>
                    <a:pt x="11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5"/>
            <p:cNvSpPr/>
            <p:nvPr/>
          </p:nvSpPr>
          <p:spPr>
            <a:xfrm>
              <a:off x="4161680" y="4034464"/>
              <a:ext cx="19383" cy="56879"/>
            </a:xfrm>
            <a:custGeom>
              <a:avLst/>
              <a:gdLst/>
              <a:ahLst/>
              <a:cxnLst/>
              <a:rect l="l" t="t" r="r" b="b"/>
              <a:pathLst>
                <a:path w="732" h="2148" extrusionOk="0">
                  <a:moveTo>
                    <a:pt x="118" y="0"/>
                  </a:moveTo>
                  <a:lnTo>
                    <a:pt x="1" y="47"/>
                  </a:lnTo>
                  <a:lnTo>
                    <a:pt x="590" y="2147"/>
                  </a:lnTo>
                  <a:lnTo>
                    <a:pt x="732" y="2100"/>
                  </a:lnTo>
                  <a:lnTo>
                    <a:pt x="1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5"/>
            <p:cNvSpPr/>
            <p:nvPr/>
          </p:nvSpPr>
          <p:spPr>
            <a:xfrm>
              <a:off x="4184797" y="4028214"/>
              <a:ext cx="19383" cy="56244"/>
            </a:xfrm>
            <a:custGeom>
              <a:avLst/>
              <a:gdLst/>
              <a:ahLst/>
              <a:cxnLst/>
              <a:rect l="l" t="t" r="r" b="b"/>
              <a:pathLst>
                <a:path w="732" h="2124" extrusionOk="0">
                  <a:moveTo>
                    <a:pt x="119" y="0"/>
                  </a:moveTo>
                  <a:lnTo>
                    <a:pt x="1" y="24"/>
                  </a:lnTo>
                  <a:lnTo>
                    <a:pt x="590" y="2124"/>
                  </a:lnTo>
                  <a:lnTo>
                    <a:pt x="732" y="2077"/>
                  </a:lnTo>
                  <a:lnTo>
                    <a:pt x="1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5"/>
            <p:cNvSpPr/>
            <p:nvPr/>
          </p:nvSpPr>
          <p:spPr>
            <a:xfrm>
              <a:off x="4207915" y="4021330"/>
              <a:ext cx="19383" cy="56270"/>
            </a:xfrm>
            <a:custGeom>
              <a:avLst/>
              <a:gdLst/>
              <a:ahLst/>
              <a:cxnLst/>
              <a:rect l="l" t="t" r="r" b="b"/>
              <a:pathLst>
                <a:path w="732" h="2125" extrusionOk="0">
                  <a:moveTo>
                    <a:pt x="119" y="1"/>
                  </a:moveTo>
                  <a:lnTo>
                    <a:pt x="1" y="48"/>
                  </a:lnTo>
                  <a:lnTo>
                    <a:pt x="590" y="2124"/>
                  </a:lnTo>
                  <a:lnTo>
                    <a:pt x="732" y="2101"/>
                  </a:lnTo>
                  <a:lnTo>
                    <a:pt x="11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5"/>
            <p:cNvSpPr/>
            <p:nvPr/>
          </p:nvSpPr>
          <p:spPr>
            <a:xfrm>
              <a:off x="4231032" y="4014471"/>
              <a:ext cx="19410" cy="56879"/>
            </a:xfrm>
            <a:custGeom>
              <a:avLst/>
              <a:gdLst/>
              <a:ahLst/>
              <a:cxnLst/>
              <a:rect l="l" t="t" r="r" b="b"/>
              <a:pathLst>
                <a:path w="733" h="2148" extrusionOk="0">
                  <a:moveTo>
                    <a:pt x="142" y="0"/>
                  </a:moveTo>
                  <a:lnTo>
                    <a:pt x="1" y="47"/>
                  </a:lnTo>
                  <a:lnTo>
                    <a:pt x="614" y="2147"/>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5"/>
            <p:cNvSpPr/>
            <p:nvPr/>
          </p:nvSpPr>
          <p:spPr>
            <a:xfrm>
              <a:off x="4254149" y="4008222"/>
              <a:ext cx="19410" cy="56244"/>
            </a:xfrm>
            <a:custGeom>
              <a:avLst/>
              <a:gdLst/>
              <a:ahLst/>
              <a:cxnLst/>
              <a:rect l="l" t="t" r="r" b="b"/>
              <a:pathLst>
                <a:path w="733" h="2124" extrusionOk="0">
                  <a:moveTo>
                    <a:pt x="142" y="0"/>
                  </a:moveTo>
                  <a:lnTo>
                    <a:pt x="1" y="24"/>
                  </a:lnTo>
                  <a:lnTo>
                    <a:pt x="590" y="2124"/>
                  </a:lnTo>
                  <a:lnTo>
                    <a:pt x="732"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5"/>
            <p:cNvSpPr/>
            <p:nvPr/>
          </p:nvSpPr>
          <p:spPr>
            <a:xfrm>
              <a:off x="4277267" y="4001337"/>
              <a:ext cx="19410" cy="56270"/>
            </a:xfrm>
            <a:custGeom>
              <a:avLst/>
              <a:gdLst/>
              <a:ahLst/>
              <a:cxnLst/>
              <a:rect l="l" t="t" r="r" b="b"/>
              <a:pathLst>
                <a:path w="733" h="2125" extrusionOk="0">
                  <a:moveTo>
                    <a:pt x="142" y="1"/>
                  </a:moveTo>
                  <a:lnTo>
                    <a:pt x="1" y="48"/>
                  </a:lnTo>
                  <a:lnTo>
                    <a:pt x="614" y="2124"/>
                  </a:lnTo>
                  <a:lnTo>
                    <a:pt x="732"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5"/>
            <p:cNvSpPr/>
            <p:nvPr/>
          </p:nvSpPr>
          <p:spPr>
            <a:xfrm>
              <a:off x="4300384" y="3994478"/>
              <a:ext cx="19410" cy="56879"/>
            </a:xfrm>
            <a:custGeom>
              <a:avLst/>
              <a:gdLst/>
              <a:ahLst/>
              <a:cxnLst/>
              <a:rect l="l" t="t" r="r" b="b"/>
              <a:pathLst>
                <a:path w="733" h="2148" extrusionOk="0">
                  <a:moveTo>
                    <a:pt x="142" y="0"/>
                  </a:moveTo>
                  <a:lnTo>
                    <a:pt x="1" y="47"/>
                  </a:lnTo>
                  <a:lnTo>
                    <a:pt x="614" y="2147"/>
                  </a:lnTo>
                  <a:lnTo>
                    <a:pt x="732"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5"/>
            <p:cNvSpPr/>
            <p:nvPr/>
          </p:nvSpPr>
          <p:spPr>
            <a:xfrm>
              <a:off x="4323501" y="3988229"/>
              <a:ext cx="20019" cy="56244"/>
            </a:xfrm>
            <a:custGeom>
              <a:avLst/>
              <a:gdLst/>
              <a:ahLst/>
              <a:cxnLst/>
              <a:rect l="l" t="t" r="r" b="b"/>
              <a:pathLst>
                <a:path w="756" h="2124" extrusionOk="0">
                  <a:moveTo>
                    <a:pt x="142" y="0"/>
                  </a:moveTo>
                  <a:lnTo>
                    <a:pt x="1" y="24"/>
                  </a:lnTo>
                  <a:lnTo>
                    <a:pt x="614" y="2124"/>
                  </a:lnTo>
                  <a:lnTo>
                    <a:pt x="756" y="2077"/>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5"/>
            <p:cNvSpPr/>
            <p:nvPr/>
          </p:nvSpPr>
          <p:spPr>
            <a:xfrm>
              <a:off x="4346619" y="3981344"/>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5"/>
            <p:cNvSpPr/>
            <p:nvPr/>
          </p:nvSpPr>
          <p:spPr>
            <a:xfrm>
              <a:off x="4369736" y="3974486"/>
              <a:ext cx="20019" cy="56879"/>
            </a:xfrm>
            <a:custGeom>
              <a:avLst/>
              <a:gdLst/>
              <a:ahLst/>
              <a:cxnLst/>
              <a:rect l="l" t="t" r="r" b="b"/>
              <a:pathLst>
                <a:path w="756" h="2148" extrusionOk="0">
                  <a:moveTo>
                    <a:pt x="142" y="0"/>
                  </a:moveTo>
                  <a:lnTo>
                    <a:pt x="1" y="47"/>
                  </a:lnTo>
                  <a:lnTo>
                    <a:pt x="614" y="2147"/>
                  </a:lnTo>
                  <a:lnTo>
                    <a:pt x="756" y="2100"/>
                  </a:lnTo>
                  <a:lnTo>
                    <a:pt x="14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5"/>
            <p:cNvSpPr/>
            <p:nvPr/>
          </p:nvSpPr>
          <p:spPr>
            <a:xfrm>
              <a:off x="4393489" y="3968236"/>
              <a:ext cx="19383" cy="56244"/>
            </a:xfrm>
            <a:custGeom>
              <a:avLst/>
              <a:gdLst/>
              <a:ahLst/>
              <a:cxnLst/>
              <a:rect l="l" t="t" r="r" b="b"/>
              <a:pathLst>
                <a:path w="732" h="2124" extrusionOk="0">
                  <a:moveTo>
                    <a:pt x="118" y="0"/>
                  </a:moveTo>
                  <a:lnTo>
                    <a:pt x="0" y="24"/>
                  </a:lnTo>
                  <a:lnTo>
                    <a:pt x="590" y="2124"/>
                  </a:lnTo>
                  <a:lnTo>
                    <a:pt x="732" y="2077"/>
                  </a:lnTo>
                  <a:lnTo>
                    <a:pt x="1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5"/>
            <p:cNvSpPr/>
            <p:nvPr/>
          </p:nvSpPr>
          <p:spPr>
            <a:xfrm>
              <a:off x="4415970" y="3961352"/>
              <a:ext cx="20019" cy="56270"/>
            </a:xfrm>
            <a:custGeom>
              <a:avLst/>
              <a:gdLst/>
              <a:ahLst/>
              <a:cxnLst/>
              <a:rect l="l" t="t" r="r" b="b"/>
              <a:pathLst>
                <a:path w="756" h="2125" extrusionOk="0">
                  <a:moveTo>
                    <a:pt x="142" y="1"/>
                  </a:moveTo>
                  <a:lnTo>
                    <a:pt x="1" y="48"/>
                  </a:lnTo>
                  <a:lnTo>
                    <a:pt x="614" y="2124"/>
                  </a:lnTo>
                  <a:lnTo>
                    <a:pt x="756" y="2101"/>
                  </a:lnTo>
                  <a:lnTo>
                    <a:pt x="14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5"/>
            <p:cNvSpPr/>
            <p:nvPr/>
          </p:nvSpPr>
          <p:spPr>
            <a:xfrm>
              <a:off x="4439723" y="3954493"/>
              <a:ext cx="19383" cy="56879"/>
            </a:xfrm>
            <a:custGeom>
              <a:avLst/>
              <a:gdLst/>
              <a:ahLst/>
              <a:cxnLst/>
              <a:rect l="l" t="t" r="r" b="b"/>
              <a:pathLst>
                <a:path w="732" h="2148" extrusionOk="0">
                  <a:moveTo>
                    <a:pt x="118" y="0"/>
                  </a:moveTo>
                  <a:lnTo>
                    <a:pt x="0" y="47"/>
                  </a:lnTo>
                  <a:lnTo>
                    <a:pt x="590" y="2147"/>
                  </a:lnTo>
                  <a:lnTo>
                    <a:pt x="732" y="2100"/>
                  </a:lnTo>
                  <a:lnTo>
                    <a:pt x="1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9435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4"/>
        <p:cNvGrpSpPr/>
        <p:nvPr/>
      </p:nvGrpSpPr>
      <p:grpSpPr>
        <a:xfrm>
          <a:off x="0" y="0"/>
          <a:ext cx="0" cy="0"/>
          <a:chOff x="0" y="0"/>
          <a:chExt cx="0" cy="0"/>
        </a:xfrm>
      </p:grpSpPr>
      <p:grpSp>
        <p:nvGrpSpPr>
          <p:cNvPr id="515" name="Google Shape;515;p6"/>
          <p:cNvGrpSpPr/>
          <p:nvPr/>
        </p:nvGrpSpPr>
        <p:grpSpPr>
          <a:xfrm>
            <a:off x="-584199" y="-1382400"/>
            <a:ext cx="13004973" cy="9447064"/>
            <a:chOff x="-438149" y="-1036800"/>
            <a:chExt cx="9753730" cy="7085298"/>
          </a:xfrm>
        </p:grpSpPr>
        <p:sp>
          <p:nvSpPr>
            <p:cNvPr id="516" name="Google Shape;516;p6"/>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0" name="Google Shape;540;p6"/>
          <p:cNvGrpSpPr/>
          <p:nvPr/>
        </p:nvGrpSpPr>
        <p:grpSpPr>
          <a:xfrm>
            <a:off x="10291639" y="733605"/>
            <a:ext cx="993895" cy="1387499"/>
            <a:chOff x="7718729" y="550204"/>
            <a:chExt cx="745421" cy="1040624"/>
          </a:xfrm>
        </p:grpSpPr>
        <p:sp>
          <p:nvSpPr>
            <p:cNvPr id="541" name="Google Shape;541;p6"/>
            <p:cNvSpPr/>
            <p:nvPr/>
          </p:nvSpPr>
          <p:spPr>
            <a:xfrm>
              <a:off x="7918047" y="706067"/>
              <a:ext cx="510481" cy="688586"/>
            </a:xfrm>
            <a:custGeom>
              <a:avLst/>
              <a:gdLst/>
              <a:ahLst/>
              <a:cxnLst/>
              <a:rect l="l" t="t" r="r" b="b"/>
              <a:pathLst>
                <a:path w="19278" h="26004" extrusionOk="0">
                  <a:moveTo>
                    <a:pt x="3563" y="1"/>
                  </a:moveTo>
                  <a:lnTo>
                    <a:pt x="0" y="2384"/>
                  </a:lnTo>
                  <a:lnTo>
                    <a:pt x="15691" y="26003"/>
                  </a:lnTo>
                  <a:lnTo>
                    <a:pt x="19278" y="23620"/>
                  </a:lnTo>
                  <a:lnTo>
                    <a:pt x="3563" y="1"/>
                  </a:lnTo>
                  <a:close/>
                </a:path>
              </a:pathLst>
            </a:custGeom>
            <a:solidFill>
              <a:srgbClr val="EFE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7823062" y="769197"/>
              <a:ext cx="510508" cy="688559"/>
            </a:xfrm>
            <a:custGeom>
              <a:avLst/>
              <a:gdLst/>
              <a:ahLst/>
              <a:cxnLst/>
              <a:rect l="l" t="t" r="r" b="b"/>
              <a:pathLst>
                <a:path w="19279" h="26003" extrusionOk="0">
                  <a:moveTo>
                    <a:pt x="3587" y="0"/>
                  </a:moveTo>
                  <a:lnTo>
                    <a:pt x="1" y="2383"/>
                  </a:lnTo>
                  <a:lnTo>
                    <a:pt x="15715" y="26002"/>
                  </a:lnTo>
                  <a:lnTo>
                    <a:pt x="19278" y="23619"/>
                  </a:lnTo>
                  <a:lnTo>
                    <a:pt x="3587" y="0"/>
                  </a:lnTo>
                  <a:close/>
                </a:path>
              </a:pathLst>
            </a:custGeom>
            <a:solidFill>
              <a:srgbClr val="D1C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8408516" y="1479585"/>
              <a:ext cx="55634" cy="111242"/>
            </a:xfrm>
            <a:custGeom>
              <a:avLst/>
              <a:gdLst/>
              <a:ahLst/>
              <a:cxnLst/>
              <a:rect l="l" t="t" r="r" b="b"/>
              <a:pathLst>
                <a:path w="2101" h="4201" extrusionOk="0">
                  <a:moveTo>
                    <a:pt x="1534" y="1"/>
                  </a:moveTo>
                  <a:lnTo>
                    <a:pt x="0" y="1039"/>
                  </a:lnTo>
                  <a:lnTo>
                    <a:pt x="2100" y="4201"/>
                  </a:lnTo>
                  <a:lnTo>
                    <a:pt x="1534" y="1"/>
                  </a:lnTo>
                  <a:close/>
                </a:path>
              </a:pathLst>
            </a:custGeom>
            <a:solidFill>
              <a:srgbClr val="EFE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8367895" y="1507098"/>
              <a:ext cx="96255" cy="83730"/>
            </a:xfrm>
            <a:custGeom>
              <a:avLst/>
              <a:gdLst/>
              <a:ahLst/>
              <a:cxnLst/>
              <a:rect l="l" t="t" r="r" b="b"/>
              <a:pathLst>
                <a:path w="3635" h="3162" extrusionOk="0">
                  <a:moveTo>
                    <a:pt x="1534" y="0"/>
                  </a:moveTo>
                  <a:lnTo>
                    <a:pt x="1" y="1015"/>
                  </a:lnTo>
                  <a:lnTo>
                    <a:pt x="3634" y="3162"/>
                  </a:lnTo>
                  <a:lnTo>
                    <a:pt x="1534" y="0"/>
                  </a:lnTo>
                  <a:close/>
                </a:path>
              </a:pathLst>
            </a:custGeom>
            <a:solidFill>
              <a:srgbClr val="D1C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8334159" y="1331507"/>
              <a:ext cx="115003" cy="175615"/>
            </a:xfrm>
            <a:custGeom>
              <a:avLst/>
              <a:gdLst/>
              <a:ahLst/>
              <a:cxnLst/>
              <a:rect l="l" t="t" r="r" b="b"/>
              <a:pathLst>
                <a:path w="4343" h="6632" extrusionOk="0">
                  <a:moveTo>
                    <a:pt x="3564" y="1"/>
                  </a:moveTo>
                  <a:lnTo>
                    <a:pt x="1" y="2384"/>
                  </a:lnTo>
                  <a:lnTo>
                    <a:pt x="2808" y="6631"/>
                  </a:lnTo>
                  <a:lnTo>
                    <a:pt x="4342" y="5593"/>
                  </a:lnTo>
                  <a:lnTo>
                    <a:pt x="3564" y="1"/>
                  </a:lnTo>
                  <a:close/>
                </a:path>
              </a:pathLst>
            </a:custGeom>
            <a:solidFill>
              <a:srgbClr val="FFD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8239200" y="1394636"/>
              <a:ext cx="169340" cy="139338"/>
            </a:xfrm>
            <a:custGeom>
              <a:avLst/>
              <a:gdLst/>
              <a:ahLst/>
              <a:cxnLst/>
              <a:rect l="l" t="t" r="r" b="b"/>
              <a:pathLst>
                <a:path w="6395" h="5262" extrusionOk="0">
                  <a:moveTo>
                    <a:pt x="3587" y="0"/>
                  </a:moveTo>
                  <a:lnTo>
                    <a:pt x="0" y="2383"/>
                  </a:lnTo>
                  <a:lnTo>
                    <a:pt x="4861" y="5262"/>
                  </a:lnTo>
                  <a:lnTo>
                    <a:pt x="6394" y="4247"/>
                  </a:lnTo>
                  <a:lnTo>
                    <a:pt x="3587" y="0"/>
                  </a:lnTo>
                  <a:close/>
                </a:path>
              </a:pathLst>
            </a:custGeom>
            <a:solidFill>
              <a:srgbClr val="F2C8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7789369" y="735024"/>
              <a:ext cx="121225" cy="103113"/>
            </a:xfrm>
            <a:custGeom>
              <a:avLst/>
              <a:gdLst/>
              <a:ahLst/>
              <a:cxnLst/>
              <a:rect l="l" t="t" r="r" b="b"/>
              <a:pathLst>
                <a:path w="4578" h="3894" extrusionOk="0">
                  <a:moveTo>
                    <a:pt x="3563" y="0"/>
                  </a:moveTo>
                  <a:lnTo>
                    <a:pt x="0" y="2360"/>
                  </a:lnTo>
                  <a:lnTo>
                    <a:pt x="1015" y="3894"/>
                  </a:lnTo>
                  <a:lnTo>
                    <a:pt x="4578" y="1511"/>
                  </a:lnTo>
                  <a:lnTo>
                    <a:pt x="3563" y="0"/>
                  </a:lnTo>
                  <a:close/>
                </a:path>
              </a:pathLst>
            </a:custGeom>
            <a:solidFill>
              <a:srgbClr val="4CA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7891169" y="665473"/>
              <a:ext cx="121252" cy="103749"/>
            </a:xfrm>
            <a:custGeom>
              <a:avLst/>
              <a:gdLst/>
              <a:ahLst/>
              <a:cxnLst/>
              <a:rect l="l" t="t" r="r" b="b"/>
              <a:pathLst>
                <a:path w="4579" h="3918" extrusionOk="0">
                  <a:moveTo>
                    <a:pt x="3563" y="0"/>
                  </a:moveTo>
                  <a:lnTo>
                    <a:pt x="1" y="2383"/>
                  </a:lnTo>
                  <a:lnTo>
                    <a:pt x="1015" y="3917"/>
                  </a:lnTo>
                  <a:lnTo>
                    <a:pt x="4578" y="1534"/>
                  </a:lnTo>
                  <a:lnTo>
                    <a:pt x="3563" y="0"/>
                  </a:ln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7718729" y="591752"/>
              <a:ext cx="172464" cy="200586"/>
            </a:xfrm>
            <a:custGeom>
              <a:avLst/>
              <a:gdLst/>
              <a:ahLst/>
              <a:cxnLst/>
              <a:rect l="l" t="t" r="r" b="b"/>
              <a:pathLst>
                <a:path w="6513" h="7575" extrusionOk="0">
                  <a:moveTo>
                    <a:pt x="3068" y="0"/>
                  </a:moveTo>
                  <a:lnTo>
                    <a:pt x="1251" y="1227"/>
                  </a:lnTo>
                  <a:cubicBezTo>
                    <a:pt x="260" y="1864"/>
                    <a:pt x="0" y="3185"/>
                    <a:pt x="661" y="4176"/>
                  </a:cubicBezTo>
                  <a:lnTo>
                    <a:pt x="2926" y="7574"/>
                  </a:lnTo>
                  <a:lnTo>
                    <a:pt x="6513" y="5191"/>
                  </a:lnTo>
                  <a:lnTo>
                    <a:pt x="3068" y="0"/>
                  </a:lnTo>
                  <a:close/>
                </a:path>
              </a:pathLst>
            </a:custGeom>
            <a:solidFill>
              <a:srgbClr val="DB65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7799336" y="550204"/>
              <a:ext cx="186843" cy="179031"/>
            </a:xfrm>
            <a:custGeom>
              <a:avLst/>
              <a:gdLst/>
              <a:ahLst/>
              <a:cxnLst/>
              <a:rect l="l" t="t" r="r" b="b"/>
              <a:pathLst>
                <a:path w="7056" h="6761" extrusionOk="0">
                  <a:moveTo>
                    <a:pt x="3019" y="1"/>
                  </a:moveTo>
                  <a:cubicBezTo>
                    <a:pt x="2612" y="1"/>
                    <a:pt x="2202" y="119"/>
                    <a:pt x="1841" y="366"/>
                  </a:cubicBezTo>
                  <a:lnTo>
                    <a:pt x="0" y="1569"/>
                  </a:lnTo>
                  <a:lnTo>
                    <a:pt x="3445" y="6760"/>
                  </a:lnTo>
                  <a:lnTo>
                    <a:pt x="7055" y="4353"/>
                  </a:lnTo>
                  <a:lnTo>
                    <a:pt x="4790" y="956"/>
                  </a:lnTo>
                  <a:cubicBezTo>
                    <a:pt x="4376" y="334"/>
                    <a:pt x="3702" y="1"/>
                    <a:pt x="3019" y="1"/>
                  </a:cubicBezTo>
                  <a:close/>
                </a:path>
              </a:pathLst>
            </a:custGeom>
            <a:solidFill>
              <a:srgbClr val="E17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7918047" y="748568"/>
              <a:ext cx="446135" cy="646086"/>
            </a:xfrm>
            <a:custGeom>
              <a:avLst/>
              <a:gdLst/>
              <a:ahLst/>
              <a:cxnLst/>
              <a:rect l="l" t="t" r="r" b="b"/>
              <a:pathLst>
                <a:path w="16848" h="24399" extrusionOk="0">
                  <a:moveTo>
                    <a:pt x="1133" y="0"/>
                  </a:moveTo>
                  <a:lnTo>
                    <a:pt x="0" y="779"/>
                  </a:lnTo>
                  <a:lnTo>
                    <a:pt x="15691" y="24398"/>
                  </a:lnTo>
                  <a:lnTo>
                    <a:pt x="16847" y="23619"/>
                  </a:lnTo>
                  <a:lnTo>
                    <a:pt x="11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7887436" y="769197"/>
              <a:ext cx="446135" cy="645450"/>
            </a:xfrm>
            <a:custGeom>
              <a:avLst/>
              <a:gdLst/>
              <a:ahLst/>
              <a:cxnLst/>
              <a:rect l="l" t="t" r="r" b="b"/>
              <a:pathLst>
                <a:path w="16848" h="24375" extrusionOk="0">
                  <a:moveTo>
                    <a:pt x="1133" y="0"/>
                  </a:moveTo>
                  <a:lnTo>
                    <a:pt x="0" y="755"/>
                  </a:lnTo>
                  <a:lnTo>
                    <a:pt x="15691" y="24374"/>
                  </a:lnTo>
                  <a:lnTo>
                    <a:pt x="16847" y="23619"/>
                  </a:lnTo>
                  <a:lnTo>
                    <a:pt x="1133" y="0"/>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3" name="Google Shape;553;p6"/>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9473539" y="3767160"/>
            <a:ext cx="20867" cy="20125"/>
          </a:xfrm>
          <a:custGeom>
            <a:avLst/>
            <a:gdLst/>
            <a:ahLst/>
            <a:cxnLst/>
            <a:rect l="l" t="t" r="r" b="b"/>
            <a:pathLst>
              <a:path w="591" h="570" extrusionOk="0">
                <a:moveTo>
                  <a:pt x="320" y="0"/>
                </a:moveTo>
                <a:cubicBezTo>
                  <a:pt x="308" y="0"/>
                  <a:pt x="296" y="1"/>
                  <a:pt x="284" y="3"/>
                </a:cubicBezTo>
                <a:cubicBezTo>
                  <a:pt x="119" y="3"/>
                  <a:pt x="1" y="145"/>
                  <a:pt x="1" y="310"/>
                </a:cubicBezTo>
                <a:cubicBezTo>
                  <a:pt x="24" y="452"/>
                  <a:pt x="142" y="570"/>
                  <a:pt x="308" y="570"/>
                </a:cubicBezTo>
                <a:cubicBezTo>
                  <a:pt x="473" y="570"/>
                  <a:pt x="591" y="428"/>
                  <a:pt x="567" y="263"/>
                </a:cubicBezTo>
                <a:cubicBezTo>
                  <a:pt x="567" y="112"/>
                  <a:pt x="449" y="0"/>
                  <a:pt x="32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6"/>
          <p:cNvSpPr txBox="1">
            <a:spLocks noGrp="1"/>
          </p:cNvSpPr>
          <p:nvPr>
            <p:ph type="title"/>
          </p:nvPr>
        </p:nvSpPr>
        <p:spPr>
          <a:xfrm>
            <a:off x="1662167" y="728100"/>
            <a:ext cx="51832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667">
                <a:solidFill>
                  <a:schemeClr val="accent4"/>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Click to edit Master title style</a:t>
            </a:r>
            <a:endParaRPr/>
          </a:p>
        </p:txBody>
      </p:sp>
      <p:grpSp>
        <p:nvGrpSpPr>
          <p:cNvPr id="556" name="Google Shape;556;p6"/>
          <p:cNvGrpSpPr/>
          <p:nvPr/>
        </p:nvGrpSpPr>
        <p:grpSpPr>
          <a:xfrm>
            <a:off x="10204482" y="5577905"/>
            <a:ext cx="1093028" cy="1154179"/>
            <a:chOff x="7088286" y="1674216"/>
            <a:chExt cx="819771" cy="865634"/>
          </a:xfrm>
        </p:grpSpPr>
        <p:grpSp>
          <p:nvGrpSpPr>
            <p:cNvPr id="557" name="Google Shape;557;p6"/>
            <p:cNvGrpSpPr/>
            <p:nvPr/>
          </p:nvGrpSpPr>
          <p:grpSpPr>
            <a:xfrm>
              <a:off x="7331958" y="1674216"/>
              <a:ext cx="576099" cy="865634"/>
              <a:chOff x="7331958" y="1674216"/>
              <a:chExt cx="576099" cy="865634"/>
            </a:xfrm>
          </p:grpSpPr>
          <p:sp>
            <p:nvSpPr>
              <p:cNvPr id="558" name="Google Shape;558;p6"/>
              <p:cNvSpPr/>
              <p:nvPr/>
            </p:nvSpPr>
            <p:spPr>
              <a:xfrm>
                <a:off x="7331958" y="1859552"/>
                <a:ext cx="576099" cy="680298"/>
              </a:xfrm>
              <a:custGeom>
                <a:avLst/>
                <a:gdLst/>
                <a:ahLst/>
                <a:cxnLst/>
                <a:rect l="l" t="t" r="r" b="b"/>
                <a:pathLst>
                  <a:path w="21756" h="25691" extrusionOk="0">
                    <a:moveTo>
                      <a:pt x="11030" y="0"/>
                    </a:moveTo>
                    <a:cubicBezTo>
                      <a:pt x="10081" y="0"/>
                      <a:pt x="9170" y="525"/>
                      <a:pt x="8731" y="1437"/>
                    </a:cubicBezTo>
                    <a:lnTo>
                      <a:pt x="614" y="18261"/>
                    </a:lnTo>
                    <a:cubicBezTo>
                      <a:pt x="1" y="19511"/>
                      <a:pt x="520" y="21045"/>
                      <a:pt x="1794" y="21658"/>
                    </a:cubicBezTo>
                    <a:lnTo>
                      <a:pt x="5027" y="23216"/>
                    </a:lnTo>
                    <a:lnTo>
                      <a:pt x="6372" y="23876"/>
                    </a:lnTo>
                    <a:lnTo>
                      <a:pt x="9604" y="25434"/>
                    </a:lnTo>
                    <a:cubicBezTo>
                      <a:pt x="9966" y="25608"/>
                      <a:pt x="10350" y="25691"/>
                      <a:pt x="10727" y="25691"/>
                    </a:cubicBezTo>
                    <a:cubicBezTo>
                      <a:pt x="11676" y="25691"/>
                      <a:pt x="12586" y="25166"/>
                      <a:pt x="13025" y="24254"/>
                    </a:cubicBezTo>
                    <a:lnTo>
                      <a:pt x="21142" y="7430"/>
                    </a:lnTo>
                    <a:cubicBezTo>
                      <a:pt x="21756" y="6180"/>
                      <a:pt x="21237" y="4646"/>
                      <a:pt x="19986" y="4033"/>
                    </a:cubicBezTo>
                    <a:lnTo>
                      <a:pt x="19089" y="3608"/>
                    </a:lnTo>
                    <a:cubicBezTo>
                      <a:pt x="18641" y="3396"/>
                      <a:pt x="18429" y="2877"/>
                      <a:pt x="18618" y="2405"/>
                    </a:cubicBezTo>
                    <a:lnTo>
                      <a:pt x="14276" y="305"/>
                    </a:lnTo>
                    <a:cubicBezTo>
                      <a:pt x="14093" y="604"/>
                      <a:pt x="13769" y="775"/>
                      <a:pt x="13437" y="775"/>
                    </a:cubicBezTo>
                    <a:cubicBezTo>
                      <a:pt x="13298" y="775"/>
                      <a:pt x="13158" y="745"/>
                      <a:pt x="13025" y="682"/>
                    </a:cubicBezTo>
                    <a:lnTo>
                      <a:pt x="12152" y="257"/>
                    </a:lnTo>
                    <a:cubicBezTo>
                      <a:pt x="11790" y="83"/>
                      <a:pt x="11407" y="0"/>
                      <a:pt x="110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7698737" y="1674216"/>
                <a:ext cx="186207" cy="248409"/>
              </a:xfrm>
              <a:custGeom>
                <a:avLst/>
                <a:gdLst/>
                <a:ahLst/>
                <a:cxnLst/>
                <a:rect l="l" t="t" r="r" b="b"/>
                <a:pathLst>
                  <a:path w="7032" h="9381" extrusionOk="0">
                    <a:moveTo>
                      <a:pt x="6460" y="0"/>
                    </a:moveTo>
                    <a:cubicBezTo>
                      <a:pt x="6430" y="0"/>
                      <a:pt x="6400" y="4"/>
                      <a:pt x="6371" y="13"/>
                    </a:cubicBezTo>
                    <a:cubicBezTo>
                      <a:pt x="5852" y="178"/>
                      <a:pt x="5380" y="461"/>
                      <a:pt x="5002" y="862"/>
                    </a:cubicBezTo>
                    <a:cubicBezTo>
                      <a:pt x="4059" y="1853"/>
                      <a:pt x="3799" y="3387"/>
                      <a:pt x="2785" y="4307"/>
                    </a:cubicBezTo>
                    <a:lnTo>
                      <a:pt x="3445" y="4637"/>
                    </a:lnTo>
                    <a:cubicBezTo>
                      <a:pt x="3666" y="4718"/>
                      <a:pt x="3562" y="5021"/>
                      <a:pt x="3380" y="5021"/>
                    </a:cubicBezTo>
                    <a:cubicBezTo>
                      <a:pt x="3349" y="5021"/>
                      <a:pt x="3315" y="5012"/>
                      <a:pt x="3280" y="4991"/>
                    </a:cubicBezTo>
                    <a:lnTo>
                      <a:pt x="2619" y="4685"/>
                    </a:lnTo>
                    <a:cubicBezTo>
                      <a:pt x="2413" y="4585"/>
                      <a:pt x="2194" y="4537"/>
                      <a:pt x="1977" y="4537"/>
                    </a:cubicBezTo>
                    <a:cubicBezTo>
                      <a:pt x="1425" y="4537"/>
                      <a:pt x="891" y="4844"/>
                      <a:pt x="637" y="5369"/>
                    </a:cubicBezTo>
                    <a:lnTo>
                      <a:pt x="0" y="6714"/>
                    </a:lnTo>
                    <a:lnTo>
                      <a:pt x="2572" y="7964"/>
                    </a:lnTo>
                    <a:lnTo>
                      <a:pt x="2926" y="8130"/>
                    </a:lnTo>
                    <a:lnTo>
                      <a:pt x="5522" y="9380"/>
                    </a:lnTo>
                    <a:lnTo>
                      <a:pt x="6159" y="8035"/>
                    </a:lnTo>
                    <a:cubicBezTo>
                      <a:pt x="6513" y="7304"/>
                      <a:pt x="6206" y="6407"/>
                      <a:pt x="5451" y="6053"/>
                    </a:cubicBezTo>
                    <a:lnTo>
                      <a:pt x="4814" y="5746"/>
                    </a:lnTo>
                    <a:cubicBezTo>
                      <a:pt x="4629" y="5623"/>
                      <a:pt x="4730" y="5375"/>
                      <a:pt x="4899" y="5375"/>
                    </a:cubicBezTo>
                    <a:cubicBezTo>
                      <a:pt x="4925" y="5375"/>
                      <a:pt x="4951" y="5380"/>
                      <a:pt x="4979" y="5392"/>
                    </a:cubicBezTo>
                    <a:lnTo>
                      <a:pt x="5640" y="5699"/>
                    </a:lnTo>
                    <a:cubicBezTo>
                      <a:pt x="5734" y="4331"/>
                      <a:pt x="6772" y="3174"/>
                      <a:pt x="6961" y="1806"/>
                    </a:cubicBezTo>
                    <a:cubicBezTo>
                      <a:pt x="7032" y="1263"/>
                      <a:pt x="6984" y="721"/>
                      <a:pt x="6772" y="201"/>
                    </a:cubicBezTo>
                    <a:cubicBezTo>
                      <a:pt x="6733" y="85"/>
                      <a:pt x="6599" y="0"/>
                      <a:pt x="6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7731837" y="1817395"/>
                <a:ext cx="23144" cy="36993"/>
              </a:xfrm>
              <a:custGeom>
                <a:avLst/>
                <a:gdLst/>
                <a:ahLst/>
                <a:cxnLst/>
                <a:rect l="l" t="t" r="r" b="b"/>
                <a:pathLst>
                  <a:path w="874" h="1397" extrusionOk="0">
                    <a:moveTo>
                      <a:pt x="713" y="0"/>
                    </a:moveTo>
                    <a:cubicBezTo>
                      <a:pt x="651" y="0"/>
                      <a:pt x="603" y="27"/>
                      <a:pt x="567" y="80"/>
                    </a:cubicBezTo>
                    <a:lnTo>
                      <a:pt x="48" y="1189"/>
                    </a:lnTo>
                    <a:cubicBezTo>
                      <a:pt x="1" y="1260"/>
                      <a:pt x="48" y="1354"/>
                      <a:pt x="119" y="1378"/>
                    </a:cubicBezTo>
                    <a:cubicBezTo>
                      <a:pt x="139" y="1391"/>
                      <a:pt x="158" y="1397"/>
                      <a:pt x="178" y="1397"/>
                    </a:cubicBezTo>
                    <a:cubicBezTo>
                      <a:pt x="227" y="1397"/>
                      <a:pt x="274" y="1358"/>
                      <a:pt x="308" y="1307"/>
                    </a:cubicBezTo>
                    <a:lnTo>
                      <a:pt x="827" y="221"/>
                    </a:lnTo>
                    <a:cubicBezTo>
                      <a:pt x="874" y="151"/>
                      <a:pt x="850" y="56"/>
                      <a:pt x="779" y="9"/>
                    </a:cubicBezTo>
                    <a:cubicBezTo>
                      <a:pt x="756" y="3"/>
                      <a:pt x="734" y="0"/>
                      <a:pt x="71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7753710" y="1827749"/>
                <a:ext cx="22534" cy="36993"/>
              </a:xfrm>
              <a:custGeom>
                <a:avLst/>
                <a:gdLst/>
                <a:ahLst/>
                <a:cxnLst/>
                <a:rect l="l" t="t" r="r" b="b"/>
                <a:pathLst>
                  <a:path w="851" h="1397" extrusionOk="0">
                    <a:moveTo>
                      <a:pt x="693" y="0"/>
                    </a:moveTo>
                    <a:cubicBezTo>
                      <a:pt x="638" y="0"/>
                      <a:pt x="584" y="39"/>
                      <a:pt x="567" y="90"/>
                    </a:cubicBezTo>
                    <a:lnTo>
                      <a:pt x="24" y="1199"/>
                    </a:lnTo>
                    <a:cubicBezTo>
                      <a:pt x="1" y="1270"/>
                      <a:pt x="24" y="1341"/>
                      <a:pt x="95" y="1388"/>
                    </a:cubicBezTo>
                    <a:cubicBezTo>
                      <a:pt x="113" y="1394"/>
                      <a:pt x="132" y="1397"/>
                      <a:pt x="151" y="1397"/>
                    </a:cubicBezTo>
                    <a:cubicBezTo>
                      <a:pt x="209" y="1397"/>
                      <a:pt x="266" y="1370"/>
                      <a:pt x="284" y="1317"/>
                    </a:cubicBezTo>
                    <a:lnTo>
                      <a:pt x="826" y="208"/>
                    </a:lnTo>
                    <a:cubicBezTo>
                      <a:pt x="850" y="137"/>
                      <a:pt x="826" y="43"/>
                      <a:pt x="756" y="19"/>
                    </a:cubicBezTo>
                    <a:cubicBezTo>
                      <a:pt x="736" y="6"/>
                      <a:pt x="714" y="0"/>
                      <a:pt x="69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7774947" y="1837997"/>
                <a:ext cx="22534" cy="36754"/>
              </a:xfrm>
              <a:custGeom>
                <a:avLst/>
                <a:gdLst/>
                <a:ahLst/>
                <a:cxnLst/>
                <a:rect l="l" t="t" r="r" b="b"/>
                <a:pathLst>
                  <a:path w="851" h="1388" extrusionOk="0">
                    <a:moveTo>
                      <a:pt x="700" y="1"/>
                    </a:moveTo>
                    <a:cubicBezTo>
                      <a:pt x="642" y="1"/>
                      <a:pt x="585" y="27"/>
                      <a:pt x="567" y="80"/>
                    </a:cubicBezTo>
                    <a:lnTo>
                      <a:pt x="24" y="1189"/>
                    </a:lnTo>
                    <a:cubicBezTo>
                      <a:pt x="1" y="1260"/>
                      <a:pt x="24" y="1331"/>
                      <a:pt x="95" y="1378"/>
                    </a:cubicBezTo>
                    <a:cubicBezTo>
                      <a:pt x="113" y="1384"/>
                      <a:pt x="132" y="1387"/>
                      <a:pt x="151" y="1387"/>
                    </a:cubicBezTo>
                    <a:cubicBezTo>
                      <a:pt x="209" y="1387"/>
                      <a:pt x="266" y="1361"/>
                      <a:pt x="284" y="1307"/>
                    </a:cubicBezTo>
                    <a:lnTo>
                      <a:pt x="827" y="198"/>
                    </a:lnTo>
                    <a:cubicBezTo>
                      <a:pt x="850" y="128"/>
                      <a:pt x="827" y="57"/>
                      <a:pt x="756" y="10"/>
                    </a:cubicBezTo>
                    <a:cubicBezTo>
                      <a:pt x="738" y="4"/>
                      <a:pt x="719" y="1"/>
                      <a:pt x="700" y="1"/>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7796211" y="1848616"/>
                <a:ext cx="22508" cy="36754"/>
              </a:xfrm>
              <a:custGeom>
                <a:avLst/>
                <a:gdLst/>
                <a:ahLst/>
                <a:cxnLst/>
                <a:rect l="l" t="t" r="r" b="b"/>
                <a:pathLst>
                  <a:path w="850" h="1388" extrusionOk="0">
                    <a:moveTo>
                      <a:pt x="699" y="1"/>
                    </a:moveTo>
                    <a:cubicBezTo>
                      <a:pt x="642" y="1"/>
                      <a:pt x="584" y="28"/>
                      <a:pt x="566" y="81"/>
                    </a:cubicBezTo>
                    <a:lnTo>
                      <a:pt x="24" y="1190"/>
                    </a:lnTo>
                    <a:cubicBezTo>
                      <a:pt x="0" y="1260"/>
                      <a:pt x="24" y="1331"/>
                      <a:pt x="95" y="1378"/>
                    </a:cubicBezTo>
                    <a:cubicBezTo>
                      <a:pt x="112" y="1384"/>
                      <a:pt x="131" y="1387"/>
                      <a:pt x="151" y="1387"/>
                    </a:cubicBezTo>
                    <a:cubicBezTo>
                      <a:pt x="210" y="1387"/>
                      <a:pt x="271" y="1361"/>
                      <a:pt x="307" y="1308"/>
                    </a:cubicBezTo>
                    <a:lnTo>
                      <a:pt x="826" y="199"/>
                    </a:lnTo>
                    <a:cubicBezTo>
                      <a:pt x="850" y="128"/>
                      <a:pt x="826" y="57"/>
                      <a:pt x="755" y="10"/>
                    </a:cubicBezTo>
                    <a:cubicBezTo>
                      <a:pt x="737" y="4"/>
                      <a:pt x="718" y="1"/>
                      <a:pt x="699" y="1"/>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7817448" y="1858625"/>
                <a:ext cx="23144" cy="36993"/>
              </a:xfrm>
              <a:custGeom>
                <a:avLst/>
                <a:gdLst/>
                <a:ahLst/>
                <a:cxnLst/>
                <a:rect l="l" t="t" r="r" b="b"/>
                <a:pathLst>
                  <a:path w="874" h="1397" extrusionOk="0">
                    <a:moveTo>
                      <a:pt x="703" y="0"/>
                    </a:moveTo>
                    <a:cubicBezTo>
                      <a:pt x="651" y="0"/>
                      <a:pt x="602" y="27"/>
                      <a:pt x="567" y="80"/>
                    </a:cubicBezTo>
                    <a:lnTo>
                      <a:pt x="48" y="1189"/>
                    </a:lnTo>
                    <a:cubicBezTo>
                      <a:pt x="0" y="1260"/>
                      <a:pt x="24" y="1354"/>
                      <a:pt x="95" y="1378"/>
                    </a:cubicBezTo>
                    <a:cubicBezTo>
                      <a:pt x="115" y="1391"/>
                      <a:pt x="136" y="1397"/>
                      <a:pt x="158" y="1397"/>
                    </a:cubicBezTo>
                    <a:cubicBezTo>
                      <a:pt x="215" y="1397"/>
                      <a:pt x="273" y="1358"/>
                      <a:pt x="307" y="1307"/>
                    </a:cubicBezTo>
                    <a:lnTo>
                      <a:pt x="826" y="222"/>
                    </a:lnTo>
                    <a:cubicBezTo>
                      <a:pt x="873" y="151"/>
                      <a:pt x="826" y="57"/>
                      <a:pt x="755" y="9"/>
                    </a:cubicBezTo>
                    <a:cubicBezTo>
                      <a:pt x="738" y="3"/>
                      <a:pt x="720" y="0"/>
                      <a:pt x="70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7428823" y="2207954"/>
                <a:ext cx="336773" cy="258736"/>
              </a:xfrm>
              <a:custGeom>
                <a:avLst/>
                <a:gdLst/>
                <a:ahLst/>
                <a:cxnLst/>
                <a:rect l="l" t="t" r="r" b="b"/>
                <a:pathLst>
                  <a:path w="12718" h="9771" extrusionOk="0">
                    <a:moveTo>
                      <a:pt x="12259" y="0"/>
                    </a:moveTo>
                    <a:cubicBezTo>
                      <a:pt x="10080" y="0"/>
                      <a:pt x="7931" y="470"/>
                      <a:pt x="5946" y="1352"/>
                    </a:cubicBezTo>
                    <a:cubicBezTo>
                      <a:pt x="3610" y="2414"/>
                      <a:pt x="1581" y="4018"/>
                      <a:pt x="0" y="6048"/>
                    </a:cubicBezTo>
                    <a:lnTo>
                      <a:pt x="7669" y="9728"/>
                    </a:lnTo>
                    <a:cubicBezTo>
                      <a:pt x="7712" y="9757"/>
                      <a:pt x="7762" y="9771"/>
                      <a:pt x="7812" y="9771"/>
                    </a:cubicBezTo>
                    <a:cubicBezTo>
                      <a:pt x="7927" y="9771"/>
                      <a:pt x="8044" y="9701"/>
                      <a:pt x="8093" y="9587"/>
                    </a:cubicBezTo>
                    <a:lnTo>
                      <a:pt x="12718" y="7"/>
                    </a:lnTo>
                    <a:cubicBezTo>
                      <a:pt x="12565" y="2"/>
                      <a:pt x="12412" y="0"/>
                      <a:pt x="1225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7398821" y="1952472"/>
                <a:ext cx="433636" cy="415630"/>
              </a:xfrm>
              <a:custGeom>
                <a:avLst/>
                <a:gdLst/>
                <a:ahLst/>
                <a:cxnLst/>
                <a:rect l="l" t="t" r="r" b="b"/>
                <a:pathLst>
                  <a:path w="16376" h="15696" extrusionOk="0">
                    <a:moveTo>
                      <a:pt x="7462" y="1"/>
                    </a:moveTo>
                    <a:cubicBezTo>
                      <a:pt x="7332" y="1"/>
                      <a:pt x="7202" y="71"/>
                      <a:pt x="7150" y="193"/>
                    </a:cubicBezTo>
                    <a:lnTo>
                      <a:pt x="71" y="14822"/>
                    </a:lnTo>
                    <a:cubicBezTo>
                      <a:pt x="1" y="14988"/>
                      <a:pt x="71" y="15176"/>
                      <a:pt x="236" y="15247"/>
                    </a:cubicBezTo>
                    <a:lnTo>
                      <a:pt x="1110" y="15696"/>
                    </a:lnTo>
                    <a:cubicBezTo>
                      <a:pt x="4040" y="11873"/>
                      <a:pt x="8569" y="9649"/>
                      <a:pt x="13383" y="9649"/>
                    </a:cubicBezTo>
                    <a:cubicBezTo>
                      <a:pt x="13531" y="9649"/>
                      <a:pt x="13679" y="9651"/>
                      <a:pt x="13827" y="9655"/>
                    </a:cubicBezTo>
                    <a:lnTo>
                      <a:pt x="13851" y="9655"/>
                    </a:lnTo>
                    <a:lnTo>
                      <a:pt x="16281" y="4606"/>
                    </a:lnTo>
                    <a:cubicBezTo>
                      <a:pt x="16376" y="4441"/>
                      <a:pt x="16305" y="4228"/>
                      <a:pt x="16140" y="4157"/>
                    </a:cubicBezTo>
                    <a:lnTo>
                      <a:pt x="7598" y="28"/>
                    </a:lnTo>
                    <a:cubicBezTo>
                      <a:pt x="7555" y="10"/>
                      <a:pt x="7509" y="1"/>
                      <a:pt x="7462"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7" name="Google Shape;567;p6"/>
            <p:cNvSpPr/>
            <p:nvPr/>
          </p:nvSpPr>
          <p:spPr>
            <a:xfrm>
              <a:off x="7088286" y="2013800"/>
              <a:ext cx="73138" cy="73138"/>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8915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1"/>
        <p:cNvGrpSpPr/>
        <p:nvPr/>
      </p:nvGrpSpPr>
      <p:grpSpPr>
        <a:xfrm>
          <a:off x="0" y="0"/>
          <a:ext cx="0" cy="0"/>
          <a:chOff x="0" y="0"/>
          <a:chExt cx="0" cy="0"/>
        </a:xfrm>
      </p:grpSpPr>
      <p:grpSp>
        <p:nvGrpSpPr>
          <p:cNvPr id="652" name="Google Shape;652;p8"/>
          <p:cNvGrpSpPr/>
          <p:nvPr/>
        </p:nvGrpSpPr>
        <p:grpSpPr>
          <a:xfrm>
            <a:off x="-584199" y="-1382400"/>
            <a:ext cx="13004973" cy="9447064"/>
            <a:chOff x="-438149" y="-1036800"/>
            <a:chExt cx="9753730" cy="7085298"/>
          </a:xfrm>
        </p:grpSpPr>
        <p:sp>
          <p:nvSpPr>
            <p:cNvPr id="653" name="Google Shape;653;p8"/>
            <p:cNvSpPr/>
            <p:nvPr/>
          </p:nvSpPr>
          <p:spPr>
            <a:xfrm>
              <a:off x="-18385" y="-760747"/>
              <a:ext cx="9292411" cy="6624860"/>
            </a:xfrm>
            <a:custGeom>
              <a:avLst/>
              <a:gdLst/>
              <a:ahLst/>
              <a:cxnLst/>
              <a:rect l="l" t="t" r="r" b="b"/>
              <a:pathLst>
                <a:path w="253320" h="180600" extrusionOk="0">
                  <a:moveTo>
                    <a:pt x="1" y="1"/>
                  </a:moveTo>
                  <a:lnTo>
                    <a:pt x="1" y="180599"/>
                  </a:lnTo>
                  <a:lnTo>
                    <a:pt x="253319" y="180599"/>
                  </a:lnTo>
                  <a:lnTo>
                    <a:pt x="253319" y="1"/>
                  </a:ln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8"/>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8"/>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8"/>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8"/>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8"/>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8"/>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8"/>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8"/>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8"/>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8"/>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8"/>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8"/>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8"/>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8"/>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8"/>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8"/>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8"/>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8"/>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8"/>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8"/>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8"/>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8"/>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8"/>
          <p:cNvSpPr txBox="1">
            <a:spLocks noGrp="1"/>
          </p:cNvSpPr>
          <p:nvPr>
            <p:ph type="title"/>
          </p:nvPr>
        </p:nvSpPr>
        <p:spPr>
          <a:xfrm>
            <a:off x="1850800" y="1866900"/>
            <a:ext cx="8490400" cy="22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en-US"/>
              <a:t>Click to edit Master title style</a:t>
            </a:r>
            <a:endParaRPr/>
          </a:p>
        </p:txBody>
      </p:sp>
      <p:grpSp>
        <p:nvGrpSpPr>
          <p:cNvPr id="680" name="Google Shape;680;p8"/>
          <p:cNvGrpSpPr/>
          <p:nvPr/>
        </p:nvGrpSpPr>
        <p:grpSpPr>
          <a:xfrm>
            <a:off x="680707" y="5935757"/>
            <a:ext cx="1110536" cy="1183027"/>
            <a:chOff x="2293493" y="3811393"/>
            <a:chExt cx="832902" cy="887270"/>
          </a:xfrm>
        </p:grpSpPr>
        <p:sp>
          <p:nvSpPr>
            <p:cNvPr id="681" name="Google Shape;681;p8"/>
            <p:cNvSpPr/>
            <p:nvPr/>
          </p:nvSpPr>
          <p:spPr>
            <a:xfrm>
              <a:off x="2293493" y="3811393"/>
              <a:ext cx="832902" cy="710432"/>
            </a:xfrm>
            <a:custGeom>
              <a:avLst/>
              <a:gdLst/>
              <a:ahLst/>
              <a:cxnLst/>
              <a:rect l="l" t="t" r="r" b="b"/>
              <a:pathLst>
                <a:path w="31454" h="26829" extrusionOk="0">
                  <a:moveTo>
                    <a:pt x="9722" y="1"/>
                  </a:moveTo>
                  <a:lnTo>
                    <a:pt x="1" y="25059"/>
                  </a:lnTo>
                  <a:lnTo>
                    <a:pt x="4507" y="26829"/>
                  </a:lnTo>
                  <a:cubicBezTo>
                    <a:pt x="10501" y="18452"/>
                    <a:pt x="20127" y="12813"/>
                    <a:pt x="30321" y="11374"/>
                  </a:cubicBezTo>
                  <a:lnTo>
                    <a:pt x="31453" y="8424"/>
                  </a:lnTo>
                  <a:lnTo>
                    <a:pt x="29070" y="7504"/>
                  </a:lnTo>
                  <a:lnTo>
                    <a:pt x="28598" y="8684"/>
                  </a:lnTo>
                  <a:cubicBezTo>
                    <a:pt x="29131" y="9299"/>
                    <a:pt x="28649" y="10163"/>
                    <a:pt x="27957" y="10163"/>
                  </a:cubicBezTo>
                  <a:cubicBezTo>
                    <a:pt x="27852" y="10163"/>
                    <a:pt x="27742" y="10143"/>
                    <a:pt x="27631" y="10100"/>
                  </a:cubicBezTo>
                  <a:cubicBezTo>
                    <a:pt x="26758" y="9769"/>
                    <a:pt x="26923" y="8495"/>
                    <a:pt x="27843" y="8401"/>
                  </a:cubicBezTo>
                  <a:lnTo>
                    <a:pt x="28315" y="7221"/>
                  </a:lnTo>
                  <a:lnTo>
                    <a:pt x="26380" y="6466"/>
                  </a:lnTo>
                  <a:lnTo>
                    <a:pt x="25908" y="7646"/>
                  </a:lnTo>
                  <a:cubicBezTo>
                    <a:pt x="26438" y="8236"/>
                    <a:pt x="25965" y="9108"/>
                    <a:pt x="25265" y="9108"/>
                  </a:cubicBezTo>
                  <a:cubicBezTo>
                    <a:pt x="25154" y="9108"/>
                    <a:pt x="25037" y="9086"/>
                    <a:pt x="24917" y="9038"/>
                  </a:cubicBezTo>
                  <a:cubicBezTo>
                    <a:pt x="24068" y="8707"/>
                    <a:pt x="24233" y="7433"/>
                    <a:pt x="25153" y="7339"/>
                  </a:cubicBezTo>
                  <a:lnTo>
                    <a:pt x="25625" y="6159"/>
                  </a:lnTo>
                  <a:lnTo>
                    <a:pt x="23667" y="5404"/>
                  </a:lnTo>
                  <a:lnTo>
                    <a:pt x="23218" y="6584"/>
                  </a:lnTo>
                  <a:cubicBezTo>
                    <a:pt x="23751" y="7199"/>
                    <a:pt x="23269" y="8063"/>
                    <a:pt x="22562" y="8063"/>
                  </a:cubicBezTo>
                  <a:cubicBezTo>
                    <a:pt x="22454" y="8063"/>
                    <a:pt x="22342" y="8043"/>
                    <a:pt x="22227" y="8000"/>
                  </a:cubicBezTo>
                  <a:cubicBezTo>
                    <a:pt x="21354" y="7669"/>
                    <a:pt x="21543" y="6395"/>
                    <a:pt x="22463" y="6301"/>
                  </a:cubicBezTo>
                  <a:lnTo>
                    <a:pt x="22912" y="5121"/>
                  </a:lnTo>
                  <a:lnTo>
                    <a:pt x="20977" y="4366"/>
                  </a:lnTo>
                  <a:lnTo>
                    <a:pt x="20505" y="5546"/>
                  </a:lnTo>
                  <a:cubicBezTo>
                    <a:pt x="21039" y="6141"/>
                    <a:pt x="20554" y="7023"/>
                    <a:pt x="19858" y="7023"/>
                  </a:cubicBezTo>
                  <a:cubicBezTo>
                    <a:pt x="19755" y="7023"/>
                    <a:pt x="19647" y="7004"/>
                    <a:pt x="19538" y="6961"/>
                  </a:cubicBezTo>
                  <a:cubicBezTo>
                    <a:pt x="18665" y="6607"/>
                    <a:pt x="18830" y="5357"/>
                    <a:pt x="19750" y="5262"/>
                  </a:cubicBezTo>
                  <a:lnTo>
                    <a:pt x="20222" y="4083"/>
                  </a:lnTo>
                  <a:lnTo>
                    <a:pt x="18287" y="3304"/>
                  </a:lnTo>
                  <a:lnTo>
                    <a:pt x="17815" y="4484"/>
                  </a:lnTo>
                  <a:cubicBezTo>
                    <a:pt x="18348" y="5099"/>
                    <a:pt x="17866" y="5963"/>
                    <a:pt x="17158" y="5963"/>
                  </a:cubicBezTo>
                  <a:cubicBezTo>
                    <a:pt x="17051" y="5963"/>
                    <a:pt x="16939" y="5943"/>
                    <a:pt x="16824" y="5900"/>
                  </a:cubicBezTo>
                  <a:cubicBezTo>
                    <a:pt x="15975" y="5569"/>
                    <a:pt x="16140" y="4295"/>
                    <a:pt x="17060" y="4201"/>
                  </a:cubicBezTo>
                  <a:lnTo>
                    <a:pt x="17532" y="3021"/>
                  </a:lnTo>
                  <a:lnTo>
                    <a:pt x="15574" y="2266"/>
                  </a:lnTo>
                  <a:lnTo>
                    <a:pt x="15125" y="3446"/>
                  </a:lnTo>
                  <a:cubicBezTo>
                    <a:pt x="15659" y="4041"/>
                    <a:pt x="15174" y="4923"/>
                    <a:pt x="14463" y="4923"/>
                  </a:cubicBezTo>
                  <a:cubicBezTo>
                    <a:pt x="14358" y="4923"/>
                    <a:pt x="14247" y="4904"/>
                    <a:pt x="14134" y="4861"/>
                  </a:cubicBezTo>
                  <a:cubicBezTo>
                    <a:pt x="13261" y="4507"/>
                    <a:pt x="13450" y="3257"/>
                    <a:pt x="14370" y="3162"/>
                  </a:cubicBezTo>
                  <a:lnTo>
                    <a:pt x="14819" y="1983"/>
                  </a:lnTo>
                  <a:lnTo>
                    <a:pt x="12884" y="1228"/>
                  </a:lnTo>
                  <a:lnTo>
                    <a:pt x="12412" y="2407"/>
                  </a:lnTo>
                  <a:cubicBezTo>
                    <a:pt x="12941" y="2998"/>
                    <a:pt x="12469" y="3870"/>
                    <a:pt x="11783" y="3870"/>
                  </a:cubicBezTo>
                  <a:cubicBezTo>
                    <a:pt x="11675" y="3870"/>
                    <a:pt x="11561" y="3848"/>
                    <a:pt x="11444" y="3800"/>
                  </a:cubicBezTo>
                  <a:cubicBezTo>
                    <a:pt x="10571" y="3469"/>
                    <a:pt x="10737" y="2195"/>
                    <a:pt x="11657" y="2101"/>
                  </a:cubicBezTo>
                  <a:lnTo>
                    <a:pt x="12129" y="921"/>
                  </a:lnTo>
                  <a:lnTo>
                    <a:pt x="97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8"/>
            <p:cNvSpPr/>
            <p:nvPr/>
          </p:nvSpPr>
          <p:spPr>
            <a:xfrm>
              <a:off x="2412840" y="4112554"/>
              <a:ext cx="683555" cy="586108"/>
            </a:xfrm>
            <a:custGeom>
              <a:avLst/>
              <a:gdLst/>
              <a:ahLst/>
              <a:cxnLst/>
              <a:rect l="l" t="t" r="r" b="b"/>
              <a:pathLst>
                <a:path w="25814" h="22134" extrusionOk="0">
                  <a:moveTo>
                    <a:pt x="25814" y="1"/>
                  </a:moveTo>
                  <a:cubicBezTo>
                    <a:pt x="15620" y="1440"/>
                    <a:pt x="5994" y="7079"/>
                    <a:pt x="0" y="15456"/>
                  </a:cubicBezTo>
                  <a:lnTo>
                    <a:pt x="17225" y="22133"/>
                  </a:lnTo>
                  <a:lnTo>
                    <a:pt x="258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8"/>
            <p:cNvSpPr/>
            <p:nvPr/>
          </p:nvSpPr>
          <p:spPr>
            <a:xfrm>
              <a:off x="2522177" y="4017596"/>
              <a:ext cx="482386" cy="199341"/>
            </a:xfrm>
            <a:custGeom>
              <a:avLst/>
              <a:gdLst/>
              <a:ahLst/>
              <a:cxnLst/>
              <a:rect l="l" t="t" r="r" b="b"/>
              <a:pathLst>
                <a:path w="18217" h="7528" extrusionOk="0">
                  <a:moveTo>
                    <a:pt x="213" y="0"/>
                  </a:moveTo>
                  <a:lnTo>
                    <a:pt x="1" y="543"/>
                  </a:lnTo>
                  <a:lnTo>
                    <a:pt x="18004" y="7527"/>
                  </a:lnTo>
                  <a:lnTo>
                    <a:pt x="18216" y="6984"/>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8"/>
            <p:cNvSpPr/>
            <p:nvPr/>
          </p:nvSpPr>
          <p:spPr>
            <a:xfrm>
              <a:off x="2489076" y="4102571"/>
              <a:ext cx="482360" cy="199950"/>
            </a:xfrm>
            <a:custGeom>
              <a:avLst/>
              <a:gdLst/>
              <a:ahLst/>
              <a:cxnLst/>
              <a:rect l="l" t="t" r="r" b="b"/>
              <a:pathLst>
                <a:path w="18216" h="7551" extrusionOk="0">
                  <a:moveTo>
                    <a:pt x="212" y="0"/>
                  </a:moveTo>
                  <a:lnTo>
                    <a:pt x="0" y="566"/>
                  </a:lnTo>
                  <a:lnTo>
                    <a:pt x="18003" y="7551"/>
                  </a:lnTo>
                  <a:lnTo>
                    <a:pt x="18216" y="6984"/>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8"/>
            <p:cNvSpPr/>
            <p:nvPr/>
          </p:nvSpPr>
          <p:spPr>
            <a:xfrm>
              <a:off x="2455950" y="4188156"/>
              <a:ext cx="482995" cy="199341"/>
            </a:xfrm>
            <a:custGeom>
              <a:avLst/>
              <a:gdLst/>
              <a:ahLst/>
              <a:cxnLst/>
              <a:rect l="l" t="t" r="r" b="b"/>
              <a:pathLst>
                <a:path w="18240" h="7528" extrusionOk="0">
                  <a:moveTo>
                    <a:pt x="213" y="1"/>
                  </a:moveTo>
                  <a:lnTo>
                    <a:pt x="0" y="543"/>
                  </a:lnTo>
                  <a:lnTo>
                    <a:pt x="18027"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8"/>
            <p:cNvSpPr/>
            <p:nvPr/>
          </p:nvSpPr>
          <p:spPr>
            <a:xfrm>
              <a:off x="2422823" y="4273131"/>
              <a:ext cx="483022" cy="199341"/>
            </a:xfrm>
            <a:custGeom>
              <a:avLst/>
              <a:gdLst/>
              <a:ahLst/>
              <a:cxnLst/>
              <a:rect l="l" t="t" r="r" b="b"/>
              <a:pathLst>
                <a:path w="18241" h="7528" extrusionOk="0">
                  <a:moveTo>
                    <a:pt x="213" y="1"/>
                  </a:moveTo>
                  <a:lnTo>
                    <a:pt x="1" y="543"/>
                  </a:lnTo>
                  <a:lnTo>
                    <a:pt x="18028"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8"/>
            <p:cNvSpPr/>
            <p:nvPr/>
          </p:nvSpPr>
          <p:spPr>
            <a:xfrm>
              <a:off x="2390331" y="4358107"/>
              <a:ext cx="482386" cy="199977"/>
            </a:xfrm>
            <a:custGeom>
              <a:avLst/>
              <a:gdLst/>
              <a:ahLst/>
              <a:cxnLst/>
              <a:rect l="l" t="t" r="r" b="b"/>
              <a:pathLst>
                <a:path w="18217" h="7552" extrusionOk="0">
                  <a:moveTo>
                    <a:pt x="213" y="1"/>
                  </a:moveTo>
                  <a:lnTo>
                    <a:pt x="1" y="543"/>
                  </a:lnTo>
                  <a:lnTo>
                    <a:pt x="18004" y="7551"/>
                  </a:lnTo>
                  <a:lnTo>
                    <a:pt x="18216" y="6985"/>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8" name="Google Shape;688;p8"/>
          <p:cNvGrpSpPr/>
          <p:nvPr/>
        </p:nvGrpSpPr>
        <p:grpSpPr>
          <a:xfrm rot="5083635">
            <a:off x="1255630" y="6062262"/>
            <a:ext cx="1106405" cy="1286335"/>
            <a:chOff x="3391288" y="4486192"/>
            <a:chExt cx="829778" cy="964720"/>
          </a:xfrm>
        </p:grpSpPr>
        <p:sp>
          <p:nvSpPr>
            <p:cNvPr id="689" name="Google Shape;689;p8"/>
            <p:cNvSpPr/>
            <p:nvPr/>
          </p:nvSpPr>
          <p:spPr>
            <a:xfrm>
              <a:off x="3453146" y="4486192"/>
              <a:ext cx="767920" cy="914752"/>
            </a:xfrm>
            <a:custGeom>
              <a:avLst/>
              <a:gdLst/>
              <a:ahLst/>
              <a:cxnLst/>
              <a:rect l="l" t="t" r="r" b="b"/>
              <a:pathLst>
                <a:path w="29000" h="34545" extrusionOk="0">
                  <a:moveTo>
                    <a:pt x="2336" y="1"/>
                  </a:moveTo>
                  <a:lnTo>
                    <a:pt x="0" y="1912"/>
                  </a:lnTo>
                  <a:lnTo>
                    <a:pt x="26663" y="34544"/>
                  </a:lnTo>
                  <a:lnTo>
                    <a:pt x="28999" y="32633"/>
                  </a:lnTo>
                  <a:lnTo>
                    <a:pt x="23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8"/>
            <p:cNvSpPr/>
            <p:nvPr/>
          </p:nvSpPr>
          <p:spPr>
            <a:xfrm>
              <a:off x="3391288" y="4536796"/>
              <a:ext cx="767920" cy="914116"/>
            </a:xfrm>
            <a:custGeom>
              <a:avLst/>
              <a:gdLst/>
              <a:ahLst/>
              <a:cxnLst/>
              <a:rect l="l" t="t" r="r" b="b"/>
              <a:pathLst>
                <a:path w="29000" h="34521" extrusionOk="0">
                  <a:moveTo>
                    <a:pt x="2336" y="1"/>
                  </a:moveTo>
                  <a:lnTo>
                    <a:pt x="1" y="1888"/>
                  </a:lnTo>
                  <a:lnTo>
                    <a:pt x="26663" y="34521"/>
                  </a:lnTo>
                  <a:lnTo>
                    <a:pt x="28999" y="32633"/>
                  </a:lnTo>
                  <a:lnTo>
                    <a:pt x="23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8"/>
            <p:cNvSpPr/>
            <p:nvPr/>
          </p:nvSpPr>
          <p:spPr>
            <a:xfrm>
              <a:off x="3468134" y="4614913"/>
              <a:ext cx="63764" cy="54999"/>
            </a:xfrm>
            <a:custGeom>
              <a:avLst/>
              <a:gdLst/>
              <a:ahLst/>
              <a:cxnLst/>
              <a:rect l="l" t="t" r="r" b="b"/>
              <a:pathLst>
                <a:path w="2408" h="2077" extrusionOk="0">
                  <a:moveTo>
                    <a:pt x="2172" y="0"/>
                  </a:moveTo>
                  <a:lnTo>
                    <a:pt x="1" y="1770"/>
                  </a:lnTo>
                  <a:lnTo>
                    <a:pt x="237" y="2077"/>
                  </a:lnTo>
                  <a:lnTo>
                    <a:pt x="2407" y="307"/>
                  </a:lnTo>
                  <a:lnTo>
                    <a:pt x="21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8"/>
            <p:cNvSpPr/>
            <p:nvPr/>
          </p:nvSpPr>
          <p:spPr>
            <a:xfrm>
              <a:off x="3507510" y="4663637"/>
              <a:ext cx="63737" cy="54390"/>
            </a:xfrm>
            <a:custGeom>
              <a:avLst/>
              <a:gdLst/>
              <a:ahLst/>
              <a:cxnLst/>
              <a:rect l="l" t="t" r="r" b="b"/>
              <a:pathLst>
                <a:path w="2407" h="2054" extrusionOk="0">
                  <a:moveTo>
                    <a:pt x="2171" y="1"/>
                  </a:moveTo>
                  <a:lnTo>
                    <a:pt x="0" y="1770"/>
                  </a:lnTo>
                  <a:lnTo>
                    <a:pt x="236"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8"/>
            <p:cNvSpPr/>
            <p:nvPr/>
          </p:nvSpPr>
          <p:spPr>
            <a:xfrm>
              <a:off x="3546860" y="4711752"/>
              <a:ext cx="63764" cy="54390"/>
            </a:xfrm>
            <a:custGeom>
              <a:avLst/>
              <a:gdLst/>
              <a:ahLst/>
              <a:cxnLst/>
              <a:rect l="l" t="t" r="r" b="b"/>
              <a:pathLst>
                <a:path w="2408" h="2054" extrusionOk="0">
                  <a:moveTo>
                    <a:pt x="2172" y="1"/>
                  </a:moveTo>
                  <a:lnTo>
                    <a:pt x="1" y="1770"/>
                  </a:lnTo>
                  <a:lnTo>
                    <a:pt x="260" y="2053"/>
                  </a:lnTo>
                  <a:lnTo>
                    <a:pt x="2407" y="307"/>
                  </a:lnTo>
                  <a:lnTo>
                    <a:pt x="21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8"/>
            <p:cNvSpPr/>
            <p:nvPr/>
          </p:nvSpPr>
          <p:spPr>
            <a:xfrm>
              <a:off x="3941734" y="5194727"/>
              <a:ext cx="63764" cy="54390"/>
            </a:xfrm>
            <a:custGeom>
              <a:avLst/>
              <a:gdLst/>
              <a:ahLst/>
              <a:cxnLst/>
              <a:rect l="l" t="t" r="r" b="b"/>
              <a:pathLst>
                <a:path w="2408" h="2054" extrusionOk="0">
                  <a:moveTo>
                    <a:pt x="2172" y="1"/>
                  </a:moveTo>
                  <a:lnTo>
                    <a:pt x="1" y="1770"/>
                  </a:lnTo>
                  <a:lnTo>
                    <a:pt x="237" y="2054"/>
                  </a:lnTo>
                  <a:lnTo>
                    <a:pt x="2408" y="307"/>
                  </a:lnTo>
                  <a:lnTo>
                    <a:pt x="21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8"/>
            <p:cNvSpPr/>
            <p:nvPr/>
          </p:nvSpPr>
          <p:spPr>
            <a:xfrm>
              <a:off x="3981111" y="5242842"/>
              <a:ext cx="63764" cy="54999"/>
            </a:xfrm>
            <a:custGeom>
              <a:avLst/>
              <a:gdLst/>
              <a:ahLst/>
              <a:cxnLst/>
              <a:rect l="l" t="t" r="r" b="b"/>
              <a:pathLst>
                <a:path w="2408" h="2077" extrusionOk="0">
                  <a:moveTo>
                    <a:pt x="2171" y="1"/>
                  </a:moveTo>
                  <a:lnTo>
                    <a:pt x="0" y="1770"/>
                  </a:lnTo>
                  <a:lnTo>
                    <a:pt x="260"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8"/>
            <p:cNvSpPr/>
            <p:nvPr/>
          </p:nvSpPr>
          <p:spPr>
            <a:xfrm>
              <a:off x="4020460" y="5291593"/>
              <a:ext cx="63764" cy="54363"/>
            </a:xfrm>
            <a:custGeom>
              <a:avLst/>
              <a:gdLst/>
              <a:ahLst/>
              <a:cxnLst/>
              <a:rect l="l" t="t" r="r" b="b"/>
              <a:pathLst>
                <a:path w="2408" h="2053" extrusionOk="0">
                  <a:moveTo>
                    <a:pt x="2172" y="0"/>
                  </a:moveTo>
                  <a:lnTo>
                    <a:pt x="1" y="1770"/>
                  </a:lnTo>
                  <a:lnTo>
                    <a:pt x="261" y="2053"/>
                  </a:lnTo>
                  <a:lnTo>
                    <a:pt x="2408" y="307"/>
                  </a:lnTo>
                  <a:lnTo>
                    <a:pt x="21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8"/>
            <p:cNvSpPr/>
            <p:nvPr/>
          </p:nvSpPr>
          <p:spPr>
            <a:xfrm>
              <a:off x="3783673" y="5001659"/>
              <a:ext cx="63764" cy="54390"/>
            </a:xfrm>
            <a:custGeom>
              <a:avLst/>
              <a:gdLst/>
              <a:ahLst/>
              <a:cxnLst/>
              <a:rect l="l" t="t" r="r" b="b"/>
              <a:pathLst>
                <a:path w="2408" h="2054" extrusionOk="0">
                  <a:moveTo>
                    <a:pt x="2171" y="1"/>
                  </a:moveTo>
                  <a:lnTo>
                    <a:pt x="0" y="1770"/>
                  </a:lnTo>
                  <a:lnTo>
                    <a:pt x="260"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8"/>
            <p:cNvSpPr/>
            <p:nvPr/>
          </p:nvSpPr>
          <p:spPr>
            <a:xfrm>
              <a:off x="3799906" y="5036031"/>
              <a:ext cx="63128" cy="54390"/>
            </a:xfrm>
            <a:custGeom>
              <a:avLst/>
              <a:gdLst/>
              <a:ahLst/>
              <a:cxnLst/>
              <a:rect l="l" t="t" r="r" b="b"/>
              <a:pathLst>
                <a:path w="2384" h="2054" extrusionOk="0">
                  <a:moveTo>
                    <a:pt x="2148" y="1"/>
                  </a:moveTo>
                  <a:lnTo>
                    <a:pt x="1" y="1747"/>
                  </a:lnTo>
                  <a:lnTo>
                    <a:pt x="237" y="2053"/>
                  </a:lnTo>
                  <a:lnTo>
                    <a:pt x="2384" y="284"/>
                  </a:lnTo>
                  <a:lnTo>
                    <a:pt x="21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8"/>
            <p:cNvSpPr/>
            <p:nvPr/>
          </p:nvSpPr>
          <p:spPr>
            <a:xfrm>
              <a:off x="3863008" y="5097889"/>
              <a:ext cx="63764" cy="54999"/>
            </a:xfrm>
            <a:custGeom>
              <a:avLst/>
              <a:gdLst/>
              <a:ahLst/>
              <a:cxnLst/>
              <a:rect l="l" t="t" r="r" b="b"/>
              <a:pathLst>
                <a:path w="2408" h="2077" extrusionOk="0">
                  <a:moveTo>
                    <a:pt x="2148" y="0"/>
                  </a:moveTo>
                  <a:lnTo>
                    <a:pt x="1" y="1770"/>
                  </a:lnTo>
                  <a:lnTo>
                    <a:pt x="237" y="2077"/>
                  </a:lnTo>
                  <a:lnTo>
                    <a:pt x="2408" y="307"/>
                  </a:lnTo>
                  <a:lnTo>
                    <a:pt x="21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8"/>
            <p:cNvSpPr/>
            <p:nvPr/>
          </p:nvSpPr>
          <p:spPr>
            <a:xfrm>
              <a:off x="3626221" y="4808591"/>
              <a:ext cx="63764" cy="54390"/>
            </a:xfrm>
            <a:custGeom>
              <a:avLst/>
              <a:gdLst/>
              <a:ahLst/>
              <a:cxnLst/>
              <a:rect l="l" t="t" r="r" b="b"/>
              <a:pathLst>
                <a:path w="2408" h="2054" extrusionOk="0">
                  <a:moveTo>
                    <a:pt x="2148" y="1"/>
                  </a:moveTo>
                  <a:lnTo>
                    <a:pt x="0" y="1747"/>
                  </a:lnTo>
                  <a:lnTo>
                    <a:pt x="236" y="2054"/>
                  </a:lnTo>
                  <a:lnTo>
                    <a:pt x="2407" y="284"/>
                  </a:lnTo>
                  <a:lnTo>
                    <a:pt x="21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8"/>
            <p:cNvSpPr/>
            <p:nvPr/>
          </p:nvSpPr>
          <p:spPr>
            <a:xfrm>
              <a:off x="3665571" y="4856706"/>
              <a:ext cx="63764" cy="54390"/>
            </a:xfrm>
            <a:custGeom>
              <a:avLst/>
              <a:gdLst/>
              <a:ahLst/>
              <a:cxnLst/>
              <a:rect l="l" t="t" r="r" b="b"/>
              <a:pathLst>
                <a:path w="2408" h="2054" extrusionOk="0">
                  <a:moveTo>
                    <a:pt x="2148" y="1"/>
                  </a:moveTo>
                  <a:lnTo>
                    <a:pt x="1" y="1770"/>
                  </a:lnTo>
                  <a:lnTo>
                    <a:pt x="237" y="2053"/>
                  </a:lnTo>
                  <a:lnTo>
                    <a:pt x="2408" y="284"/>
                  </a:lnTo>
                  <a:lnTo>
                    <a:pt x="21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8"/>
            <p:cNvSpPr/>
            <p:nvPr/>
          </p:nvSpPr>
          <p:spPr>
            <a:xfrm>
              <a:off x="3704947" y="4904820"/>
              <a:ext cx="63764" cy="54999"/>
            </a:xfrm>
            <a:custGeom>
              <a:avLst/>
              <a:gdLst/>
              <a:ahLst/>
              <a:cxnLst/>
              <a:rect l="l" t="t" r="r" b="b"/>
              <a:pathLst>
                <a:path w="2408" h="2077" extrusionOk="0">
                  <a:moveTo>
                    <a:pt x="2171" y="1"/>
                  </a:moveTo>
                  <a:lnTo>
                    <a:pt x="0" y="1770"/>
                  </a:lnTo>
                  <a:lnTo>
                    <a:pt x="236"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8"/>
            <p:cNvSpPr/>
            <p:nvPr/>
          </p:nvSpPr>
          <p:spPr>
            <a:xfrm>
              <a:off x="3586236" y="4731745"/>
              <a:ext cx="98744" cy="83121"/>
            </a:xfrm>
            <a:custGeom>
              <a:avLst/>
              <a:gdLst/>
              <a:ahLst/>
              <a:cxnLst/>
              <a:rect l="l" t="t" r="r" b="b"/>
              <a:pathLst>
                <a:path w="3729" h="3139" extrusionOk="0">
                  <a:moveTo>
                    <a:pt x="3469" y="1"/>
                  </a:moveTo>
                  <a:lnTo>
                    <a:pt x="0" y="2832"/>
                  </a:lnTo>
                  <a:lnTo>
                    <a:pt x="260" y="3139"/>
                  </a:lnTo>
                  <a:lnTo>
                    <a:pt x="3728" y="307"/>
                  </a:lnTo>
                  <a:lnTo>
                    <a:pt x="34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8"/>
            <p:cNvSpPr/>
            <p:nvPr/>
          </p:nvSpPr>
          <p:spPr>
            <a:xfrm>
              <a:off x="3744297" y="4924813"/>
              <a:ext cx="98744" cy="83121"/>
            </a:xfrm>
            <a:custGeom>
              <a:avLst/>
              <a:gdLst/>
              <a:ahLst/>
              <a:cxnLst/>
              <a:rect l="l" t="t" r="r" b="b"/>
              <a:pathLst>
                <a:path w="3729" h="3139" extrusionOk="0">
                  <a:moveTo>
                    <a:pt x="3469" y="1"/>
                  </a:moveTo>
                  <a:lnTo>
                    <a:pt x="1" y="2832"/>
                  </a:lnTo>
                  <a:lnTo>
                    <a:pt x="260" y="3139"/>
                  </a:lnTo>
                  <a:lnTo>
                    <a:pt x="3729" y="307"/>
                  </a:lnTo>
                  <a:lnTo>
                    <a:pt x="34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8"/>
            <p:cNvSpPr/>
            <p:nvPr/>
          </p:nvSpPr>
          <p:spPr>
            <a:xfrm>
              <a:off x="3902385" y="5118517"/>
              <a:ext cx="98108" cy="82485"/>
            </a:xfrm>
            <a:custGeom>
              <a:avLst/>
              <a:gdLst/>
              <a:ahLst/>
              <a:cxnLst/>
              <a:rect l="l" t="t" r="r" b="b"/>
              <a:pathLst>
                <a:path w="3705" h="3115" extrusionOk="0">
                  <a:moveTo>
                    <a:pt x="3469" y="0"/>
                  </a:moveTo>
                  <a:lnTo>
                    <a:pt x="0" y="2832"/>
                  </a:lnTo>
                  <a:lnTo>
                    <a:pt x="236" y="3115"/>
                  </a:lnTo>
                  <a:lnTo>
                    <a:pt x="3705" y="283"/>
                  </a:lnTo>
                  <a:lnTo>
                    <a:pt x="34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6" name="Google Shape;706;p8"/>
          <p:cNvGrpSpPr/>
          <p:nvPr/>
        </p:nvGrpSpPr>
        <p:grpSpPr>
          <a:xfrm>
            <a:off x="41465" y="5211569"/>
            <a:ext cx="981420" cy="1768659"/>
            <a:chOff x="1672423" y="3253452"/>
            <a:chExt cx="736065" cy="1326494"/>
          </a:xfrm>
        </p:grpSpPr>
        <p:sp>
          <p:nvSpPr>
            <p:cNvPr id="707" name="Google Shape;707;p8"/>
            <p:cNvSpPr/>
            <p:nvPr/>
          </p:nvSpPr>
          <p:spPr>
            <a:xfrm>
              <a:off x="1695567" y="3610513"/>
              <a:ext cx="712921" cy="969433"/>
            </a:xfrm>
            <a:custGeom>
              <a:avLst/>
              <a:gdLst/>
              <a:ahLst/>
              <a:cxnLst/>
              <a:rect l="l" t="t" r="r" b="b"/>
              <a:pathLst>
                <a:path w="26923" h="36610" extrusionOk="0">
                  <a:moveTo>
                    <a:pt x="13761" y="14426"/>
                  </a:moveTo>
                  <a:cubicBezTo>
                    <a:pt x="13838" y="14426"/>
                    <a:pt x="13915" y="14427"/>
                    <a:pt x="13992" y="14429"/>
                  </a:cubicBezTo>
                  <a:cubicBezTo>
                    <a:pt x="17814" y="14500"/>
                    <a:pt x="21212" y="16860"/>
                    <a:pt x="22604" y="20423"/>
                  </a:cubicBezTo>
                  <a:cubicBezTo>
                    <a:pt x="24492" y="25260"/>
                    <a:pt x="22085" y="30757"/>
                    <a:pt x="17248" y="32645"/>
                  </a:cubicBezTo>
                  <a:cubicBezTo>
                    <a:pt x="16071" y="33102"/>
                    <a:pt x="14899" y="33312"/>
                    <a:pt x="13768" y="33312"/>
                  </a:cubicBezTo>
                  <a:cubicBezTo>
                    <a:pt x="7373" y="33312"/>
                    <a:pt x="2300" y="26605"/>
                    <a:pt x="5167" y="20069"/>
                  </a:cubicBezTo>
                  <a:cubicBezTo>
                    <a:pt x="6670" y="16647"/>
                    <a:pt x="10052" y="14426"/>
                    <a:pt x="13761" y="14426"/>
                  </a:cubicBezTo>
                  <a:close/>
                  <a:moveTo>
                    <a:pt x="8578" y="1"/>
                  </a:moveTo>
                  <a:cubicBezTo>
                    <a:pt x="8353" y="1"/>
                    <a:pt x="8125" y="42"/>
                    <a:pt x="7904" y="131"/>
                  </a:cubicBezTo>
                  <a:lnTo>
                    <a:pt x="2053" y="2419"/>
                  </a:lnTo>
                  <a:cubicBezTo>
                    <a:pt x="103" y="3267"/>
                    <a:pt x="933" y="6000"/>
                    <a:pt x="2746" y="6000"/>
                  </a:cubicBezTo>
                  <a:cubicBezTo>
                    <a:pt x="2952" y="6000"/>
                    <a:pt x="3170" y="5965"/>
                    <a:pt x="3398" y="5888"/>
                  </a:cubicBezTo>
                  <a:lnTo>
                    <a:pt x="3704" y="5770"/>
                  </a:lnTo>
                  <a:lnTo>
                    <a:pt x="6701" y="13415"/>
                  </a:lnTo>
                  <a:cubicBezTo>
                    <a:pt x="2053" y="16553"/>
                    <a:pt x="0" y="22334"/>
                    <a:pt x="1652" y="27666"/>
                  </a:cubicBezTo>
                  <a:cubicBezTo>
                    <a:pt x="3293" y="32988"/>
                    <a:pt x="8195" y="36609"/>
                    <a:pt x="13743" y="36609"/>
                  </a:cubicBezTo>
                  <a:cubicBezTo>
                    <a:pt x="13779" y="36609"/>
                    <a:pt x="13815" y="36609"/>
                    <a:pt x="13850" y="36609"/>
                  </a:cubicBezTo>
                  <a:cubicBezTo>
                    <a:pt x="18711" y="36609"/>
                    <a:pt x="23147" y="33825"/>
                    <a:pt x="25247" y="29436"/>
                  </a:cubicBezTo>
                  <a:cubicBezTo>
                    <a:pt x="26781" y="26251"/>
                    <a:pt x="26922" y="22593"/>
                    <a:pt x="25648" y="19314"/>
                  </a:cubicBezTo>
                  <a:cubicBezTo>
                    <a:pt x="23736" y="14376"/>
                    <a:pt x="19018" y="11216"/>
                    <a:pt x="13859" y="11216"/>
                  </a:cubicBezTo>
                  <a:cubicBezTo>
                    <a:pt x="13224" y="11216"/>
                    <a:pt x="12583" y="11264"/>
                    <a:pt x="11939" y="11362"/>
                  </a:cubicBezTo>
                  <a:lnTo>
                    <a:pt x="8943" y="3717"/>
                  </a:lnTo>
                  <a:lnTo>
                    <a:pt x="9249" y="3599"/>
                  </a:lnTo>
                  <a:cubicBezTo>
                    <a:pt x="10193" y="3222"/>
                    <a:pt x="10689" y="2160"/>
                    <a:pt x="10311" y="1192"/>
                  </a:cubicBezTo>
                  <a:cubicBezTo>
                    <a:pt x="10022" y="451"/>
                    <a:pt x="9317" y="1"/>
                    <a:pt x="8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8"/>
            <p:cNvSpPr/>
            <p:nvPr/>
          </p:nvSpPr>
          <p:spPr>
            <a:xfrm>
              <a:off x="1744291" y="3707670"/>
              <a:ext cx="629827" cy="814684"/>
            </a:xfrm>
            <a:custGeom>
              <a:avLst/>
              <a:gdLst/>
              <a:ahLst/>
              <a:cxnLst/>
              <a:rect l="l" t="t" r="r" b="b"/>
              <a:pathLst>
                <a:path w="23785" h="30766" extrusionOk="0">
                  <a:moveTo>
                    <a:pt x="5097" y="1"/>
                  </a:moveTo>
                  <a:lnTo>
                    <a:pt x="3304" y="709"/>
                  </a:lnTo>
                  <a:lnTo>
                    <a:pt x="7221" y="10737"/>
                  </a:lnTo>
                  <a:cubicBezTo>
                    <a:pt x="2171" y="13261"/>
                    <a:pt x="0" y="19325"/>
                    <a:pt x="2289" y="24493"/>
                  </a:cubicBezTo>
                  <a:cubicBezTo>
                    <a:pt x="4028" y="28419"/>
                    <a:pt x="7879" y="30765"/>
                    <a:pt x="11946" y="30765"/>
                  </a:cubicBezTo>
                  <a:cubicBezTo>
                    <a:pt x="13232" y="30765"/>
                    <a:pt x="14540" y="30531"/>
                    <a:pt x="15809" y="30038"/>
                  </a:cubicBezTo>
                  <a:cubicBezTo>
                    <a:pt x="21071" y="27985"/>
                    <a:pt x="23784" y="22157"/>
                    <a:pt x="21968" y="16801"/>
                  </a:cubicBezTo>
                  <a:cubicBezTo>
                    <a:pt x="20477" y="12406"/>
                    <a:pt x="16365" y="9616"/>
                    <a:pt x="11940" y="9616"/>
                  </a:cubicBezTo>
                  <a:cubicBezTo>
                    <a:pt x="10971" y="9616"/>
                    <a:pt x="9988" y="9749"/>
                    <a:pt x="9014" y="10029"/>
                  </a:cubicBezTo>
                  <a:lnTo>
                    <a:pt x="5097" y="1"/>
                  </a:lnTo>
                  <a:close/>
                </a:path>
              </a:pathLst>
            </a:custGeom>
            <a:solidFill>
              <a:srgbClr val="E2F2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8"/>
            <p:cNvSpPr/>
            <p:nvPr/>
          </p:nvSpPr>
          <p:spPr>
            <a:xfrm>
              <a:off x="1821931" y="4073205"/>
              <a:ext cx="510958" cy="395293"/>
            </a:xfrm>
            <a:custGeom>
              <a:avLst/>
              <a:gdLst/>
              <a:ahLst/>
              <a:cxnLst/>
              <a:rect l="l" t="t" r="r" b="b"/>
              <a:pathLst>
                <a:path w="19296" h="14928" extrusionOk="0">
                  <a:moveTo>
                    <a:pt x="14128" y="0"/>
                  </a:moveTo>
                  <a:lnTo>
                    <a:pt x="962" y="5144"/>
                  </a:lnTo>
                  <a:cubicBezTo>
                    <a:pt x="0" y="10460"/>
                    <a:pt x="4193" y="14928"/>
                    <a:pt x="9105" y="14928"/>
                  </a:cubicBezTo>
                  <a:cubicBezTo>
                    <a:pt x="10101" y="14928"/>
                    <a:pt x="11127" y="14744"/>
                    <a:pt x="12146" y="14346"/>
                  </a:cubicBezTo>
                  <a:cubicBezTo>
                    <a:pt x="18186" y="11987"/>
                    <a:pt x="19295" y="3917"/>
                    <a:pt x="141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8"/>
            <p:cNvSpPr/>
            <p:nvPr/>
          </p:nvSpPr>
          <p:spPr>
            <a:xfrm>
              <a:off x="1921100" y="4295375"/>
              <a:ext cx="48141" cy="42394"/>
            </a:xfrm>
            <a:custGeom>
              <a:avLst/>
              <a:gdLst/>
              <a:ahLst/>
              <a:cxnLst/>
              <a:rect l="l" t="t" r="r" b="b"/>
              <a:pathLst>
                <a:path w="1818" h="1601" extrusionOk="0">
                  <a:moveTo>
                    <a:pt x="901" y="1"/>
                  </a:moveTo>
                  <a:cubicBezTo>
                    <a:pt x="805" y="1"/>
                    <a:pt x="708" y="19"/>
                    <a:pt x="614" y="57"/>
                  </a:cubicBezTo>
                  <a:cubicBezTo>
                    <a:pt x="213" y="222"/>
                    <a:pt x="1" y="671"/>
                    <a:pt x="166" y="1095"/>
                  </a:cubicBezTo>
                  <a:cubicBezTo>
                    <a:pt x="293" y="1403"/>
                    <a:pt x="587" y="1600"/>
                    <a:pt x="908" y="1600"/>
                  </a:cubicBezTo>
                  <a:cubicBezTo>
                    <a:pt x="1006" y="1600"/>
                    <a:pt x="1106" y="1582"/>
                    <a:pt x="1204" y="1544"/>
                  </a:cubicBezTo>
                  <a:cubicBezTo>
                    <a:pt x="1605" y="1379"/>
                    <a:pt x="1818" y="930"/>
                    <a:pt x="1653" y="506"/>
                  </a:cubicBezTo>
                  <a:cubicBezTo>
                    <a:pt x="1526" y="198"/>
                    <a:pt x="1218" y="1"/>
                    <a:pt x="901"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8"/>
            <p:cNvSpPr/>
            <p:nvPr/>
          </p:nvSpPr>
          <p:spPr>
            <a:xfrm>
              <a:off x="1939239" y="4228141"/>
              <a:ext cx="41256" cy="36357"/>
            </a:xfrm>
            <a:custGeom>
              <a:avLst/>
              <a:gdLst/>
              <a:ahLst/>
              <a:cxnLst/>
              <a:rect l="l" t="t" r="r" b="b"/>
              <a:pathLst>
                <a:path w="1558" h="1373" extrusionOk="0">
                  <a:moveTo>
                    <a:pt x="764" y="1"/>
                  </a:moveTo>
                  <a:cubicBezTo>
                    <a:pt x="683" y="1"/>
                    <a:pt x="600" y="16"/>
                    <a:pt x="519" y="48"/>
                  </a:cubicBezTo>
                  <a:cubicBezTo>
                    <a:pt x="189" y="190"/>
                    <a:pt x="0" y="591"/>
                    <a:pt x="142" y="945"/>
                  </a:cubicBezTo>
                  <a:cubicBezTo>
                    <a:pt x="249" y="1213"/>
                    <a:pt x="505" y="1373"/>
                    <a:pt x="777" y="1373"/>
                  </a:cubicBezTo>
                  <a:cubicBezTo>
                    <a:pt x="864" y="1373"/>
                    <a:pt x="953" y="1356"/>
                    <a:pt x="1038" y="1322"/>
                  </a:cubicBezTo>
                  <a:cubicBezTo>
                    <a:pt x="1369" y="1181"/>
                    <a:pt x="1557" y="803"/>
                    <a:pt x="1416" y="449"/>
                  </a:cubicBezTo>
                  <a:cubicBezTo>
                    <a:pt x="1306" y="176"/>
                    <a:pt x="1042" y="1"/>
                    <a:pt x="764"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8"/>
            <p:cNvSpPr/>
            <p:nvPr/>
          </p:nvSpPr>
          <p:spPr>
            <a:xfrm>
              <a:off x="1976099" y="4277262"/>
              <a:ext cx="28757" cy="25500"/>
            </a:xfrm>
            <a:custGeom>
              <a:avLst/>
              <a:gdLst/>
              <a:ahLst/>
              <a:cxnLst/>
              <a:rect l="l" t="t" r="r" b="b"/>
              <a:pathLst>
                <a:path w="1086" h="963" extrusionOk="0">
                  <a:moveTo>
                    <a:pt x="549" y="1"/>
                  </a:moveTo>
                  <a:cubicBezTo>
                    <a:pt x="491" y="1"/>
                    <a:pt x="433" y="11"/>
                    <a:pt x="378" y="33"/>
                  </a:cubicBezTo>
                  <a:cubicBezTo>
                    <a:pt x="118" y="128"/>
                    <a:pt x="0" y="411"/>
                    <a:pt x="95" y="647"/>
                  </a:cubicBezTo>
                  <a:cubicBezTo>
                    <a:pt x="167" y="846"/>
                    <a:pt x="351" y="962"/>
                    <a:pt x="540" y="962"/>
                  </a:cubicBezTo>
                  <a:cubicBezTo>
                    <a:pt x="597" y="962"/>
                    <a:pt x="654" y="952"/>
                    <a:pt x="708" y="930"/>
                  </a:cubicBezTo>
                  <a:cubicBezTo>
                    <a:pt x="968" y="836"/>
                    <a:pt x="1086" y="553"/>
                    <a:pt x="991" y="293"/>
                  </a:cubicBezTo>
                  <a:cubicBezTo>
                    <a:pt x="919" y="112"/>
                    <a:pt x="736" y="1"/>
                    <a:pt x="549"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8"/>
            <p:cNvSpPr/>
            <p:nvPr/>
          </p:nvSpPr>
          <p:spPr>
            <a:xfrm>
              <a:off x="1672423" y="3530225"/>
              <a:ext cx="46896" cy="46896"/>
            </a:xfrm>
            <a:custGeom>
              <a:avLst/>
              <a:gdLst/>
              <a:ahLst/>
              <a:cxnLst/>
              <a:rect l="l" t="t" r="r" b="b"/>
              <a:pathLst>
                <a:path w="1771" h="1771" extrusionOk="0">
                  <a:moveTo>
                    <a:pt x="874" y="1"/>
                  </a:moveTo>
                  <a:cubicBezTo>
                    <a:pt x="379" y="1"/>
                    <a:pt x="1" y="402"/>
                    <a:pt x="1" y="897"/>
                  </a:cubicBezTo>
                  <a:cubicBezTo>
                    <a:pt x="1" y="1369"/>
                    <a:pt x="379" y="1770"/>
                    <a:pt x="874" y="1770"/>
                  </a:cubicBezTo>
                  <a:cubicBezTo>
                    <a:pt x="1370" y="1770"/>
                    <a:pt x="1771" y="1369"/>
                    <a:pt x="1771" y="897"/>
                  </a:cubicBezTo>
                  <a:cubicBezTo>
                    <a:pt x="1771" y="402"/>
                    <a:pt x="1370" y="1"/>
                    <a:pt x="8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8"/>
            <p:cNvSpPr/>
            <p:nvPr/>
          </p:nvSpPr>
          <p:spPr>
            <a:xfrm>
              <a:off x="1672423" y="3253452"/>
              <a:ext cx="134360" cy="134969"/>
            </a:xfrm>
            <a:custGeom>
              <a:avLst/>
              <a:gdLst/>
              <a:ahLst/>
              <a:cxnLst/>
              <a:rect l="l" t="t" r="r" b="b"/>
              <a:pathLst>
                <a:path w="5074" h="5097" extrusionOk="0">
                  <a:moveTo>
                    <a:pt x="2549" y="0"/>
                  </a:moveTo>
                  <a:cubicBezTo>
                    <a:pt x="1134" y="0"/>
                    <a:pt x="1" y="1156"/>
                    <a:pt x="1" y="2548"/>
                  </a:cubicBezTo>
                  <a:cubicBezTo>
                    <a:pt x="1" y="3964"/>
                    <a:pt x="1134" y="5097"/>
                    <a:pt x="2549" y="5097"/>
                  </a:cubicBezTo>
                  <a:cubicBezTo>
                    <a:pt x="3941" y="5097"/>
                    <a:pt x="5074" y="3964"/>
                    <a:pt x="5074" y="2548"/>
                  </a:cubicBezTo>
                  <a:cubicBezTo>
                    <a:pt x="5074" y="1156"/>
                    <a:pt x="3941" y="0"/>
                    <a:pt x="2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8"/>
            <p:cNvSpPr/>
            <p:nvPr/>
          </p:nvSpPr>
          <p:spPr>
            <a:xfrm>
              <a:off x="1771168" y="3449645"/>
              <a:ext cx="60613" cy="60004"/>
            </a:xfrm>
            <a:custGeom>
              <a:avLst/>
              <a:gdLst/>
              <a:ahLst/>
              <a:cxnLst/>
              <a:rect l="l" t="t" r="r" b="b"/>
              <a:pathLst>
                <a:path w="2289" h="2266" extrusionOk="0">
                  <a:moveTo>
                    <a:pt x="1133" y="0"/>
                  </a:moveTo>
                  <a:cubicBezTo>
                    <a:pt x="519" y="0"/>
                    <a:pt x="0" y="496"/>
                    <a:pt x="0" y="1133"/>
                  </a:cubicBezTo>
                  <a:cubicBezTo>
                    <a:pt x="0" y="1746"/>
                    <a:pt x="519" y="2265"/>
                    <a:pt x="1133" y="2265"/>
                  </a:cubicBezTo>
                  <a:cubicBezTo>
                    <a:pt x="1770" y="2265"/>
                    <a:pt x="2289" y="1746"/>
                    <a:pt x="2289" y="1133"/>
                  </a:cubicBezTo>
                  <a:cubicBezTo>
                    <a:pt x="2289" y="496"/>
                    <a:pt x="1770"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6" name="Google Shape;716;p8"/>
          <p:cNvGrpSpPr/>
          <p:nvPr/>
        </p:nvGrpSpPr>
        <p:grpSpPr>
          <a:xfrm>
            <a:off x="10410982" y="2469721"/>
            <a:ext cx="1093028" cy="1154179"/>
            <a:chOff x="7088286" y="1674216"/>
            <a:chExt cx="819771" cy="865634"/>
          </a:xfrm>
        </p:grpSpPr>
        <p:grpSp>
          <p:nvGrpSpPr>
            <p:cNvPr id="717" name="Google Shape;717;p8"/>
            <p:cNvGrpSpPr/>
            <p:nvPr/>
          </p:nvGrpSpPr>
          <p:grpSpPr>
            <a:xfrm>
              <a:off x="7331958" y="1674216"/>
              <a:ext cx="576099" cy="865634"/>
              <a:chOff x="7331958" y="1674216"/>
              <a:chExt cx="576099" cy="865634"/>
            </a:xfrm>
          </p:grpSpPr>
          <p:sp>
            <p:nvSpPr>
              <p:cNvPr id="718" name="Google Shape;718;p8"/>
              <p:cNvSpPr/>
              <p:nvPr/>
            </p:nvSpPr>
            <p:spPr>
              <a:xfrm>
                <a:off x="7331958" y="1859552"/>
                <a:ext cx="576099" cy="680298"/>
              </a:xfrm>
              <a:custGeom>
                <a:avLst/>
                <a:gdLst/>
                <a:ahLst/>
                <a:cxnLst/>
                <a:rect l="l" t="t" r="r" b="b"/>
                <a:pathLst>
                  <a:path w="21756" h="25691" extrusionOk="0">
                    <a:moveTo>
                      <a:pt x="11030" y="0"/>
                    </a:moveTo>
                    <a:cubicBezTo>
                      <a:pt x="10081" y="0"/>
                      <a:pt x="9170" y="525"/>
                      <a:pt x="8731" y="1437"/>
                    </a:cubicBezTo>
                    <a:lnTo>
                      <a:pt x="614" y="18261"/>
                    </a:lnTo>
                    <a:cubicBezTo>
                      <a:pt x="1" y="19511"/>
                      <a:pt x="520" y="21045"/>
                      <a:pt x="1794" y="21658"/>
                    </a:cubicBezTo>
                    <a:lnTo>
                      <a:pt x="5027" y="23216"/>
                    </a:lnTo>
                    <a:lnTo>
                      <a:pt x="6372" y="23876"/>
                    </a:lnTo>
                    <a:lnTo>
                      <a:pt x="9604" y="25434"/>
                    </a:lnTo>
                    <a:cubicBezTo>
                      <a:pt x="9966" y="25608"/>
                      <a:pt x="10350" y="25691"/>
                      <a:pt x="10727" y="25691"/>
                    </a:cubicBezTo>
                    <a:cubicBezTo>
                      <a:pt x="11676" y="25691"/>
                      <a:pt x="12586" y="25166"/>
                      <a:pt x="13025" y="24254"/>
                    </a:cubicBezTo>
                    <a:lnTo>
                      <a:pt x="21142" y="7430"/>
                    </a:lnTo>
                    <a:cubicBezTo>
                      <a:pt x="21756" y="6180"/>
                      <a:pt x="21237" y="4646"/>
                      <a:pt x="19986" y="4033"/>
                    </a:cubicBezTo>
                    <a:lnTo>
                      <a:pt x="19089" y="3608"/>
                    </a:lnTo>
                    <a:cubicBezTo>
                      <a:pt x="18641" y="3396"/>
                      <a:pt x="18429" y="2877"/>
                      <a:pt x="18618" y="2405"/>
                    </a:cubicBezTo>
                    <a:lnTo>
                      <a:pt x="14276" y="305"/>
                    </a:lnTo>
                    <a:cubicBezTo>
                      <a:pt x="14093" y="604"/>
                      <a:pt x="13769" y="775"/>
                      <a:pt x="13437" y="775"/>
                    </a:cubicBezTo>
                    <a:cubicBezTo>
                      <a:pt x="13298" y="775"/>
                      <a:pt x="13158" y="745"/>
                      <a:pt x="13025" y="682"/>
                    </a:cubicBezTo>
                    <a:lnTo>
                      <a:pt x="12152" y="257"/>
                    </a:lnTo>
                    <a:cubicBezTo>
                      <a:pt x="11790" y="83"/>
                      <a:pt x="11407" y="0"/>
                      <a:pt x="110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8"/>
              <p:cNvSpPr/>
              <p:nvPr/>
            </p:nvSpPr>
            <p:spPr>
              <a:xfrm>
                <a:off x="7698737" y="1674216"/>
                <a:ext cx="186207" cy="248409"/>
              </a:xfrm>
              <a:custGeom>
                <a:avLst/>
                <a:gdLst/>
                <a:ahLst/>
                <a:cxnLst/>
                <a:rect l="l" t="t" r="r" b="b"/>
                <a:pathLst>
                  <a:path w="7032" h="9381" extrusionOk="0">
                    <a:moveTo>
                      <a:pt x="6460" y="0"/>
                    </a:moveTo>
                    <a:cubicBezTo>
                      <a:pt x="6430" y="0"/>
                      <a:pt x="6400" y="4"/>
                      <a:pt x="6371" y="13"/>
                    </a:cubicBezTo>
                    <a:cubicBezTo>
                      <a:pt x="5852" y="178"/>
                      <a:pt x="5380" y="461"/>
                      <a:pt x="5002" y="862"/>
                    </a:cubicBezTo>
                    <a:cubicBezTo>
                      <a:pt x="4059" y="1853"/>
                      <a:pt x="3799" y="3387"/>
                      <a:pt x="2785" y="4307"/>
                    </a:cubicBezTo>
                    <a:lnTo>
                      <a:pt x="3445" y="4637"/>
                    </a:lnTo>
                    <a:cubicBezTo>
                      <a:pt x="3666" y="4718"/>
                      <a:pt x="3562" y="5021"/>
                      <a:pt x="3380" y="5021"/>
                    </a:cubicBezTo>
                    <a:cubicBezTo>
                      <a:pt x="3349" y="5021"/>
                      <a:pt x="3315" y="5012"/>
                      <a:pt x="3280" y="4991"/>
                    </a:cubicBezTo>
                    <a:lnTo>
                      <a:pt x="2619" y="4685"/>
                    </a:lnTo>
                    <a:cubicBezTo>
                      <a:pt x="2413" y="4585"/>
                      <a:pt x="2194" y="4537"/>
                      <a:pt x="1977" y="4537"/>
                    </a:cubicBezTo>
                    <a:cubicBezTo>
                      <a:pt x="1425" y="4537"/>
                      <a:pt x="891" y="4844"/>
                      <a:pt x="637" y="5369"/>
                    </a:cubicBezTo>
                    <a:lnTo>
                      <a:pt x="0" y="6714"/>
                    </a:lnTo>
                    <a:lnTo>
                      <a:pt x="2572" y="7964"/>
                    </a:lnTo>
                    <a:lnTo>
                      <a:pt x="2926" y="8130"/>
                    </a:lnTo>
                    <a:lnTo>
                      <a:pt x="5522" y="9380"/>
                    </a:lnTo>
                    <a:lnTo>
                      <a:pt x="6159" y="8035"/>
                    </a:lnTo>
                    <a:cubicBezTo>
                      <a:pt x="6513" y="7304"/>
                      <a:pt x="6206" y="6407"/>
                      <a:pt x="5451" y="6053"/>
                    </a:cubicBezTo>
                    <a:lnTo>
                      <a:pt x="4814" y="5746"/>
                    </a:lnTo>
                    <a:cubicBezTo>
                      <a:pt x="4629" y="5623"/>
                      <a:pt x="4730" y="5375"/>
                      <a:pt x="4899" y="5375"/>
                    </a:cubicBezTo>
                    <a:cubicBezTo>
                      <a:pt x="4925" y="5375"/>
                      <a:pt x="4951" y="5380"/>
                      <a:pt x="4979" y="5392"/>
                    </a:cubicBezTo>
                    <a:lnTo>
                      <a:pt x="5640" y="5699"/>
                    </a:lnTo>
                    <a:cubicBezTo>
                      <a:pt x="5734" y="4331"/>
                      <a:pt x="6772" y="3174"/>
                      <a:pt x="6961" y="1806"/>
                    </a:cubicBezTo>
                    <a:cubicBezTo>
                      <a:pt x="7032" y="1263"/>
                      <a:pt x="6984" y="721"/>
                      <a:pt x="6772" y="201"/>
                    </a:cubicBezTo>
                    <a:cubicBezTo>
                      <a:pt x="6733" y="85"/>
                      <a:pt x="6599" y="0"/>
                      <a:pt x="6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8"/>
              <p:cNvSpPr/>
              <p:nvPr/>
            </p:nvSpPr>
            <p:spPr>
              <a:xfrm>
                <a:off x="7731837" y="1817395"/>
                <a:ext cx="23144" cy="36993"/>
              </a:xfrm>
              <a:custGeom>
                <a:avLst/>
                <a:gdLst/>
                <a:ahLst/>
                <a:cxnLst/>
                <a:rect l="l" t="t" r="r" b="b"/>
                <a:pathLst>
                  <a:path w="874" h="1397" extrusionOk="0">
                    <a:moveTo>
                      <a:pt x="713" y="0"/>
                    </a:moveTo>
                    <a:cubicBezTo>
                      <a:pt x="651" y="0"/>
                      <a:pt x="603" y="27"/>
                      <a:pt x="567" y="80"/>
                    </a:cubicBezTo>
                    <a:lnTo>
                      <a:pt x="48" y="1189"/>
                    </a:lnTo>
                    <a:cubicBezTo>
                      <a:pt x="1" y="1260"/>
                      <a:pt x="48" y="1354"/>
                      <a:pt x="119" y="1378"/>
                    </a:cubicBezTo>
                    <a:cubicBezTo>
                      <a:pt x="139" y="1391"/>
                      <a:pt x="158" y="1397"/>
                      <a:pt x="178" y="1397"/>
                    </a:cubicBezTo>
                    <a:cubicBezTo>
                      <a:pt x="227" y="1397"/>
                      <a:pt x="274" y="1358"/>
                      <a:pt x="308" y="1307"/>
                    </a:cubicBezTo>
                    <a:lnTo>
                      <a:pt x="827" y="221"/>
                    </a:lnTo>
                    <a:cubicBezTo>
                      <a:pt x="874" y="151"/>
                      <a:pt x="850" y="56"/>
                      <a:pt x="779" y="9"/>
                    </a:cubicBezTo>
                    <a:cubicBezTo>
                      <a:pt x="756" y="3"/>
                      <a:pt x="734" y="0"/>
                      <a:pt x="71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8"/>
              <p:cNvSpPr/>
              <p:nvPr/>
            </p:nvSpPr>
            <p:spPr>
              <a:xfrm>
                <a:off x="7753710" y="1827749"/>
                <a:ext cx="22534" cy="36993"/>
              </a:xfrm>
              <a:custGeom>
                <a:avLst/>
                <a:gdLst/>
                <a:ahLst/>
                <a:cxnLst/>
                <a:rect l="l" t="t" r="r" b="b"/>
                <a:pathLst>
                  <a:path w="851" h="1397" extrusionOk="0">
                    <a:moveTo>
                      <a:pt x="693" y="0"/>
                    </a:moveTo>
                    <a:cubicBezTo>
                      <a:pt x="638" y="0"/>
                      <a:pt x="584" y="39"/>
                      <a:pt x="567" y="90"/>
                    </a:cubicBezTo>
                    <a:lnTo>
                      <a:pt x="24" y="1199"/>
                    </a:lnTo>
                    <a:cubicBezTo>
                      <a:pt x="1" y="1270"/>
                      <a:pt x="24" y="1341"/>
                      <a:pt x="95" y="1388"/>
                    </a:cubicBezTo>
                    <a:cubicBezTo>
                      <a:pt x="113" y="1394"/>
                      <a:pt x="132" y="1397"/>
                      <a:pt x="151" y="1397"/>
                    </a:cubicBezTo>
                    <a:cubicBezTo>
                      <a:pt x="209" y="1397"/>
                      <a:pt x="266" y="1370"/>
                      <a:pt x="284" y="1317"/>
                    </a:cubicBezTo>
                    <a:lnTo>
                      <a:pt x="826" y="208"/>
                    </a:lnTo>
                    <a:cubicBezTo>
                      <a:pt x="850" y="137"/>
                      <a:pt x="826" y="43"/>
                      <a:pt x="756" y="19"/>
                    </a:cubicBezTo>
                    <a:cubicBezTo>
                      <a:pt x="736" y="6"/>
                      <a:pt x="714" y="0"/>
                      <a:pt x="69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8"/>
              <p:cNvSpPr/>
              <p:nvPr/>
            </p:nvSpPr>
            <p:spPr>
              <a:xfrm>
                <a:off x="7774947" y="1837997"/>
                <a:ext cx="22534" cy="36754"/>
              </a:xfrm>
              <a:custGeom>
                <a:avLst/>
                <a:gdLst/>
                <a:ahLst/>
                <a:cxnLst/>
                <a:rect l="l" t="t" r="r" b="b"/>
                <a:pathLst>
                  <a:path w="851" h="1388" extrusionOk="0">
                    <a:moveTo>
                      <a:pt x="700" y="1"/>
                    </a:moveTo>
                    <a:cubicBezTo>
                      <a:pt x="642" y="1"/>
                      <a:pt x="585" y="27"/>
                      <a:pt x="567" y="80"/>
                    </a:cubicBezTo>
                    <a:lnTo>
                      <a:pt x="24" y="1189"/>
                    </a:lnTo>
                    <a:cubicBezTo>
                      <a:pt x="1" y="1260"/>
                      <a:pt x="24" y="1331"/>
                      <a:pt x="95" y="1378"/>
                    </a:cubicBezTo>
                    <a:cubicBezTo>
                      <a:pt x="113" y="1384"/>
                      <a:pt x="132" y="1387"/>
                      <a:pt x="151" y="1387"/>
                    </a:cubicBezTo>
                    <a:cubicBezTo>
                      <a:pt x="209" y="1387"/>
                      <a:pt x="266" y="1361"/>
                      <a:pt x="284" y="1307"/>
                    </a:cubicBezTo>
                    <a:lnTo>
                      <a:pt x="827" y="198"/>
                    </a:lnTo>
                    <a:cubicBezTo>
                      <a:pt x="850" y="128"/>
                      <a:pt x="827" y="57"/>
                      <a:pt x="756" y="10"/>
                    </a:cubicBezTo>
                    <a:cubicBezTo>
                      <a:pt x="738" y="4"/>
                      <a:pt x="719" y="1"/>
                      <a:pt x="700" y="1"/>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8"/>
              <p:cNvSpPr/>
              <p:nvPr/>
            </p:nvSpPr>
            <p:spPr>
              <a:xfrm>
                <a:off x="7796211" y="1848616"/>
                <a:ext cx="22508" cy="36754"/>
              </a:xfrm>
              <a:custGeom>
                <a:avLst/>
                <a:gdLst/>
                <a:ahLst/>
                <a:cxnLst/>
                <a:rect l="l" t="t" r="r" b="b"/>
                <a:pathLst>
                  <a:path w="850" h="1388" extrusionOk="0">
                    <a:moveTo>
                      <a:pt x="699" y="1"/>
                    </a:moveTo>
                    <a:cubicBezTo>
                      <a:pt x="642" y="1"/>
                      <a:pt x="584" y="28"/>
                      <a:pt x="566" y="81"/>
                    </a:cubicBezTo>
                    <a:lnTo>
                      <a:pt x="24" y="1190"/>
                    </a:lnTo>
                    <a:cubicBezTo>
                      <a:pt x="0" y="1260"/>
                      <a:pt x="24" y="1331"/>
                      <a:pt x="95" y="1378"/>
                    </a:cubicBezTo>
                    <a:cubicBezTo>
                      <a:pt x="112" y="1384"/>
                      <a:pt x="131" y="1387"/>
                      <a:pt x="151" y="1387"/>
                    </a:cubicBezTo>
                    <a:cubicBezTo>
                      <a:pt x="210" y="1387"/>
                      <a:pt x="271" y="1361"/>
                      <a:pt x="307" y="1308"/>
                    </a:cubicBezTo>
                    <a:lnTo>
                      <a:pt x="826" y="199"/>
                    </a:lnTo>
                    <a:cubicBezTo>
                      <a:pt x="850" y="128"/>
                      <a:pt x="826" y="57"/>
                      <a:pt x="755" y="10"/>
                    </a:cubicBezTo>
                    <a:cubicBezTo>
                      <a:pt x="737" y="4"/>
                      <a:pt x="718" y="1"/>
                      <a:pt x="699" y="1"/>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8"/>
              <p:cNvSpPr/>
              <p:nvPr/>
            </p:nvSpPr>
            <p:spPr>
              <a:xfrm>
                <a:off x="7817448" y="1858625"/>
                <a:ext cx="23144" cy="36993"/>
              </a:xfrm>
              <a:custGeom>
                <a:avLst/>
                <a:gdLst/>
                <a:ahLst/>
                <a:cxnLst/>
                <a:rect l="l" t="t" r="r" b="b"/>
                <a:pathLst>
                  <a:path w="874" h="1397" extrusionOk="0">
                    <a:moveTo>
                      <a:pt x="703" y="0"/>
                    </a:moveTo>
                    <a:cubicBezTo>
                      <a:pt x="651" y="0"/>
                      <a:pt x="602" y="27"/>
                      <a:pt x="567" y="80"/>
                    </a:cubicBezTo>
                    <a:lnTo>
                      <a:pt x="48" y="1189"/>
                    </a:lnTo>
                    <a:cubicBezTo>
                      <a:pt x="0" y="1260"/>
                      <a:pt x="24" y="1354"/>
                      <a:pt x="95" y="1378"/>
                    </a:cubicBezTo>
                    <a:cubicBezTo>
                      <a:pt x="115" y="1391"/>
                      <a:pt x="136" y="1397"/>
                      <a:pt x="158" y="1397"/>
                    </a:cubicBezTo>
                    <a:cubicBezTo>
                      <a:pt x="215" y="1397"/>
                      <a:pt x="273" y="1358"/>
                      <a:pt x="307" y="1307"/>
                    </a:cubicBezTo>
                    <a:lnTo>
                      <a:pt x="826" y="222"/>
                    </a:lnTo>
                    <a:cubicBezTo>
                      <a:pt x="873" y="151"/>
                      <a:pt x="826" y="57"/>
                      <a:pt x="755" y="9"/>
                    </a:cubicBezTo>
                    <a:cubicBezTo>
                      <a:pt x="738" y="3"/>
                      <a:pt x="720" y="0"/>
                      <a:pt x="70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8"/>
              <p:cNvSpPr/>
              <p:nvPr/>
            </p:nvSpPr>
            <p:spPr>
              <a:xfrm>
                <a:off x="7428823" y="2207954"/>
                <a:ext cx="336773" cy="258736"/>
              </a:xfrm>
              <a:custGeom>
                <a:avLst/>
                <a:gdLst/>
                <a:ahLst/>
                <a:cxnLst/>
                <a:rect l="l" t="t" r="r" b="b"/>
                <a:pathLst>
                  <a:path w="12718" h="9771" extrusionOk="0">
                    <a:moveTo>
                      <a:pt x="12259" y="0"/>
                    </a:moveTo>
                    <a:cubicBezTo>
                      <a:pt x="10080" y="0"/>
                      <a:pt x="7931" y="470"/>
                      <a:pt x="5946" y="1352"/>
                    </a:cubicBezTo>
                    <a:cubicBezTo>
                      <a:pt x="3610" y="2414"/>
                      <a:pt x="1581" y="4018"/>
                      <a:pt x="0" y="6048"/>
                    </a:cubicBezTo>
                    <a:lnTo>
                      <a:pt x="7669" y="9728"/>
                    </a:lnTo>
                    <a:cubicBezTo>
                      <a:pt x="7712" y="9757"/>
                      <a:pt x="7762" y="9771"/>
                      <a:pt x="7812" y="9771"/>
                    </a:cubicBezTo>
                    <a:cubicBezTo>
                      <a:pt x="7927" y="9771"/>
                      <a:pt x="8044" y="9701"/>
                      <a:pt x="8093" y="9587"/>
                    </a:cubicBezTo>
                    <a:lnTo>
                      <a:pt x="12718" y="7"/>
                    </a:lnTo>
                    <a:cubicBezTo>
                      <a:pt x="12565" y="2"/>
                      <a:pt x="12412" y="0"/>
                      <a:pt x="12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8"/>
              <p:cNvSpPr/>
              <p:nvPr/>
            </p:nvSpPr>
            <p:spPr>
              <a:xfrm>
                <a:off x="7398821" y="1952472"/>
                <a:ext cx="433636" cy="415630"/>
              </a:xfrm>
              <a:custGeom>
                <a:avLst/>
                <a:gdLst/>
                <a:ahLst/>
                <a:cxnLst/>
                <a:rect l="l" t="t" r="r" b="b"/>
                <a:pathLst>
                  <a:path w="16376" h="15696" extrusionOk="0">
                    <a:moveTo>
                      <a:pt x="7462" y="1"/>
                    </a:moveTo>
                    <a:cubicBezTo>
                      <a:pt x="7332" y="1"/>
                      <a:pt x="7202" y="71"/>
                      <a:pt x="7150" y="193"/>
                    </a:cubicBezTo>
                    <a:lnTo>
                      <a:pt x="71" y="14822"/>
                    </a:lnTo>
                    <a:cubicBezTo>
                      <a:pt x="1" y="14988"/>
                      <a:pt x="71" y="15176"/>
                      <a:pt x="236" y="15247"/>
                    </a:cubicBezTo>
                    <a:lnTo>
                      <a:pt x="1110" y="15696"/>
                    </a:lnTo>
                    <a:cubicBezTo>
                      <a:pt x="4040" y="11873"/>
                      <a:pt x="8569" y="9649"/>
                      <a:pt x="13383" y="9649"/>
                    </a:cubicBezTo>
                    <a:cubicBezTo>
                      <a:pt x="13531" y="9649"/>
                      <a:pt x="13679" y="9651"/>
                      <a:pt x="13827" y="9655"/>
                    </a:cubicBezTo>
                    <a:lnTo>
                      <a:pt x="13851" y="9655"/>
                    </a:lnTo>
                    <a:lnTo>
                      <a:pt x="16281" y="4606"/>
                    </a:lnTo>
                    <a:cubicBezTo>
                      <a:pt x="16376" y="4441"/>
                      <a:pt x="16305" y="4228"/>
                      <a:pt x="16140" y="4157"/>
                    </a:cubicBezTo>
                    <a:lnTo>
                      <a:pt x="7598" y="28"/>
                    </a:lnTo>
                    <a:cubicBezTo>
                      <a:pt x="7555" y="10"/>
                      <a:pt x="7509" y="1"/>
                      <a:pt x="74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7" name="Google Shape;727;p8"/>
            <p:cNvSpPr/>
            <p:nvPr/>
          </p:nvSpPr>
          <p:spPr>
            <a:xfrm>
              <a:off x="7088286" y="2013800"/>
              <a:ext cx="73138" cy="73138"/>
            </a:xfrm>
            <a:custGeom>
              <a:avLst/>
              <a:gdLst/>
              <a:ahLst/>
              <a:cxnLst/>
              <a:rect l="l" t="t" r="r" b="b"/>
              <a:pathLst>
                <a:path w="2762" h="2762" extrusionOk="0">
                  <a:moveTo>
                    <a:pt x="1369" y="1"/>
                  </a:moveTo>
                  <a:cubicBezTo>
                    <a:pt x="614" y="1"/>
                    <a:pt x="1" y="614"/>
                    <a:pt x="1" y="1370"/>
                  </a:cubicBezTo>
                  <a:cubicBezTo>
                    <a:pt x="1" y="2148"/>
                    <a:pt x="614" y="2762"/>
                    <a:pt x="1369" y="2762"/>
                  </a:cubicBezTo>
                  <a:cubicBezTo>
                    <a:pt x="2124" y="2762"/>
                    <a:pt x="2761" y="2148"/>
                    <a:pt x="2761" y="1370"/>
                  </a:cubicBezTo>
                  <a:cubicBezTo>
                    <a:pt x="2761"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8" name="Google Shape;728;p8"/>
          <p:cNvGrpSpPr/>
          <p:nvPr/>
        </p:nvGrpSpPr>
        <p:grpSpPr>
          <a:xfrm>
            <a:off x="10600955" y="4991223"/>
            <a:ext cx="1117603" cy="1989019"/>
            <a:chOff x="6731516" y="350092"/>
            <a:chExt cx="838202" cy="1491764"/>
          </a:xfrm>
        </p:grpSpPr>
        <p:sp>
          <p:nvSpPr>
            <p:cNvPr id="729" name="Google Shape;729;p8"/>
            <p:cNvSpPr/>
            <p:nvPr/>
          </p:nvSpPr>
          <p:spPr>
            <a:xfrm>
              <a:off x="6911477" y="988507"/>
              <a:ext cx="171220" cy="251189"/>
            </a:xfrm>
            <a:custGeom>
              <a:avLst/>
              <a:gdLst/>
              <a:ahLst/>
              <a:cxnLst/>
              <a:rect l="l" t="t" r="r" b="b"/>
              <a:pathLst>
                <a:path w="6466" h="9486" extrusionOk="0">
                  <a:moveTo>
                    <a:pt x="2195" y="0"/>
                  </a:moveTo>
                  <a:cubicBezTo>
                    <a:pt x="1274" y="519"/>
                    <a:pt x="519" y="1298"/>
                    <a:pt x="0" y="2242"/>
                  </a:cubicBezTo>
                  <a:cubicBezTo>
                    <a:pt x="1864" y="4908"/>
                    <a:pt x="4035" y="7338"/>
                    <a:pt x="6465" y="9485"/>
                  </a:cubicBezTo>
                  <a:cubicBezTo>
                    <a:pt x="6277" y="7739"/>
                    <a:pt x="6064" y="5993"/>
                    <a:pt x="5805" y="4247"/>
                  </a:cubicBezTo>
                  <a:lnTo>
                    <a:pt x="2195" y="0"/>
                  </a:lnTo>
                  <a:close/>
                </a:path>
              </a:pathLst>
            </a:custGeom>
            <a:solidFill>
              <a:srgbClr val="DD5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8"/>
            <p:cNvSpPr/>
            <p:nvPr/>
          </p:nvSpPr>
          <p:spPr>
            <a:xfrm>
              <a:off x="6886479" y="1047850"/>
              <a:ext cx="211204" cy="385549"/>
            </a:xfrm>
            <a:custGeom>
              <a:avLst/>
              <a:gdLst/>
              <a:ahLst/>
              <a:cxnLst/>
              <a:rect l="l" t="t" r="r" b="b"/>
              <a:pathLst>
                <a:path w="7976" h="14560" extrusionOk="0">
                  <a:moveTo>
                    <a:pt x="944" y="1"/>
                  </a:moveTo>
                  <a:cubicBezTo>
                    <a:pt x="921" y="48"/>
                    <a:pt x="897" y="95"/>
                    <a:pt x="873" y="166"/>
                  </a:cubicBezTo>
                  <a:cubicBezTo>
                    <a:pt x="0" y="1888"/>
                    <a:pt x="95" y="3988"/>
                    <a:pt x="732" y="5805"/>
                  </a:cubicBezTo>
                  <a:cubicBezTo>
                    <a:pt x="1393" y="7645"/>
                    <a:pt x="2549" y="9226"/>
                    <a:pt x="3823" y="10713"/>
                  </a:cubicBezTo>
                  <a:cubicBezTo>
                    <a:pt x="4955" y="12058"/>
                    <a:pt x="6182" y="13308"/>
                    <a:pt x="7504" y="14488"/>
                  </a:cubicBezTo>
                  <a:cubicBezTo>
                    <a:pt x="7560" y="14537"/>
                    <a:pt x="7624" y="14559"/>
                    <a:pt x="7687" y="14559"/>
                  </a:cubicBezTo>
                  <a:cubicBezTo>
                    <a:pt x="7835" y="14559"/>
                    <a:pt x="7976" y="14435"/>
                    <a:pt x="7976" y="14252"/>
                  </a:cubicBezTo>
                  <a:cubicBezTo>
                    <a:pt x="7858" y="11916"/>
                    <a:pt x="7669" y="9580"/>
                    <a:pt x="7409" y="7244"/>
                  </a:cubicBezTo>
                  <a:cubicBezTo>
                    <a:pt x="4979" y="5097"/>
                    <a:pt x="2808" y="2667"/>
                    <a:pt x="9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8"/>
            <p:cNvSpPr/>
            <p:nvPr/>
          </p:nvSpPr>
          <p:spPr>
            <a:xfrm>
              <a:off x="7223865" y="901651"/>
              <a:ext cx="94375" cy="271182"/>
            </a:xfrm>
            <a:custGeom>
              <a:avLst/>
              <a:gdLst/>
              <a:ahLst/>
              <a:cxnLst/>
              <a:rect l="l" t="t" r="r" b="b"/>
              <a:pathLst>
                <a:path w="3564" h="10241" extrusionOk="0">
                  <a:moveTo>
                    <a:pt x="971" y="0"/>
                  </a:moveTo>
                  <a:cubicBezTo>
                    <a:pt x="797" y="0"/>
                    <a:pt x="622" y="8"/>
                    <a:pt x="449" y="24"/>
                  </a:cubicBezTo>
                  <a:lnTo>
                    <a:pt x="1" y="5592"/>
                  </a:lnTo>
                  <a:cubicBezTo>
                    <a:pt x="803" y="7173"/>
                    <a:pt x="1653" y="8707"/>
                    <a:pt x="2526" y="10241"/>
                  </a:cubicBezTo>
                  <a:cubicBezTo>
                    <a:pt x="3233" y="7079"/>
                    <a:pt x="3564" y="3823"/>
                    <a:pt x="3517" y="590"/>
                  </a:cubicBezTo>
                  <a:cubicBezTo>
                    <a:pt x="2730" y="197"/>
                    <a:pt x="1845" y="0"/>
                    <a:pt x="971" y="0"/>
                  </a:cubicBezTo>
                  <a:close/>
                </a:path>
              </a:pathLst>
            </a:custGeom>
            <a:solidFill>
              <a:srgbClr val="DD5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8"/>
            <p:cNvSpPr/>
            <p:nvPr/>
          </p:nvSpPr>
          <p:spPr>
            <a:xfrm>
              <a:off x="7290728" y="917275"/>
              <a:ext cx="134995" cy="418252"/>
            </a:xfrm>
            <a:custGeom>
              <a:avLst/>
              <a:gdLst/>
              <a:ahLst/>
              <a:cxnLst/>
              <a:rect l="l" t="t" r="r" b="b"/>
              <a:pathLst>
                <a:path w="5098" h="15795" extrusionOk="0">
                  <a:moveTo>
                    <a:pt x="992" y="0"/>
                  </a:moveTo>
                  <a:lnTo>
                    <a:pt x="992" y="0"/>
                  </a:lnTo>
                  <a:cubicBezTo>
                    <a:pt x="1039" y="3233"/>
                    <a:pt x="708" y="6489"/>
                    <a:pt x="1" y="9651"/>
                  </a:cubicBezTo>
                  <a:cubicBezTo>
                    <a:pt x="1157" y="11703"/>
                    <a:pt x="2360" y="13709"/>
                    <a:pt x="3634" y="15667"/>
                  </a:cubicBezTo>
                  <a:cubicBezTo>
                    <a:pt x="3692" y="15755"/>
                    <a:pt x="3778" y="15794"/>
                    <a:pt x="3864" y="15794"/>
                  </a:cubicBezTo>
                  <a:cubicBezTo>
                    <a:pt x="3988" y="15794"/>
                    <a:pt x="4112" y="15712"/>
                    <a:pt x="4153" y="15573"/>
                  </a:cubicBezTo>
                  <a:cubicBezTo>
                    <a:pt x="4531" y="13851"/>
                    <a:pt x="4790" y="12105"/>
                    <a:pt x="4932" y="10359"/>
                  </a:cubicBezTo>
                  <a:cubicBezTo>
                    <a:pt x="5097" y="8424"/>
                    <a:pt x="5097" y="6442"/>
                    <a:pt x="4554" y="4578"/>
                  </a:cubicBezTo>
                  <a:cubicBezTo>
                    <a:pt x="4012" y="2714"/>
                    <a:pt x="2856" y="968"/>
                    <a:pt x="1157" y="71"/>
                  </a:cubicBezTo>
                  <a:lnTo>
                    <a:pt x="99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8"/>
            <p:cNvSpPr/>
            <p:nvPr/>
          </p:nvSpPr>
          <p:spPr>
            <a:xfrm>
              <a:off x="6869611" y="353693"/>
              <a:ext cx="114976" cy="189332"/>
            </a:xfrm>
            <a:custGeom>
              <a:avLst/>
              <a:gdLst/>
              <a:ahLst/>
              <a:cxnLst/>
              <a:rect l="l" t="t" r="r" b="b"/>
              <a:pathLst>
                <a:path w="4342" h="7150" extrusionOk="0">
                  <a:moveTo>
                    <a:pt x="1345" y="0"/>
                  </a:moveTo>
                  <a:lnTo>
                    <a:pt x="1322" y="24"/>
                  </a:lnTo>
                  <a:cubicBezTo>
                    <a:pt x="1086" y="401"/>
                    <a:pt x="944" y="802"/>
                    <a:pt x="873" y="1251"/>
                  </a:cubicBezTo>
                  <a:cubicBezTo>
                    <a:pt x="472" y="3186"/>
                    <a:pt x="189" y="5168"/>
                    <a:pt x="0" y="7150"/>
                  </a:cubicBezTo>
                  <a:lnTo>
                    <a:pt x="4342" y="5734"/>
                  </a:lnTo>
                  <a:cubicBezTo>
                    <a:pt x="3422" y="3775"/>
                    <a:pt x="2431" y="1864"/>
                    <a:pt x="1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8"/>
            <p:cNvSpPr/>
            <p:nvPr/>
          </p:nvSpPr>
          <p:spPr>
            <a:xfrm>
              <a:off x="6905227" y="350092"/>
              <a:ext cx="150592" cy="155438"/>
            </a:xfrm>
            <a:custGeom>
              <a:avLst/>
              <a:gdLst/>
              <a:ahLst/>
              <a:cxnLst/>
              <a:rect l="l" t="t" r="r" b="b"/>
              <a:pathLst>
                <a:path w="5687" h="5870" extrusionOk="0">
                  <a:moveTo>
                    <a:pt x="321" y="0"/>
                  </a:moveTo>
                  <a:cubicBezTo>
                    <a:pt x="201" y="0"/>
                    <a:pt x="88" y="49"/>
                    <a:pt x="0" y="136"/>
                  </a:cubicBezTo>
                  <a:cubicBezTo>
                    <a:pt x="1086" y="2000"/>
                    <a:pt x="2077" y="3911"/>
                    <a:pt x="2997" y="5870"/>
                  </a:cubicBezTo>
                  <a:lnTo>
                    <a:pt x="5687" y="4997"/>
                  </a:lnTo>
                  <a:cubicBezTo>
                    <a:pt x="4365" y="3510"/>
                    <a:pt x="2997" y="2095"/>
                    <a:pt x="1534" y="750"/>
                  </a:cubicBezTo>
                  <a:cubicBezTo>
                    <a:pt x="1227" y="419"/>
                    <a:pt x="850" y="160"/>
                    <a:pt x="449" y="18"/>
                  </a:cubicBezTo>
                  <a:cubicBezTo>
                    <a:pt x="406" y="6"/>
                    <a:pt x="363"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8"/>
            <p:cNvSpPr/>
            <p:nvPr/>
          </p:nvSpPr>
          <p:spPr>
            <a:xfrm>
              <a:off x="6859602" y="505505"/>
              <a:ext cx="331185" cy="745968"/>
            </a:xfrm>
            <a:custGeom>
              <a:avLst/>
              <a:gdLst/>
              <a:ahLst/>
              <a:cxnLst/>
              <a:rect l="l" t="t" r="r" b="b"/>
              <a:pathLst>
                <a:path w="12507" h="28171" extrusionOk="0">
                  <a:moveTo>
                    <a:pt x="4720" y="1"/>
                  </a:moveTo>
                  <a:lnTo>
                    <a:pt x="378" y="1393"/>
                  </a:lnTo>
                  <a:cubicBezTo>
                    <a:pt x="1" y="5357"/>
                    <a:pt x="24" y="9368"/>
                    <a:pt x="496" y="13332"/>
                  </a:cubicBezTo>
                  <a:cubicBezTo>
                    <a:pt x="685" y="15055"/>
                    <a:pt x="992" y="16777"/>
                    <a:pt x="1700" y="18358"/>
                  </a:cubicBezTo>
                  <a:cubicBezTo>
                    <a:pt x="2337" y="19727"/>
                    <a:pt x="3281" y="20930"/>
                    <a:pt x="4224" y="22110"/>
                  </a:cubicBezTo>
                  <a:cubicBezTo>
                    <a:pt x="5805" y="24021"/>
                    <a:pt x="7433" y="25909"/>
                    <a:pt x="9085" y="27725"/>
                  </a:cubicBezTo>
                  <a:cubicBezTo>
                    <a:pt x="9359" y="28016"/>
                    <a:pt x="9732" y="28171"/>
                    <a:pt x="10105" y="28171"/>
                  </a:cubicBezTo>
                  <a:cubicBezTo>
                    <a:pt x="10246" y="28171"/>
                    <a:pt x="10388" y="28148"/>
                    <a:pt x="10524" y="28103"/>
                  </a:cubicBezTo>
                  <a:lnTo>
                    <a:pt x="12506" y="27466"/>
                  </a:lnTo>
                  <a:cubicBezTo>
                    <a:pt x="11869" y="22912"/>
                    <a:pt x="10973" y="18405"/>
                    <a:pt x="9840" y="13946"/>
                  </a:cubicBezTo>
                  <a:cubicBezTo>
                    <a:pt x="8566" y="9156"/>
                    <a:pt x="6843" y="4484"/>
                    <a:pt x="4720" y="1"/>
                  </a:cubicBezTo>
                  <a:close/>
                </a:path>
              </a:pathLst>
            </a:custGeom>
            <a:solidFill>
              <a:srgbClr val="E2F2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8"/>
            <p:cNvSpPr/>
            <p:nvPr/>
          </p:nvSpPr>
          <p:spPr>
            <a:xfrm>
              <a:off x="6984562" y="483023"/>
              <a:ext cx="312438" cy="749781"/>
            </a:xfrm>
            <a:custGeom>
              <a:avLst/>
              <a:gdLst/>
              <a:ahLst/>
              <a:cxnLst/>
              <a:rect l="l" t="t" r="r" b="b"/>
              <a:pathLst>
                <a:path w="11799" h="28315" extrusionOk="0">
                  <a:moveTo>
                    <a:pt x="2691" y="0"/>
                  </a:moveTo>
                  <a:lnTo>
                    <a:pt x="1" y="850"/>
                  </a:lnTo>
                  <a:cubicBezTo>
                    <a:pt x="2124" y="5333"/>
                    <a:pt x="3847" y="10005"/>
                    <a:pt x="5121" y="14795"/>
                  </a:cubicBezTo>
                  <a:cubicBezTo>
                    <a:pt x="6254" y="19254"/>
                    <a:pt x="7127" y="23761"/>
                    <a:pt x="7764" y="28315"/>
                  </a:cubicBezTo>
                  <a:lnTo>
                    <a:pt x="10052" y="27583"/>
                  </a:lnTo>
                  <a:cubicBezTo>
                    <a:pt x="10572" y="27418"/>
                    <a:pt x="10949" y="26970"/>
                    <a:pt x="10996" y="26427"/>
                  </a:cubicBezTo>
                  <a:cubicBezTo>
                    <a:pt x="11279" y="23973"/>
                    <a:pt x="11492" y="21496"/>
                    <a:pt x="11657" y="19018"/>
                  </a:cubicBezTo>
                  <a:cubicBezTo>
                    <a:pt x="11728" y="17532"/>
                    <a:pt x="11799" y="15998"/>
                    <a:pt x="11515" y="14512"/>
                  </a:cubicBezTo>
                  <a:cubicBezTo>
                    <a:pt x="11185" y="12813"/>
                    <a:pt x="10430" y="11255"/>
                    <a:pt x="9557" y="9722"/>
                  </a:cubicBezTo>
                  <a:cubicBezTo>
                    <a:pt x="7622" y="6253"/>
                    <a:pt x="5310" y="2973"/>
                    <a:pt x="2691" y="0"/>
                  </a:cubicBezTo>
                  <a:close/>
                </a:path>
              </a:pathLst>
            </a:custGeom>
            <a:solidFill>
              <a:srgbClr val="F5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8"/>
            <p:cNvSpPr/>
            <p:nvPr/>
          </p:nvSpPr>
          <p:spPr>
            <a:xfrm>
              <a:off x="6941452" y="614551"/>
              <a:ext cx="151863" cy="135048"/>
            </a:xfrm>
            <a:custGeom>
              <a:avLst/>
              <a:gdLst/>
              <a:ahLst/>
              <a:cxnLst/>
              <a:rect l="l" t="t" r="r" b="b"/>
              <a:pathLst>
                <a:path w="5735" h="5100" extrusionOk="0">
                  <a:moveTo>
                    <a:pt x="2873" y="0"/>
                  </a:moveTo>
                  <a:cubicBezTo>
                    <a:pt x="2609" y="0"/>
                    <a:pt x="2341" y="42"/>
                    <a:pt x="2077" y="130"/>
                  </a:cubicBezTo>
                  <a:cubicBezTo>
                    <a:pt x="732" y="555"/>
                    <a:pt x="1" y="1994"/>
                    <a:pt x="449" y="3339"/>
                  </a:cubicBezTo>
                  <a:cubicBezTo>
                    <a:pt x="789" y="4416"/>
                    <a:pt x="1779" y="5099"/>
                    <a:pt x="2850" y="5099"/>
                  </a:cubicBezTo>
                  <a:cubicBezTo>
                    <a:pt x="3118" y="5099"/>
                    <a:pt x="3390" y="5057"/>
                    <a:pt x="3658" y="4967"/>
                  </a:cubicBezTo>
                  <a:cubicBezTo>
                    <a:pt x="5003" y="4542"/>
                    <a:pt x="5734" y="3103"/>
                    <a:pt x="5286" y="1758"/>
                  </a:cubicBezTo>
                  <a:cubicBezTo>
                    <a:pt x="4945" y="696"/>
                    <a:pt x="3949" y="0"/>
                    <a:pt x="28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8"/>
            <p:cNvSpPr/>
            <p:nvPr/>
          </p:nvSpPr>
          <p:spPr>
            <a:xfrm>
              <a:off x="6981438" y="634226"/>
              <a:ext cx="68133" cy="94375"/>
            </a:xfrm>
            <a:custGeom>
              <a:avLst/>
              <a:gdLst/>
              <a:ahLst/>
              <a:cxnLst/>
              <a:rect l="l" t="t" r="r" b="b"/>
              <a:pathLst>
                <a:path w="2573" h="3564" extrusionOk="0">
                  <a:moveTo>
                    <a:pt x="1535" y="1"/>
                  </a:moveTo>
                  <a:lnTo>
                    <a:pt x="1" y="2997"/>
                  </a:lnTo>
                  <a:cubicBezTo>
                    <a:pt x="260" y="3280"/>
                    <a:pt x="614" y="3469"/>
                    <a:pt x="992" y="3563"/>
                  </a:cubicBezTo>
                  <a:lnTo>
                    <a:pt x="2573" y="472"/>
                  </a:lnTo>
                  <a:cubicBezTo>
                    <a:pt x="2290" y="213"/>
                    <a:pt x="1912" y="48"/>
                    <a:pt x="1535" y="1"/>
                  </a:cubicBezTo>
                  <a:close/>
                </a:path>
              </a:pathLst>
            </a:custGeom>
            <a:solidFill>
              <a:srgbClr val="D0E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8"/>
            <p:cNvSpPr/>
            <p:nvPr/>
          </p:nvSpPr>
          <p:spPr>
            <a:xfrm>
              <a:off x="6958956" y="634014"/>
              <a:ext cx="63128" cy="79599"/>
            </a:xfrm>
            <a:custGeom>
              <a:avLst/>
              <a:gdLst/>
              <a:ahLst/>
              <a:cxnLst/>
              <a:rect l="l" t="t" r="r" b="b"/>
              <a:pathLst>
                <a:path w="2384" h="3006" extrusionOk="0">
                  <a:moveTo>
                    <a:pt x="2213" y="0"/>
                  </a:moveTo>
                  <a:cubicBezTo>
                    <a:pt x="2026" y="0"/>
                    <a:pt x="1832" y="31"/>
                    <a:pt x="1652" y="103"/>
                  </a:cubicBezTo>
                  <a:cubicBezTo>
                    <a:pt x="425" y="480"/>
                    <a:pt x="0" y="2014"/>
                    <a:pt x="850" y="3005"/>
                  </a:cubicBezTo>
                  <a:lnTo>
                    <a:pt x="2384" y="9"/>
                  </a:lnTo>
                  <a:cubicBezTo>
                    <a:pt x="2328" y="3"/>
                    <a:pt x="2271" y="0"/>
                    <a:pt x="2213" y="0"/>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8"/>
            <p:cNvSpPr/>
            <p:nvPr/>
          </p:nvSpPr>
          <p:spPr>
            <a:xfrm>
              <a:off x="7007680" y="646725"/>
              <a:ext cx="75256" cy="83121"/>
            </a:xfrm>
            <a:custGeom>
              <a:avLst/>
              <a:gdLst/>
              <a:ahLst/>
              <a:cxnLst/>
              <a:rect l="l" t="t" r="r" b="b"/>
              <a:pathLst>
                <a:path w="2842" h="3139" extrusionOk="0">
                  <a:moveTo>
                    <a:pt x="1582" y="0"/>
                  </a:moveTo>
                  <a:lnTo>
                    <a:pt x="1" y="3091"/>
                  </a:lnTo>
                  <a:cubicBezTo>
                    <a:pt x="144" y="3123"/>
                    <a:pt x="282" y="3138"/>
                    <a:pt x="416" y="3138"/>
                  </a:cubicBezTo>
                  <a:cubicBezTo>
                    <a:pt x="1962" y="3138"/>
                    <a:pt x="2841" y="1130"/>
                    <a:pt x="1582" y="0"/>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8"/>
            <p:cNvSpPr/>
            <p:nvPr/>
          </p:nvSpPr>
          <p:spPr>
            <a:xfrm>
              <a:off x="6987078" y="761305"/>
              <a:ext cx="151227" cy="135101"/>
            </a:xfrm>
            <a:custGeom>
              <a:avLst/>
              <a:gdLst/>
              <a:ahLst/>
              <a:cxnLst/>
              <a:rect l="l" t="t" r="r" b="b"/>
              <a:pathLst>
                <a:path w="5711" h="5102" extrusionOk="0">
                  <a:moveTo>
                    <a:pt x="2873" y="1"/>
                  </a:moveTo>
                  <a:cubicBezTo>
                    <a:pt x="2609" y="1"/>
                    <a:pt x="2340" y="43"/>
                    <a:pt x="2077" y="133"/>
                  </a:cubicBezTo>
                  <a:cubicBezTo>
                    <a:pt x="732" y="558"/>
                    <a:pt x="0" y="1997"/>
                    <a:pt x="425" y="3342"/>
                  </a:cubicBezTo>
                  <a:cubicBezTo>
                    <a:pt x="784" y="4418"/>
                    <a:pt x="1778" y="5102"/>
                    <a:pt x="2850" y="5102"/>
                  </a:cubicBezTo>
                  <a:cubicBezTo>
                    <a:pt x="3117" y="5102"/>
                    <a:pt x="3389" y="5059"/>
                    <a:pt x="3658" y="4970"/>
                  </a:cubicBezTo>
                  <a:cubicBezTo>
                    <a:pt x="4979" y="4522"/>
                    <a:pt x="5710" y="3082"/>
                    <a:pt x="5286" y="1761"/>
                  </a:cubicBezTo>
                  <a:cubicBezTo>
                    <a:pt x="4927" y="684"/>
                    <a:pt x="3933"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8"/>
            <p:cNvSpPr/>
            <p:nvPr/>
          </p:nvSpPr>
          <p:spPr>
            <a:xfrm>
              <a:off x="7033922" y="797928"/>
              <a:ext cx="68133" cy="93739"/>
            </a:xfrm>
            <a:custGeom>
              <a:avLst/>
              <a:gdLst/>
              <a:ahLst/>
              <a:cxnLst/>
              <a:rect l="l" t="t" r="r" b="b"/>
              <a:pathLst>
                <a:path w="2573" h="3540" extrusionOk="0">
                  <a:moveTo>
                    <a:pt x="1535" y="0"/>
                  </a:moveTo>
                  <a:lnTo>
                    <a:pt x="1" y="2974"/>
                  </a:lnTo>
                  <a:cubicBezTo>
                    <a:pt x="260" y="3257"/>
                    <a:pt x="614" y="3469"/>
                    <a:pt x="992" y="3540"/>
                  </a:cubicBezTo>
                  <a:lnTo>
                    <a:pt x="2573" y="449"/>
                  </a:lnTo>
                  <a:cubicBezTo>
                    <a:pt x="2290" y="189"/>
                    <a:pt x="1912" y="24"/>
                    <a:pt x="1535" y="0"/>
                  </a:cubicBezTo>
                  <a:close/>
                </a:path>
              </a:pathLst>
            </a:custGeom>
            <a:solidFill>
              <a:srgbClr val="D0E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8"/>
            <p:cNvSpPr/>
            <p:nvPr/>
          </p:nvSpPr>
          <p:spPr>
            <a:xfrm>
              <a:off x="7011440" y="797690"/>
              <a:ext cx="63128" cy="78990"/>
            </a:xfrm>
            <a:custGeom>
              <a:avLst/>
              <a:gdLst/>
              <a:ahLst/>
              <a:cxnLst/>
              <a:rect l="l" t="t" r="r" b="b"/>
              <a:pathLst>
                <a:path w="2384" h="2983" extrusionOk="0">
                  <a:moveTo>
                    <a:pt x="2203" y="1"/>
                  </a:moveTo>
                  <a:cubicBezTo>
                    <a:pt x="2019" y="1"/>
                    <a:pt x="1829" y="27"/>
                    <a:pt x="1652" y="80"/>
                  </a:cubicBezTo>
                  <a:cubicBezTo>
                    <a:pt x="425" y="481"/>
                    <a:pt x="0" y="2015"/>
                    <a:pt x="850" y="2983"/>
                  </a:cubicBezTo>
                  <a:lnTo>
                    <a:pt x="2384" y="9"/>
                  </a:lnTo>
                  <a:cubicBezTo>
                    <a:pt x="2325" y="4"/>
                    <a:pt x="2264" y="1"/>
                    <a:pt x="2203"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8"/>
            <p:cNvSpPr/>
            <p:nvPr/>
          </p:nvSpPr>
          <p:spPr>
            <a:xfrm>
              <a:off x="7060164" y="809791"/>
              <a:ext cx="74780" cy="83015"/>
            </a:xfrm>
            <a:custGeom>
              <a:avLst/>
              <a:gdLst/>
              <a:ahLst/>
              <a:cxnLst/>
              <a:rect l="l" t="t" r="r" b="b"/>
              <a:pathLst>
                <a:path w="2824" h="3135" extrusionOk="0">
                  <a:moveTo>
                    <a:pt x="1582" y="1"/>
                  </a:moveTo>
                  <a:lnTo>
                    <a:pt x="1" y="3092"/>
                  </a:lnTo>
                  <a:cubicBezTo>
                    <a:pt x="139" y="3121"/>
                    <a:pt x="272" y="3134"/>
                    <a:pt x="401" y="3134"/>
                  </a:cubicBezTo>
                  <a:cubicBezTo>
                    <a:pt x="1953" y="3134"/>
                    <a:pt x="2823" y="1155"/>
                    <a:pt x="1582"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8"/>
            <p:cNvSpPr/>
            <p:nvPr/>
          </p:nvSpPr>
          <p:spPr>
            <a:xfrm>
              <a:off x="7047056" y="940948"/>
              <a:ext cx="151227" cy="135366"/>
            </a:xfrm>
            <a:custGeom>
              <a:avLst/>
              <a:gdLst/>
              <a:ahLst/>
              <a:cxnLst/>
              <a:rect l="l" t="t" r="r" b="b"/>
              <a:pathLst>
                <a:path w="5711" h="5112" extrusionOk="0">
                  <a:moveTo>
                    <a:pt x="2856" y="0"/>
                  </a:moveTo>
                  <a:cubicBezTo>
                    <a:pt x="2598" y="0"/>
                    <a:pt x="2336" y="39"/>
                    <a:pt x="2077" y="121"/>
                  </a:cubicBezTo>
                  <a:cubicBezTo>
                    <a:pt x="732" y="569"/>
                    <a:pt x="0" y="2008"/>
                    <a:pt x="425" y="3353"/>
                  </a:cubicBezTo>
                  <a:cubicBezTo>
                    <a:pt x="785" y="4415"/>
                    <a:pt x="1785" y="5111"/>
                    <a:pt x="2850" y="5111"/>
                  </a:cubicBezTo>
                  <a:cubicBezTo>
                    <a:pt x="3110" y="5111"/>
                    <a:pt x="3374" y="5070"/>
                    <a:pt x="3634" y="4981"/>
                  </a:cubicBezTo>
                  <a:cubicBezTo>
                    <a:pt x="4979" y="4557"/>
                    <a:pt x="5710" y="3117"/>
                    <a:pt x="5286" y="1772"/>
                  </a:cubicBezTo>
                  <a:cubicBezTo>
                    <a:pt x="4943" y="686"/>
                    <a:pt x="3938" y="0"/>
                    <a:pt x="28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8"/>
            <p:cNvSpPr/>
            <p:nvPr/>
          </p:nvSpPr>
          <p:spPr>
            <a:xfrm>
              <a:off x="7087041" y="960994"/>
              <a:ext cx="68133" cy="94375"/>
            </a:xfrm>
            <a:custGeom>
              <a:avLst/>
              <a:gdLst/>
              <a:ahLst/>
              <a:cxnLst/>
              <a:rect l="l" t="t" r="r" b="b"/>
              <a:pathLst>
                <a:path w="2573" h="3564" extrusionOk="0">
                  <a:moveTo>
                    <a:pt x="1534" y="1"/>
                  </a:moveTo>
                  <a:lnTo>
                    <a:pt x="1" y="2974"/>
                  </a:lnTo>
                  <a:cubicBezTo>
                    <a:pt x="260" y="3281"/>
                    <a:pt x="590" y="3469"/>
                    <a:pt x="992" y="3564"/>
                  </a:cubicBezTo>
                  <a:lnTo>
                    <a:pt x="2572" y="473"/>
                  </a:lnTo>
                  <a:cubicBezTo>
                    <a:pt x="2266" y="213"/>
                    <a:pt x="1912" y="48"/>
                    <a:pt x="1534" y="1"/>
                  </a:cubicBezTo>
                  <a:close/>
                </a:path>
              </a:pathLst>
            </a:custGeom>
            <a:solidFill>
              <a:srgbClr val="D0E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8"/>
            <p:cNvSpPr/>
            <p:nvPr/>
          </p:nvSpPr>
          <p:spPr>
            <a:xfrm>
              <a:off x="7064559" y="960782"/>
              <a:ext cx="63128" cy="78963"/>
            </a:xfrm>
            <a:custGeom>
              <a:avLst/>
              <a:gdLst/>
              <a:ahLst/>
              <a:cxnLst/>
              <a:rect l="l" t="t" r="r" b="b"/>
              <a:pathLst>
                <a:path w="2384" h="2982" extrusionOk="0">
                  <a:moveTo>
                    <a:pt x="2203" y="0"/>
                  </a:moveTo>
                  <a:cubicBezTo>
                    <a:pt x="2012" y="0"/>
                    <a:pt x="1832" y="31"/>
                    <a:pt x="1652" y="103"/>
                  </a:cubicBezTo>
                  <a:cubicBezTo>
                    <a:pt x="425" y="481"/>
                    <a:pt x="0" y="2014"/>
                    <a:pt x="850" y="2982"/>
                  </a:cubicBezTo>
                  <a:lnTo>
                    <a:pt x="2383" y="9"/>
                  </a:lnTo>
                  <a:cubicBezTo>
                    <a:pt x="2322" y="3"/>
                    <a:pt x="2262" y="0"/>
                    <a:pt x="2203" y="0"/>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8"/>
            <p:cNvSpPr/>
            <p:nvPr/>
          </p:nvSpPr>
          <p:spPr>
            <a:xfrm>
              <a:off x="7113283" y="973493"/>
              <a:ext cx="74912" cy="82882"/>
            </a:xfrm>
            <a:custGeom>
              <a:avLst/>
              <a:gdLst/>
              <a:ahLst/>
              <a:cxnLst/>
              <a:rect l="l" t="t" r="r" b="b"/>
              <a:pathLst>
                <a:path w="2829" h="3130" extrusionOk="0">
                  <a:moveTo>
                    <a:pt x="1581" y="1"/>
                  </a:moveTo>
                  <a:lnTo>
                    <a:pt x="1" y="3092"/>
                  </a:lnTo>
                  <a:cubicBezTo>
                    <a:pt x="129" y="3117"/>
                    <a:pt x="254" y="3130"/>
                    <a:pt x="375" y="3130"/>
                  </a:cubicBezTo>
                  <a:cubicBezTo>
                    <a:pt x="1925" y="3130"/>
                    <a:pt x="2829" y="1139"/>
                    <a:pt x="1581"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8"/>
            <p:cNvSpPr/>
            <p:nvPr/>
          </p:nvSpPr>
          <p:spPr>
            <a:xfrm>
              <a:off x="7036437" y="1310270"/>
              <a:ext cx="533281" cy="531586"/>
            </a:xfrm>
            <a:custGeom>
              <a:avLst/>
              <a:gdLst/>
              <a:ahLst/>
              <a:cxnLst/>
              <a:rect l="l" t="t" r="r" b="b"/>
              <a:pathLst>
                <a:path w="20139" h="20075" extrusionOk="0">
                  <a:moveTo>
                    <a:pt x="5288" y="6889"/>
                  </a:moveTo>
                  <a:cubicBezTo>
                    <a:pt x="6583" y="6889"/>
                    <a:pt x="7852" y="7197"/>
                    <a:pt x="8990" y="7834"/>
                  </a:cubicBezTo>
                  <a:cubicBezTo>
                    <a:pt x="8447" y="9108"/>
                    <a:pt x="7551" y="10194"/>
                    <a:pt x="6395" y="10949"/>
                  </a:cubicBezTo>
                  <a:cubicBezTo>
                    <a:pt x="5598" y="11495"/>
                    <a:pt x="4671" y="11800"/>
                    <a:pt x="3696" y="11800"/>
                  </a:cubicBezTo>
                  <a:cubicBezTo>
                    <a:pt x="3659" y="11800"/>
                    <a:pt x="3623" y="11799"/>
                    <a:pt x="3587" y="11798"/>
                  </a:cubicBezTo>
                  <a:cubicBezTo>
                    <a:pt x="2619" y="11751"/>
                    <a:pt x="1605" y="11208"/>
                    <a:pt x="1251" y="10265"/>
                  </a:cubicBezTo>
                  <a:cubicBezTo>
                    <a:pt x="873" y="9250"/>
                    <a:pt x="1510" y="8306"/>
                    <a:pt x="2313" y="7740"/>
                  </a:cubicBezTo>
                  <a:cubicBezTo>
                    <a:pt x="3162" y="7174"/>
                    <a:pt x="4153" y="6890"/>
                    <a:pt x="5144" y="6890"/>
                  </a:cubicBezTo>
                  <a:cubicBezTo>
                    <a:pt x="5192" y="6890"/>
                    <a:pt x="5240" y="6889"/>
                    <a:pt x="5288" y="6889"/>
                  </a:cubicBezTo>
                  <a:close/>
                  <a:moveTo>
                    <a:pt x="12647" y="12884"/>
                  </a:moveTo>
                  <a:cubicBezTo>
                    <a:pt x="12718" y="13190"/>
                    <a:pt x="12765" y="13521"/>
                    <a:pt x="12789" y="13828"/>
                  </a:cubicBezTo>
                  <a:cubicBezTo>
                    <a:pt x="12930" y="15762"/>
                    <a:pt x="12293" y="18405"/>
                    <a:pt x="10123" y="18900"/>
                  </a:cubicBezTo>
                  <a:cubicBezTo>
                    <a:pt x="9936" y="18943"/>
                    <a:pt x="9749" y="18964"/>
                    <a:pt x="9565" y="18964"/>
                  </a:cubicBezTo>
                  <a:cubicBezTo>
                    <a:pt x="8725" y="18964"/>
                    <a:pt x="7955" y="18525"/>
                    <a:pt x="7645" y="17674"/>
                  </a:cubicBezTo>
                  <a:cubicBezTo>
                    <a:pt x="7338" y="16683"/>
                    <a:pt x="7551" y="15597"/>
                    <a:pt x="8211" y="14795"/>
                  </a:cubicBezTo>
                  <a:cubicBezTo>
                    <a:pt x="8919" y="14040"/>
                    <a:pt x="9816" y="13497"/>
                    <a:pt x="10831" y="13238"/>
                  </a:cubicBezTo>
                  <a:cubicBezTo>
                    <a:pt x="11420" y="13049"/>
                    <a:pt x="12034" y="12931"/>
                    <a:pt x="12647" y="12884"/>
                  </a:cubicBezTo>
                  <a:close/>
                  <a:moveTo>
                    <a:pt x="7669" y="1"/>
                  </a:moveTo>
                  <a:cubicBezTo>
                    <a:pt x="7616" y="1"/>
                    <a:pt x="7563" y="24"/>
                    <a:pt x="7527" y="71"/>
                  </a:cubicBezTo>
                  <a:cubicBezTo>
                    <a:pt x="7433" y="142"/>
                    <a:pt x="7433" y="284"/>
                    <a:pt x="7527" y="378"/>
                  </a:cubicBezTo>
                  <a:cubicBezTo>
                    <a:pt x="8990" y="1888"/>
                    <a:pt x="9698" y="3965"/>
                    <a:pt x="9486" y="6065"/>
                  </a:cubicBezTo>
                  <a:cubicBezTo>
                    <a:pt x="9438" y="6277"/>
                    <a:pt x="9415" y="6489"/>
                    <a:pt x="9368" y="6702"/>
                  </a:cubicBezTo>
                  <a:cubicBezTo>
                    <a:pt x="8188" y="6112"/>
                    <a:pt x="6914" y="5782"/>
                    <a:pt x="5616" y="5734"/>
                  </a:cubicBezTo>
                  <a:cubicBezTo>
                    <a:pt x="5499" y="5728"/>
                    <a:pt x="5382" y="5725"/>
                    <a:pt x="5266" y="5725"/>
                  </a:cubicBezTo>
                  <a:cubicBezTo>
                    <a:pt x="4066" y="5725"/>
                    <a:pt x="2897" y="6056"/>
                    <a:pt x="1864" y="6702"/>
                  </a:cubicBezTo>
                  <a:cubicBezTo>
                    <a:pt x="921" y="7315"/>
                    <a:pt x="142" y="8259"/>
                    <a:pt x="47" y="9415"/>
                  </a:cubicBezTo>
                  <a:cubicBezTo>
                    <a:pt x="0" y="10595"/>
                    <a:pt x="614" y="11704"/>
                    <a:pt x="1628" y="12270"/>
                  </a:cubicBezTo>
                  <a:cubicBezTo>
                    <a:pt x="2252" y="12642"/>
                    <a:pt x="2950" y="12804"/>
                    <a:pt x="3651" y="12804"/>
                  </a:cubicBezTo>
                  <a:cubicBezTo>
                    <a:pt x="4197" y="12804"/>
                    <a:pt x="4745" y="12705"/>
                    <a:pt x="5262" y="12530"/>
                  </a:cubicBezTo>
                  <a:cubicBezTo>
                    <a:pt x="7291" y="11822"/>
                    <a:pt x="8896" y="10265"/>
                    <a:pt x="9698" y="8283"/>
                  </a:cubicBezTo>
                  <a:cubicBezTo>
                    <a:pt x="9863" y="8401"/>
                    <a:pt x="10028" y="8519"/>
                    <a:pt x="10170" y="8660"/>
                  </a:cubicBezTo>
                  <a:cubicBezTo>
                    <a:pt x="11232" y="9557"/>
                    <a:pt x="12010" y="10737"/>
                    <a:pt x="12435" y="12081"/>
                  </a:cubicBezTo>
                  <a:cubicBezTo>
                    <a:pt x="11892" y="12129"/>
                    <a:pt x="11326" y="12223"/>
                    <a:pt x="10783" y="12341"/>
                  </a:cubicBezTo>
                  <a:cubicBezTo>
                    <a:pt x="9556" y="12671"/>
                    <a:pt x="8329" y="13238"/>
                    <a:pt x="7480" y="14205"/>
                  </a:cubicBezTo>
                  <a:cubicBezTo>
                    <a:pt x="6701" y="15125"/>
                    <a:pt x="6347" y="16329"/>
                    <a:pt x="6536" y="17532"/>
                  </a:cubicBezTo>
                  <a:cubicBezTo>
                    <a:pt x="6725" y="18665"/>
                    <a:pt x="7527" y="19608"/>
                    <a:pt x="8613" y="19939"/>
                  </a:cubicBezTo>
                  <a:cubicBezTo>
                    <a:pt x="8941" y="20031"/>
                    <a:pt x="9274" y="20075"/>
                    <a:pt x="9605" y="20075"/>
                  </a:cubicBezTo>
                  <a:cubicBezTo>
                    <a:pt x="10464" y="20075"/>
                    <a:pt x="11305" y="19776"/>
                    <a:pt x="11987" y="19231"/>
                  </a:cubicBezTo>
                  <a:cubicBezTo>
                    <a:pt x="12907" y="18405"/>
                    <a:pt x="13544" y="17320"/>
                    <a:pt x="13780" y="16140"/>
                  </a:cubicBezTo>
                  <a:cubicBezTo>
                    <a:pt x="14016" y="15031"/>
                    <a:pt x="14039" y="13922"/>
                    <a:pt x="13851" y="12813"/>
                  </a:cubicBezTo>
                  <a:lnTo>
                    <a:pt x="13969" y="12813"/>
                  </a:lnTo>
                  <a:cubicBezTo>
                    <a:pt x="15951" y="12860"/>
                    <a:pt x="17980" y="13686"/>
                    <a:pt x="19112" y="15385"/>
                  </a:cubicBezTo>
                  <a:cubicBezTo>
                    <a:pt x="19372" y="15786"/>
                    <a:pt x="19561" y="16211"/>
                    <a:pt x="19702" y="16659"/>
                  </a:cubicBezTo>
                  <a:cubicBezTo>
                    <a:pt x="19729" y="16757"/>
                    <a:pt x="19803" y="16798"/>
                    <a:pt x="19880" y="16798"/>
                  </a:cubicBezTo>
                  <a:cubicBezTo>
                    <a:pt x="20006" y="16798"/>
                    <a:pt x="20139" y="16688"/>
                    <a:pt x="20080" y="16541"/>
                  </a:cubicBezTo>
                  <a:cubicBezTo>
                    <a:pt x="19490" y="13969"/>
                    <a:pt x="17060" y="12412"/>
                    <a:pt x="14582" y="12105"/>
                  </a:cubicBezTo>
                  <a:cubicBezTo>
                    <a:pt x="14299" y="12058"/>
                    <a:pt x="13969" y="12034"/>
                    <a:pt x="13662" y="12034"/>
                  </a:cubicBezTo>
                  <a:cubicBezTo>
                    <a:pt x="13355" y="10902"/>
                    <a:pt x="12836" y="9840"/>
                    <a:pt x="12105" y="8920"/>
                  </a:cubicBezTo>
                  <a:cubicBezTo>
                    <a:pt x="11538" y="8188"/>
                    <a:pt x="10831" y="7575"/>
                    <a:pt x="10052" y="7079"/>
                  </a:cubicBezTo>
                  <a:cubicBezTo>
                    <a:pt x="10477" y="5050"/>
                    <a:pt x="10052" y="2950"/>
                    <a:pt x="8872" y="1251"/>
                  </a:cubicBezTo>
                  <a:cubicBezTo>
                    <a:pt x="8565" y="826"/>
                    <a:pt x="8211" y="425"/>
                    <a:pt x="7810" y="71"/>
                  </a:cubicBezTo>
                  <a:cubicBezTo>
                    <a:pt x="7775" y="24"/>
                    <a:pt x="7722" y="1"/>
                    <a:pt x="76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8"/>
            <p:cNvSpPr/>
            <p:nvPr/>
          </p:nvSpPr>
          <p:spPr>
            <a:xfrm>
              <a:off x="6731516" y="1237793"/>
              <a:ext cx="32517" cy="33153"/>
            </a:xfrm>
            <a:custGeom>
              <a:avLst/>
              <a:gdLst/>
              <a:ahLst/>
              <a:cxnLst/>
              <a:rect l="l" t="t" r="r" b="b"/>
              <a:pathLst>
                <a:path w="1228" h="1252" extrusionOk="0">
                  <a:moveTo>
                    <a:pt x="614" y="1"/>
                  </a:moveTo>
                  <a:cubicBezTo>
                    <a:pt x="260" y="1"/>
                    <a:pt x="1" y="284"/>
                    <a:pt x="1" y="638"/>
                  </a:cubicBezTo>
                  <a:cubicBezTo>
                    <a:pt x="1" y="968"/>
                    <a:pt x="260" y="1251"/>
                    <a:pt x="614" y="1251"/>
                  </a:cubicBezTo>
                  <a:cubicBezTo>
                    <a:pt x="945" y="1251"/>
                    <a:pt x="1228" y="968"/>
                    <a:pt x="1228" y="638"/>
                  </a:cubicBezTo>
                  <a:cubicBezTo>
                    <a:pt x="1228" y="284"/>
                    <a:pt x="945" y="1"/>
                    <a:pt x="614"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35222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51"/>
        <p:cNvGrpSpPr/>
        <p:nvPr/>
      </p:nvGrpSpPr>
      <p:grpSpPr>
        <a:xfrm>
          <a:off x="0" y="0"/>
          <a:ext cx="0" cy="0"/>
          <a:chOff x="0" y="0"/>
          <a:chExt cx="0" cy="0"/>
        </a:xfrm>
      </p:grpSpPr>
      <p:grpSp>
        <p:nvGrpSpPr>
          <p:cNvPr id="752" name="Google Shape;752;p9"/>
          <p:cNvGrpSpPr/>
          <p:nvPr/>
        </p:nvGrpSpPr>
        <p:grpSpPr>
          <a:xfrm>
            <a:off x="-584199" y="-1382400"/>
            <a:ext cx="13004973" cy="9447064"/>
            <a:chOff x="-438149" y="-1036800"/>
            <a:chExt cx="9753730" cy="7085298"/>
          </a:xfrm>
        </p:grpSpPr>
        <p:sp>
          <p:nvSpPr>
            <p:cNvPr id="753" name="Google Shape;753;p9"/>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9"/>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9"/>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9"/>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9"/>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9"/>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9"/>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9"/>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9"/>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9"/>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9"/>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9"/>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9"/>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9"/>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9"/>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9"/>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9"/>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9"/>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9"/>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9"/>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9"/>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9"/>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9"/>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9"/>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7" name="Google Shape;777;p9"/>
          <p:cNvGrpSpPr/>
          <p:nvPr/>
        </p:nvGrpSpPr>
        <p:grpSpPr>
          <a:xfrm>
            <a:off x="10291639" y="733605"/>
            <a:ext cx="993895" cy="1387499"/>
            <a:chOff x="7718729" y="550204"/>
            <a:chExt cx="745421" cy="1040624"/>
          </a:xfrm>
        </p:grpSpPr>
        <p:sp>
          <p:nvSpPr>
            <p:cNvPr id="778" name="Google Shape;778;p9"/>
            <p:cNvSpPr/>
            <p:nvPr/>
          </p:nvSpPr>
          <p:spPr>
            <a:xfrm>
              <a:off x="7918047" y="706067"/>
              <a:ext cx="510481" cy="688586"/>
            </a:xfrm>
            <a:custGeom>
              <a:avLst/>
              <a:gdLst/>
              <a:ahLst/>
              <a:cxnLst/>
              <a:rect l="l" t="t" r="r" b="b"/>
              <a:pathLst>
                <a:path w="19278" h="26004" extrusionOk="0">
                  <a:moveTo>
                    <a:pt x="3563" y="1"/>
                  </a:moveTo>
                  <a:lnTo>
                    <a:pt x="0" y="2384"/>
                  </a:lnTo>
                  <a:lnTo>
                    <a:pt x="15691" y="26003"/>
                  </a:lnTo>
                  <a:lnTo>
                    <a:pt x="19278" y="23620"/>
                  </a:lnTo>
                  <a:lnTo>
                    <a:pt x="3563" y="1"/>
                  </a:lnTo>
                  <a:close/>
                </a:path>
              </a:pathLst>
            </a:custGeom>
            <a:solidFill>
              <a:srgbClr val="EFE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9"/>
            <p:cNvSpPr/>
            <p:nvPr/>
          </p:nvSpPr>
          <p:spPr>
            <a:xfrm>
              <a:off x="7823062" y="769197"/>
              <a:ext cx="510508" cy="688559"/>
            </a:xfrm>
            <a:custGeom>
              <a:avLst/>
              <a:gdLst/>
              <a:ahLst/>
              <a:cxnLst/>
              <a:rect l="l" t="t" r="r" b="b"/>
              <a:pathLst>
                <a:path w="19279" h="26003" extrusionOk="0">
                  <a:moveTo>
                    <a:pt x="3587" y="0"/>
                  </a:moveTo>
                  <a:lnTo>
                    <a:pt x="1" y="2383"/>
                  </a:lnTo>
                  <a:lnTo>
                    <a:pt x="15715" y="26002"/>
                  </a:lnTo>
                  <a:lnTo>
                    <a:pt x="19278" y="23619"/>
                  </a:lnTo>
                  <a:lnTo>
                    <a:pt x="3587" y="0"/>
                  </a:lnTo>
                  <a:close/>
                </a:path>
              </a:pathLst>
            </a:custGeom>
            <a:solidFill>
              <a:srgbClr val="D1C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9"/>
            <p:cNvSpPr/>
            <p:nvPr/>
          </p:nvSpPr>
          <p:spPr>
            <a:xfrm>
              <a:off x="8408516" y="1479585"/>
              <a:ext cx="55634" cy="111242"/>
            </a:xfrm>
            <a:custGeom>
              <a:avLst/>
              <a:gdLst/>
              <a:ahLst/>
              <a:cxnLst/>
              <a:rect l="l" t="t" r="r" b="b"/>
              <a:pathLst>
                <a:path w="2101" h="4201" extrusionOk="0">
                  <a:moveTo>
                    <a:pt x="1534" y="1"/>
                  </a:moveTo>
                  <a:lnTo>
                    <a:pt x="0" y="1039"/>
                  </a:lnTo>
                  <a:lnTo>
                    <a:pt x="2100" y="4201"/>
                  </a:lnTo>
                  <a:lnTo>
                    <a:pt x="1534" y="1"/>
                  </a:lnTo>
                  <a:close/>
                </a:path>
              </a:pathLst>
            </a:custGeom>
            <a:solidFill>
              <a:srgbClr val="EFE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9"/>
            <p:cNvSpPr/>
            <p:nvPr/>
          </p:nvSpPr>
          <p:spPr>
            <a:xfrm>
              <a:off x="8367895" y="1507098"/>
              <a:ext cx="96255" cy="83730"/>
            </a:xfrm>
            <a:custGeom>
              <a:avLst/>
              <a:gdLst/>
              <a:ahLst/>
              <a:cxnLst/>
              <a:rect l="l" t="t" r="r" b="b"/>
              <a:pathLst>
                <a:path w="3635" h="3162" extrusionOk="0">
                  <a:moveTo>
                    <a:pt x="1534" y="0"/>
                  </a:moveTo>
                  <a:lnTo>
                    <a:pt x="1" y="1015"/>
                  </a:lnTo>
                  <a:lnTo>
                    <a:pt x="3634" y="3162"/>
                  </a:lnTo>
                  <a:lnTo>
                    <a:pt x="1534" y="0"/>
                  </a:lnTo>
                  <a:close/>
                </a:path>
              </a:pathLst>
            </a:custGeom>
            <a:solidFill>
              <a:srgbClr val="D1C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9"/>
            <p:cNvSpPr/>
            <p:nvPr/>
          </p:nvSpPr>
          <p:spPr>
            <a:xfrm>
              <a:off x="8334159" y="1331507"/>
              <a:ext cx="115003" cy="175615"/>
            </a:xfrm>
            <a:custGeom>
              <a:avLst/>
              <a:gdLst/>
              <a:ahLst/>
              <a:cxnLst/>
              <a:rect l="l" t="t" r="r" b="b"/>
              <a:pathLst>
                <a:path w="4343" h="6632" extrusionOk="0">
                  <a:moveTo>
                    <a:pt x="3564" y="1"/>
                  </a:moveTo>
                  <a:lnTo>
                    <a:pt x="1" y="2384"/>
                  </a:lnTo>
                  <a:lnTo>
                    <a:pt x="2808" y="6631"/>
                  </a:lnTo>
                  <a:lnTo>
                    <a:pt x="4342" y="5593"/>
                  </a:lnTo>
                  <a:lnTo>
                    <a:pt x="3564" y="1"/>
                  </a:lnTo>
                  <a:close/>
                </a:path>
              </a:pathLst>
            </a:custGeom>
            <a:solidFill>
              <a:srgbClr val="FFD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9"/>
            <p:cNvSpPr/>
            <p:nvPr/>
          </p:nvSpPr>
          <p:spPr>
            <a:xfrm>
              <a:off x="8239200" y="1394636"/>
              <a:ext cx="169340" cy="139338"/>
            </a:xfrm>
            <a:custGeom>
              <a:avLst/>
              <a:gdLst/>
              <a:ahLst/>
              <a:cxnLst/>
              <a:rect l="l" t="t" r="r" b="b"/>
              <a:pathLst>
                <a:path w="6395" h="5262" extrusionOk="0">
                  <a:moveTo>
                    <a:pt x="3587" y="0"/>
                  </a:moveTo>
                  <a:lnTo>
                    <a:pt x="0" y="2383"/>
                  </a:lnTo>
                  <a:lnTo>
                    <a:pt x="4861" y="5262"/>
                  </a:lnTo>
                  <a:lnTo>
                    <a:pt x="6394" y="4247"/>
                  </a:lnTo>
                  <a:lnTo>
                    <a:pt x="3587" y="0"/>
                  </a:lnTo>
                  <a:close/>
                </a:path>
              </a:pathLst>
            </a:custGeom>
            <a:solidFill>
              <a:srgbClr val="F2C8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9"/>
            <p:cNvSpPr/>
            <p:nvPr/>
          </p:nvSpPr>
          <p:spPr>
            <a:xfrm>
              <a:off x="7789369" y="735024"/>
              <a:ext cx="121225" cy="103113"/>
            </a:xfrm>
            <a:custGeom>
              <a:avLst/>
              <a:gdLst/>
              <a:ahLst/>
              <a:cxnLst/>
              <a:rect l="l" t="t" r="r" b="b"/>
              <a:pathLst>
                <a:path w="4578" h="3894" extrusionOk="0">
                  <a:moveTo>
                    <a:pt x="3563" y="0"/>
                  </a:moveTo>
                  <a:lnTo>
                    <a:pt x="0" y="2360"/>
                  </a:lnTo>
                  <a:lnTo>
                    <a:pt x="1015" y="3894"/>
                  </a:lnTo>
                  <a:lnTo>
                    <a:pt x="4578" y="1511"/>
                  </a:lnTo>
                  <a:lnTo>
                    <a:pt x="3563" y="0"/>
                  </a:lnTo>
                  <a:close/>
                </a:path>
              </a:pathLst>
            </a:custGeom>
            <a:solidFill>
              <a:srgbClr val="4CA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9"/>
            <p:cNvSpPr/>
            <p:nvPr/>
          </p:nvSpPr>
          <p:spPr>
            <a:xfrm>
              <a:off x="7891169" y="665473"/>
              <a:ext cx="121252" cy="103749"/>
            </a:xfrm>
            <a:custGeom>
              <a:avLst/>
              <a:gdLst/>
              <a:ahLst/>
              <a:cxnLst/>
              <a:rect l="l" t="t" r="r" b="b"/>
              <a:pathLst>
                <a:path w="4579" h="3918" extrusionOk="0">
                  <a:moveTo>
                    <a:pt x="3563" y="0"/>
                  </a:moveTo>
                  <a:lnTo>
                    <a:pt x="1" y="2383"/>
                  </a:lnTo>
                  <a:lnTo>
                    <a:pt x="1015" y="3917"/>
                  </a:lnTo>
                  <a:lnTo>
                    <a:pt x="4578" y="1534"/>
                  </a:lnTo>
                  <a:lnTo>
                    <a:pt x="3563" y="0"/>
                  </a:ln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9"/>
            <p:cNvSpPr/>
            <p:nvPr/>
          </p:nvSpPr>
          <p:spPr>
            <a:xfrm>
              <a:off x="7718729" y="591752"/>
              <a:ext cx="172464" cy="200586"/>
            </a:xfrm>
            <a:custGeom>
              <a:avLst/>
              <a:gdLst/>
              <a:ahLst/>
              <a:cxnLst/>
              <a:rect l="l" t="t" r="r" b="b"/>
              <a:pathLst>
                <a:path w="6513" h="7575" extrusionOk="0">
                  <a:moveTo>
                    <a:pt x="3068" y="0"/>
                  </a:moveTo>
                  <a:lnTo>
                    <a:pt x="1251" y="1227"/>
                  </a:lnTo>
                  <a:cubicBezTo>
                    <a:pt x="260" y="1864"/>
                    <a:pt x="0" y="3185"/>
                    <a:pt x="661" y="4176"/>
                  </a:cubicBezTo>
                  <a:lnTo>
                    <a:pt x="2926" y="7574"/>
                  </a:lnTo>
                  <a:lnTo>
                    <a:pt x="6513" y="5191"/>
                  </a:lnTo>
                  <a:lnTo>
                    <a:pt x="3068" y="0"/>
                  </a:lnTo>
                  <a:close/>
                </a:path>
              </a:pathLst>
            </a:custGeom>
            <a:solidFill>
              <a:srgbClr val="DB65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9"/>
            <p:cNvSpPr/>
            <p:nvPr/>
          </p:nvSpPr>
          <p:spPr>
            <a:xfrm>
              <a:off x="7799336" y="550204"/>
              <a:ext cx="186843" cy="179031"/>
            </a:xfrm>
            <a:custGeom>
              <a:avLst/>
              <a:gdLst/>
              <a:ahLst/>
              <a:cxnLst/>
              <a:rect l="l" t="t" r="r" b="b"/>
              <a:pathLst>
                <a:path w="7056" h="6761" extrusionOk="0">
                  <a:moveTo>
                    <a:pt x="3019" y="1"/>
                  </a:moveTo>
                  <a:cubicBezTo>
                    <a:pt x="2612" y="1"/>
                    <a:pt x="2202" y="119"/>
                    <a:pt x="1841" y="366"/>
                  </a:cubicBezTo>
                  <a:lnTo>
                    <a:pt x="0" y="1569"/>
                  </a:lnTo>
                  <a:lnTo>
                    <a:pt x="3445" y="6760"/>
                  </a:lnTo>
                  <a:lnTo>
                    <a:pt x="7055" y="4353"/>
                  </a:lnTo>
                  <a:lnTo>
                    <a:pt x="4790" y="956"/>
                  </a:lnTo>
                  <a:cubicBezTo>
                    <a:pt x="4376" y="334"/>
                    <a:pt x="3702" y="1"/>
                    <a:pt x="3019" y="1"/>
                  </a:cubicBezTo>
                  <a:close/>
                </a:path>
              </a:pathLst>
            </a:custGeom>
            <a:solidFill>
              <a:srgbClr val="E17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9"/>
            <p:cNvSpPr/>
            <p:nvPr/>
          </p:nvSpPr>
          <p:spPr>
            <a:xfrm>
              <a:off x="7918047" y="748568"/>
              <a:ext cx="446135" cy="646086"/>
            </a:xfrm>
            <a:custGeom>
              <a:avLst/>
              <a:gdLst/>
              <a:ahLst/>
              <a:cxnLst/>
              <a:rect l="l" t="t" r="r" b="b"/>
              <a:pathLst>
                <a:path w="16848" h="24399" extrusionOk="0">
                  <a:moveTo>
                    <a:pt x="1133" y="0"/>
                  </a:moveTo>
                  <a:lnTo>
                    <a:pt x="0" y="779"/>
                  </a:lnTo>
                  <a:lnTo>
                    <a:pt x="15691" y="24398"/>
                  </a:lnTo>
                  <a:lnTo>
                    <a:pt x="16847" y="23619"/>
                  </a:lnTo>
                  <a:lnTo>
                    <a:pt x="11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9"/>
            <p:cNvSpPr/>
            <p:nvPr/>
          </p:nvSpPr>
          <p:spPr>
            <a:xfrm>
              <a:off x="7887436" y="769197"/>
              <a:ext cx="446135" cy="645450"/>
            </a:xfrm>
            <a:custGeom>
              <a:avLst/>
              <a:gdLst/>
              <a:ahLst/>
              <a:cxnLst/>
              <a:rect l="l" t="t" r="r" b="b"/>
              <a:pathLst>
                <a:path w="16848" h="24375" extrusionOk="0">
                  <a:moveTo>
                    <a:pt x="1133" y="0"/>
                  </a:moveTo>
                  <a:lnTo>
                    <a:pt x="0" y="755"/>
                  </a:lnTo>
                  <a:lnTo>
                    <a:pt x="15691" y="24374"/>
                  </a:lnTo>
                  <a:lnTo>
                    <a:pt x="16847" y="23619"/>
                  </a:lnTo>
                  <a:lnTo>
                    <a:pt x="1133" y="0"/>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0" name="Google Shape;790;p9"/>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1" name="Google Shape;791;p9"/>
          <p:cNvSpPr/>
          <p:nvPr/>
        </p:nvSpPr>
        <p:spPr>
          <a:xfrm>
            <a:off x="9473539" y="3767160"/>
            <a:ext cx="20867" cy="20125"/>
          </a:xfrm>
          <a:custGeom>
            <a:avLst/>
            <a:gdLst/>
            <a:ahLst/>
            <a:cxnLst/>
            <a:rect l="l" t="t" r="r" b="b"/>
            <a:pathLst>
              <a:path w="591" h="570" extrusionOk="0">
                <a:moveTo>
                  <a:pt x="320" y="0"/>
                </a:moveTo>
                <a:cubicBezTo>
                  <a:pt x="308" y="0"/>
                  <a:pt x="296" y="1"/>
                  <a:pt x="284" y="3"/>
                </a:cubicBezTo>
                <a:cubicBezTo>
                  <a:pt x="119" y="3"/>
                  <a:pt x="1" y="145"/>
                  <a:pt x="1" y="310"/>
                </a:cubicBezTo>
                <a:cubicBezTo>
                  <a:pt x="24" y="452"/>
                  <a:pt x="142" y="570"/>
                  <a:pt x="308" y="570"/>
                </a:cubicBezTo>
                <a:cubicBezTo>
                  <a:pt x="473" y="570"/>
                  <a:pt x="591" y="428"/>
                  <a:pt x="567" y="263"/>
                </a:cubicBezTo>
                <a:cubicBezTo>
                  <a:pt x="567" y="112"/>
                  <a:pt x="449" y="0"/>
                  <a:pt x="32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2" name="Google Shape;792;p9"/>
          <p:cNvSpPr txBox="1">
            <a:spLocks noGrp="1"/>
          </p:cNvSpPr>
          <p:nvPr>
            <p:ph type="title"/>
          </p:nvPr>
        </p:nvSpPr>
        <p:spPr>
          <a:xfrm>
            <a:off x="1662167" y="728100"/>
            <a:ext cx="51832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Click to edit Master title style</a:t>
            </a:r>
            <a:endParaRPr/>
          </a:p>
        </p:txBody>
      </p:sp>
      <p:sp>
        <p:nvSpPr>
          <p:cNvPr id="793" name="Google Shape;793;p9"/>
          <p:cNvSpPr txBox="1">
            <a:spLocks noGrp="1"/>
          </p:cNvSpPr>
          <p:nvPr>
            <p:ph type="subTitle" idx="1"/>
          </p:nvPr>
        </p:nvSpPr>
        <p:spPr>
          <a:xfrm>
            <a:off x="1658567" y="1754760"/>
            <a:ext cx="4551600" cy="1007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r>
              <a:rPr lang="en-US"/>
              <a:t>Click to edit Master subtitle style</a:t>
            </a:r>
            <a:endParaRPr/>
          </a:p>
        </p:txBody>
      </p:sp>
      <p:grpSp>
        <p:nvGrpSpPr>
          <p:cNvPr id="794" name="Google Shape;794;p9"/>
          <p:cNvGrpSpPr/>
          <p:nvPr/>
        </p:nvGrpSpPr>
        <p:grpSpPr>
          <a:xfrm rot="331928" flipH="1">
            <a:off x="10469911" y="6184764"/>
            <a:ext cx="637336" cy="547477"/>
            <a:chOff x="5263209" y="4056946"/>
            <a:chExt cx="478022" cy="410626"/>
          </a:xfrm>
        </p:grpSpPr>
        <p:sp>
          <p:nvSpPr>
            <p:cNvPr id="795" name="Google Shape;795;p9"/>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9"/>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9"/>
            <p:cNvSpPr/>
            <p:nvPr/>
          </p:nvSpPr>
          <p:spPr>
            <a:xfrm>
              <a:off x="5422595" y="4062506"/>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9"/>
            <p:cNvSpPr/>
            <p:nvPr/>
          </p:nvSpPr>
          <p:spPr>
            <a:xfrm>
              <a:off x="5264399" y="4061632"/>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9"/>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9"/>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9"/>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9"/>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9"/>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9"/>
            <p:cNvSpPr/>
            <p:nvPr/>
          </p:nvSpPr>
          <p:spPr>
            <a:xfrm>
              <a:off x="5315639" y="4091502"/>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9"/>
          <p:cNvGrpSpPr/>
          <p:nvPr/>
        </p:nvGrpSpPr>
        <p:grpSpPr>
          <a:xfrm rot="-666529">
            <a:off x="10810907" y="5529005"/>
            <a:ext cx="1103072" cy="1283603"/>
            <a:chOff x="3393878" y="4486192"/>
            <a:chExt cx="827188" cy="962568"/>
          </a:xfrm>
        </p:grpSpPr>
        <p:sp>
          <p:nvSpPr>
            <p:cNvPr id="806" name="Google Shape;806;p9"/>
            <p:cNvSpPr/>
            <p:nvPr/>
          </p:nvSpPr>
          <p:spPr>
            <a:xfrm>
              <a:off x="3453146" y="4486192"/>
              <a:ext cx="767920" cy="914752"/>
            </a:xfrm>
            <a:custGeom>
              <a:avLst/>
              <a:gdLst/>
              <a:ahLst/>
              <a:cxnLst/>
              <a:rect l="l" t="t" r="r" b="b"/>
              <a:pathLst>
                <a:path w="29000" h="34545" extrusionOk="0">
                  <a:moveTo>
                    <a:pt x="2336" y="1"/>
                  </a:moveTo>
                  <a:lnTo>
                    <a:pt x="0" y="1912"/>
                  </a:lnTo>
                  <a:lnTo>
                    <a:pt x="26663" y="34544"/>
                  </a:lnTo>
                  <a:lnTo>
                    <a:pt x="28999" y="32633"/>
                  </a:lnTo>
                  <a:lnTo>
                    <a:pt x="23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9"/>
            <p:cNvSpPr/>
            <p:nvPr/>
          </p:nvSpPr>
          <p:spPr>
            <a:xfrm>
              <a:off x="3393878" y="4534644"/>
              <a:ext cx="767920" cy="914116"/>
            </a:xfrm>
            <a:custGeom>
              <a:avLst/>
              <a:gdLst/>
              <a:ahLst/>
              <a:cxnLst/>
              <a:rect l="l" t="t" r="r" b="b"/>
              <a:pathLst>
                <a:path w="29000" h="34521" extrusionOk="0">
                  <a:moveTo>
                    <a:pt x="2336" y="1"/>
                  </a:moveTo>
                  <a:lnTo>
                    <a:pt x="1" y="1888"/>
                  </a:lnTo>
                  <a:lnTo>
                    <a:pt x="26663" y="34521"/>
                  </a:lnTo>
                  <a:lnTo>
                    <a:pt x="28999" y="32633"/>
                  </a:lnTo>
                  <a:lnTo>
                    <a:pt x="233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9"/>
            <p:cNvSpPr/>
            <p:nvPr/>
          </p:nvSpPr>
          <p:spPr>
            <a:xfrm>
              <a:off x="3468134" y="4614913"/>
              <a:ext cx="63764" cy="54999"/>
            </a:xfrm>
            <a:custGeom>
              <a:avLst/>
              <a:gdLst/>
              <a:ahLst/>
              <a:cxnLst/>
              <a:rect l="l" t="t" r="r" b="b"/>
              <a:pathLst>
                <a:path w="2408" h="2077" extrusionOk="0">
                  <a:moveTo>
                    <a:pt x="2172" y="0"/>
                  </a:moveTo>
                  <a:lnTo>
                    <a:pt x="1" y="1770"/>
                  </a:lnTo>
                  <a:lnTo>
                    <a:pt x="237" y="2077"/>
                  </a:lnTo>
                  <a:lnTo>
                    <a:pt x="2407" y="307"/>
                  </a:lnTo>
                  <a:lnTo>
                    <a:pt x="21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9"/>
            <p:cNvSpPr/>
            <p:nvPr/>
          </p:nvSpPr>
          <p:spPr>
            <a:xfrm>
              <a:off x="3507510" y="4663637"/>
              <a:ext cx="63737" cy="54390"/>
            </a:xfrm>
            <a:custGeom>
              <a:avLst/>
              <a:gdLst/>
              <a:ahLst/>
              <a:cxnLst/>
              <a:rect l="l" t="t" r="r" b="b"/>
              <a:pathLst>
                <a:path w="2407" h="2054" extrusionOk="0">
                  <a:moveTo>
                    <a:pt x="2171" y="1"/>
                  </a:moveTo>
                  <a:lnTo>
                    <a:pt x="0" y="1770"/>
                  </a:lnTo>
                  <a:lnTo>
                    <a:pt x="236"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9"/>
            <p:cNvSpPr/>
            <p:nvPr/>
          </p:nvSpPr>
          <p:spPr>
            <a:xfrm>
              <a:off x="3546860" y="4711752"/>
              <a:ext cx="63764" cy="54390"/>
            </a:xfrm>
            <a:custGeom>
              <a:avLst/>
              <a:gdLst/>
              <a:ahLst/>
              <a:cxnLst/>
              <a:rect l="l" t="t" r="r" b="b"/>
              <a:pathLst>
                <a:path w="2408" h="2054" extrusionOk="0">
                  <a:moveTo>
                    <a:pt x="2172" y="1"/>
                  </a:moveTo>
                  <a:lnTo>
                    <a:pt x="1" y="1770"/>
                  </a:lnTo>
                  <a:lnTo>
                    <a:pt x="260" y="2053"/>
                  </a:lnTo>
                  <a:lnTo>
                    <a:pt x="2407" y="307"/>
                  </a:lnTo>
                  <a:lnTo>
                    <a:pt x="21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9"/>
            <p:cNvSpPr/>
            <p:nvPr/>
          </p:nvSpPr>
          <p:spPr>
            <a:xfrm>
              <a:off x="3941734" y="5194727"/>
              <a:ext cx="63764" cy="54390"/>
            </a:xfrm>
            <a:custGeom>
              <a:avLst/>
              <a:gdLst/>
              <a:ahLst/>
              <a:cxnLst/>
              <a:rect l="l" t="t" r="r" b="b"/>
              <a:pathLst>
                <a:path w="2408" h="2054" extrusionOk="0">
                  <a:moveTo>
                    <a:pt x="2172" y="1"/>
                  </a:moveTo>
                  <a:lnTo>
                    <a:pt x="1" y="1770"/>
                  </a:lnTo>
                  <a:lnTo>
                    <a:pt x="237" y="2054"/>
                  </a:lnTo>
                  <a:lnTo>
                    <a:pt x="2408" y="307"/>
                  </a:lnTo>
                  <a:lnTo>
                    <a:pt x="21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9"/>
            <p:cNvSpPr/>
            <p:nvPr/>
          </p:nvSpPr>
          <p:spPr>
            <a:xfrm>
              <a:off x="3981111" y="5242842"/>
              <a:ext cx="63764" cy="54999"/>
            </a:xfrm>
            <a:custGeom>
              <a:avLst/>
              <a:gdLst/>
              <a:ahLst/>
              <a:cxnLst/>
              <a:rect l="l" t="t" r="r" b="b"/>
              <a:pathLst>
                <a:path w="2408" h="2077" extrusionOk="0">
                  <a:moveTo>
                    <a:pt x="2171" y="1"/>
                  </a:moveTo>
                  <a:lnTo>
                    <a:pt x="0" y="1770"/>
                  </a:lnTo>
                  <a:lnTo>
                    <a:pt x="260"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9"/>
            <p:cNvSpPr/>
            <p:nvPr/>
          </p:nvSpPr>
          <p:spPr>
            <a:xfrm>
              <a:off x="4020460" y="5291593"/>
              <a:ext cx="63764" cy="54363"/>
            </a:xfrm>
            <a:custGeom>
              <a:avLst/>
              <a:gdLst/>
              <a:ahLst/>
              <a:cxnLst/>
              <a:rect l="l" t="t" r="r" b="b"/>
              <a:pathLst>
                <a:path w="2408" h="2053" extrusionOk="0">
                  <a:moveTo>
                    <a:pt x="2172" y="0"/>
                  </a:moveTo>
                  <a:lnTo>
                    <a:pt x="1" y="1770"/>
                  </a:lnTo>
                  <a:lnTo>
                    <a:pt x="261" y="2053"/>
                  </a:lnTo>
                  <a:lnTo>
                    <a:pt x="2408" y="307"/>
                  </a:lnTo>
                  <a:lnTo>
                    <a:pt x="217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9"/>
            <p:cNvSpPr/>
            <p:nvPr/>
          </p:nvSpPr>
          <p:spPr>
            <a:xfrm>
              <a:off x="3783673" y="5001659"/>
              <a:ext cx="63764" cy="54390"/>
            </a:xfrm>
            <a:custGeom>
              <a:avLst/>
              <a:gdLst/>
              <a:ahLst/>
              <a:cxnLst/>
              <a:rect l="l" t="t" r="r" b="b"/>
              <a:pathLst>
                <a:path w="2408" h="2054" extrusionOk="0">
                  <a:moveTo>
                    <a:pt x="2171" y="1"/>
                  </a:moveTo>
                  <a:lnTo>
                    <a:pt x="0" y="1770"/>
                  </a:lnTo>
                  <a:lnTo>
                    <a:pt x="260" y="2054"/>
                  </a:lnTo>
                  <a:lnTo>
                    <a:pt x="2407" y="284"/>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9"/>
            <p:cNvSpPr/>
            <p:nvPr/>
          </p:nvSpPr>
          <p:spPr>
            <a:xfrm>
              <a:off x="3823290" y="5046688"/>
              <a:ext cx="63128" cy="54390"/>
            </a:xfrm>
            <a:custGeom>
              <a:avLst/>
              <a:gdLst/>
              <a:ahLst/>
              <a:cxnLst/>
              <a:rect l="l" t="t" r="r" b="b"/>
              <a:pathLst>
                <a:path w="2384" h="2054" extrusionOk="0">
                  <a:moveTo>
                    <a:pt x="2148" y="1"/>
                  </a:moveTo>
                  <a:lnTo>
                    <a:pt x="1" y="1747"/>
                  </a:lnTo>
                  <a:lnTo>
                    <a:pt x="237" y="2053"/>
                  </a:lnTo>
                  <a:lnTo>
                    <a:pt x="2384" y="284"/>
                  </a:lnTo>
                  <a:lnTo>
                    <a:pt x="21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9"/>
            <p:cNvSpPr/>
            <p:nvPr/>
          </p:nvSpPr>
          <p:spPr>
            <a:xfrm>
              <a:off x="3863008" y="5097889"/>
              <a:ext cx="63764" cy="54999"/>
            </a:xfrm>
            <a:custGeom>
              <a:avLst/>
              <a:gdLst/>
              <a:ahLst/>
              <a:cxnLst/>
              <a:rect l="l" t="t" r="r" b="b"/>
              <a:pathLst>
                <a:path w="2408" h="2077" extrusionOk="0">
                  <a:moveTo>
                    <a:pt x="2148" y="0"/>
                  </a:moveTo>
                  <a:lnTo>
                    <a:pt x="1" y="1770"/>
                  </a:lnTo>
                  <a:lnTo>
                    <a:pt x="237" y="2077"/>
                  </a:lnTo>
                  <a:lnTo>
                    <a:pt x="2408" y="307"/>
                  </a:lnTo>
                  <a:lnTo>
                    <a:pt x="21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9"/>
            <p:cNvSpPr/>
            <p:nvPr/>
          </p:nvSpPr>
          <p:spPr>
            <a:xfrm>
              <a:off x="3626221" y="4808591"/>
              <a:ext cx="63764" cy="54390"/>
            </a:xfrm>
            <a:custGeom>
              <a:avLst/>
              <a:gdLst/>
              <a:ahLst/>
              <a:cxnLst/>
              <a:rect l="l" t="t" r="r" b="b"/>
              <a:pathLst>
                <a:path w="2408" h="2054" extrusionOk="0">
                  <a:moveTo>
                    <a:pt x="2148" y="1"/>
                  </a:moveTo>
                  <a:lnTo>
                    <a:pt x="0" y="1747"/>
                  </a:lnTo>
                  <a:lnTo>
                    <a:pt x="236" y="2054"/>
                  </a:lnTo>
                  <a:lnTo>
                    <a:pt x="2407" y="284"/>
                  </a:lnTo>
                  <a:lnTo>
                    <a:pt x="21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9"/>
            <p:cNvSpPr/>
            <p:nvPr/>
          </p:nvSpPr>
          <p:spPr>
            <a:xfrm>
              <a:off x="3665571" y="4856706"/>
              <a:ext cx="63764" cy="54390"/>
            </a:xfrm>
            <a:custGeom>
              <a:avLst/>
              <a:gdLst/>
              <a:ahLst/>
              <a:cxnLst/>
              <a:rect l="l" t="t" r="r" b="b"/>
              <a:pathLst>
                <a:path w="2408" h="2054" extrusionOk="0">
                  <a:moveTo>
                    <a:pt x="2148" y="1"/>
                  </a:moveTo>
                  <a:lnTo>
                    <a:pt x="1" y="1770"/>
                  </a:lnTo>
                  <a:lnTo>
                    <a:pt x="237" y="2053"/>
                  </a:lnTo>
                  <a:lnTo>
                    <a:pt x="2408" y="284"/>
                  </a:lnTo>
                  <a:lnTo>
                    <a:pt x="21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9"/>
            <p:cNvSpPr/>
            <p:nvPr/>
          </p:nvSpPr>
          <p:spPr>
            <a:xfrm>
              <a:off x="3704947" y="4904820"/>
              <a:ext cx="63764" cy="54999"/>
            </a:xfrm>
            <a:custGeom>
              <a:avLst/>
              <a:gdLst/>
              <a:ahLst/>
              <a:cxnLst/>
              <a:rect l="l" t="t" r="r" b="b"/>
              <a:pathLst>
                <a:path w="2408" h="2077" extrusionOk="0">
                  <a:moveTo>
                    <a:pt x="2171" y="1"/>
                  </a:moveTo>
                  <a:lnTo>
                    <a:pt x="0" y="1770"/>
                  </a:lnTo>
                  <a:lnTo>
                    <a:pt x="236" y="2077"/>
                  </a:lnTo>
                  <a:lnTo>
                    <a:pt x="2407" y="307"/>
                  </a:lnTo>
                  <a:lnTo>
                    <a:pt x="21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9"/>
            <p:cNvSpPr/>
            <p:nvPr/>
          </p:nvSpPr>
          <p:spPr>
            <a:xfrm>
              <a:off x="3586236" y="4731745"/>
              <a:ext cx="98744" cy="83121"/>
            </a:xfrm>
            <a:custGeom>
              <a:avLst/>
              <a:gdLst/>
              <a:ahLst/>
              <a:cxnLst/>
              <a:rect l="l" t="t" r="r" b="b"/>
              <a:pathLst>
                <a:path w="3729" h="3139" extrusionOk="0">
                  <a:moveTo>
                    <a:pt x="3469" y="1"/>
                  </a:moveTo>
                  <a:lnTo>
                    <a:pt x="0" y="2832"/>
                  </a:lnTo>
                  <a:lnTo>
                    <a:pt x="260" y="3139"/>
                  </a:lnTo>
                  <a:lnTo>
                    <a:pt x="3728" y="307"/>
                  </a:lnTo>
                  <a:lnTo>
                    <a:pt x="34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9"/>
            <p:cNvSpPr/>
            <p:nvPr/>
          </p:nvSpPr>
          <p:spPr>
            <a:xfrm>
              <a:off x="3744297" y="4924813"/>
              <a:ext cx="98744" cy="83121"/>
            </a:xfrm>
            <a:custGeom>
              <a:avLst/>
              <a:gdLst/>
              <a:ahLst/>
              <a:cxnLst/>
              <a:rect l="l" t="t" r="r" b="b"/>
              <a:pathLst>
                <a:path w="3729" h="3139" extrusionOk="0">
                  <a:moveTo>
                    <a:pt x="3469" y="1"/>
                  </a:moveTo>
                  <a:lnTo>
                    <a:pt x="1" y="2832"/>
                  </a:lnTo>
                  <a:lnTo>
                    <a:pt x="260" y="3139"/>
                  </a:lnTo>
                  <a:lnTo>
                    <a:pt x="3729" y="307"/>
                  </a:lnTo>
                  <a:lnTo>
                    <a:pt x="34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9"/>
            <p:cNvSpPr/>
            <p:nvPr/>
          </p:nvSpPr>
          <p:spPr>
            <a:xfrm>
              <a:off x="3902385" y="5118517"/>
              <a:ext cx="98108" cy="82485"/>
            </a:xfrm>
            <a:custGeom>
              <a:avLst/>
              <a:gdLst/>
              <a:ahLst/>
              <a:cxnLst/>
              <a:rect l="l" t="t" r="r" b="b"/>
              <a:pathLst>
                <a:path w="3705" h="3115" extrusionOk="0">
                  <a:moveTo>
                    <a:pt x="3469" y="0"/>
                  </a:moveTo>
                  <a:lnTo>
                    <a:pt x="0" y="2832"/>
                  </a:lnTo>
                  <a:lnTo>
                    <a:pt x="236" y="3115"/>
                  </a:lnTo>
                  <a:lnTo>
                    <a:pt x="3705" y="283"/>
                  </a:lnTo>
                  <a:lnTo>
                    <a:pt x="34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5120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23"/>
        <p:cNvGrpSpPr/>
        <p:nvPr/>
      </p:nvGrpSpPr>
      <p:grpSpPr>
        <a:xfrm>
          <a:off x="0" y="0"/>
          <a:ext cx="0" cy="0"/>
          <a:chOff x="0" y="0"/>
          <a:chExt cx="0" cy="0"/>
        </a:xfrm>
      </p:grpSpPr>
      <p:sp>
        <p:nvSpPr>
          <p:cNvPr id="824" name="Google Shape;824;p10"/>
          <p:cNvSpPr txBox="1">
            <a:spLocks noGrp="1"/>
          </p:cNvSpPr>
          <p:nvPr>
            <p:ph type="title"/>
          </p:nvPr>
        </p:nvSpPr>
        <p:spPr>
          <a:xfrm>
            <a:off x="931867" y="4601933"/>
            <a:ext cx="70216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4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r>
              <a:rPr lang="en-US"/>
              <a:t>Click to edit Master title style</a:t>
            </a:r>
            <a:endParaRPr/>
          </a:p>
        </p:txBody>
      </p:sp>
    </p:spTree>
    <p:extLst>
      <p:ext uri="{BB962C8B-B14F-4D97-AF65-F5344CB8AC3E}">
        <p14:creationId xmlns:p14="http://schemas.microsoft.com/office/powerpoint/2010/main" val="7993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26"/>
        <p:cNvGrpSpPr/>
        <p:nvPr/>
      </p:nvGrpSpPr>
      <p:grpSpPr>
        <a:xfrm>
          <a:off x="0" y="0"/>
          <a:ext cx="0" cy="0"/>
          <a:chOff x="0" y="0"/>
          <a:chExt cx="0" cy="0"/>
        </a:xfrm>
      </p:grpSpPr>
      <p:grpSp>
        <p:nvGrpSpPr>
          <p:cNvPr id="927" name="Google Shape;927;p13"/>
          <p:cNvGrpSpPr/>
          <p:nvPr/>
        </p:nvGrpSpPr>
        <p:grpSpPr>
          <a:xfrm>
            <a:off x="-584199" y="-1382400"/>
            <a:ext cx="13004973" cy="9447064"/>
            <a:chOff x="-438149" y="-1036800"/>
            <a:chExt cx="9753730" cy="7085298"/>
          </a:xfrm>
        </p:grpSpPr>
        <p:sp>
          <p:nvSpPr>
            <p:cNvPr id="928" name="Google Shape;928;p13"/>
            <p:cNvSpPr/>
            <p:nvPr/>
          </p:nvSpPr>
          <p:spPr>
            <a:xfrm>
              <a:off x="963939"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300107"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1628615"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2292411"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295712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3620919"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4285595"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494942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5614104"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3"/>
            <p:cNvSpPr/>
            <p:nvPr/>
          </p:nvSpPr>
          <p:spPr>
            <a:xfrm>
              <a:off x="6278780"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3"/>
            <p:cNvSpPr/>
            <p:nvPr/>
          </p:nvSpPr>
          <p:spPr>
            <a:xfrm>
              <a:off x="6942612"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3"/>
            <p:cNvSpPr/>
            <p:nvPr/>
          </p:nvSpPr>
          <p:spPr>
            <a:xfrm>
              <a:off x="7607288"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3"/>
            <p:cNvSpPr/>
            <p:nvPr/>
          </p:nvSpPr>
          <p:spPr>
            <a:xfrm>
              <a:off x="8271084" y="-1036800"/>
              <a:ext cx="37" cy="7085298"/>
            </a:xfrm>
            <a:custGeom>
              <a:avLst/>
              <a:gdLst/>
              <a:ahLst/>
              <a:cxnLst/>
              <a:rect l="l" t="t" r="r" b="b"/>
              <a:pathLst>
                <a:path w="1" h="193152" fill="none" extrusionOk="0">
                  <a:moveTo>
                    <a:pt x="1" y="0"/>
                  </a:moveTo>
                  <a:lnTo>
                    <a:pt x="1"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3"/>
            <p:cNvSpPr/>
            <p:nvPr/>
          </p:nvSpPr>
          <p:spPr>
            <a:xfrm>
              <a:off x="8935797" y="-1036800"/>
              <a:ext cx="37" cy="7085298"/>
            </a:xfrm>
            <a:custGeom>
              <a:avLst/>
              <a:gdLst/>
              <a:ahLst/>
              <a:cxnLst/>
              <a:rect l="l" t="t" r="r" b="b"/>
              <a:pathLst>
                <a:path w="1" h="193152" fill="none" extrusionOk="0">
                  <a:moveTo>
                    <a:pt x="0" y="0"/>
                  </a:moveTo>
                  <a:lnTo>
                    <a:pt x="0" y="19315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3"/>
            <p:cNvSpPr/>
            <p:nvPr/>
          </p:nvSpPr>
          <p:spPr>
            <a:xfrm>
              <a:off x="-438149" y="2241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3"/>
            <p:cNvSpPr/>
            <p:nvPr/>
          </p:nvSpPr>
          <p:spPr>
            <a:xfrm>
              <a:off x="-438149" y="-4396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3"/>
            <p:cNvSpPr/>
            <p:nvPr/>
          </p:nvSpPr>
          <p:spPr>
            <a:xfrm>
              <a:off x="-438149" y="888861"/>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3"/>
            <p:cNvSpPr/>
            <p:nvPr/>
          </p:nvSpPr>
          <p:spPr>
            <a:xfrm>
              <a:off x="-438149" y="15535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3"/>
            <p:cNvSpPr/>
            <p:nvPr/>
          </p:nvSpPr>
          <p:spPr>
            <a:xfrm>
              <a:off x="-438149" y="22173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3"/>
            <p:cNvSpPr/>
            <p:nvPr/>
          </p:nvSpPr>
          <p:spPr>
            <a:xfrm>
              <a:off x="-438149" y="2882050"/>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3"/>
            <p:cNvSpPr/>
            <p:nvPr/>
          </p:nvSpPr>
          <p:spPr>
            <a:xfrm>
              <a:off x="-438149" y="3545884"/>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3"/>
            <p:cNvSpPr/>
            <p:nvPr/>
          </p:nvSpPr>
          <p:spPr>
            <a:xfrm>
              <a:off x="-438149" y="4210561"/>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3"/>
            <p:cNvSpPr/>
            <p:nvPr/>
          </p:nvSpPr>
          <p:spPr>
            <a:xfrm>
              <a:off x="-438149" y="4875239"/>
              <a:ext cx="9753730" cy="37"/>
            </a:xfrm>
            <a:custGeom>
              <a:avLst/>
              <a:gdLst/>
              <a:ahLst/>
              <a:cxnLst/>
              <a:rect l="l" t="t" r="r" b="b"/>
              <a:pathLst>
                <a:path w="265896" h="1" fill="none" extrusionOk="0">
                  <a:moveTo>
                    <a:pt x="265896" y="1"/>
                  </a:moveTo>
                  <a:lnTo>
                    <a:pt x="1" y="1"/>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3"/>
            <p:cNvSpPr/>
            <p:nvPr/>
          </p:nvSpPr>
          <p:spPr>
            <a:xfrm>
              <a:off x="-438149" y="5539072"/>
              <a:ext cx="9753730" cy="37"/>
            </a:xfrm>
            <a:custGeom>
              <a:avLst/>
              <a:gdLst/>
              <a:ahLst/>
              <a:cxnLst/>
              <a:rect l="l" t="t" r="r" b="b"/>
              <a:pathLst>
                <a:path w="265896" h="1" fill="none" extrusionOk="0">
                  <a:moveTo>
                    <a:pt x="265896" y="0"/>
                  </a:moveTo>
                  <a:lnTo>
                    <a:pt x="1" y="0"/>
                  </a:lnTo>
                </a:path>
              </a:pathLst>
            </a:custGeom>
            <a:noFill/>
            <a:ln w="8250" cap="flat" cmpd="sng">
              <a:solidFill>
                <a:srgbClr val="FFFFFF"/>
              </a:solidFill>
              <a:prstDash val="solid"/>
              <a:miter lim="235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2" name="Google Shape;952;p13"/>
          <p:cNvGrpSpPr/>
          <p:nvPr/>
        </p:nvGrpSpPr>
        <p:grpSpPr>
          <a:xfrm>
            <a:off x="10291639" y="733605"/>
            <a:ext cx="993895" cy="1387499"/>
            <a:chOff x="7718729" y="550204"/>
            <a:chExt cx="745421" cy="1040624"/>
          </a:xfrm>
        </p:grpSpPr>
        <p:sp>
          <p:nvSpPr>
            <p:cNvPr id="953" name="Google Shape;953;p13"/>
            <p:cNvSpPr/>
            <p:nvPr/>
          </p:nvSpPr>
          <p:spPr>
            <a:xfrm>
              <a:off x="7918047" y="706067"/>
              <a:ext cx="510481" cy="688586"/>
            </a:xfrm>
            <a:custGeom>
              <a:avLst/>
              <a:gdLst/>
              <a:ahLst/>
              <a:cxnLst/>
              <a:rect l="l" t="t" r="r" b="b"/>
              <a:pathLst>
                <a:path w="19278" h="26004" extrusionOk="0">
                  <a:moveTo>
                    <a:pt x="3563" y="1"/>
                  </a:moveTo>
                  <a:lnTo>
                    <a:pt x="0" y="2384"/>
                  </a:lnTo>
                  <a:lnTo>
                    <a:pt x="15691" y="26003"/>
                  </a:lnTo>
                  <a:lnTo>
                    <a:pt x="19278" y="23620"/>
                  </a:lnTo>
                  <a:lnTo>
                    <a:pt x="3563" y="1"/>
                  </a:lnTo>
                  <a:close/>
                </a:path>
              </a:pathLst>
            </a:custGeom>
            <a:solidFill>
              <a:srgbClr val="EFE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3"/>
            <p:cNvSpPr/>
            <p:nvPr/>
          </p:nvSpPr>
          <p:spPr>
            <a:xfrm>
              <a:off x="7823062" y="769197"/>
              <a:ext cx="510508" cy="688559"/>
            </a:xfrm>
            <a:custGeom>
              <a:avLst/>
              <a:gdLst/>
              <a:ahLst/>
              <a:cxnLst/>
              <a:rect l="l" t="t" r="r" b="b"/>
              <a:pathLst>
                <a:path w="19279" h="26003" extrusionOk="0">
                  <a:moveTo>
                    <a:pt x="3587" y="0"/>
                  </a:moveTo>
                  <a:lnTo>
                    <a:pt x="1" y="2383"/>
                  </a:lnTo>
                  <a:lnTo>
                    <a:pt x="15715" y="26002"/>
                  </a:lnTo>
                  <a:lnTo>
                    <a:pt x="19278" y="23619"/>
                  </a:lnTo>
                  <a:lnTo>
                    <a:pt x="3587" y="0"/>
                  </a:lnTo>
                  <a:close/>
                </a:path>
              </a:pathLst>
            </a:custGeom>
            <a:solidFill>
              <a:srgbClr val="D1C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3"/>
            <p:cNvSpPr/>
            <p:nvPr/>
          </p:nvSpPr>
          <p:spPr>
            <a:xfrm>
              <a:off x="8408516" y="1479585"/>
              <a:ext cx="55634" cy="111242"/>
            </a:xfrm>
            <a:custGeom>
              <a:avLst/>
              <a:gdLst/>
              <a:ahLst/>
              <a:cxnLst/>
              <a:rect l="l" t="t" r="r" b="b"/>
              <a:pathLst>
                <a:path w="2101" h="4201" extrusionOk="0">
                  <a:moveTo>
                    <a:pt x="1534" y="1"/>
                  </a:moveTo>
                  <a:lnTo>
                    <a:pt x="0" y="1039"/>
                  </a:lnTo>
                  <a:lnTo>
                    <a:pt x="2100" y="4201"/>
                  </a:lnTo>
                  <a:lnTo>
                    <a:pt x="1534" y="1"/>
                  </a:lnTo>
                  <a:close/>
                </a:path>
              </a:pathLst>
            </a:custGeom>
            <a:solidFill>
              <a:srgbClr val="EFE8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3"/>
            <p:cNvSpPr/>
            <p:nvPr/>
          </p:nvSpPr>
          <p:spPr>
            <a:xfrm>
              <a:off x="8367895" y="1507098"/>
              <a:ext cx="96255" cy="83730"/>
            </a:xfrm>
            <a:custGeom>
              <a:avLst/>
              <a:gdLst/>
              <a:ahLst/>
              <a:cxnLst/>
              <a:rect l="l" t="t" r="r" b="b"/>
              <a:pathLst>
                <a:path w="3635" h="3162" extrusionOk="0">
                  <a:moveTo>
                    <a:pt x="1534" y="0"/>
                  </a:moveTo>
                  <a:lnTo>
                    <a:pt x="1" y="1015"/>
                  </a:lnTo>
                  <a:lnTo>
                    <a:pt x="3634" y="3162"/>
                  </a:lnTo>
                  <a:lnTo>
                    <a:pt x="1534" y="0"/>
                  </a:lnTo>
                  <a:close/>
                </a:path>
              </a:pathLst>
            </a:custGeom>
            <a:solidFill>
              <a:srgbClr val="D1C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3"/>
            <p:cNvSpPr/>
            <p:nvPr/>
          </p:nvSpPr>
          <p:spPr>
            <a:xfrm>
              <a:off x="8334159" y="1331507"/>
              <a:ext cx="115003" cy="175615"/>
            </a:xfrm>
            <a:custGeom>
              <a:avLst/>
              <a:gdLst/>
              <a:ahLst/>
              <a:cxnLst/>
              <a:rect l="l" t="t" r="r" b="b"/>
              <a:pathLst>
                <a:path w="4343" h="6632" extrusionOk="0">
                  <a:moveTo>
                    <a:pt x="3564" y="1"/>
                  </a:moveTo>
                  <a:lnTo>
                    <a:pt x="1" y="2384"/>
                  </a:lnTo>
                  <a:lnTo>
                    <a:pt x="2808" y="6631"/>
                  </a:lnTo>
                  <a:lnTo>
                    <a:pt x="4342" y="5593"/>
                  </a:lnTo>
                  <a:lnTo>
                    <a:pt x="3564" y="1"/>
                  </a:lnTo>
                  <a:close/>
                </a:path>
              </a:pathLst>
            </a:custGeom>
            <a:solidFill>
              <a:srgbClr val="FFDF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3"/>
            <p:cNvSpPr/>
            <p:nvPr/>
          </p:nvSpPr>
          <p:spPr>
            <a:xfrm>
              <a:off x="8239200" y="1394636"/>
              <a:ext cx="169340" cy="139338"/>
            </a:xfrm>
            <a:custGeom>
              <a:avLst/>
              <a:gdLst/>
              <a:ahLst/>
              <a:cxnLst/>
              <a:rect l="l" t="t" r="r" b="b"/>
              <a:pathLst>
                <a:path w="6395" h="5262" extrusionOk="0">
                  <a:moveTo>
                    <a:pt x="3587" y="0"/>
                  </a:moveTo>
                  <a:lnTo>
                    <a:pt x="0" y="2383"/>
                  </a:lnTo>
                  <a:lnTo>
                    <a:pt x="4861" y="5262"/>
                  </a:lnTo>
                  <a:lnTo>
                    <a:pt x="6394" y="4247"/>
                  </a:lnTo>
                  <a:lnTo>
                    <a:pt x="3587" y="0"/>
                  </a:lnTo>
                  <a:close/>
                </a:path>
              </a:pathLst>
            </a:custGeom>
            <a:solidFill>
              <a:srgbClr val="F2C8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3"/>
            <p:cNvSpPr/>
            <p:nvPr/>
          </p:nvSpPr>
          <p:spPr>
            <a:xfrm>
              <a:off x="7789369" y="735024"/>
              <a:ext cx="121225" cy="103113"/>
            </a:xfrm>
            <a:custGeom>
              <a:avLst/>
              <a:gdLst/>
              <a:ahLst/>
              <a:cxnLst/>
              <a:rect l="l" t="t" r="r" b="b"/>
              <a:pathLst>
                <a:path w="4578" h="3894" extrusionOk="0">
                  <a:moveTo>
                    <a:pt x="3563" y="0"/>
                  </a:moveTo>
                  <a:lnTo>
                    <a:pt x="0" y="2360"/>
                  </a:lnTo>
                  <a:lnTo>
                    <a:pt x="1015" y="3894"/>
                  </a:lnTo>
                  <a:lnTo>
                    <a:pt x="4578" y="1511"/>
                  </a:lnTo>
                  <a:lnTo>
                    <a:pt x="3563" y="0"/>
                  </a:lnTo>
                  <a:close/>
                </a:path>
              </a:pathLst>
            </a:custGeom>
            <a:solidFill>
              <a:srgbClr val="4CA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3"/>
            <p:cNvSpPr/>
            <p:nvPr/>
          </p:nvSpPr>
          <p:spPr>
            <a:xfrm>
              <a:off x="7891169" y="665473"/>
              <a:ext cx="121252" cy="103749"/>
            </a:xfrm>
            <a:custGeom>
              <a:avLst/>
              <a:gdLst/>
              <a:ahLst/>
              <a:cxnLst/>
              <a:rect l="l" t="t" r="r" b="b"/>
              <a:pathLst>
                <a:path w="4579" h="3918" extrusionOk="0">
                  <a:moveTo>
                    <a:pt x="3563" y="0"/>
                  </a:moveTo>
                  <a:lnTo>
                    <a:pt x="1" y="2383"/>
                  </a:lnTo>
                  <a:lnTo>
                    <a:pt x="1015" y="3917"/>
                  </a:lnTo>
                  <a:lnTo>
                    <a:pt x="4578" y="1534"/>
                  </a:lnTo>
                  <a:lnTo>
                    <a:pt x="3563" y="0"/>
                  </a:ln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3"/>
            <p:cNvSpPr/>
            <p:nvPr/>
          </p:nvSpPr>
          <p:spPr>
            <a:xfrm>
              <a:off x="7718729" y="591752"/>
              <a:ext cx="172464" cy="200586"/>
            </a:xfrm>
            <a:custGeom>
              <a:avLst/>
              <a:gdLst/>
              <a:ahLst/>
              <a:cxnLst/>
              <a:rect l="l" t="t" r="r" b="b"/>
              <a:pathLst>
                <a:path w="6513" h="7575" extrusionOk="0">
                  <a:moveTo>
                    <a:pt x="3068" y="0"/>
                  </a:moveTo>
                  <a:lnTo>
                    <a:pt x="1251" y="1227"/>
                  </a:lnTo>
                  <a:cubicBezTo>
                    <a:pt x="260" y="1864"/>
                    <a:pt x="0" y="3185"/>
                    <a:pt x="661" y="4176"/>
                  </a:cubicBezTo>
                  <a:lnTo>
                    <a:pt x="2926" y="7574"/>
                  </a:lnTo>
                  <a:lnTo>
                    <a:pt x="6513" y="5191"/>
                  </a:lnTo>
                  <a:lnTo>
                    <a:pt x="3068" y="0"/>
                  </a:lnTo>
                  <a:close/>
                </a:path>
              </a:pathLst>
            </a:custGeom>
            <a:solidFill>
              <a:srgbClr val="DB65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3"/>
            <p:cNvSpPr/>
            <p:nvPr/>
          </p:nvSpPr>
          <p:spPr>
            <a:xfrm>
              <a:off x="7799336" y="550204"/>
              <a:ext cx="186843" cy="179031"/>
            </a:xfrm>
            <a:custGeom>
              <a:avLst/>
              <a:gdLst/>
              <a:ahLst/>
              <a:cxnLst/>
              <a:rect l="l" t="t" r="r" b="b"/>
              <a:pathLst>
                <a:path w="7056" h="6761" extrusionOk="0">
                  <a:moveTo>
                    <a:pt x="3019" y="1"/>
                  </a:moveTo>
                  <a:cubicBezTo>
                    <a:pt x="2612" y="1"/>
                    <a:pt x="2202" y="119"/>
                    <a:pt x="1841" y="366"/>
                  </a:cubicBezTo>
                  <a:lnTo>
                    <a:pt x="0" y="1569"/>
                  </a:lnTo>
                  <a:lnTo>
                    <a:pt x="3445" y="6760"/>
                  </a:lnTo>
                  <a:lnTo>
                    <a:pt x="7055" y="4353"/>
                  </a:lnTo>
                  <a:lnTo>
                    <a:pt x="4790" y="956"/>
                  </a:lnTo>
                  <a:cubicBezTo>
                    <a:pt x="4376" y="334"/>
                    <a:pt x="3702" y="1"/>
                    <a:pt x="3019" y="1"/>
                  </a:cubicBezTo>
                  <a:close/>
                </a:path>
              </a:pathLst>
            </a:custGeom>
            <a:solidFill>
              <a:srgbClr val="E177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3"/>
            <p:cNvSpPr/>
            <p:nvPr/>
          </p:nvSpPr>
          <p:spPr>
            <a:xfrm>
              <a:off x="7918047" y="748568"/>
              <a:ext cx="446135" cy="646086"/>
            </a:xfrm>
            <a:custGeom>
              <a:avLst/>
              <a:gdLst/>
              <a:ahLst/>
              <a:cxnLst/>
              <a:rect l="l" t="t" r="r" b="b"/>
              <a:pathLst>
                <a:path w="16848" h="24399" extrusionOk="0">
                  <a:moveTo>
                    <a:pt x="1133" y="0"/>
                  </a:moveTo>
                  <a:lnTo>
                    <a:pt x="0" y="779"/>
                  </a:lnTo>
                  <a:lnTo>
                    <a:pt x="15691" y="24398"/>
                  </a:lnTo>
                  <a:lnTo>
                    <a:pt x="16847" y="23619"/>
                  </a:lnTo>
                  <a:lnTo>
                    <a:pt x="11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3"/>
            <p:cNvSpPr/>
            <p:nvPr/>
          </p:nvSpPr>
          <p:spPr>
            <a:xfrm>
              <a:off x="7887436" y="769197"/>
              <a:ext cx="446135" cy="645450"/>
            </a:xfrm>
            <a:custGeom>
              <a:avLst/>
              <a:gdLst/>
              <a:ahLst/>
              <a:cxnLst/>
              <a:rect l="l" t="t" r="r" b="b"/>
              <a:pathLst>
                <a:path w="16848" h="24375" extrusionOk="0">
                  <a:moveTo>
                    <a:pt x="1133" y="0"/>
                  </a:moveTo>
                  <a:lnTo>
                    <a:pt x="0" y="755"/>
                  </a:lnTo>
                  <a:lnTo>
                    <a:pt x="15691" y="24374"/>
                  </a:lnTo>
                  <a:lnTo>
                    <a:pt x="16847" y="23619"/>
                  </a:lnTo>
                  <a:lnTo>
                    <a:pt x="1133" y="0"/>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5" name="Google Shape;965;p13"/>
          <p:cNvSpPr/>
          <p:nvPr/>
        </p:nvSpPr>
        <p:spPr>
          <a:xfrm>
            <a:off x="923378" y="377934"/>
            <a:ext cx="10345244" cy="5959300"/>
          </a:xfrm>
          <a:custGeom>
            <a:avLst/>
            <a:gdLst/>
            <a:ahLst/>
            <a:cxnLst/>
            <a:rect l="l" t="t" r="r" b="b"/>
            <a:pathLst>
              <a:path w="215496" h="136901" extrusionOk="0">
                <a:moveTo>
                  <a:pt x="66775" y="1"/>
                </a:moveTo>
                <a:cubicBezTo>
                  <a:pt x="66987" y="779"/>
                  <a:pt x="66940" y="1582"/>
                  <a:pt x="66657" y="2313"/>
                </a:cubicBezTo>
                <a:cubicBezTo>
                  <a:pt x="66091" y="3776"/>
                  <a:pt x="64699" y="4767"/>
                  <a:pt x="63141" y="4814"/>
                </a:cubicBezTo>
                <a:cubicBezTo>
                  <a:pt x="63104" y="4815"/>
                  <a:pt x="63067" y="4816"/>
                  <a:pt x="63031" y="4816"/>
                </a:cubicBezTo>
                <a:cubicBezTo>
                  <a:pt x="60538" y="4816"/>
                  <a:pt x="58691" y="2466"/>
                  <a:pt x="59342" y="24"/>
                </a:cubicBezTo>
                <a:lnTo>
                  <a:pt x="55591" y="24"/>
                </a:lnTo>
                <a:cubicBezTo>
                  <a:pt x="55803" y="779"/>
                  <a:pt x="55756" y="1582"/>
                  <a:pt x="55473" y="2313"/>
                </a:cubicBezTo>
                <a:cubicBezTo>
                  <a:pt x="54907" y="3776"/>
                  <a:pt x="53538" y="4767"/>
                  <a:pt x="51957" y="4838"/>
                </a:cubicBezTo>
                <a:cubicBezTo>
                  <a:pt x="51920" y="4839"/>
                  <a:pt x="51884" y="4839"/>
                  <a:pt x="51848" y="4839"/>
                </a:cubicBezTo>
                <a:cubicBezTo>
                  <a:pt x="49354" y="4839"/>
                  <a:pt x="47507" y="2466"/>
                  <a:pt x="48158" y="24"/>
                </a:cubicBezTo>
                <a:lnTo>
                  <a:pt x="44430" y="24"/>
                </a:lnTo>
                <a:cubicBezTo>
                  <a:pt x="44643" y="779"/>
                  <a:pt x="44595" y="1582"/>
                  <a:pt x="44289" y="2313"/>
                </a:cubicBezTo>
                <a:cubicBezTo>
                  <a:pt x="43746" y="3776"/>
                  <a:pt x="42354" y="4767"/>
                  <a:pt x="40797" y="4838"/>
                </a:cubicBezTo>
                <a:cubicBezTo>
                  <a:pt x="40760" y="4839"/>
                  <a:pt x="40723" y="4839"/>
                  <a:pt x="40686" y="4839"/>
                </a:cubicBezTo>
                <a:cubicBezTo>
                  <a:pt x="38171" y="4839"/>
                  <a:pt x="36347" y="2466"/>
                  <a:pt x="36998" y="24"/>
                </a:cubicBezTo>
                <a:lnTo>
                  <a:pt x="33246" y="24"/>
                </a:lnTo>
                <a:cubicBezTo>
                  <a:pt x="33458" y="779"/>
                  <a:pt x="33411" y="1582"/>
                  <a:pt x="33128" y="2313"/>
                </a:cubicBezTo>
                <a:cubicBezTo>
                  <a:pt x="32562" y="3776"/>
                  <a:pt x="31193" y="4767"/>
                  <a:pt x="29636" y="4838"/>
                </a:cubicBezTo>
                <a:cubicBezTo>
                  <a:pt x="29599" y="4839"/>
                  <a:pt x="29563" y="4839"/>
                  <a:pt x="29526" y="4839"/>
                </a:cubicBezTo>
                <a:cubicBezTo>
                  <a:pt x="27010" y="4839"/>
                  <a:pt x="25162" y="2443"/>
                  <a:pt x="25814" y="24"/>
                </a:cubicBezTo>
                <a:lnTo>
                  <a:pt x="22086" y="24"/>
                </a:lnTo>
                <a:cubicBezTo>
                  <a:pt x="22274" y="779"/>
                  <a:pt x="22251" y="1582"/>
                  <a:pt x="21944" y="2313"/>
                </a:cubicBezTo>
                <a:cubicBezTo>
                  <a:pt x="21401" y="3776"/>
                  <a:pt x="20009" y="4767"/>
                  <a:pt x="18452" y="4838"/>
                </a:cubicBezTo>
                <a:cubicBezTo>
                  <a:pt x="18427" y="4838"/>
                  <a:pt x="18402" y="4838"/>
                  <a:pt x="18378" y="4838"/>
                </a:cubicBezTo>
                <a:cubicBezTo>
                  <a:pt x="15844" y="4838"/>
                  <a:pt x="13999" y="2454"/>
                  <a:pt x="14653" y="24"/>
                </a:cubicBezTo>
                <a:lnTo>
                  <a:pt x="10901" y="24"/>
                </a:lnTo>
                <a:cubicBezTo>
                  <a:pt x="11114" y="779"/>
                  <a:pt x="11067" y="1582"/>
                  <a:pt x="10783" y="2313"/>
                </a:cubicBezTo>
                <a:cubicBezTo>
                  <a:pt x="10217" y="3776"/>
                  <a:pt x="8849" y="4767"/>
                  <a:pt x="7268" y="4838"/>
                </a:cubicBezTo>
                <a:cubicBezTo>
                  <a:pt x="7231" y="4839"/>
                  <a:pt x="7195" y="4839"/>
                  <a:pt x="7158" y="4839"/>
                </a:cubicBezTo>
                <a:cubicBezTo>
                  <a:pt x="4665" y="4839"/>
                  <a:pt x="2818" y="2466"/>
                  <a:pt x="3469" y="24"/>
                </a:cubicBezTo>
                <a:lnTo>
                  <a:pt x="0" y="24"/>
                </a:lnTo>
                <a:lnTo>
                  <a:pt x="0" y="136901"/>
                </a:lnTo>
                <a:lnTo>
                  <a:pt x="215496" y="136901"/>
                </a:lnTo>
                <a:lnTo>
                  <a:pt x="215496" y="24"/>
                </a:lnTo>
                <a:lnTo>
                  <a:pt x="212027" y="24"/>
                </a:lnTo>
                <a:cubicBezTo>
                  <a:pt x="212240" y="779"/>
                  <a:pt x="212193" y="1582"/>
                  <a:pt x="211909" y="2313"/>
                </a:cubicBezTo>
                <a:cubicBezTo>
                  <a:pt x="211343" y="3776"/>
                  <a:pt x="209951" y="4767"/>
                  <a:pt x="208394" y="4838"/>
                </a:cubicBezTo>
                <a:cubicBezTo>
                  <a:pt x="208357" y="4839"/>
                  <a:pt x="208321" y="4839"/>
                  <a:pt x="208284" y="4839"/>
                </a:cubicBezTo>
                <a:cubicBezTo>
                  <a:pt x="205791" y="4839"/>
                  <a:pt x="203944" y="2466"/>
                  <a:pt x="204595" y="24"/>
                </a:cubicBezTo>
                <a:lnTo>
                  <a:pt x="200843" y="24"/>
                </a:lnTo>
                <a:cubicBezTo>
                  <a:pt x="201056" y="779"/>
                  <a:pt x="201008" y="1582"/>
                  <a:pt x="200725" y="2313"/>
                </a:cubicBezTo>
                <a:cubicBezTo>
                  <a:pt x="200159" y="3776"/>
                  <a:pt x="198790" y="4767"/>
                  <a:pt x="197233" y="4838"/>
                </a:cubicBezTo>
                <a:cubicBezTo>
                  <a:pt x="197196" y="4839"/>
                  <a:pt x="197160" y="4839"/>
                  <a:pt x="197124" y="4839"/>
                </a:cubicBezTo>
                <a:cubicBezTo>
                  <a:pt x="194608" y="4839"/>
                  <a:pt x="192783" y="2443"/>
                  <a:pt x="193411" y="24"/>
                </a:cubicBezTo>
                <a:lnTo>
                  <a:pt x="189683" y="24"/>
                </a:lnTo>
                <a:cubicBezTo>
                  <a:pt x="189895" y="779"/>
                  <a:pt x="189848" y="1582"/>
                  <a:pt x="189541" y="2313"/>
                </a:cubicBezTo>
                <a:cubicBezTo>
                  <a:pt x="188998" y="3776"/>
                  <a:pt x="187606" y="4767"/>
                  <a:pt x="186049" y="4838"/>
                </a:cubicBezTo>
                <a:cubicBezTo>
                  <a:pt x="186024" y="4838"/>
                  <a:pt x="186000" y="4838"/>
                  <a:pt x="185975" y="4838"/>
                </a:cubicBezTo>
                <a:cubicBezTo>
                  <a:pt x="183464" y="4838"/>
                  <a:pt x="181596" y="2454"/>
                  <a:pt x="182250" y="24"/>
                </a:cubicBezTo>
                <a:lnTo>
                  <a:pt x="178498" y="24"/>
                </a:lnTo>
                <a:cubicBezTo>
                  <a:pt x="178711" y="779"/>
                  <a:pt x="178664" y="1582"/>
                  <a:pt x="178357" y="2313"/>
                </a:cubicBezTo>
                <a:cubicBezTo>
                  <a:pt x="177814" y="3776"/>
                  <a:pt x="176422" y="4767"/>
                  <a:pt x="174865" y="4838"/>
                </a:cubicBezTo>
                <a:cubicBezTo>
                  <a:pt x="174840" y="4838"/>
                  <a:pt x="174816" y="4838"/>
                  <a:pt x="174791" y="4838"/>
                </a:cubicBezTo>
                <a:cubicBezTo>
                  <a:pt x="172280" y="4838"/>
                  <a:pt x="170412" y="2454"/>
                  <a:pt x="171066" y="1"/>
                </a:cubicBezTo>
                <a:lnTo>
                  <a:pt x="167338" y="1"/>
                </a:lnTo>
                <a:cubicBezTo>
                  <a:pt x="167550" y="779"/>
                  <a:pt x="167503" y="1582"/>
                  <a:pt x="167196" y="2313"/>
                </a:cubicBezTo>
                <a:cubicBezTo>
                  <a:pt x="166654" y="3776"/>
                  <a:pt x="165262" y="4767"/>
                  <a:pt x="163704" y="4814"/>
                </a:cubicBezTo>
                <a:cubicBezTo>
                  <a:pt x="163668" y="4815"/>
                  <a:pt x="163631" y="4816"/>
                  <a:pt x="163595" y="4816"/>
                </a:cubicBezTo>
                <a:cubicBezTo>
                  <a:pt x="161102" y="4816"/>
                  <a:pt x="159278" y="2443"/>
                  <a:pt x="159905" y="24"/>
                </a:cubicBezTo>
                <a:lnTo>
                  <a:pt x="156154" y="24"/>
                </a:lnTo>
                <a:cubicBezTo>
                  <a:pt x="156366" y="779"/>
                  <a:pt x="156319" y="1582"/>
                  <a:pt x="156036" y="2313"/>
                </a:cubicBezTo>
                <a:cubicBezTo>
                  <a:pt x="155470" y="3776"/>
                  <a:pt x="154101" y="4767"/>
                  <a:pt x="152544" y="4838"/>
                </a:cubicBezTo>
                <a:cubicBezTo>
                  <a:pt x="152507" y="4839"/>
                  <a:pt x="152470" y="4839"/>
                  <a:pt x="152433" y="4839"/>
                </a:cubicBezTo>
                <a:cubicBezTo>
                  <a:pt x="149918" y="4839"/>
                  <a:pt x="148094" y="2466"/>
                  <a:pt x="148745" y="24"/>
                </a:cubicBezTo>
                <a:lnTo>
                  <a:pt x="144993" y="24"/>
                </a:lnTo>
                <a:cubicBezTo>
                  <a:pt x="145206" y="779"/>
                  <a:pt x="145158" y="1582"/>
                  <a:pt x="144875" y="2313"/>
                </a:cubicBezTo>
                <a:cubicBezTo>
                  <a:pt x="144309" y="3776"/>
                  <a:pt x="142940" y="4767"/>
                  <a:pt x="141360" y="4838"/>
                </a:cubicBezTo>
                <a:cubicBezTo>
                  <a:pt x="141323" y="4839"/>
                  <a:pt x="141286" y="4839"/>
                  <a:pt x="141250" y="4839"/>
                </a:cubicBezTo>
                <a:cubicBezTo>
                  <a:pt x="138757" y="4839"/>
                  <a:pt x="136910" y="2466"/>
                  <a:pt x="137561" y="24"/>
                </a:cubicBezTo>
                <a:lnTo>
                  <a:pt x="133809" y="24"/>
                </a:lnTo>
                <a:cubicBezTo>
                  <a:pt x="134021" y="779"/>
                  <a:pt x="133974" y="1582"/>
                  <a:pt x="133691" y="2313"/>
                </a:cubicBezTo>
                <a:cubicBezTo>
                  <a:pt x="133125" y="3776"/>
                  <a:pt x="131756" y="4767"/>
                  <a:pt x="130175" y="4838"/>
                </a:cubicBezTo>
                <a:cubicBezTo>
                  <a:pt x="130139" y="4839"/>
                  <a:pt x="130103" y="4839"/>
                  <a:pt x="130067" y="4839"/>
                </a:cubicBezTo>
                <a:cubicBezTo>
                  <a:pt x="127573" y="4839"/>
                  <a:pt x="125725" y="2443"/>
                  <a:pt x="126377" y="24"/>
                </a:cubicBezTo>
                <a:lnTo>
                  <a:pt x="122649" y="24"/>
                </a:lnTo>
                <a:cubicBezTo>
                  <a:pt x="122837" y="779"/>
                  <a:pt x="122790" y="1582"/>
                  <a:pt x="122507" y="2313"/>
                </a:cubicBezTo>
                <a:cubicBezTo>
                  <a:pt x="121941" y="3776"/>
                  <a:pt x="120572" y="4767"/>
                  <a:pt x="119015" y="4838"/>
                </a:cubicBezTo>
                <a:cubicBezTo>
                  <a:pt x="118990" y="4838"/>
                  <a:pt x="118965" y="4838"/>
                  <a:pt x="118941" y="4838"/>
                </a:cubicBezTo>
                <a:cubicBezTo>
                  <a:pt x="116407" y="4838"/>
                  <a:pt x="114562" y="2454"/>
                  <a:pt x="115216" y="24"/>
                </a:cubicBezTo>
                <a:lnTo>
                  <a:pt x="111464" y="24"/>
                </a:lnTo>
                <a:cubicBezTo>
                  <a:pt x="111677" y="779"/>
                  <a:pt x="111630" y="1582"/>
                  <a:pt x="111346" y="2313"/>
                </a:cubicBezTo>
                <a:cubicBezTo>
                  <a:pt x="110780" y="3776"/>
                  <a:pt x="109388" y="4767"/>
                  <a:pt x="107831" y="4838"/>
                </a:cubicBezTo>
                <a:cubicBezTo>
                  <a:pt x="107794" y="4839"/>
                  <a:pt x="107758" y="4839"/>
                  <a:pt x="107721" y="4839"/>
                </a:cubicBezTo>
                <a:cubicBezTo>
                  <a:pt x="105228" y="4839"/>
                  <a:pt x="103381" y="2466"/>
                  <a:pt x="104032" y="24"/>
                </a:cubicBezTo>
                <a:lnTo>
                  <a:pt x="100304" y="24"/>
                </a:lnTo>
                <a:cubicBezTo>
                  <a:pt x="100493" y="779"/>
                  <a:pt x="100445" y="1582"/>
                  <a:pt x="100162" y="2313"/>
                </a:cubicBezTo>
                <a:cubicBezTo>
                  <a:pt x="99596" y="3776"/>
                  <a:pt x="98227" y="4767"/>
                  <a:pt x="96670" y="4838"/>
                </a:cubicBezTo>
                <a:cubicBezTo>
                  <a:pt x="96633" y="4839"/>
                  <a:pt x="96597" y="4839"/>
                  <a:pt x="96561" y="4839"/>
                </a:cubicBezTo>
                <a:cubicBezTo>
                  <a:pt x="94045" y="4839"/>
                  <a:pt x="92220" y="2443"/>
                  <a:pt x="92871" y="24"/>
                </a:cubicBezTo>
                <a:lnTo>
                  <a:pt x="89120" y="24"/>
                </a:lnTo>
                <a:cubicBezTo>
                  <a:pt x="89332" y="779"/>
                  <a:pt x="89285" y="1582"/>
                  <a:pt x="89002" y="2313"/>
                </a:cubicBezTo>
                <a:cubicBezTo>
                  <a:pt x="88435" y="3776"/>
                  <a:pt x="87067" y="4767"/>
                  <a:pt x="85510" y="4838"/>
                </a:cubicBezTo>
                <a:cubicBezTo>
                  <a:pt x="85485" y="4838"/>
                  <a:pt x="85460" y="4838"/>
                  <a:pt x="85435" y="4838"/>
                </a:cubicBezTo>
                <a:cubicBezTo>
                  <a:pt x="82901" y="4838"/>
                  <a:pt x="81033" y="2454"/>
                  <a:pt x="81687" y="24"/>
                </a:cubicBezTo>
                <a:lnTo>
                  <a:pt x="77936" y="24"/>
                </a:lnTo>
                <a:cubicBezTo>
                  <a:pt x="78148" y="779"/>
                  <a:pt x="78101" y="1582"/>
                  <a:pt x="77818" y="2313"/>
                </a:cubicBezTo>
                <a:cubicBezTo>
                  <a:pt x="77251" y="3776"/>
                  <a:pt x="75883" y="4767"/>
                  <a:pt x="74325" y="4838"/>
                </a:cubicBezTo>
                <a:cubicBezTo>
                  <a:pt x="74301" y="4838"/>
                  <a:pt x="74276" y="4838"/>
                  <a:pt x="74251" y="4838"/>
                </a:cubicBezTo>
                <a:cubicBezTo>
                  <a:pt x="71717" y="4838"/>
                  <a:pt x="69872" y="2454"/>
                  <a:pt x="7050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6" name="Google Shape;966;p13"/>
          <p:cNvSpPr/>
          <p:nvPr/>
        </p:nvSpPr>
        <p:spPr>
          <a:xfrm>
            <a:off x="9473539" y="3767160"/>
            <a:ext cx="20867" cy="20125"/>
          </a:xfrm>
          <a:custGeom>
            <a:avLst/>
            <a:gdLst/>
            <a:ahLst/>
            <a:cxnLst/>
            <a:rect l="l" t="t" r="r" b="b"/>
            <a:pathLst>
              <a:path w="591" h="570" extrusionOk="0">
                <a:moveTo>
                  <a:pt x="320" y="0"/>
                </a:moveTo>
                <a:cubicBezTo>
                  <a:pt x="308" y="0"/>
                  <a:pt x="296" y="1"/>
                  <a:pt x="284" y="3"/>
                </a:cubicBezTo>
                <a:cubicBezTo>
                  <a:pt x="119" y="3"/>
                  <a:pt x="1" y="145"/>
                  <a:pt x="1" y="310"/>
                </a:cubicBezTo>
                <a:cubicBezTo>
                  <a:pt x="24" y="452"/>
                  <a:pt x="142" y="570"/>
                  <a:pt x="308" y="570"/>
                </a:cubicBezTo>
                <a:cubicBezTo>
                  <a:pt x="473" y="570"/>
                  <a:pt x="591" y="428"/>
                  <a:pt x="567" y="263"/>
                </a:cubicBezTo>
                <a:cubicBezTo>
                  <a:pt x="567" y="112"/>
                  <a:pt x="449" y="0"/>
                  <a:pt x="32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13"/>
          <p:cNvSpPr txBox="1">
            <a:spLocks noGrp="1"/>
          </p:cNvSpPr>
          <p:nvPr>
            <p:ph type="title"/>
          </p:nvPr>
        </p:nvSpPr>
        <p:spPr>
          <a:xfrm>
            <a:off x="950967" y="780692"/>
            <a:ext cx="10344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r>
              <a:rPr lang="en-US"/>
              <a:t>Click to edit Master title style</a:t>
            </a:r>
            <a:endParaRPr/>
          </a:p>
        </p:txBody>
      </p:sp>
      <p:sp>
        <p:nvSpPr>
          <p:cNvPr id="968" name="Google Shape;968;p13">
            <a:hlinkClick r:id="rId2" action="ppaction://hlinksldjump"/>
          </p:cNvPr>
          <p:cNvSpPr txBox="1">
            <a:spLocks noGrp="1"/>
          </p:cNvSpPr>
          <p:nvPr>
            <p:ph type="title" idx="2"/>
          </p:nvPr>
        </p:nvSpPr>
        <p:spPr>
          <a:xfrm>
            <a:off x="2648079" y="2412951"/>
            <a:ext cx="1866800" cy="4700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sz="2667" b="0">
                <a:solidFill>
                  <a:schemeClr val="dk2"/>
                </a:solidFill>
                <a:latin typeface="Cabin"/>
                <a:ea typeface="Cabin"/>
                <a:cs typeface="Cabin"/>
                <a:sym typeface="Cabin"/>
              </a:defRPr>
            </a:lvl1pPr>
            <a:lvl2pPr lvl="1">
              <a:spcBef>
                <a:spcPts val="0"/>
              </a:spcBef>
              <a:spcAft>
                <a:spcPts val="0"/>
              </a:spcAft>
              <a:buSzPts val="2800"/>
              <a:buNone/>
              <a:defRPr>
                <a:latin typeface="Cabin"/>
                <a:ea typeface="Cabin"/>
                <a:cs typeface="Cabin"/>
                <a:sym typeface="Cabin"/>
              </a:defRPr>
            </a:lvl2pPr>
            <a:lvl3pPr lvl="2">
              <a:spcBef>
                <a:spcPts val="0"/>
              </a:spcBef>
              <a:spcAft>
                <a:spcPts val="0"/>
              </a:spcAft>
              <a:buSzPts val="2800"/>
              <a:buNone/>
              <a:defRPr>
                <a:latin typeface="Cabin"/>
                <a:ea typeface="Cabin"/>
                <a:cs typeface="Cabin"/>
                <a:sym typeface="Cabin"/>
              </a:defRPr>
            </a:lvl3pPr>
            <a:lvl4pPr lvl="3">
              <a:spcBef>
                <a:spcPts val="0"/>
              </a:spcBef>
              <a:spcAft>
                <a:spcPts val="0"/>
              </a:spcAft>
              <a:buSzPts val="2800"/>
              <a:buNone/>
              <a:defRPr>
                <a:latin typeface="Cabin"/>
                <a:ea typeface="Cabin"/>
                <a:cs typeface="Cabin"/>
                <a:sym typeface="Cabin"/>
              </a:defRPr>
            </a:lvl4pPr>
            <a:lvl5pPr lvl="4">
              <a:spcBef>
                <a:spcPts val="0"/>
              </a:spcBef>
              <a:spcAft>
                <a:spcPts val="0"/>
              </a:spcAft>
              <a:buSzPts val="2800"/>
              <a:buNone/>
              <a:defRPr>
                <a:latin typeface="Cabin"/>
                <a:ea typeface="Cabin"/>
                <a:cs typeface="Cabin"/>
                <a:sym typeface="Cabin"/>
              </a:defRPr>
            </a:lvl5pPr>
            <a:lvl6pPr lvl="5">
              <a:spcBef>
                <a:spcPts val="0"/>
              </a:spcBef>
              <a:spcAft>
                <a:spcPts val="0"/>
              </a:spcAft>
              <a:buSzPts val="2800"/>
              <a:buNone/>
              <a:defRPr>
                <a:latin typeface="Cabin"/>
                <a:ea typeface="Cabin"/>
                <a:cs typeface="Cabin"/>
                <a:sym typeface="Cabin"/>
              </a:defRPr>
            </a:lvl6pPr>
            <a:lvl7pPr lvl="6">
              <a:spcBef>
                <a:spcPts val="0"/>
              </a:spcBef>
              <a:spcAft>
                <a:spcPts val="0"/>
              </a:spcAft>
              <a:buSzPts val="2800"/>
              <a:buNone/>
              <a:defRPr>
                <a:latin typeface="Cabin"/>
                <a:ea typeface="Cabin"/>
                <a:cs typeface="Cabin"/>
                <a:sym typeface="Cabin"/>
              </a:defRPr>
            </a:lvl7pPr>
            <a:lvl8pPr lvl="7">
              <a:spcBef>
                <a:spcPts val="0"/>
              </a:spcBef>
              <a:spcAft>
                <a:spcPts val="0"/>
              </a:spcAft>
              <a:buSzPts val="2800"/>
              <a:buNone/>
              <a:defRPr>
                <a:latin typeface="Cabin"/>
                <a:ea typeface="Cabin"/>
                <a:cs typeface="Cabin"/>
                <a:sym typeface="Cabin"/>
              </a:defRPr>
            </a:lvl8pPr>
            <a:lvl9pPr lvl="8">
              <a:spcBef>
                <a:spcPts val="0"/>
              </a:spcBef>
              <a:spcAft>
                <a:spcPts val="0"/>
              </a:spcAft>
              <a:buSzPts val="2800"/>
              <a:buNone/>
              <a:defRPr>
                <a:latin typeface="Cabin"/>
                <a:ea typeface="Cabin"/>
                <a:cs typeface="Cabin"/>
                <a:sym typeface="Cabin"/>
              </a:defRPr>
            </a:lvl9pPr>
          </a:lstStyle>
          <a:p>
            <a:r>
              <a:rPr lang="en-US"/>
              <a:t>Click to edit Master title style</a:t>
            </a:r>
            <a:endParaRPr/>
          </a:p>
        </p:txBody>
      </p:sp>
      <p:sp>
        <p:nvSpPr>
          <p:cNvPr id="969" name="Google Shape;969;p13"/>
          <p:cNvSpPr txBox="1">
            <a:spLocks noGrp="1"/>
          </p:cNvSpPr>
          <p:nvPr>
            <p:ph type="title" idx="3"/>
          </p:nvPr>
        </p:nvSpPr>
        <p:spPr>
          <a:xfrm>
            <a:off x="5737353" y="2412951"/>
            <a:ext cx="1866800" cy="47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0">
                <a:solidFill>
                  <a:schemeClr val="dk2"/>
                </a:solidFill>
                <a:latin typeface="Cabin"/>
                <a:ea typeface="Cabin"/>
                <a:cs typeface="Cabin"/>
                <a:sym typeface="Cabin"/>
              </a:defRPr>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r>
              <a:rPr lang="en-US"/>
              <a:t>Click to edit Master title style</a:t>
            </a:r>
            <a:endParaRPr/>
          </a:p>
        </p:txBody>
      </p:sp>
      <p:sp>
        <p:nvSpPr>
          <p:cNvPr id="970" name="Google Shape;970;p13"/>
          <p:cNvSpPr txBox="1">
            <a:spLocks noGrp="1"/>
          </p:cNvSpPr>
          <p:nvPr>
            <p:ph type="title" idx="4"/>
          </p:nvPr>
        </p:nvSpPr>
        <p:spPr>
          <a:xfrm>
            <a:off x="8826629" y="2412951"/>
            <a:ext cx="1866800" cy="4700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667" b="0">
                <a:solidFill>
                  <a:schemeClr val="dk2"/>
                </a:solidFill>
                <a:latin typeface="Cabin"/>
                <a:ea typeface="Cabin"/>
                <a:cs typeface="Cabin"/>
                <a:sym typeface="Cabin"/>
              </a:defRPr>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r>
              <a:rPr lang="en-US"/>
              <a:t>Click to edit Master title style</a:t>
            </a:r>
            <a:endParaRPr/>
          </a:p>
        </p:txBody>
      </p:sp>
      <p:sp>
        <p:nvSpPr>
          <p:cNvPr id="971" name="Google Shape;971;p13">
            <a:hlinkClick r:id="rId3" action="ppaction://hlinksldjump"/>
          </p:cNvPr>
          <p:cNvSpPr txBox="1">
            <a:spLocks noGrp="1"/>
          </p:cNvSpPr>
          <p:nvPr>
            <p:ph type="title" idx="5"/>
          </p:nvPr>
        </p:nvSpPr>
        <p:spPr>
          <a:xfrm>
            <a:off x="1506527" y="4146501"/>
            <a:ext cx="1866800" cy="47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667" b="0">
                <a:solidFill>
                  <a:schemeClr val="dk2"/>
                </a:solidFill>
                <a:latin typeface="Cabin"/>
                <a:ea typeface="Cabin"/>
                <a:cs typeface="Cabin"/>
                <a:sym typeface="Cabin"/>
              </a:defRPr>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r>
              <a:rPr lang="en-US"/>
              <a:t>Click to edit Master title style</a:t>
            </a:r>
            <a:endParaRPr/>
          </a:p>
        </p:txBody>
      </p:sp>
      <p:sp>
        <p:nvSpPr>
          <p:cNvPr id="972" name="Google Shape;972;p13">
            <a:hlinkClick r:id="" action="ppaction://noaction"/>
          </p:cNvPr>
          <p:cNvSpPr txBox="1">
            <a:spLocks noGrp="1"/>
          </p:cNvSpPr>
          <p:nvPr>
            <p:ph type="title" idx="6"/>
          </p:nvPr>
        </p:nvSpPr>
        <p:spPr>
          <a:xfrm>
            <a:off x="4595801" y="4146501"/>
            <a:ext cx="1866800" cy="47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667" b="0">
                <a:solidFill>
                  <a:schemeClr val="dk2"/>
                </a:solidFill>
                <a:latin typeface="Cabin"/>
                <a:ea typeface="Cabin"/>
                <a:cs typeface="Cabin"/>
                <a:sym typeface="Cabin"/>
              </a:defRPr>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r>
              <a:rPr lang="en-US"/>
              <a:t>Click to edit Master title style</a:t>
            </a:r>
            <a:endParaRPr/>
          </a:p>
        </p:txBody>
      </p:sp>
      <p:sp>
        <p:nvSpPr>
          <p:cNvPr id="973" name="Google Shape;973;p13"/>
          <p:cNvSpPr txBox="1">
            <a:spLocks noGrp="1"/>
          </p:cNvSpPr>
          <p:nvPr>
            <p:ph type="title" idx="7"/>
          </p:nvPr>
        </p:nvSpPr>
        <p:spPr>
          <a:xfrm>
            <a:off x="7685076" y="4146501"/>
            <a:ext cx="1866800" cy="47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2667" b="0">
                <a:solidFill>
                  <a:schemeClr val="dk2"/>
                </a:solidFill>
                <a:latin typeface="Cabin"/>
                <a:ea typeface="Cabin"/>
                <a:cs typeface="Cabin"/>
                <a:sym typeface="Cabin"/>
              </a:defRPr>
            </a:lvl1pPr>
            <a:lvl2pPr lvl="1" rtl="0">
              <a:spcBef>
                <a:spcPts val="0"/>
              </a:spcBef>
              <a:spcAft>
                <a:spcPts val="0"/>
              </a:spcAft>
              <a:buSzPts val="2800"/>
              <a:buNone/>
              <a:defRPr>
                <a:latin typeface="Cabin"/>
                <a:ea typeface="Cabin"/>
                <a:cs typeface="Cabin"/>
                <a:sym typeface="Cabin"/>
              </a:defRPr>
            </a:lvl2pPr>
            <a:lvl3pPr lvl="2" rtl="0">
              <a:spcBef>
                <a:spcPts val="0"/>
              </a:spcBef>
              <a:spcAft>
                <a:spcPts val="0"/>
              </a:spcAft>
              <a:buSzPts val="2800"/>
              <a:buNone/>
              <a:defRPr>
                <a:latin typeface="Cabin"/>
                <a:ea typeface="Cabin"/>
                <a:cs typeface="Cabin"/>
                <a:sym typeface="Cabin"/>
              </a:defRPr>
            </a:lvl3pPr>
            <a:lvl4pPr lvl="3" rtl="0">
              <a:spcBef>
                <a:spcPts val="0"/>
              </a:spcBef>
              <a:spcAft>
                <a:spcPts val="0"/>
              </a:spcAft>
              <a:buSzPts val="2800"/>
              <a:buNone/>
              <a:defRPr>
                <a:latin typeface="Cabin"/>
                <a:ea typeface="Cabin"/>
                <a:cs typeface="Cabin"/>
                <a:sym typeface="Cabin"/>
              </a:defRPr>
            </a:lvl4pPr>
            <a:lvl5pPr lvl="4" rtl="0">
              <a:spcBef>
                <a:spcPts val="0"/>
              </a:spcBef>
              <a:spcAft>
                <a:spcPts val="0"/>
              </a:spcAft>
              <a:buSzPts val="2800"/>
              <a:buNone/>
              <a:defRPr>
                <a:latin typeface="Cabin"/>
                <a:ea typeface="Cabin"/>
                <a:cs typeface="Cabin"/>
                <a:sym typeface="Cabin"/>
              </a:defRPr>
            </a:lvl5pPr>
            <a:lvl6pPr lvl="5" rtl="0">
              <a:spcBef>
                <a:spcPts val="0"/>
              </a:spcBef>
              <a:spcAft>
                <a:spcPts val="0"/>
              </a:spcAft>
              <a:buSzPts val="2800"/>
              <a:buNone/>
              <a:defRPr>
                <a:latin typeface="Cabin"/>
                <a:ea typeface="Cabin"/>
                <a:cs typeface="Cabin"/>
                <a:sym typeface="Cabin"/>
              </a:defRPr>
            </a:lvl6pPr>
            <a:lvl7pPr lvl="6" rtl="0">
              <a:spcBef>
                <a:spcPts val="0"/>
              </a:spcBef>
              <a:spcAft>
                <a:spcPts val="0"/>
              </a:spcAft>
              <a:buSzPts val="2800"/>
              <a:buNone/>
              <a:defRPr>
                <a:latin typeface="Cabin"/>
                <a:ea typeface="Cabin"/>
                <a:cs typeface="Cabin"/>
                <a:sym typeface="Cabin"/>
              </a:defRPr>
            </a:lvl7pPr>
            <a:lvl8pPr lvl="7" rtl="0">
              <a:spcBef>
                <a:spcPts val="0"/>
              </a:spcBef>
              <a:spcAft>
                <a:spcPts val="0"/>
              </a:spcAft>
              <a:buSzPts val="2800"/>
              <a:buNone/>
              <a:defRPr>
                <a:latin typeface="Cabin"/>
                <a:ea typeface="Cabin"/>
                <a:cs typeface="Cabin"/>
                <a:sym typeface="Cabin"/>
              </a:defRPr>
            </a:lvl8pPr>
            <a:lvl9pPr lvl="8" rtl="0">
              <a:spcBef>
                <a:spcPts val="0"/>
              </a:spcBef>
              <a:spcAft>
                <a:spcPts val="0"/>
              </a:spcAft>
              <a:buSzPts val="2800"/>
              <a:buNone/>
              <a:defRPr>
                <a:latin typeface="Cabin"/>
                <a:ea typeface="Cabin"/>
                <a:cs typeface="Cabin"/>
                <a:sym typeface="Cabin"/>
              </a:defRPr>
            </a:lvl9pPr>
          </a:lstStyle>
          <a:p>
            <a:r>
              <a:rPr lang="en-US"/>
              <a:t>Click to edit Master title style</a:t>
            </a:r>
            <a:endParaRPr/>
          </a:p>
        </p:txBody>
      </p:sp>
      <p:sp>
        <p:nvSpPr>
          <p:cNvPr id="974" name="Google Shape;974;p13"/>
          <p:cNvSpPr/>
          <p:nvPr/>
        </p:nvSpPr>
        <p:spPr>
          <a:xfrm>
            <a:off x="9500598" y="1108716"/>
            <a:ext cx="146537" cy="147813"/>
          </a:xfrm>
          <a:custGeom>
            <a:avLst/>
            <a:gdLst/>
            <a:ahLst/>
            <a:cxnLst/>
            <a:rect l="l" t="t" r="r" b="b"/>
            <a:pathLst>
              <a:path w="2738" h="2762" extrusionOk="0">
                <a:moveTo>
                  <a:pt x="1369" y="0"/>
                </a:moveTo>
                <a:cubicBezTo>
                  <a:pt x="614" y="0"/>
                  <a:pt x="0" y="614"/>
                  <a:pt x="0" y="1369"/>
                </a:cubicBezTo>
                <a:cubicBezTo>
                  <a:pt x="0" y="2124"/>
                  <a:pt x="614" y="2761"/>
                  <a:pt x="1369" y="2761"/>
                </a:cubicBezTo>
                <a:cubicBezTo>
                  <a:pt x="2124" y="2761"/>
                  <a:pt x="2737" y="2124"/>
                  <a:pt x="2737" y="1369"/>
                </a:cubicBezTo>
                <a:cubicBezTo>
                  <a:pt x="2737" y="614"/>
                  <a:pt x="2124" y="0"/>
                  <a:pt x="1369" y="0"/>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5" name="Google Shape;975;p13"/>
          <p:cNvGrpSpPr/>
          <p:nvPr/>
        </p:nvGrpSpPr>
        <p:grpSpPr>
          <a:xfrm>
            <a:off x="1131975" y="4121645"/>
            <a:ext cx="957288" cy="1705624"/>
            <a:chOff x="848981" y="3091234"/>
            <a:chExt cx="717966" cy="1279218"/>
          </a:xfrm>
        </p:grpSpPr>
        <p:grpSp>
          <p:nvGrpSpPr>
            <p:cNvPr id="976" name="Google Shape;976;p13"/>
            <p:cNvGrpSpPr/>
            <p:nvPr/>
          </p:nvGrpSpPr>
          <p:grpSpPr>
            <a:xfrm>
              <a:off x="848981" y="3794879"/>
              <a:ext cx="717966" cy="575573"/>
              <a:chOff x="2905824" y="3732667"/>
              <a:chExt cx="538609" cy="431788"/>
            </a:xfrm>
          </p:grpSpPr>
          <p:sp>
            <p:nvSpPr>
              <p:cNvPr id="977" name="Google Shape;977;p13"/>
              <p:cNvSpPr/>
              <p:nvPr/>
            </p:nvSpPr>
            <p:spPr>
              <a:xfrm>
                <a:off x="2905824" y="3732667"/>
                <a:ext cx="46261" cy="46896"/>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3"/>
              <p:cNvSpPr/>
              <p:nvPr/>
            </p:nvSpPr>
            <p:spPr>
              <a:xfrm>
                <a:off x="3369415" y="4089437"/>
                <a:ext cx="75018" cy="75018"/>
              </a:xfrm>
              <a:custGeom>
                <a:avLst/>
                <a:gdLst/>
                <a:ahLst/>
                <a:cxnLst/>
                <a:rect l="l" t="t" r="r" b="b"/>
                <a:pathLst>
                  <a:path w="2833" h="2833" extrusionOk="0">
                    <a:moveTo>
                      <a:pt x="1416" y="1"/>
                    </a:moveTo>
                    <a:cubicBezTo>
                      <a:pt x="638" y="1"/>
                      <a:pt x="1" y="638"/>
                      <a:pt x="1" y="1416"/>
                    </a:cubicBezTo>
                    <a:cubicBezTo>
                      <a:pt x="1" y="2195"/>
                      <a:pt x="638" y="2832"/>
                      <a:pt x="1416" y="2832"/>
                    </a:cubicBezTo>
                    <a:cubicBezTo>
                      <a:pt x="2195" y="2832"/>
                      <a:pt x="2832" y="2195"/>
                      <a:pt x="2832" y="1416"/>
                    </a:cubicBezTo>
                    <a:cubicBezTo>
                      <a:pt x="2832" y="638"/>
                      <a:pt x="2195" y="1"/>
                      <a:pt x="1416"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9" name="Google Shape;979;p13"/>
            <p:cNvSpPr/>
            <p:nvPr/>
          </p:nvSpPr>
          <p:spPr>
            <a:xfrm>
              <a:off x="1120014" y="3091234"/>
              <a:ext cx="90783" cy="92030"/>
            </a:xfrm>
            <a:custGeom>
              <a:avLst/>
              <a:gdLst/>
              <a:ahLst/>
              <a:cxnLst/>
              <a:rect l="l" t="t" r="r" b="b"/>
              <a:pathLst>
                <a:path w="1747" h="1771" extrusionOk="0">
                  <a:moveTo>
                    <a:pt x="873" y="1"/>
                  </a:moveTo>
                  <a:cubicBezTo>
                    <a:pt x="378" y="1"/>
                    <a:pt x="0" y="402"/>
                    <a:pt x="0" y="874"/>
                  </a:cubicBezTo>
                  <a:cubicBezTo>
                    <a:pt x="0" y="1369"/>
                    <a:pt x="378" y="1770"/>
                    <a:pt x="873" y="1770"/>
                  </a:cubicBezTo>
                  <a:cubicBezTo>
                    <a:pt x="1369" y="1770"/>
                    <a:pt x="1746" y="1369"/>
                    <a:pt x="1746" y="874"/>
                  </a:cubicBezTo>
                  <a:cubicBezTo>
                    <a:pt x="1746" y="402"/>
                    <a:pt x="1369" y="1"/>
                    <a:pt x="873"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0" name="Google Shape;980;p13"/>
          <p:cNvSpPr/>
          <p:nvPr/>
        </p:nvSpPr>
        <p:spPr>
          <a:xfrm>
            <a:off x="11053713" y="3386062"/>
            <a:ext cx="65160" cy="65212"/>
          </a:xfrm>
          <a:custGeom>
            <a:avLst/>
            <a:gdLst/>
            <a:ahLst/>
            <a:cxnLst/>
            <a:rect l="l" t="t" r="r" b="b"/>
            <a:pathLst>
              <a:path w="1251" h="1252" extrusionOk="0">
                <a:moveTo>
                  <a:pt x="637" y="1"/>
                </a:moveTo>
                <a:cubicBezTo>
                  <a:pt x="283" y="1"/>
                  <a:pt x="0" y="284"/>
                  <a:pt x="0" y="614"/>
                </a:cubicBezTo>
                <a:cubicBezTo>
                  <a:pt x="0" y="968"/>
                  <a:pt x="283" y="1251"/>
                  <a:pt x="637" y="1251"/>
                </a:cubicBezTo>
                <a:cubicBezTo>
                  <a:pt x="968" y="1251"/>
                  <a:pt x="1251" y="968"/>
                  <a:pt x="1251" y="614"/>
                </a:cubicBezTo>
                <a:cubicBezTo>
                  <a:pt x="1251" y="284"/>
                  <a:pt x="968" y="1"/>
                  <a:pt x="637" y="1"/>
                </a:cubicBezTo>
                <a:close/>
              </a:path>
            </a:pathLst>
          </a:custGeom>
          <a:solidFill>
            <a:srgbClr val="C5E8E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13"/>
          <p:cNvGrpSpPr/>
          <p:nvPr/>
        </p:nvGrpSpPr>
        <p:grpSpPr>
          <a:xfrm>
            <a:off x="960107" y="5808757"/>
            <a:ext cx="1110536" cy="1183027"/>
            <a:chOff x="2293493" y="3811393"/>
            <a:chExt cx="832902" cy="887270"/>
          </a:xfrm>
        </p:grpSpPr>
        <p:sp>
          <p:nvSpPr>
            <p:cNvPr id="982" name="Google Shape;982;p13"/>
            <p:cNvSpPr/>
            <p:nvPr/>
          </p:nvSpPr>
          <p:spPr>
            <a:xfrm>
              <a:off x="2293493" y="3811393"/>
              <a:ext cx="832902" cy="710432"/>
            </a:xfrm>
            <a:custGeom>
              <a:avLst/>
              <a:gdLst/>
              <a:ahLst/>
              <a:cxnLst/>
              <a:rect l="l" t="t" r="r" b="b"/>
              <a:pathLst>
                <a:path w="31454" h="26829" extrusionOk="0">
                  <a:moveTo>
                    <a:pt x="9722" y="1"/>
                  </a:moveTo>
                  <a:lnTo>
                    <a:pt x="1" y="25059"/>
                  </a:lnTo>
                  <a:lnTo>
                    <a:pt x="4507" y="26829"/>
                  </a:lnTo>
                  <a:cubicBezTo>
                    <a:pt x="10501" y="18452"/>
                    <a:pt x="20127" y="12813"/>
                    <a:pt x="30321" y="11374"/>
                  </a:cubicBezTo>
                  <a:lnTo>
                    <a:pt x="31453" y="8424"/>
                  </a:lnTo>
                  <a:lnTo>
                    <a:pt x="29070" y="7504"/>
                  </a:lnTo>
                  <a:lnTo>
                    <a:pt x="28598" y="8684"/>
                  </a:lnTo>
                  <a:cubicBezTo>
                    <a:pt x="29131" y="9299"/>
                    <a:pt x="28649" y="10163"/>
                    <a:pt x="27957" y="10163"/>
                  </a:cubicBezTo>
                  <a:cubicBezTo>
                    <a:pt x="27852" y="10163"/>
                    <a:pt x="27742" y="10143"/>
                    <a:pt x="27631" y="10100"/>
                  </a:cubicBezTo>
                  <a:cubicBezTo>
                    <a:pt x="26758" y="9769"/>
                    <a:pt x="26923" y="8495"/>
                    <a:pt x="27843" y="8401"/>
                  </a:cubicBezTo>
                  <a:lnTo>
                    <a:pt x="28315" y="7221"/>
                  </a:lnTo>
                  <a:lnTo>
                    <a:pt x="26380" y="6466"/>
                  </a:lnTo>
                  <a:lnTo>
                    <a:pt x="25908" y="7646"/>
                  </a:lnTo>
                  <a:cubicBezTo>
                    <a:pt x="26438" y="8236"/>
                    <a:pt x="25965" y="9108"/>
                    <a:pt x="25265" y="9108"/>
                  </a:cubicBezTo>
                  <a:cubicBezTo>
                    <a:pt x="25154" y="9108"/>
                    <a:pt x="25037" y="9086"/>
                    <a:pt x="24917" y="9038"/>
                  </a:cubicBezTo>
                  <a:cubicBezTo>
                    <a:pt x="24068" y="8707"/>
                    <a:pt x="24233" y="7433"/>
                    <a:pt x="25153" y="7339"/>
                  </a:cubicBezTo>
                  <a:lnTo>
                    <a:pt x="25625" y="6159"/>
                  </a:lnTo>
                  <a:lnTo>
                    <a:pt x="23667" y="5404"/>
                  </a:lnTo>
                  <a:lnTo>
                    <a:pt x="23218" y="6584"/>
                  </a:lnTo>
                  <a:cubicBezTo>
                    <a:pt x="23751" y="7199"/>
                    <a:pt x="23269" y="8063"/>
                    <a:pt x="22562" y="8063"/>
                  </a:cubicBezTo>
                  <a:cubicBezTo>
                    <a:pt x="22454" y="8063"/>
                    <a:pt x="22342" y="8043"/>
                    <a:pt x="22227" y="8000"/>
                  </a:cubicBezTo>
                  <a:cubicBezTo>
                    <a:pt x="21354" y="7669"/>
                    <a:pt x="21543" y="6395"/>
                    <a:pt x="22463" y="6301"/>
                  </a:cubicBezTo>
                  <a:lnTo>
                    <a:pt x="22912" y="5121"/>
                  </a:lnTo>
                  <a:lnTo>
                    <a:pt x="20977" y="4366"/>
                  </a:lnTo>
                  <a:lnTo>
                    <a:pt x="20505" y="5546"/>
                  </a:lnTo>
                  <a:cubicBezTo>
                    <a:pt x="21039" y="6141"/>
                    <a:pt x="20554" y="7023"/>
                    <a:pt x="19858" y="7023"/>
                  </a:cubicBezTo>
                  <a:cubicBezTo>
                    <a:pt x="19755" y="7023"/>
                    <a:pt x="19647" y="7004"/>
                    <a:pt x="19538" y="6961"/>
                  </a:cubicBezTo>
                  <a:cubicBezTo>
                    <a:pt x="18665" y="6607"/>
                    <a:pt x="18830" y="5357"/>
                    <a:pt x="19750" y="5262"/>
                  </a:cubicBezTo>
                  <a:lnTo>
                    <a:pt x="20222" y="4083"/>
                  </a:lnTo>
                  <a:lnTo>
                    <a:pt x="18287" y="3304"/>
                  </a:lnTo>
                  <a:lnTo>
                    <a:pt x="17815" y="4484"/>
                  </a:lnTo>
                  <a:cubicBezTo>
                    <a:pt x="18348" y="5099"/>
                    <a:pt x="17866" y="5963"/>
                    <a:pt x="17158" y="5963"/>
                  </a:cubicBezTo>
                  <a:cubicBezTo>
                    <a:pt x="17051" y="5963"/>
                    <a:pt x="16939" y="5943"/>
                    <a:pt x="16824" y="5900"/>
                  </a:cubicBezTo>
                  <a:cubicBezTo>
                    <a:pt x="15975" y="5569"/>
                    <a:pt x="16140" y="4295"/>
                    <a:pt x="17060" y="4201"/>
                  </a:cubicBezTo>
                  <a:lnTo>
                    <a:pt x="17532" y="3021"/>
                  </a:lnTo>
                  <a:lnTo>
                    <a:pt x="15574" y="2266"/>
                  </a:lnTo>
                  <a:lnTo>
                    <a:pt x="15125" y="3446"/>
                  </a:lnTo>
                  <a:cubicBezTo>
                    <a:pt x="15659" y="4041"/>
                    <a:pt x="15174" y="4923"/>
                    <a:pt x="14463" y="4923"/>
                  </a:cubicBezTo>
                  <a:cubicBezTo>
                    <a:pt x="14358" y="4923"/>
                    <a:pt x="14247" y="4904"/>
                    <a:pt x="14134" y="4861"/>
                  </a:cubicBezTo>
                  <a:cubicBezTo>
                    <a:pt x="13261" y="4507"/>
                    <a:pt x="13450" y="3257"/>
                    <a:pt x="14370" y="3162"/>
                  </a:cubicBezTo>
                  <a:lnTo>
                    <a:pt x="14819" y="1983"/>
                  </a:lnTo>
                  <a:lnTo>
                    <a:pt x="12884" y="1228"/>
                  </a:lnTo>
                  <a:lnTo>
                    <a:pt x="12412" y="2407"/>
                  </a:lnTo>
                  <a:cubicBezTo>
                    <a:pt x="12941" y="2998"/>
                    <a:pt x="12469" y="3870"/>
                    <a:pt x="11783" y="3870"/>
                  </a:cubicBezTo>
                  <a:cubicBezTo>
                    <a:pt x="11675" y="3870"/>
                    <a:pt x="11561" y="3848"/>
                    <a:pt x="11444" y="3800"/>
                  </a:cubicBezTo>
                  <a:cubicBezTo>
                    <a:pt x="10571" y="3469"/>
                    <a:pt x="10737" y="2195"/>
                    <a:pt x="11657" y="2101"/>
                  </a:cubicBezTo>
                  <a:lnTo>
                    <a:pt x="12129" y="921"/>
                  </a:lnTo>
                  <a:lnTo>
                    <a:pt x="97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3"/>
            <p:cNvSpPr/>
            <p:nvPr/>
          </p:nvSpPr>
          <p:spPr>
            <a:xfrm>
              <a:off x="2412840" y="4112554"/>
              <a:ext cx="683555" cy="586108"/>
            </a:xfrm>
            <a:custGeom>
              <a:avLst/>
              <a:gdLst/>
              <a:ahLst/>
              <a:cxnLst/>
              <a:rect l="l" t="t" r="r" b="b"/>
              <a:pathLst>
                <a:path w="25814" h="22134" extrusionOk="0">
                  <a:moveTo>
                    <a:pt x="25814" y="1"/>
                  </a:moveTo>
                  <a:cubicBezTo>
                    <a:pt x="15620" y="1440"/>
                    <a:pt x="5994" y="7079"/>
                    <a:pt x="0" y="15456"/>
                  </a:cubicBezTo>
                  <a:lnTo>
                    <a:pt x="17225" y="22133"/>
                  </a:lnTo>
                  <a:lnTo>
                    <a:pt x="258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3"/>
            <p:cNvSpPr/>
            <p:nvPr/>
          </p:nvSpPr>
          <p:spPr>
            <a:xfrm>
              <a:off x="2522177" y="4017596"/>
              <a:ext cx="482386" cy="199341"/>
            </a:xfrm>
            <a:custGeom>
              <a:avLst/>
              <a:gdLst/>
              <a:ahLst/>
              <a:cxnLst/>
              <a:rect l="l" t="t" r="r" b="b"/>
              <a:pathLst>
                <a:path w="18217" h="7528" extrusionOk="0">
                  <a:moveTo>
                    <a:pt x="213" y="0"/>
                  </a:moveTo>
                  <a:lnTo>
                    <a:pt x="1" y="543"/>
                  </a:lnTo>
                  <a:lnTo>
                    <a:pt x="18004" y="7527"/>
                  </a:lnTo>
                  <a:lnTo>
                    <a:pt x="18216" y="6984"/>
                  </a:lnTo>
                  <a:lnTo>
                    <a:pt x="2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3"/>
            <p:cNvSpPr/>
            <p:nvPr/>
          </p:nvSpPr>
          <p:spPr>
            <a:xfrm>
              <a:off x="2489076" y="4102571"/>
              <a:ext cx="482360" cy="199950"/>
            </a:xfrm>
            <a:custGeom>
              <a:avLst/>
              <a:gdLst/>
              <a:ahLst/>
              <a:cxnLst/>
              <a:rect l="l" t="t" r="r" b="b"/>
              <a:pathLst>
                <a:path w="18216" h="7551" extrusionOk="0">
                  <a:moveTo>
                    <a:pt x="212" y="0"/>
                  </a:moveTo>
                  <a:lnTo>
                    <a:pt x="0" y="566"/>
                  </a:lnTo>
                  <a:lnTo>
                    <a:pt x="18003" y="7551"/>
                  </a:lnTo>
                  <a:lnTo>
                    <a:pt x="18216" y="6984"/>
                  </a:lnTo>
                  <a:lnTo>
                    <a:pt x="2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3"/>
            <p:cNvSpPr/>
            <p:nvPr/>
          </p:nvSpPr>
          <p:spPr>
            <a:xfrm>
              <a:off x="2455950" y="4188156"/>
              <a:ext cx="482995" cy="199341"/>
            </a:xfrm>
            <a:custGeom>
              <a:avLst/>
              <a:gdLst/>
              <a:ahLst/>
              <a:cxnLst/>
              <a:rect l="l" t="t" r="r" b="b"/>
              <a:pathLst>
                <a:path w="18240" h="7528" extrusionOk="0">
                  <a:moveTo>
                    <a:pt x="213" y="1"/>
                  </a:moveTo>
                  <a:lnTo>
                    <a:pt x="0" y="543"/>
                  </a:lnTo>
                  <a:lnTo>
                    <a:pt x="18027"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3"/>
            <p:cNvSpPr/>
            <p:nvPr/>
          </p:nvSpPr>
          <p:spPr>
            <a:xfrm>
              <a:off x="2422823" y="4273131"/>
              <a:ext cx="483022" cy="199341"/>
            </a:xfrm>
            <a:custGeom>
              <a:avLst/>
              <a:gdLst/>
              <a:ahLst/>
              <a:cxnLst/>
              <a:rect l="l" t="t" r="r" b="b"/>
              <a:pathLst>
                <a:path w="18241" h="7528" extrusionOk="0">
                  <a:moveTo>
                    <a:pt x="213" y="1"/>
                  </a:moveTo>
                  <a:lnTo>
                    <a:pt x="1" y="543"/>
                  </a:lnTo>
                  <a:lnTo>
                    <a:pt x="18028" y="7528"/>
                  </a:lnTo>
                  <a:lnTo>
                    <a:pt x="18240" y="6985"/>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3"/>
            <p:cNvSpPr/>
            <p:nvPr/>
          </p:nvSpPr>
          <p:spPr>
            <a:xfrm>
              <a:off x="2390331" y="4358107"/>
              <a:ext cx="482386" cy="199977"/>
            </a:xfrm>
            <a:custGeom>
              <a:avLst/>
              <a:gdLst/>
              <a:ahLst/>
              <a:cxnLst/>
              <a:rect l="l" t="t" r="r" b="b"/>
              <a:pathLst>
                <a:path w="18217" h="7552" extrusionOk="0">
                  <a:moveTo>
                    <a:pt x="213" y="1"/>
                  </a:moveTo>
                  <a:lnTo>
                    <a:pt x="1" y="543"/>
                  </a:lnTo>
                  <a:lnTo>
                    <a:pt x="18004" y="7551"/>
                  </a:lnTo>
                  <a:lnTo>
                    <a:pt x="18216" y="6985"/>
                  </a:lnTo>
                  <a:lnTo>
                    <a:pt x="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13"/>
          <p:cNvGrpSpPr/>
          <p:nvPr/>
        </p:nvGrpSpPr>
        <p:grpSpPr>
          <a:xfrm>
            <a:off x="320865" y="5084569"/>
            <a:ext cx="981420" cy="1768659"/>
            <a:chOff x="1672423" y="3253452"/>
            <a:chExt cx="736065" cy="1326494"/>
          </a:xfrm>
        </p:grpSpPr>
        <p:sp>
          <p:nvSpPr>
            <p:cNvPr id="990" name="Google Shape;990;p13"/>
            <p:cNvSpPr/>
            <p:nvPr/>
          </p:nvSpPr>
          <p:spPr>
            <a:xfrm>
              <a:off x="1695567" y="3610513"/>
              <a:ext cx="712921" cy="969433"/>
            </a:xfrm>
            <a:custGeom>
              <a:avLst/>
              <a:gdLst/>
              <a:ahLst/>
              <a:cxnLst/>
              <a:rect l="l" t="t" r="r" b="b"/>
              <a:pathLst>
                <a:path w="26923" h="36610" extrusionOk="0">
                  <a:moveTo>
                    <a:pt x="13761" y="14426"/>
                  </a:moveTo>
                  <a:cubicBezTo>
                    <a:pt x="13838" y="14426"/>
                    <a:pt x="13915" y="14427"/>
                    <a:pt x="13992" y="14429"/>
                  </a:cubicBezTo>
                  <a:cubicBezTo>
                    <a:pt x="17814" y="14500"/>
                    <a:pt x="21212" y="16860"/>
                    <a:pt x="22604" y="20423"/>
                  </a:cubicBezTo>
                  <a:cubicBezTo>
                    <a:pt x="24492" y="25260"/>
                    <a:pt x="22085" y="30757"/>
                    <a:pt x="17248" y="32645"/>
                  </a:cubicBezTo>
                  <a:cubicBezTo>
                    <a:pt x="16071" y="33102"/>
                    <a:pt x="14899" y="33312"/>
                    <a:pt x="13768" y="33312"/>
                  </a:cubicBezTo>
                  <a:cubicBezTo>
                    <a:pt x="7373" y="33312"/>
                    <a:pt x="2300" y="26605"/>
                    <a:pt x="5167" y="20069"/>
                  </a:cubicBezTo>
                  <a:cubicBezTo>
                    <a:pt x="6670" y="16647"/>
                    <a:pt x="10052" y="14426"/>
                    <a:pt x="13761" y="14426"/>
                  </a:cubicBezTo>
                  <a:close/>
                  <a:moveTo>
                    <a:pt x="8578" y="1"/>
                  </a:moveTo>
                  <a:cubicBezTo>
                    <a:pt x="8353" y="1"/>
                    <a:pt x="8125" y="42"/>
                    <a:pt x="7904" y="131"/>
                  </a:cubicBezTo>
                  <a:lnTo>
                    <a:pt x="2053" y="2419"/>
                  </a:lnTo>
                  <a:cubicBezTo>
                    <a:pt x="103" y="3267"/>
                    <a:pt x="933" y="6000"/>
                    <a:pt x="2746" y="6000"/>
                  </a:cubicBezTo>
                  <a:cubicBezTo>
                    <a:pt x="2952" y="6000"/>
                    <a:pt x="3170" y="5965"/>
                    <a:pt x="3398" y="5888"/>
                  </a:cubicBezTo>
                  <a:lnTo>
                    <a:pt x="3704" y="5770"/>
                  </a:lnTo>
                  <a:lnTo>
                    <a:pt x="6701" y="13415"/>
                  </a:lnTo>
                  <a:cubicBezTo>
                    <a:pt x="2053" y="16553"/>
                    <a:pt x="0" y="22334"/>
                    <a:pt x="1652" y="27666"/>
                  </a:cubicBezTo>
                  <a:cubicBezTo>
                    <a:pt x="3293" y="32988"/>
                    <a:pt x="8195" y="36609"/>
                    <a:pt x="13743" y="36609"/>
                  </a:cubicBezTo>
                  <a:cubicBezTo>
                    <a:pt x="13779" y="36609"/>
                    <a:pt x="13815" y="36609"/>
                    <a:pt x="13850" y="36609"/>
                  </a:cubicBezTo>
                  <a:cubicBezTo>
                    <a:pt x="18711" y="36609"/>
                    <a:pt x="23147" y="33825"/>
                    <a:pt x="25247" y="29436"/>
                  </a:cubicBezTo>
                  <a:cubicBezTo>
                    <a:pt x="26781" y="26251"/>
                    <a:pt x="26922" y="22593"/>
                    <a:pt x="25648" y="19314"/>
                  </a:cubicBezTo>
                  <a:cubicBezTo>
                    <a:pt x="23736" y="14376"/>
                    <a:pt x="19018" y="11216"/>
                    <a:pt x="13859" y="11216"/>
                  </a:cubicBezTo>
                  <a:cubicBezTo>
                    <a:pt x="13224" y="11216"/>
                    <a:pt x="12583" y="11264"/>
                    <a:pt x="11939" y="11362"/>
                  </a:cubicBezTo>
                  <a:lnTo>
                    <a:pt x="8943" y="3717"/>
                  </a:lnTo>
                  <a:lnTo>
                    <a:pt x="9249" y="3599"/>
                  </a:lnTo>
                  <a:cubicBezTo>
                    <a:pt x="10193" y="3222"/>
                    <a:pt x="10689" y="2160"/>
                    <a:pt x="10311" y="1192"/>
                  </a:cubicBezTo>
                  <a:cubicBezTo>
                    <a:pt x="10022" y="451"/>
                    <a:pt x="9317" y="1"/>
                    <a:pt x="8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3"/>
            <p:cNvSpPr/>
            <p:nvPr/>
          </p:nvSpPr>
          <p:spPr>
            <a:xfrm>
              <a:off x="1744291" y="3707670"/>
              <a:ext cx="629827" cy="814684"/>
            </a:xfrm>
            <a:custGeom>
              <a:avLst/>
              <a:gdLst/>
              <a:ahLst/>
              <a:cxnLst/>
              <a:rect l="l" t="t" r="r" b="b"/>
              <a:pathLst>
                <a:path w="23785" h="30766" extrusionOk="0">
                  <a:moveTo>
                    <a:pt x="5097" y="1"/>
                  </a:moveTo>
                  <a:lnTo>
                    <a:pt x="3304" y="709"/>
                  </a:lnTo>
                  <a:lnTo>
                    <a:pt x="7221" y="10737"/>
                  </a:lnTo>
                  <a:cubicBezTo>
                    <a:pt x="2171" y="13261"/>
                    <a:pt x="0" y="19325"/>
                    <a:pt x="2289" y="24493"/>
                  </a:cubicBezTo>
                  <a:cubicBezTo>
                    <a:pt x="4028" y="28419"/>
                    <a:pt x="7879" y="30765"/>
                    <a:pt x="11946" y="30765"/>
                  </a:cubicBezTo>
                  <a:cubicBezTo>
                    <a:pt x="13232" y="30765"/>
                    <a:pt x="14540" y="30531"/>
                    <a:pt x="15809" y="30038"/>
                  </a:cubicBezTo>
                  <a:cubicBezTo>
                    <a:pt x="21071" y="27985"/>
                    <a:pt x="23784" y="22157"/>
                    <a:pt x="21968" y="16801"/>
                  </a:cubicBezTo>
                  <a:cubicBezTo>
                    <a:pt x="20477" y="12406"/>
                    <a:pt x="16365" y="9616"/>
                    <a:pt x="11940" y="9616"/>
                  </a:cubicBezTo>
                  <a:cubicBezTo>
                    <a:pt x="10971" y="9616"/>
                    <a:pt x="9988" y="9749"/>
                    <a:pt x="9014" y="10029"/>
                  </a:cubicBezTo>
                  <a:lnTo>
                    <a:pt x="5097" y="1"/>
                  </a:lnTo>
                  <a:close/>
                </a:path>
              </a:pathLst>
            </a:custGeom>
            <a:solidFill>
              <a:srgbClr val="E2F2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3"/>
            <p:cNvSpPr/>
            <p:nvPr/>
          </p:nvSpPr>
          <p:spPr>
            <a:xfrm>
              <a:off x="1821931" y="4073205"/>
              <a:ext cx="510958" cy="395293"/>
            </a:xfrm>
            <a:custGeom>
              <a:avLst/>
              <a:gdLst/>
              <a:ahLst/>
              <a:cxnLst/>
              <a:rect l="l" t="t" r="r" b="b"/>
              <a:pathLst>
                <a:path w="19296" h="14928" extrusionOk="0">
                  <a:moveTo>
                    <a:pt x="14128" y="0"/>
                  </a:moveTo>
                  <a:lnTo>
                    <a:pt x="962" y="5144"/>
                  </a:lnTo>
                  <a:cubicBezTo>
                    <a:pt x="0" y="10460"/>
                    <a:pt x="4193" y="14928"/>
                    <a:pt x="9105" y="14928"/>
                  </a:cubicBezTo>
                  <a:cubicBezTo>
                    <a:pt x="10101" y="14928"/>
                    <a:pt x="11127" y="14744"/>
                    <a:pt x="12146" y="14346"/>
                  </a:cubicBezTo>
                  <a:cubicBezTo>
                    <a:pt x="18186" y="11987"/>
                    <a:pt x="19295" y="3917"/>
                    <a:pt x="141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3"/>
            <p:cNvSpPr/>
            <p:nvPr/>
          </p:nvSpPr>
          <p:spPr>
            <a:xfrm>
              <a:off x="1921100" y="4295375"/>
              <a:ext cx="48141" cy="42394"/>
            </a:xfrm>
            <a:custGeom>
              <a:avLst/>
              <a:gdLst/>
              <a:ahLst/>
              <a:cxnLst/>
              <a:rect l="l" t="t" r="r" b="b"/>
              <a:pathLst>
                <a:path w="1818" h="1601" extrusionOk="0">
                  <a:moveTo>
                    <a:pt x="901" y="1"/>
                  </a:moveTo>
                  <a:cubicBezTo>
                    <a:pt x="805" y="1"/>
                    <a:pt x="708" y="19"/>
                    <a:pt x="614" y="57"/>
                  </a:cubicBezTo>
                  <a:cubicBezTo>
                    <a:pt x="213" y="222"/>
                    <a:pt x="1" y="671"/>
                    <a:pt x="166" y="1095"/>
                  </a:cubicBezTo>
                  <a:cubicBezTo>
                    <a:pt x="293" y="1403"/>
                    <a:pt x="587" y="1600"/>
                    <a:pt x="908" y="1600"/>
                  </a:cubicBezTo>
                  <a:cubicBezTo>
                    <a:pt x="1006" y="1600"/>
                    <a:pt x="1106" y="1582"/>
                    <a:pt x="1204" y="1544"/>
                  </a:cubicBezTo>
                  <a:cubicBezTo>
                    <a:pt x="1605" y="1379"/>
                    <a:pt x="1818" y="930"/>
                    <a:pt x="1653" y="506"/>
                  </a:cubicBezTo>
                  <a:cubicBezTo>
                    <a:pt x="1526" y="198"/>
                    <a:pt x="1218" y="1"/>
                    <a:pt x="901"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3"/>
            <p:cNvSpPr/>
            <p:nvPr/>
          </p:nvSpPr>
          <p:spPr>
            <a:xfrm>
              <a:off x="1939239" y="4228141"/>
              <a:ext cx="41256" cy="36357"/>
            </a:xfrm>
            <a:custGeom>
              <a:avLst/>
              <a:gdLst/>
              <a:ahLst/>
              <a:cxnLst/>
              <a:rect l="l" t="t" r="r" b="b"/>
              <a:pathLst>
                <a:path w="1558" h="1373" extrusionOk="0">
                  <a:moveTo>
                    <a:pt x="764" y="1"/>
                  </a:moveTo>
                  <a:cubicBezTo>
                    <a:pt x="683" y="1"/>
                    <a:pt x="600" y="16"/>
                    <a:pt x="519" y="48"/>
                  </a:cubicBezTo>
                  <a:cubicBezTo>
                    <a:pt x="189" y="190"/>
                    <a:pt x="0" y="591"/>
                    <a:pt x="142" y="945"/>
                  </a:cubicBezTo>
                  <a:cubicBezTo>
                    <a:pt x="249" y="1213"/>
                    <a:pt x="505" y="1373"/>
                    <a:pt x="777" y="1373"/>
                  </a:cubicBezTo>
                  <a:cubicBezTo>
                    <a:pt x="864" y="1373"/>
                    <a:pt x="953" y="1356"/>
                    <a:pt x="1038" y="1322"/>
                  </a:cubicBezTo>
                  <a:cubicBezTo>
                    <a:pt x="1369" y="1181"/>
                    <a:pt x="1557" y="803"/>
                    <a:pt x="1416" y="449"/>
                  </a:cubicBezTo>
                  <a:cubicBezTo>
                    <a:pt x="1306" y="176"/>
                    <a:pt x="1042" y="1"/>
                    <a:pt x="764"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3"/>
            <p:cNvSpPr/>
            <p:nvPr/>
          </p:nvSpPr>
          <p:spPr>
            <a:xfrm>
              <a:off x="1976099" y="4277262"/>
              <a:ext cx="28757" cy="25500"/>
            </a:xfrm>
            <a:custGeom>
              <a:avLst/>
              <a:gdLst/>
              <a:ahLst/>
              <a:cxnLst/>
              <a:rect l="l" t="t" r="r" b="b"/>
              <a:pathLst>
                <a:path w="1086" h="963" extrusionOk="0">
                  <a:moveTo>
                    <a:pt x="549" y="1"/>
                  </a:moveTo>
                  <a:cubicBezTo>
                    <a:pt x="491" y="1"/>
                    <a:pt x="433" y="11"/>
                    <a:pt x="378" y="33"/>
                  </a:cubicBezTo>
                  <a:cubicBezTo>
                    <a:pt x="118" y="128"/>
                    <a:pt x="0" y="411"/>
                    <a:pt x="95" y="647"/>
                  </a:cubicBezTo>
                  <a:cubicBezTo>
                    <a:pt x="167" y="846"/>
                    <a:pt x="351" y="962"/>
                    <a:pt x="540" y="962"/>
                  </a:cubicBezTo>
                  <a:cubicBezTo>
                    <a:pt x="597" y="962"/>
                    <a:pt x="654" y="952"/>
                    <a:pt x="708" y="930"/>
                  </a:cubicBezTo>
                  <a:cubicBezTo>
                    <a:pt x="968" y="836"/>
                    <a:pt x="1086" y="553"/>
                    <a:pt x="991" y="293"/>
                  </a:cubicBezTo>
                  <a:cubicBezTo>
                    <a:pt x="919" y="112"/>
                    <a:pt x="736" y="1"/>
                    <a:pt x="549" y="1"/>
                  </a:cubicBezTo>
                  <a:close/>
                </a:path>
              </a:pathLst>
            </a:custGeom>
            <a:solidFill>
              <a:srgbClr val="BC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3"/>
            <p:cNvSpPr/>
            <p:nvPr/>
          </p:nvSpPr>
          <p:spPr>
            <a:xfrm>
              <a:off x="1672423" y="3530225"/>
              <a:ext cx="46896" cy="46896"/>
            </a:xfrm>
            <a:custGeom>
              <a:avLst/>
              <a:gdLst/>
              <a:ahLst/>
              <a:cxnLst/>
              <a:rect l="l" t="t" r="r" b="b"/>
              <a:pathLst>
                <a:path w="1771" h="1771" extrusionOk="0">
                  <a:moveTo>
                    <a:pt x="874" y="1"/>
                  </a:moveTo>
                  <a:cubicBezTo>
                    <a:pt x="379" y="1"/>
                    <a:pt x="1" y="402"/>
                    <a:pt x="1" y="897"/>
                  </a:cubicBezTo>
                  <a:cubicBezTo>
                    <a:pt x="1" y="1369"/>
                    <a:pt x="379" y="1770"/>
                    <a:pt x="874" y="1770"/>
                  </a:cubicBezTo>
                  <a:cubicBezTo>
                    <a:pt x="1370" y="1770"/>
                    <a:pt x="1771" y="1369"/>
                    <a:pt x="1771" y="897"/>
                  </a:cubicBezTo>
                  <a:cubicBezTo>
                    <a:pt x="1771" y="402"/>
                    <a:pt x="1370" y="1"/>
                    <a:pt x="8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3"/>
            <p:cNvSpPr/>
            <p:nvPr/>
          </p:nvSpPr>
          <p:spPr>
            <a:xfrm>
              <a:off x="1672423" y="3253452"/>
              <a:ext cx="134360" cy="134969"/>
            </a:xfrm>
            <a:custGeom>
              <a:avLst/>
              <a:gdLst/>
              <a:ahLst/>
              <a:cxnLst/>
              <a:rect l="l" t="t" r="r" b="b"/>
              <a:pathLst>
                <a:path w="5074" h="5097" extrusionOk="0">
                  <a:moveTo>
                    <a:pt x="2549" y="0"/>
                  </a:moveTo>
                  <a:cubicBezTo>
                    <a:pt x="1134" y="0"/>
                    <a:pt x="1" y="1156"/>
                    <a:pt x="1" y="2548"/>
                  </a:cubicBezTo>
                  <a:cubicBezTo>
                    <a:pt x="1" y="3964"/>
                    <a:pt x="1134" y="5097"/>
                    <a:pt x="2549" y="5097"/>
                  </a:cubicBezTo>
                  <a:cubicBezTo>
                    <a:pt x="3941" y="5097"/>
                    <a:pt x="5074" y="3964"/>
                    <a:pt x="5074" y="2548"/>
                  </a:cubicBezTo>
                  <a:cubicBezTo>
                    <a:pt x="5074" y="1156"/>
                    <a:pt x="3941" y="0"/>
                    <a:pt x="25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3"/>
            <p:cNvSpPr/>
            <p:nvPr/>
          </p:nvSpPr>
          <p:spPr>
            <a:xfrm>
              <a:off x="1771168" y="3449645"/>
              <a:ext cx="60613" cy="60004"/>
            </a:xfrm>
            <a:custGeom>
              <a:avLst/>
              <a:gdLst/>
              <a:ahLst/>
              <a:cxnLst/>
              <a:rect l="l" t="t" r="r" b="b"/>
              <a:pathLst>
                <a:path w="2289" h="2266" extrusionOk="0">
                  <a:moveTo>
                    <a:pt x="1133" y="0"/>
                  </a:moveTo>
                  <a:cubicBezTo>
                    <a:pt x="519" y="0"/>
                    <a:pt x="0" y="496"/>
                    <a:pt x="0" y="1133"/>
                  </a:cubicBezTo>
                  <a:cubicBezTo>
                    <a:pt x="0" y="1746"/>
                    <a:pt x="519" y="2265"/>
                    <a:pt x="1133" y="2265"/>
                  </a:cubicBezTo>
                  <a:cubicBezTo>
                    <a:pt x="1770" y="2265"/>
                    <a:pt x="2289" y="1746"/>
                    <a:pt x="2289" y="1133"/>
                  </a:cubicBezTo>
                  <a:cubicBezTo>
                    <a:pt x="2289" y="496"/>
                    <a:pt x="1770"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9" name="Google Shape;999;p13"/>
          <p:cNvGrpSpPr/>
          <p:nvPr/>
        </p:nvGrpSpPr>
        <p:grpSpPr>
          <a:xfrm>
            <a:off x="10796479" y="5684978"/>
            <a:ext cx="637363" cy="547501"/>
            <a:chOff x="5263209" y="4056946"/>
            <a:chExt cx="478022" cy="410626"/>
          </a:xfrm>
        </p:grpSpPr>
        <p:sp>
          <p:nvSpPr>
            <p:cNvPr id="1000" name="Google Shape;1000;p13"/>
            <p:cNvSpPr/>
            <p:nvPr/>
          </p:nvSpPr>
          <p:spPr>
            <a:xfrm>
              <a:off x="5668728" y="4056946"/>
              <a:ext cx="72502" cy="71893"/>
            </a:xfrm>
            <a:custGeom>
              <a:avLst/>
              <a:gdLst/>
              <a:ahLst/>
              <a:cxnLst/>
              <a:rect l="l" t="t" r="r" b="b"/>
              <a:pathLst>
                <a:path w="2738" h="2715" extrusionOk="0">
                  <a:moveTo>
                    <a:pt x="1369" y="1"/>
                  </a:moveTo>
                  <a:cubicBezTo>
                    <a:pt x="614" y="1"/>
                    <a:pt x="0" y="614"/>
                    <a:pt x="0" y="1369"/>
                  </a:cubicBezTo>
                  <a:cubicBezTo>
                    <a:pt x="0" y="2101"/>
                    <a:pt x="614" y="2714"/>
                    <a:pt x="1369" y="2714"/>
                  </a:cubicBezTo>
                  <a:cubicBezTo>
                    <a:pt x="2124" y="2714"/>
                    <a:pt x="2737" y="2101"/>
                    <a:pt x="2737" y="1369"/>
                  </a:cubicBezTo>
                  <a:cubicBezTo>
                    <a:pt x="2737" y="614"/>
                    <a:pt x="2124" y="1"/>
                    <a:pt x="1369" y="1"/>
                  </a:cubicBezTo>
                  <a:close/>
                </a:path>
              </a:pathLst>
            </a:custGeom>
            <a:solidFill>
              <a:srgbClr val="C5E8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3"/>
            <p:cNvSpPr/>
            <p:nvPr/>
          </p:nvSpPr>
          <p:spPr>
            <a:xfrm>
              <a:off x="5263209" y="4093806"/>
              <a:ext cx="345564" cy="373765"/>
            </a:xfrm>
            <a:custGeom>
              <a:avLst/>
              <a:gdLst/>
              <a:ahLst/>
              <a:cxnLst/>
              <a:rect l="l" t="t" r="r" b="b"/>
              <a:pathLst>
                <a:path w="13050" h="14115" extrusionOk="0">
                  <a:moveTo>
                    <a:pt x="6065" y="1"/>
                  </a:moveTo>
                  <a:cubicBezTo>
                    <a:pt x="5782" y="260"/>
                    <a:pt x="5475" y="520"/>
                    <a:pt x="5192" y="732"/>
                  </a:cubicBezTo>
                  <a:cubicBezTo>
                    <a:pt x="4036" y="1558"/>
                    <a:pt x="2809" y="2242"/>
                    <a:pt x="1535" y="2809"/>
                  </a:cubicBezTo>
                  <a:cubicBezTo>
                    <a:pt x="1039" y="3045"/>
                    <a:pt x="520" y="3257"/>
                    <a:pt x="1" y="3422"/>
                  </a:cubicBezTo>
                  <a:cubicBezTo>
                    <a:pt x="25" y="3564"/>
                    <a:pt x="95" y="3682"/>
                    <a:pt x="166" y="3800"/>
                  </a:cubicBezTo>
                  <a:cubicBezTo>
                    <a:pt x="662" y="4578"/>
                    <a:pt x="1228" y="5357"/>
                    <a:pt x="1865" y="6065"/>
                  </a:cubicBezTo>
                  <a:cubicBezTo>
                    <a:pt x="3587" y="8212"/>
                    <a:pt x="4980" y="10619"/>
                    <a:pt x="6018" y="13191"/>
                  </a:cubicBezTo>
                  <a:cubicBezTo>
                    <a:pt x="6112" y="13521"/>
                    <a:pt x="6301" y="13780"/>
                    <a:pt x="6560" y="13993"/>
                  </a:cubicBezTo>
                  <a:cubicBezTo>
                    <a:pt x="6702" y="14064"/>
                    <a:pt x="6891" y="14111"/>
                    <a:pt x="7056" y="14111"/>
                  </a:cubicBezTo>
                  <a:cubicBezTo>
                    <a:pt x="7113" y="14113"/>
                    <a:pt x="7169" y="14114"/>
                    <a:pt x="7226" y="14114"/>
                  </a:cubicBezTo>
                  <a:cubicBezTo>
                    <a:pt x="7735" y="14114"/>
                    <a:pt x="8240" y="14019"/>
                    <a:pt x="8708" y="13828"/>
                  </a:cubicBezTo>
                  <a:cubicBezTo>
                    <a:pt x="8708" y="13828"/>
                    <a:pt x="11185" y="12813"/>
                    <a:pt x="12860" y="11161"/>
                  </a:cubicBezTo>
                  <a:lnTo>
                    <a:pt x="13049" y="10996"/>
                  </a:lnTo>
                  <a:cubicBezTo>
                    <a:pt x="10288" y="7622"/>
                    <a:pt x="7929" y="3941"/>
                    <a:pt x="6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3"/>
            <p:cNvSpPr/>
            <p:nvPr/>
          </p:nvSpPr>
          <p:spPr>
            <a:xfrm>
              <a:off x="5422595" y="4062506"/>
              <a:ext cx="209351" cy="323692"/>
            </a:xfrm>
            <a:custGeom>
              <a:avLst/>
              <a:gdLst/>
              <a:ahLst/>
              <a:cxnLst/>
              <a:rect l="l" t="t" r="r" b="b"/>
              <a:pathLst>
                <a:path w="7906" h="12224" extrusionOk="0">
                  <a:moveTo>
                    <a:pt x="1157" y="1"/>
                  </a:moveTo>
                  <a:cubicBezTo>
                    <a:pt x="827" y="449"/>
                    <a:pt x="426" y="850"/>
                    <a:pt x="1" y="1228"/>
                  </a:cubicBezTo>
                  <a:cubicBezTo>
                    <a:pt x="1865" y="5168"/>
                    <a:pt x="4224" y="8849"/>
                    <a:pt x="6985" y="12223"/>
                  </a:cubicBezTo>
                  <a:cubicBezTo>
                    <a:pt x="7315" y="11916"/>
                    <a:pt x="7599" y="11515"/>
                    <a:pt x="7787" y="11091"/>
                  </a:cubicBezTo>
                  <a:cubicBezTo>
                    <a:pt x="7858" y="10925"/>
                    <a:pt x="7905" y="10760"/>
                    <a:pt x="7905" y="10572"/>
                  </a:cubicBezTo>
                  <a:cubicBezTo>
                    <a:pt x="7835" y="10265"/>
                    <a:pt x="7669" y="9958"/>
                    <a:pt x="7433" y="9746"/>
                  </a:cubicBezTo>
                  <a:cubicBezTo>
                    <a:pt x="5569" y="7693"/>
                    <a:pt x="4036" y="5381"/>
                    <a:pt x="2856" y="2879"/>
                  </a:cubicBezTo>
                  <a:cubicBezTo>
                    <a:pt x="2478" y="2006"/>
                    <a:pt x="2054" y="1157"/>
                    <a:pt x="1558" y="355"/>
                  </a:cubicBezTo>
                  <a:cubicBezTo>
                    <a:pt x="1487" y="213"/>
                    <a:pt x="1369" y="95"/>
                    <a:pt x="1228" y="24"/>
                  </a:cubicBezTo>
                  <a:lnTo>
                    <a:pt x="11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3"/>
            <p:cNvSpPr/>
            <p:nvPr/>
          </p:nvSpPr>
          <p:spPr>
            <a:xfrm>
              <a:off x="5264399" y="4061632"/>
              <a:ext cx="191239" cy="124615"/>
            </a:xfrm>
            <a:custGeom>
              <a:avLst/>
              <a:gdLst/>
              <a:ahLst/>
              <a:cxnLst/>
              <a:rect l="l" t="t" r="r" b="b"/>
              <a:pathLst>
                <a:path w="7222" h="4706" extrusionOk="0">
                  <a:moveTo>
                    <a:pt x="6962" y="0"/>
                  </a:moveTo>
                  <a:cubicBezTo>
                    <a:pt x="6924" y="0"/>
                    <a:pt x="6885" y="3"/>
                    <a:pt x="6844" y="10"/>
                  </a:cubicBezTo>
                  <a:cubicBezTo>
                    <a:pt x="6089" y="105"/>
                    <a:pt x="5333" y="341"/>
                    <a:pt x="4649" y="671"/>
                  </a:cubicBezTo>
                  <a:cubicBezTo>
                    <a:pt x="3399" y="1284"/>
                    <a:pt x="2219" y="2063"/>
                    <a:pt x="1157" y="2960"/>
                  </a:cubicBezTo>
                  <a:cubicBezTo>
                    <a:pt x="803" y="3314"/>
                    <a:pt x="473" y="3715"/>
                    <a:pt x="190" y="4139"/>
                  </a:cubicBezTo>
                  <a:cubicBezTo>
                    <a:pt x="72" y="4281"/>
                    <a:pt x="1" y="4446"/>
                    <a:pt x="1" y="4611"/>
                  </a:cubicBezTo>
                  <a:cubicBezTo>
                    <a:pt x="1" y="4635"/>
                    <a:pt x="1" y="4659"/>
                    <a:pt x="1" y="4706"/>
                  </a:cubicBezTo>
                  <a:cubicBezTo>
                    <a:pt x="520" y="4517"/>
                    <a:pt x="1016" y="4305"/>
                    <a:pt x="1511" y="4069"/>
                  </a:cubicBezTo>
                  <a:cubicBezTo>
                    <a:pt x="2809" y="3502"/>
                    <a:pt x="4036" y="2818"/>
                    <a:pt x="5192" y="1992"/>
                  </a:cubicBezTo>
                  <a:cubicBezTo>
                    <a:pt x="5947" y="1450"/>
                    <a:pt x="6631" y="789"/>
                    <a:pt x="7221" y="34"/>
                  </a:cubicBezTo>
                  <a:cubicBezTo>
                    <a:pt x="7138" y="17"/>
                    <a:pt x="7054" y="0"/>
                    <a:pt x="69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3"/>
            <p:cNvSpPr/>
            <p:nvPr/>
          </p:nvSpPr>
          <p:spPr>
            <a:xfrm>
              <a:off x="5316964" y="4159425"/>
              <a:ext cx="208080" cy="273088"/>
            </a:xfrm>
            <a:custGeom>
              <a:avLst/>
              <a:gdLst/>
              <a:ahLst/>
              <a:cxnLst/>
              <a:rect l="l" t="t" r="r" b="b"/>
              <a:pathLst>
                <a:path w="7858" h="10313" extrusionOk="0">
                  <a:moveTo>
                    <a:pt x="2289" y="0"/>
                  </a:moveTo>
                  <a:lnTo>
                    <a:pt x="1534" y="472"/>
                  </a:lnTo>
                  <a:cubicBezTo>
                    <a:pt x="1799" y="886"/>
                    <a:pt x="1437" y="1288"/>
                    <a:pt x="1067" y="1288"/>
                  </a:cubicBezTo>
                  <a:cubicBezTo>
                    <a:pt x="909" y="1288"/>
                    <a:pt x="750" y="1215"/>
                    <a:pt x="637" y="1038"/>
                  </a:cubicBezTo>
                  <a:lnTo>
                    <a:pt x="95" y="1369"/>
                  </a:lnTo>
                  <a:cubicBezTo>
                    <a:pt x="24" y="1416"/>
                    <a:pt x="0" y="1510"/>
                    <a:pt x="47" y="1605"/>
                  </a:cubicBezTo>
                  <a:lnTo>
                    <a:pt x="5451" y="10241"/>
                  </a:lnTo>
                  <a:cubicBezTo>
                    <a:pt x="5481" y="10286"/>
                    <a:pt x="5531" y="10312"/>
                    <a:pt x="5582" y="10312"/>
                  </a:cubicBezTo>
                  <a:cubicBezTo>
                    <a:pt x="5610" y="10312"/>
                    <a:pt x="5638" y="10305"/>
                    <a:pt x="5663" y="10288"/>
                  </a:cubicBezTo>
                  <a:lnTo>
                    <a:pt x="6206" y="9958"/>
                  </a:lnTo>
                  <a:cubicBezTo>
                    <a:pt x="5943" y="9530"/>
                    <a:pt x="6298" y="9137"/>
                    <a:pt x="6665" y="9137"/>
                  </a:cubicBezTo>
                  <a:cubicBezTo>
                    <a:pt x="6825" y="9137"/>
                    <a:pt x="6988" y="9212"/>
                    <a:pt x="7102" y="9391"/>
                  </a:cubicBezTo>
                  <a:lnTo>
                    <a:pt x="7857" y="8919"/>
                  </a:lnTo>
                  <a:lnTo>
                    <a:pt x="22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3"/>
            <p:cNvSpPr/>
            <p:nvPr/>
          </p:nvSpPr>
          <p:spPr>
            <a:xfrm>
              <a:off x="5376942" y="4138611"/>
              <a:ext cx="183083" cy="257015"/>
            </a:xfrm>
            <a:custGeom>
              <a:avLst/>
              <a:gdLst/>
              <a:ahLst/>
              <a:cxnLst/>
              <a:rect l="l" t="t" r="r" b="b"/>
              <a:pathLst>
                <a:path w="6914" h="9706" extrusionOk="0">
                  <a:moveTo>
                    <a:pt x="1341" y="0"/>
                  </a:moveTo>
                  <a:cubicBezTo>
                    <a:pt x="1305" y="0"/>
                    <a:pt x="1266" y="12"/>
                    <a:pt x="1227" y="31"/>
                  </a:cubicBezTo>
                  <a:lnTo>
                    <a:pt x="0" y="786"/>
                  </a:lnTo>
                  <a:lnTo>
                    <a:pt x="5569" y="9705"/>
                  </a:lnTo>
                  <a:lnTo>
                    <a:pt x="6796" y="8950"/>
                  </a:lnTo>
                  <a:cubicBezTo>
                    <a:pt x="6890" y="8903"/>
                    <a:pt x="6914" y="8785"/>
                    <a:pt x="6867" y="8714"/>
                  </a:cubicBezTo>
                  <a:lnTo>
                    <a:pt x="1463" y="78"/>
                  </a:lnTo>
                  <a:cubicBezTo>
                    <a:pt x="1436" y="23"/>
                    <a:pt x="1392" y="0"/>
                    <a:pt x="1341" y="0"/>
                  </a:cubicBez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3"/>
            <p:cNvSpPr/>
            <p:nvPr/>
          </p:nvSpPr>
          <p:spPr>
            <a:xfrm>
              <a:off x="5389440" y="4264022"/>
              <a:ext cx="61248" cy="54019"/>
            </a:xfrm>
            <a:custGeom>
              <a:avLst/>
              <a:gdLst/>
              <a:ahLst/>
              <a:cxnLst/>
              <a:rect l="l" t="t" r="r" b="b"/>
              <a:pathLst>
                <a:path w="2313" h="2040" extrusionOk="0">
                  <a:moveTo>
                    <a:pt x="1153" y="0"/>
                  </a:moveTo>
                  <a:cubicBezTo>
                    <a:pt x="971" y="0"/>
                    <a:pt x="785" y="50"/>
                    <a:pt x="614" y="156"/>
                  </a:cubicBezTo>
                  <a:cubicBezTo>
                    <a:pt x="142" y="463"/>
                    <a:pt x="0" y="1076"/>
                    <a:pt x="307" y="1548"/>
                  </a:cubicBezTo>
                  <a:cubicBezTo>
                    <a:pt x="489" y="1867"/>
                    <a:pt x="819" y="2040"/>
                    <a:pt x="1157" y="2040"/>
                  </a:cubicBezTo>
                  <a:cubicBezTo>
                    <a:pt x="1343" y="2040"/>
                    <a:pt x="1531" y="1987"/>
                    <a:pt x="1699" y="1878"/>
                  </a:cubicBezTo>
                  <a:cubicBezTo>
                    <a:pt x="2171" y="1595"/>
                    <a:pt x="2313" y="958"/>
                    <a:pt x="2029" y="486"/>
                  </a:cubicBezTo>
                  <a:cubicBezTo>
                    <a:pt x="1829" y="178"/>
                    <a:pt x="1497" y="0"/>
                    <a:pt x="1153" y="0"/>
                  </a:cubicBezTo>
                  <a:close/>
                </a:path>
              </a:pathLst>
            </a:custGeom>
            <a:solidFill>
              <a:srgbClr val="73BC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3"/>
            <p:cNvSpPr/>
            <p:nvPr/>
          </p:nvSpPr>
          <p:spPr>
            <a:xfrm>
              <a:off x="5406308" y="4272522"/>
              <a:ext cx="28148" cy="36251"/>
            </a:xfrm>
            <a:custGeom>
              <a:avLst/>
              <a:gdLst/>
              <a:ahLst/>
              <a:cxnLst/>
              <a:rect l="l" t="t" r="r" b="b"/>
              <a:pathLst>
                <a:path w="1063" h="1369" extrusionOk="0">
                  <a:moveTo>
                    <a:pt x="354" y="0"/>
                  </a:moveTo>
                  <a:lnTo>
                    <a:pt x="0" y="236"/>
                  </a:lnTo>
                  <a:lnTo>
                    <a:pt x="708" y="1369"/>
                  </a:lnTo>
                  <a:lnTo>
                    <a:pt x="1062" y="1156"/>
                  </a:lnTo>
                  <a:lnTo>
                    <a:pt x="354" y="0"/>
                  </a:lnTo>
                  <a:close/>
                </a:path>
              </a:pathLst>
            </a:custGeom>
            <a:solidFill>
              <a:srgbClr val="277C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3"/>
            <p:cNvSpPr/>
            <p:nvPr/>
          </p:nvSpPr>
          <p:spPr>
            <a:xfrm>
              <a:off x="5402548" y="4276892"/>
              <a:ext cx="36278" cy="28122"/>
            </a:xfrm>
            <a:custGeom>
              <a:avLst/>
              <a:gdLst/>
              <a:ahLst/>
              <a:cxnLst/>
              <a:rect l="l" t="t" r="r" b="b"/>
              <a:pathLst>
                <a:path w="1370" h="1062" extrusionOk="0">
                  <a:moveTo>
                    <a:pt x="1133" y="0"/>
                  </a:moveTo>
                  <a:lnTo>
                    <a:pt x="1" y="708"/>
                  </a:lnTo>
                  <a:lnTo>
                    <a:pt x="213" y="1062"/>
                  </a:lnTo>
                  <a:lnTo>
                    <a:pt x="1369" y="354"/>
                  </a:lnTo>
                  <a:lnTo>
                    <a:pt x="1133" y="0"/>
                  </a:lnTo>
                  <a:close/>
                </a:path>
              </a:pathLst>
            </a:custGeom>
            <a:solidFill>
              <a:srgbClr val="277C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3"/>
            <p:cNvSpPr/>
            <p:nvPr/>
          </p:nvSpPr>
          <p:spPr>
            <a:xfrm>
              <a:off x="5315639" y="4091502"/>
              <a:ext cx="81876" cy="50233"/>
            </a:xfrm>
            <a:custGeom>
              <a:avLst/>
              <a:gdLst/>
              <a:ahLst/>
              <a:cxnLst/>
              <a:rect l="l" t="t" r="r" b="b"/>
              <a:pathLst>
                <a:path w="3092" h="1897" extrusionOk="0">
                  <a:moveTo>
                    <a:pt x="2810" y="0"/>
                  </a:moveTo>
                  <a:cubicBezTo>
                    <a:pt x="2527" y="0"/>
                    <a:pt x="1946" y="243"/>
                    <a:pt x="1322" y="628"/>
                  </a:cubicBezTo>
                  <a:cubicBezTo>
                    <a:pt x="543" y="1100"/>
                    <a:pt x="1" y="1666"/>
                    <a:pt x="119" y="1832"/>
                  </a:cubicBezTo>
                  <a:cubicBezTo>
                    <a:pt x="146" y="1876"/>
                    <a:pt x="207" y="1897"/>
                    <a:pt x="294" y="1897"/>
                  </a:cubicBezTo>
                  <a:cubicBezTo>
                    <a:pt x="580" y="1897"/>
                    <a:pt x="1149" y="1669"/>
                    <a:pt x="1747" y="1289"/>
                  </a:cubicBezTo>
                  <a:cubicBezTo>
                    <a:pt x="2525" y="793"/>
                    <a:pt x="3092" y="251"/>
                    <a:pt x="2974" y="62"/>
                  </a:cubicBezTo>
                  <a:cubicBezTo>
                    <a:pt x="2948" y="20"/>
                    <a:pt x="2891" y="0"/>
                    <a:pt x="28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0" name="Google Shape;1010;p13"/>
          <p:cNvGrpSpPr/>
          <p:nvPr/>
        </p:nvGrpSpPr>
        <p:grpSpPr>
          <a:xfrm>
            <a:off x="9592645" y="5603950"/>
            <a:ext cx="1147161" cy="1180633"/>
            <a:chOff x="4228489" y="3826381"/>
            <a:chExt cx="860371" cy="885475"/>
          </a:xfrm>
        </p:grpSpPr>
        <p:sp>
          <p:nvSpPr>
            <p:cNvPr id="1011" name="Google Shape;1011;p13"/>
            <p:cNvSpPr/>
            <p:nvPr/>
          </p:nvSpPr>
          <p:spPr>
            <a:xfrm>
              <a:off x="4352807" y="3914462"/>
              <a:ext cx="579243" cy="597376"/>
            </a:xfrm>
            <a:custGeom>
              <a:avLst/>
              <a:gdLst/>
              <a:ahLst/>
              <a:cxnLst/>
              <a:rect l="l" t="t" r="r" b="b"/>
              <a:pathLst>
                <a:path w="21850" h="22534" extrusionOk="0">
                  <a:moveTo>
                    <a:pt x="18853" y="0"/>
                  </a:moveTo>
                  <a:lnTo>
                    <a:pt x="0" y="19679"/>
                  </a:lnTo>
                  <a:lnTo>
                    <a:pt x="2973" y="22534"/>
                  </a:lnTo>
                  <a:lnTo>
                    <a:pt x="21849" y="2855"/>
                  </a:lnTo>
                  <a:lnTo>
                    <a:pt x="1885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3"/>
            <p:cNvSpPr/>
            <p:nvPr/>
          </p:nvSpPr>
          <p:spPr>
            <a:xfrm>
              <a:off x="4430985" y="3989474"/>
              <a:ext cx="578588" cy="597336"/>
            </a:xfrm>
            <a:custGeom>
              <a:avLst/>
              <a:gdLst/>
              <a:ahLst/>
              <a:cxnLst/>
              <a:rect l="l" t="t" r="r" b="b"/>
              <a:pathLst>
                <a:path w="21850" h="22558" extrusionOk="0">
                  <a:moveTo>
                    <a:pt x="18876" y="0"/>
                  </a:moveTo>
                  <a:lnTo>
                    <a:pt x="0" y="19679"/>
                  </a:lnTo>
                  <a:lnTo>
                    <a:pt x="2997" y="22557"/>
                  </a:lnTo>
                  <a:lnTo>
                    <a:pt x="21849" y="2855"/>
                  </a:lnTo>
                  <a:lnTo>
                    <a:pt x="18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3"/>
            <p:cNvSpPr/>
            <p:nvPr/>
          </p:nvSpPr>
          <p:spPr>
            <a:xfrm>
              <a:off x="4987627" y="3826976"/>
              <a:ext cx="101233" cy="70013"/>
            </a:xfrm>
            <a:custGeom>
              <a:avLst/>
              <a:gdLst/>
              <a:ahLst/>
              <a:cxnLst/>
              <a:rect l="l" t="t" r="r" b="b"/>
              <a:pathLst>
                <a:path w="3823" h="2644" extrusionOk="0">
                  <a:moveTo>
                    <a:pt x="3823" y="1"/>
                  </a:moveTo>
                  <a:lnTo>
                    <a:pt x="0" y="1417"/>
                  </a:lnTo>
                  <a:lnTo>
                    <a:pt x="1274" y="2644"/>
                  </a:lnTo>
                  <a:lnTo>
                    <a:pt x="38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3"/>
            <p:cNvSpPr/>
            <p:nvPr/>
          </p:nvSpPr>
          <p:spPr>
            <a:xfrm>
              <a:off x="5020172" y="3826381"/>
              <a:ext cx="67498" cy="102504"/>
            </a:xfrm>
            <a:custGeom>
              <a:avLst/>
              <a:gdLst/>
              <a:ahLst/>
              <a:cxnLst/>
              <a:rect l="l" t="t" r="r" b="b"/>
              <a:pathLst>
                <a:path w="2549" h="3871" extrusionOk="0">
                  <a:moveTo>
                    <a:pt x="2549" y="1"/>
                  </a:moveTo>
                  <a:lnTo>
                    <a:pt x="0" y="2644"/>
                  </a:lnTo>
                  <a:lnTo>
                    <a:pt x="1275" y="3871"/>
                  </a:lnTo>
                  <a:lnTo>
                    <a:pt x="25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3"/>
            <p:cNvSpPr/>
            <p:nvPr/>
          </p:nvSpPr>
          <p:spPr>
            <a:xfrm>
              <a:off x="4852657" y="3864473"/>
              <a:ext cx="168731" cy="125621"/>
            </a:xfrm>
            <a:custGeom>
              <a:avLst/>
              <a:gdLst/>
              <a:ahLst/>
              <a:cxnLst/>
              <a:rect l="l" t="t" r="r" b="b"/>
              <a:pathLst>
                <a:path w="6372" h="4744" extrusionOk="0">
                  <a:moveTo>
                    <a:pt x="5097" y="1"/>
                  </a:moveTo>
                  <a:lnTo>
                    <a:pt x="1" y="1888"/>
                  </a:lnTo>
                  <a:lnTo>
                    <a:pt x="2997" y="4743"/>
                  </a:lnTo>
                  <a:lnTo>
                    <a:pt x="6371" y="1228"/>
                  </a:lnTo>
                  <a:lnTo>
                    <a:pt x="50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3"/>
            <p:cNvSpPr/>
            <p:nvPr/>
          </p:nvSpPr>
          <p:spPr>
            <a:xfrm>
              <a:off x="4930828" y="3896369"/>
              <a:ext cx="123106" cy="168731"/>
            </a:xfrm>
            <a:custGeom>
              <a:avLst/>
              <a:gdLst/>
              <a:ahLst/>
              <a:cxnLst/>
              <a:rect l="l" t="t" r="r" b="b"/>
              <a:pathLst>
                <a:path w="4649" h="6372" extrusionOk="0">
                  <a:moveTo>
                    <a:pt x="3374" y="1"/>
                  </a:moveTo>
                  <a:lnTo>
                    <a:pt x="0" y="3516"/>
                  </a:lnTo>
                  <a:lnTo>
                    <a:pt x="2997" y="6371"/>
                  </a:lnTo>
                  <a:lnTo>
                    <a:pt x="4649" y="1228"/>
                  </a:lnTo>
                  <a:lnTo>
                    <a:pt x="33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3"/>
            <p:cNvSpPr/>
            <p:nvPr/>
          </p:nvSpPr>
          <p:spPr>
            <a:xfrm>
              <a:off x="4398493" y="4510554"/>
              <a:ext cx="111852" cy="109998"/>
            </a:xfrm>
            <a:custGeom>
              <a:avLst/>
              <a:gdLst/>
              <a:ahLst/>
              <a:cxnLst/>
              <a:rect l="l" t="t" r="r" b="b"/>
              <a:pathLst>
                <a:path w="4224" h="4154" extrusionOk="0">
                  <a:moveTo>
                    <a:pt x="1227" y="1"/>
                  </a:moveTo>
                  <a:lnTo>
                    <a:pt x="0" y="1275"/>
                  </a:lnTo>
                  <a:lnTo>
                    <a:pt x="2997" y="4154"/>
                  </a:lnTo>
                  <a:lnTo>
                    <a:pt x="4224" y="2879"/>
                  </a:lnTo>
                  <a:lnTo>
                    <a:pt x="122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3"/>
            <p:cNvSpPr/>
            <p:nvPr/>
          </p:nvSpPr>
          <p:spPr>
            <a:xfrm>
              <a:off x="4320958" y="4435548"/>
              <a:ext cx="111242" cy="109998"/>
            </a:xfrm>
            <a:custGeom>
              <a:avLst/>
              <a:gdLst/>
              <a:ahLst/>
              <a:cxnLst/>
              <a:rect l="l" t="t" r="r" b="b"/>
              <a:pathLst>
                <a:path w="4201" h="4154" extrusionOk="0">
                  <a:moveTo>
                    <a:pt x="1227" y="1"/>
                  </a:moveTo>
                  <a:lnTo>
                    <a:pt x="0" y="1275"/>
                  </a:lnTo>
                  <a:lnTo>
                    <a:pt x="2973" y="4154"/>
                  </a:lnTo>
                  <a:lnTo>
                    <a:pt x="4200" y="2879"/>
                  </a:lnTo>
                  <a:lnTo>
                    <a:pt x="12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3"/>
            <p:cNvSpPr/>
            <p:nvPr/>
          </p:nvSpPr>
          <p:spPr>
            <a:xfrm>
              <a:off x="4289130" y="4544317"/>
              <a:ext cx="188723" cy="167539"/>
            </a:xfrm>
            <a:custGeom>
              <a:avLst/>
              <a:gdLst/>
              <a:ahLst/>
              <a:cxnLst/>
              <a:rect l="l" t="t" r="r" b="b"/>
              <a:pathLst>
                <a:path w="7127" h="6327" extrusionOk="0">
                  <a:moveTo>
                    <a:pt x="4154" y="0"/>
                  </a:moveTo>
                  <a:lnTo>
                    <a:pt x="1" y="4318"/>
                  </a:lnTo>
                  <a:lnTo>
                    <a:pt x="1535" y="5757"/>
                  </a:lnTo>
                  <a:cubicBezTo>
                    <a:pt x="1927" y="6138"/>
                    <a:pt x="2437" y="6327"/>
                    <a:pt x="2948" y="6327"/>
                  </a:cubicBezTo>
                  <a:cubicBezTo>
                    <a:pt x="3482" y="6327"/>
                    <a:pt x="4015" y="6120"/>
                    <a:pt x="4413" y="5710"/>
                  </a:cubicBezTo>
                  <a:lnTo>
                    <a:pt x="7127" y="2855"/>
                  </a:lnTo>
                  <a:lnTo>
                    <a:pt x="4154" y="0"/>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3"/>
            <p:cNvSpPr/>
            <p:nvPr/>
          </p:nvSpPr>
          <p:spPr>
            <a:xfrm>
              <a:off x="4228489" y="4469284"/>
              <a:ext cx="171220" cy="189968"/>
            </a:xfrm>
            <a:custGeom>
              <a:avLst/>
              <a:gdLst/>
              <a:ahLst/>
              <a:cxnLst/>
              <a:rect l="l" t="t" r="r" b="b"/>
              <a:pathLst>
                <a:path w="6466" h="7174" extrusionOk="0">
                  <a:moveTo>
                    <a:pt x="3492" y="1"/>
                  </a:moveTo>
                  <a:lnTo>
                    <a:pt x="779" y="2832"/>
                  </a:lnTo>
                  <a:cubicBezTo>
                    <a:pt x="0" y="3658"/>
                    <a:pt x="24" y="4932"/>
                    <a:pt x="826" y="5711"/>
                  </a:cubicBezTo>
                  <a:lnTo>
                    <a:pt x="2336" y="7174"/>
                  </a:lnTo>
                  <a:lnTo>
                    <a:pt x="6465" y="2856"/>
                  </a:lnTo>
                  <a:lnTo>
                    <a:pt x="349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3"/>
            <p:cNvSpPr/>
            <p:nvPr/>
          </p:nvSpPr>
          <p:spPr>
            <a:xfrm>
              <a:off x="4405959" y="3965758"/>
              <a:ext cx="526091" cy="546079"/>
            </a:xfrm>
            <a:custGeom>
              <a:avLst/>
              <a:gdLst/>
              <a:ahLst/>
              <a:cxnLst/>
              <a:rect l="l" t="t" r="r" b="b"/>
              <a:pathLst>
                <a:path w="19845" h="20599" extrusionOk="0">
                  <a:moveTo>
                    <a:pt x="18877" y="0"/>
                  </a:moveTo>
                  <a:lnTo>
                    <a:pt x="1" y="19679"/>
                  </a:lnTo>
                  <a:lnTo>
                    <a:pt x="968" y="20599"/>
                  </a:lnTo>
                  <a:lnTo>
                    <a:pt x="19844" y="920"/>
                  </a:lnTo>
                  <a:lnTo>
                    <a:pt x="18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3"/>
            <p:cNvSpPr/>
            <p:nvPr/>
          </p:nvSpPr>
          <p:spPr>
            <a:xfrm>
              <a:off x="4430985" y="3989474"/>
              <a:ext cx="525469" cy="545488"/>
            </a:xfrm>
            <a:custGeom>
              <a:avLst/>
              <a:gdLst/>
              <a:ahLst/>
              <a:cxnLst/>
              <a:rect l="l" t="t" r="r" b="b"/>
              <a:pathLst>
                <a:path w="19844" h="20600" extrusionOk="0">
                  <a:moveTo>
                    <a:pt x="18876" y="0"/>
                  </a:moveTo>
                  <a:lnTo>
                    <a:pt x="0" y="19679"/>
                  </a:lnTo>
                  <a:lnTo>
                    <a:pt x="967" y="20599"/>
                  </a:lnTo>
                  <a:lnTo>
                    <a:pt x="19844" y="921"/>
                  </a:lnTo>
                  <a:lnTo>
                    <a:pt x="18876" y="0"/>
                  </a:lnTo>
                  <a:close/>
                </a:path>
              </a:pathLst>
            </a:custGeom>
            <a:solidFill>
              <a:srgbClr val="EDF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724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E04B5D"/>
              </a:buClr>
              <a:buSzPts val="3000"/>
              <a:buFont typeface="Amatic SC"/>
              <a:buNone/>
              <a:defRPr sz="3000" b="1">
                <a:solidFill>
                  <a:srgbClr val="E04B5D"/>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Cabin"/>
              <a:buChar char="●"/>
              <a:defRPr sz="1800">
                <a:solidFill>
                  <a:schemeClr val="dk2"/>
                </a:solidFill>
                <a:latin typeface="Cabin"/>
                <a:ea typeface="Cabin"/>
                <a:cs typeface="Cabin"/>
                <a:sym typeface="Cabin"/>
              </a:defRPr>
            </a:lvl1pPr>
            <a:lvl2pPr marL="914400" lvl="1"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2pPr>
            <a:lvl3pPr marL="1371600" lvl="2"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3pPr>
            <a:lvl4pPr marL="1828800" lvl="3"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4pPr>
            <a:lvl5pPr marL="2286000" lvl="4"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5pPr>
            <a:lvl6pPr marL="2743200" lvl="5"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6pPr>
            <a:lvl7pPr marL="3200400" lvl="6"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7pPr>
            <a:lvl8pPr marL="3657600" lvl="7" indent="-3175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8pPr>
            <a:lvl9pPr marL="4114800" lvl="8" indent="-317500">
              <a:lnSpc>
                <a:spcPct val="115000"/>
              </a:lnSpc>
              <a:spcBef>
                <a:spcPts val="1600"/>
              </a:spcBef>
              <a:spcAft>
                <a:spcPts val="1600"/>
              </a:spcAft>
              <a:buClr>
                <a:schemeClr val="dk2"/>
              </a:buClr>
              <a:buSzPts val="1400"/>
              <a:buFont typeface="Cabin"/>
              <a:buChar char="■"/>
              <a:defRPr>
                <a:solidFill>
                  <a:schemeClr val="dk2"/>
                </a:solidFill>
                <a:latin typeface="Cabin"/>
                <a:ea typeface="Cabin"/>
                <a:cs typeface="Cabin"/>
                <a:sym typeface="Cabin"/>
              </a:defRPr>
            </a:lvl9pPr>
          </a:lstStyle>
          <a:p>
            <a:endParaRPr/>
          </a:p>
        </p:txBody>
      </p:sp>
    </p:spTree>
    <p:extLst>
      <p:ext uri="{BB962C8B-B14F-4D97-AF65-F5344CB8AC3E}">
        <p14:creationId xmlns:p14="http://schemas.microsoft.com/office/powerpoint/2010/main" val="418594840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2" r:id="rId9"/>
    <p:sldLayoutId id="2147483673" r:id="rId10"/>
    <p:sldLayoutId id="2147483675" r:id="rId11"/>
    <p:sldLayoutId id="2147483676" r:id="rId12"/>
    <p:sldLayoutId id="2147483677" r:id="rId13"/>
    <p:sldLayoutId id="2147483678" r:id="rId14"/>
    <p:sldLayoutId id="2147483679" r:id="rId15"/>
    <p:sldLayoutId id="2147483682" r:id="rId16"/>
    <p:sldLayoutId id="2147483684" r:id="rId17"/>
    <p:sldLayoutId id="2147483685" r:id="rId18"/>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E2A47"/>
        </a:solidFill>
        <a:effectLst/>
      </p:bgPr>
    </p:bg>
    <p:spTree>
      <p:nvGrpSpPr>
        <p:cNvPr id="1" name="Shape 1867"/>
        <p:cNvGrpSpPr/>
        <p:nvPr/>
      </p:nvGrpSpPr>
      <p:grpSpPr>
        <a:xfrm>
          <a:off x="0" y="0"/>
          <a:ext cx="0" cy="0"/>
          <a:chOff x="0" y="0"/>
          <a:chExt cx="0" cy="0"/>
        </a:xfrm>
      </p:grpSpPr>
      <p:sp>
        <p:nvSpPr>
          <p:cNvPr id="1868" name="Google Shape;1868;p28"/>
          <p:cNvSpPr txBox="1">
            <a:spLocks noGrp="1"/>
          </p:cNvSpPr>
          <p:nvPr>
            <p:ph type="title"/>
          </p:nvPr>
        </p:nvSpPr>
        <p:spPr>
          <a:xfrm>
            <a:off x="1424133" y="1244600"/>
            <a:ext cx="9396400" cy="64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1pPr>
            <a:lvl2pPr lvl="1"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2pPr>
            <a:lvl3pPr lvl="2"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3pPr>
            <a:lvl4pPr lvl="3"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4pPr>
            <a:lvl5pPr lvl="4"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5pPr>
            <a:lvl6pPr lvl="5"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6pPr>
            <a:lvl7pPr lvl="6"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7pPr>
            <a:lvl8pPr lvl="7"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8pPr>
            <a:lvl9pPr lvl="8" algn="ctr" rtl="0">
              <a:spcBef>
                <a:spcPts val="0"/>
              </a:spcBef>
              <a:spcAft>
                <a:spcPts val="0"/>
              </a:spcAft>
              <a:buClr>
                <a:srgbClr val="FFFFFF"/>
              </a:buClr>
              <a:buSzPts val="2400"/>
              <a:buFont typeface="Proxima Nova Semibold"/>
              <a:buNone/>
              <a:defRPr sz="2400">
                <a:solidFill>
                  <a:srgbClr val="FFFFFF"/>
                </a:solidFill>
                <a:latin typeface="Proxima Nova Semibold"/>
                <a:ea typeface="Proxima Nova Semibold"/>
                <a:cs typeface="Proxima Nova Semibold"/>
                <a:sym typeface="Proxima Nova Semibold"/>
              </a:defRPr>
            </a:lvl9pPr>
          </a:lstStyle>
          <a:p>
            <a:endParaRPr/>
          </a:p>
        </p:txBody>
      </p:sp>
      <p:sp>
        <p:nvSpPr>
          <p:cNvPr id="1869" name="Google Shape;1869;p28"/>
          <p:cNvSpPr txBox="1">
            <a:spLocks noGrp="1"/>
          </p:cNvSpPr>
          <p:nvPr>
            <p:ph type="body" idx="1"/>
          </p:nvPr>
        </p:nvSpPr>
        <p:spPr>
          <a:xfrm>
            <a:off x="1424133" y="2260600"/>
            <a:ext cx="9396400" cy="3336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1884197635"/>
      </p:ext>
    </p:extLst>
  </p:cSld>
  <p:clrMap bg1="lt1" tx1="dk1" bg2="dk2" tx2="lt2" accent1="accent1" accent2="accent2" accent3="accent3" accent4="accent4" accent5="accent5" accent6="accent6" hlink="hlink" folHlink="folHlink"/>
  <p:sldLayoutIdLst>
    <p:sldLayoutId id="2147483688" r:id="rId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4.xml"/><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2E6EAC0-38F7-4A3C-96E3-0845122D1E39}"/>
              </a:ext>
            </a:extLst>
          </p:cNvPr>
          <p:cNvSpPr txBox="1"/>
          <p:nvPr/>
        </p:nvSpPr>
        <p:spPr>
          <a:xfrm>
            <a:off x="1075697" y="2284568"/>
            <a:ext cx="10529399" cy="1953868"/>
          </a:xfrm>
          <a:prstGeom prst="rect">
            <a:avLst/>
          </a:prstGeom>
          <a:noFill/>
        </p:spPr>
        <p:txBody>
          <a:bodyPr wrap="square">
            <a:spAutoFit/>
          </a:bodyPr>
          <a:lstStyle/>
          <a:p>
            <a:pPr marL="457200" indent="-457200" algn="just">
              <a:lnSpc>
                <a:spcPct val="150000"/>
              </a:lnSpc>
              <a:buClr>
                <a:schemeClr val="accent6">
                  <a:lumMod val="75000"/>
                </a:schemeClr>
              </a:buClr>
              <a:buAutoNum type="arabicPeriod"/>
            </a:pPr>
            <a:r>
              <a:rPr lang="en-US" sz="2800" b="1" dirty="0">
                <a:solidFill>
                  <a:schemeClr val="accent6">
                    <a:lumMod val="75000"/>
                  </a:schemeClr>
                </a:solidFill>
                <a:latin typeface="+mn-lt"/>
              </a:rPr>
              <a:t>Lực </a:t>
            </a:r>
            <a:r>
              <a:rPr lang="en-US" sz="2800" b="1" dirty="0" err="1">
                <a:solidFill>
                  <a:schemeClr val="accent6">
                    <a:lumMod val="75000"/>
                  </a:schemeClr>
                </a:solidFill>
                <a:latin typeface="+mn-lt"/>
              </a:rPr>
              <a:t>mà</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sát</a:t>
            </a:r>
            <a:r>
              <a:rPr lang="en-US" sz="2800" b="1" dirty="0">
                <a:solidFill>
                  <a:schemeClr val="accent6">
                    <a:lumMod val="75000"/>
                  </a:schemeClr>
                </a:solidFill>
                <a:latin typeface="+mn-lt"/>
              </a:rPr>
              <a:t> là </a:t>
            </a:r>
            <a:r>
              <a:rPr lang="en-US" sz="2800" b="1" dirty="0" err="1">
                <a:solidFill>
                  <a:schemeClr val="accent6">
                    <a:lumMod val="75000"/>
                  </a:schemeClr>
                </a:solidFill>
                <a:latin typeface="+mn-lt"/>
              </a:rPr>
              <a:t>gì</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Lấy</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ví</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dụ</a:t>
            </a:r>
            <a:r>
              <a:rPr lang="en-US" sz="2800" b="1" dirty="0">
                <a:solidFill>
                  <a:schemeClr val="accent6">
                    <a:lumMod val="75000"/>
                  </a:schemeClr>
                </a:solidFill>
                <a:latin typeface="+mn-lt"/>
              </a:rPr>
              <a:t> trong </a:t>
            </a:r>
            <a:r>
              <a:rPr lang="en-US" sz="2800" b="1" dirty="0" err="1">
                <a:solidFill>
                  <a:schemeClr val="accent6">
                    <a:lumMod val="75000"/>
                  </a:schemeClr>
                </a:solidFill>
                <a:latin typeface="+mn-lt"/>
              </a:rPr>
              <a:t>thực</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tế</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xuất</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hiện</a:t>
            </a:r>
            <a:r>
              <a:rPr lang="en-US" sz="2800" b="1" dirty="0">
                <a:solidFill>
                  <a:schemeClr val="accent6">
                    <a:lumMod val="75000"/>
                  </a:schemeClr>
                </a:solidFill>
                <a:latin typeface="+mn-lt"/>
              </a:rPr>
              <a:t> lực ma </a:t>
            </a:r>
            <a:r>
              <a:rPr lang="en-US" sz="2800" b="1" dirty="0" err="1">
                <a:solidFill>
                  <a:schemeClr val="accent6">
                    <a:lumMod val="75000"/>
                  </a:schemeClr>
                </a:solidFill>
                <a:latin typeface="+mn-lt"/>
              </a:rPr>
              <a:t>sát</a:t>
            </a:r>
            <a:r>
              <a:rPr lang="en-US" sz="2800" b="1" dirty="0">
                <a:solidFill>
                  <a:schemeClr val="accent6">
                    <a:lumMod val="75000"/>
                  </a:schemeClr>
                </a:solidFill>
                <a:latin typeface="+mn-lt"/>
              </a:rPr>
              <a:t>?</a:t>
            </a:r>
          </a:p>
          <a:p>
            <a:pPr marL="457200" indent="-457200" algn="just">
              <a:lnSpc>
                <a:spcPct val="150000"/>
              </a:lnSpc>
              <a:buClr>
                <a:schemeClr val="accent6">
                  <a:lumMod val="75000"/>
                </a:schemeClr>
              </a:buClr>
              <a:buAutoNum type="arabicPeriod"/>
            </a:pPr>
            <a:r>
              <a:rPr lang="en-US" sz="2800" b="1" dirty="0">
                <a:solidFill>
                  <a:schemeClr val="accent6">
                    <a:lumMod val="75000"/>
                  </a:schemeClr>
                </a:solidFill>
                <a:latin typeface="+mn-lt"/>
              </a:rPr>
              <a:t>Có </a:t>
            </a:r>
            <a:r>
              <a:rPr lang="en-US" sz="2800" b="1" dirty="0" err="1">
                <a:solidFill>
                  <a:schemeClr val="accent6">
                    <a:lumMod val="75000"/>
                  </a:schemeClr>
                </a:solidFill>
                <a:latin typeface="+mn-lt"/>
              </a:rPr>
              <a:t>mấy</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loại</a:t>
            </a:r>
            <a:r>
              <a:rPr lang="en-US" sz="2800" b="1" dirty="0">
                <a:solidFill>
                  <a:schemeClr val="accent6">
                    <a:lumMod val="75000"/>
                  </a:schemeClr>
                </a:solidFill>
                <a:latin typeface="+mn-lt"/>
              </a:rPr>
              <a:t> lực ma </a:t>
            </a:r>
            <a:r>
              <a:rPr lang="en-US" sz="2800" b="1" dirty="0" err="1">
                <a:solidFill>
                  <a:schemeClr val="accent6">
                    <a:lumMod val="75000"/>
                  </a:schemeClr>
                </a:solidFill>
                <a:latin typeface="+mn-lt"/>
              </a:rPr>
              <a:t>sát</a:t>
            </a:r>
            <a:r>
              <a:rPr lang="en-US" sz="2800" b="1" dirty="0">
                <a:solidFill>
                  <a:schemeClr val="accent6">
                    <a:lumMod val="75000"/>
                  </a:schemeClr>
                </a:solidFill>
                <a:latin typeface="+mn-lt"/>
              </a:rPr>
              <a:t>?</a:t>
            </a:r>
          </a:p>
          <a:p>
            <a:pPr marL="457200" indent="-457200" algn="just">
              <a:lnSpc>
                <a:spcPct val="150000"/>
              </a:lnSpc>
              <a:buClr>
                <a:schemeClr val="accent6">
                  <a:lumMod val="75000"/>
                </a:schemeClr>
              </a:buClr>
              <a:buAutoNum type="arabicPeriod"/>
            </a:pPr>
            <a:r>
              <a:rPr lang="en-US" sz="2800" b="1" dirty="0">
                <a:solidFill>
                  <a:schemeClr val="accent6">
                    <a:lumMod val="75000"/>
                  </a:schemeClr>
                </a:solidFill>
                <a:latin typeface="+mn-lt"/>
              </a:rPr>
              <a:t>Lực ma </a:t>
            </a:r>
            <a:r>
              <a:rPr lang="en-US" sz="2800" b="1" dirty="0" err="1">
                <a:solidFill>
                  <a:schemeClr val="accent6">
                    <a:lumMod val="75000"/>
                  </a:schemeClr>
                </a:solidFill>
                <a:latin typeface="+mn-lt"/>
              </a:rPr>
              <a:t>sát</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gây</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ra</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những</a:t>
            </a:r>
            <a:r>
              <a:rPr lang="en-US" sz="2800" b="1" dirty="0">
                <a:solidFill>
                  <a:schemeClr val="accent6">
                    <a:lumMod val="75000"/>
                  </a:schemeClr>
                </a:solidFill>
                <a:latin typeface="+mn-lt"/>
              </a:rPr>
              <a:t> tác dụng </a:t>
            </a:r>
            <a:r>
              <a:rPr lang="en-US" sz="2800" b="1" dirty="0" err="1">
                <a:solidFill>
                  <a:schemeClr val="accent6">
                    <a:lumMod val="75000"/>
                  </a:schemeClr>
                </a:solidFill>
                <a:latin typeface="+mn-lt"/>
              </a:rPr>
              <a:t>gì</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Lấy</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ví</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dụ</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tương</a:t>
            </a:r>
            <a:r>
              <a:rPr lang="en-US" sz="2800" b="1" dirty="0">
                <a:solidFill>
                  <a:schemeClr val="accent6">
                    <a:lumMod val="75000"/>
                  </a:schemeClr>
                </a:solidFill>
                <a:latin typeface="+mn-lt"/>
              </a:rPr>
              <a:t> </a:t>
            </a:r>
            <a:r>
              <a:rPr lang="en-US" sz="2800" b="1" dirty="0" err="1">
                <a:solidFill>
                  <a:schemeClr val="accent6">
                    <a:lumMod val="75000"/>
                  </a:schemeClr>
                </a:solidFill>
                <a:latin typeface="+mn-lt"/>
              </a:rPr>
              <a:t>ứng</a:t>
            </a:r>
            <a:r>
              <a:rPr lang="en-US" sz="2800" b="1" dirty="0">
                <a:solidFill>
                  <a:schemeClr val="accent6">
                    <a:lumMod val="75000"/>
                  </a:schemeClr>
                </a:solidFill>
                <a:latin typeface="+mn-lt"/>
              </a:rPr>
              <a:t>?</a:t>
            </a:r>
          </a:p>
        </p:txBody>
      </p:sp>
      <p:pic>
        <p:nvPicPr>
          <p:cNvPr id="5" name="Picture 4">
            <a:extLst>
              <a:ext uri="{FF2B5EF4-FFF2-40B4-BE49-F238E27FC236}">
                <a16:creationId xmlns:a16="http://schemas.microsoft.com/office/drawing/2014/main" id="{65A0B900-B916-465E-A1ED-F85DCD55B8A0}"/>
              </a:ext>
            </a:extLst>
          </p:cNvPr>
          <p:cNvPicPr>
            <a:picLocks noChangeAspect="1"/>
          </p:cNvPicPr>
          <p:nvPr/>
        </p:nvPicPr>
        <p:blipFill>
          <a:blip r:embed="rId2"/>
          <a:stretch>
            <a:fillRect/>
          </a:stretch>
        </p:blipFill>
        <p:spPr>
          <a:xfrm>
            <a:off x="2984400" y="414149"/>
            <a:ext cx="5803954" cy="2095587"/>
          </a:xfrm>
          <a:prstGeom prst="rect">
            <a:avLst/>
          </a:prstGeom>
        </p:spPr>
      </p:pic>
    </p:spTree>
    <p:extLst>
      <p:ext uri="{BB962C8B-B14F-4D97-AF65-F5344CB8AC3E}">
        <p14:creationId xmlns:p14="http://schemas.microsoft.com/office/powerpoint/2010/main" val="268866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ACB536-C1EC-4F9E-BE7A-66873E1E2B32}"/>
              </a:ext>
            </a:extLst>
          </p:cNvPr>
          <p:cNvPicPr>
            <a:picLocks noChangeAspect="1"/>
          </p:cNvPicPr>
          <p:nvPr/>
        </p:nvPicPr>
        <p:blipFill>
          <a:blip r:embed="rId2"/>
          <a:stretch>
            <a:fillRect/>
          </a:stretch>
        </p:blipFill>
        <p:spPr>
          <a:xfrm>
            <a:off x="6554240" y="1914994"/>
            <a:ext cx="4584670" cy="2718741"/>
          </a:xfrm>
          <a:prstGeom prst="rect">
            <a:avLst/>
          </a:prstGeom>
        </p:spPr>
      </p:pic>
      <p:pic>
        <p:nvPicPr>
          <p:cNvPr id="6" name="Picture 5">
            <a:extLst>
              <a:ext uri="{FF2B5EF4-FFF2-40B4-BE49-F238E27FC236}">
                <a16:creationId xmlns:a16="http://schemas.microsoft.com/office/drawing/2014/main" id="{DCC53D1D-43F8-4E4F-A173-AF801DD5FB82}"/>
              </a:ext>
            </a:extLst>
          </p:cNvPr>
          <p:cNvPicPr>
            <a:picLocks noChangeAspect="1"/>
          </p:cNvPicPr>
          <p:nvPr/>
        </p:nvPicPr>
        <p:blipFill>
          <a:blip r:embed="rId3"/>
          <a:stretch>
            <a:fillRect/>
          </a:stretch>
        </p:blipFill>
        <p:spPr>
          <a:xfrm>
            <a:off x="923095" y="510143"/>
            <a:ext cx="10345809" cy="1243692"/>
          </a:xfrm>
          <a:prstGeom prst="rect">
            <a:avLst/>
          </a:prstGeom>
        </p:spPr>
      </p:pic>
      <p:sp>
        <p:nvSpPr>
          <p:cNvPr id="8" name="TextBox 7">
            <a:extLst>
              <a:ext uri="{FF2B5EF4-FFF2-40B4-BE49-F238E27FC236}">
                <a16:creationId xmlns:a16="http://schemas.microsoft.com/office/drawing/2014/main" id="{CC6F504F-6EB9-480A-837D-7C5792FD0B36}"/>
              </a:ext>
            </a:extLst>
          </p:cNvPr>
          <p:cNvSpPr txBox="1"/>
          <p:nvPr/>
        </p:nvSpPr>
        <p:spPr>
          <a:xfrm>
            <a:off x="1356945" y="1322387"/>
            <a:ext cx="5110534" cy="3903954"/>
          </a:xfrm>
          <a:prstGeom prst="rect">
            <a:avLst/>
          </a:prstGeom>
          <a:noFill/>
        </p:spPr>
        <p:txBody>
          <a:bodyPr wrap="square">
            <a:spAutoFit/>
          </a:bodyPr>
          <a:lstStyle/>
          <a:p>
            <a:pPr algn="just">
              <a:lnSpc>
                <a:spcPct val="150000"/>
              </a:lnSpc>
            </a:pPr>
            <a:r>
              <a:rPr lang="en-US" sz="2400" b="1" i="0" dirty="0" err="1">
                <a:solidFill>
                  <a:schemeClr val="accent6">
                    <a:lumMod val="75000"/>
                  </a:schemeClr>
                </a:solidFill>
                <a:effectLst/>
                <a:latin typeface="+mn-lt"/>
              </a:rPr>
              <a:t>Hiện</a:t>
            </a:r>
            <a:r>
              <a:rPr lang="en-US" sz="2400" b="1" i="0" dirty="0">
                <a:solidFill>
                  <a:schemeClr val="accent6">
                    <a:lumMod val="75000"/>
                  </a:schemeClr>
                </a:solidFill>
                <a:effectLst/>
                <a:latin typeface="+mn-lt"/>
              </a:rPr>
              <a:t> </a:t>
            </a:r>
            <a:r>
              <a:rPr lang="en-US" sz="2400" b="1" i="0" dirty="0" err="1">
                <a:solidFill>
                  <a:schemeClr val="accent6">
                    <a:lumMod val="75000"/>
                  </a:schemeClr>
                </a:solidFill>
                <a:effectLst/>
                <a:latin typeface="+mn-lt"/>
              </a:rPr>
              <a:t>tượng</a:t>
            </a:r>
            <a:r>
              <a:rPr lang="en-US" sz="2400" b="1" i="0" dirty="0">
                <a:solidFill>
                  <a:schemeClr val="accent6">
                    <a:lumMod val="75000"/>
                  </a:schemeClr>
                </a:solidFill>
                <a:effectLst/>
                <a:latin typeface="+mn-lt"/>
              </a:rPr>
              <a:t>: </a:t>
            </a:r>
            <a:r>
              <a:rPr lang="vi-VN" sz="2400" b="0" i="0" dirty="0">
                <a:solidFill>
                  <a:schemeClr val="accent6">
                    <a:lumMod val="75000"/>
                  </a:schemeClr>
                </a:solidFill>
                <a:effectLst/>
                <a:latin typeface="+mn-lt"/>
              </a:rPr>
              <a:t>Tờ giấy vo tròn nhanh chóng chìm xuống nước, còn tờ giấy phẳng không chìm được xuống nước (nổi trên mặt nước)</a:t>
            </a:r>
            <a:r>
              <a:rPr lang="en-US" sz="2400" b="0" i="0" dirty="0">
                <a:solidFill>
                  <a:schemeClr val="accent6">
                    <a:lumMod val="75000"/>
                  </a:schemeClr>
                </a:solidFill>
                <a:effectLst/>
                <a:latin typeface="+mn-lt"/>
              </a:rPr>
              <a:t>.</a:t>
            </a:r>
          </a:p>
          <a:p>
            <a:pPr algn="just">
              <a:lnSpc>
                <a:spcPct val="150000"/>
              </a:lnSpc>
            </a:pPr>
            <a:r>
              <a:rPr lang="en-US" sz="2400" b="1" dirty="0" err="1">
                <a:solidFill>
                  <a:schemeClr val="accent6">
                    <a:lumMod val="75000"/>
                  </a:schemeClr>
                </a:solidFill>
                <a:latin typeface="+mn-lt"/>
              </a:rPr>
              <a:t>Giải</a:t>
            </a:r>
            <a:r>
              <a:rPr lang="en-US" sz="2400" b="1" dirty="0">
                <a:solidFill>
                  <a:schemeClr val="accent6">
                    <a:lumMod val="75000"/>
                  </a:schemeClr>
                </a:solidFill>
                <a:latin typeface="+mn-lt"/>
              </a:rPr>
              <a:t> </a:t>
            </a:r>
            <a:r>
              <a:rPr lang="en-US" sz="2400" b="1" dirty="0" err="1">
                <a:solidFill>
                  <a:schemeClr val="accent6">
                    <a:lumMod val="75000"/>
                  </a:schemeClr>
                </a:solidFill>
                <a:latin typeface="+mn-lt"/>
              </a:rPr>
              <a:t>thích</a:t>
            </a:r>
            <a:r>
              <a:rPr lang="en-US" sz="2400" b="1" dirty="0">
                <a:solidFill>
                  <a:schemeClr val="accent6">
                    <a:lumMod val="75000"/>
                  </a:schemeClr>
                </a:solidFill>
                <a:latin typeface="+mn-lt"/>
              </a:rPr>
              <a:t>: </a:t>
            </a:r>
            <a:r>
              <a:rPr lang="en-US" sz="2400" dirty="0">
                <a:solidFill>
                  <a:schemeClr val="accent6">
                    <a:lumMod val="75000"/>
                  </a:schemeClr>
                </a:solidFill>
                <a:latin typeface="+mn-lt"/>
              </a:rPr>
              <a:t>D</a:t>
            </a:r>
            <a:r>
              <a:rPr lang="vi-VN" sz="2400" b="0" i="0" dirty="0">
                <a:solidFill>
                  <a:schemeClr val="accent6">
                    <a:lumMod val="75000"/>
                  </a:schemeClr>
                </a:solidFill>
                <a:effectLst/>
                <a:latin typeface="+mn-lt"/>
              </a:rPr>
              <a:t>o diện tích mặt cản của tờ giấy phẳng lớn nên độ lớn lực cản của nước tác dụng lên tờ giấy phẳng mạnh.</a:t>
            </a:r>
            <a:endParaRPr lang="en-US" sz="2400" dirty="0">
              <a:solidFill>
                <a:schemeClr val="accent6">
                  <a:lumMod val="75000"/>
                </a:schemeClr>
              </a:solidFill>
              <a:latin typeface="+mn-lt"/>
            </a:endParaRPr>
          </a:p>
        </p:txBody>
      </p:sp>
      <p:sp>
        <p:nvSpPr>
          <p:cNvPr id="10" name="TextBox 9">
            <a:extLst>
              <a:ext uri="{FF2B5EF4-FFF2-40B4-BE49-F238E27FC236}">
                <a16:creationId xmlns:a16="http://schemas.microsoft.com/office/drawing/2014/main" id="{677583AB-DD7C-49F2-8F6B-EA9A3B970697}"/>
              </a:ext>
            </a:extLst>
          </p:cNvPr>
          <p:cNvSpPr txBox="1"/>
          <p:nvPr/>
        </p:nvSpPr>
        <p:spPr>
          <a:xfrm>
            <a:off x="1356945" y="5380977"/>
            <a:ext cx="9478107" cy="461665"/>
          </a:xfrm>
          <a:prstGeom prst="rect">
            <a:avLst/>
          </a:prstGeom>
          <a:solidFill>
            <a:schemeClr val="accent6">
              <a:lumMod val="20000"/>
              <a:lumOff val="80000"/>
            </a:schemeClr>
          </a:solidFill>
        </p:spPr>
        <p:txBody>
          <a:bodyPr wrap="square">
            <a:spAutoFit/>
          </a:bodyPr>
          <a:lstStyle/>
          <a:p>
            <a:r>
              <a:rPr lang="vi-VN" sz="2400" b="1" i="0" dirty="0">
                <a:solidFill>
                  <a:schemeClr val="accent2">
                    <a:lumMod val="75000"/>
                  </a:schemeClr>
                </a:solidFill>
                <a:effectLst/>
                <a:latin typeface="+mn-lt"/>
              </a:rPr>
              <a:t> </a:t>
            </a:r>
            <a:r>
              <a:rPr lang="en-US" sz="2400" b="1" i="0" dirty="0">
                <a:solidFill>
                  <a:schemeClr val="accent2">
                    <a:lumMod val="75000"/>
                  </a:schemeClr>
                </a:solidFill>
                <a:effectLst/>
                <a:latin typeface="+mn-lt"/>
              </a:rPr>
              <a:t>=&gt; </a:t>
            </a:r>
            <a:r>
              <a:rPr lang="vi-VN" sz="2400" b="1" i="0" dirty="0">
                <a:solidFill>
                  <a:schemeClr val="accent2">
                    <a:lumMod val="75000"/>
                  </a:schemeClr>
                </a:solidFill>
                <a:effectLst/>
                <a:latin typeface="+mn-lt"/>
              </a:rPr>
              <a:t>Độ lớn lực cản của nước càng mạnh khi diện tích mặt cản càng lớn.</a:t>
            </a:r>
            <a:endParaRPr lang="en-US" sz="2400" b="1" dirty="0">
              <a:solidFill>
                <a:schemeClr val="accent2">
                  <a:lumMod val="75000"/>
                </a:schemeClr>
              </a:solidFill>
              <a:latin typeface="+mn-lt"/>
            </a:endParaRPr>
          </a:p>
        </p:txBody>
      </p:sp>
    </p:spTree>
    <p:extLst>
      <p:ext uri="{BB962C8B-B14F-4D97-AF65-F5344CB8AC3E}">
        <p14:creationId xmlns:p14="http://schemas.microsoft.com/office/powerpoint/2010/main" val="221765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ruise Ships GIFs - Get the best GIF on GIPHY">
            <a:extLst>
              <a:ext uri="{FF2B5EF4-FFF2-40B4-BE49-F238E27FC236}">
                <a16:creationId xmlns:a16="http://schemas.microsoft.com/office/drawing/2014/main" id="{29DF1103-51A7-4CDA-B2F1-2B10EB9CD8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714"/>
          <a:stretch/>
        </p:blipFill>
        <p:spPr bwMode="auto">
          <a:xfrm>
            <a:off x="1587010" y="848665"/>
            <a:ext cx="4679812" cy="304699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oat ship GIF on GIFER - by Shanos">
            <a:extLst>
              <a:ext uri="{FF2B5EF4-FFF2-40B4-BE49-F238E27FC236}">
                <a16:creationId xmlns:a16="http://schemas.microsoft.com/office/drawing/2014/main" id="{5E35F832-DEA7-4693-817F-27D4143291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07" t="7089" r="21904" b="7522"/>
          <a:stretch/>
        </p:blipFill>
        <p:spPr bwMode="auto">
          <a:xfrm>
            <a:off x="6732314" y="848665"/>
            <a:ext cx="4173415" cy="304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348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ư thế khi bơi: sao lại bỏ rơi em? - Yêu Bơi Lội - Bình Hoàng Swim | Đồ Bơi  &amp; Phụ Kiện Chính Hãng">
            <a:extLst>
              <a:ext uri="{FF2B5EF4-FFF2-40B4-BE49-F238E27FC236}">
                <a16:creationId xmlns:a16="http://schemas.microsoft.com/office/drawing/2014/main" id="{C6C98E6B-276B-4A60-A0F0-97A010459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580" y="733530"/>
            <a:ext cx="7378840" cy="55341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061615-0853-4732-8441-F9CE834C8317}"/>
              </a:ext>
            </a:extLst>
          </p:cNvPr>
          <p:cNvSpPr txBox="1"/>
          <p:nvPr/>
        </p:nvSpPr>
        <p:spPr>
          <a:xfrm>
            <a:off x="2406580" y="733530"/>
            <a:ext cx="7808548" cy="461665"/>
          </a:xfrm>
          <a:prstGeom prst="rect">
            <a:avLst/>
          </a:prstGeom>
          <a:noFill/>
        </p:spPr>
        <p:txBody>
          <a:bodyPr wrap="none" rtlCol="0">
            <a:spAutoFit/>
          </a:bodyPr>
          <a:lstStyle/>
          <a:p>
            <a:r>
              <a:rPr lang="en-US" sz="2400" b="1" dirty="0" err="1">
                <a:solidFill>
                  <a:schemeClr val="accent6">
                    <a:lumMod val="75000"/>
                  </a:schemeClr>
                </a:solidFill>
                <a:latin typeface="+mn-lt"/>
              </a:rPr>
              <a:t>Vì</a:t>
            </a:r>
            <a:r>
              <a:rPr lang="en-US" sz="2400" b="1" dirty="0">
                <a:solidFill>
                  <a:schemeClr val="accent6">
                    <a:lumMod val="75000"/>
                  </a:schemeClr>
                </a:solidFill>
                <a:latin typeface="+mn-lt"/>
              </a:rPr>
              <a:t> </a:t>
            </a:r>
            <a:r>
              <a:rPr lang="en-US" sz="2400" b="1" dirty="0" err="1">
                <a:solidFill>
                  <a:schemeClr val="accent6">
                    <a:lumMod val="75000"/>
                  </a:schemeClr>
                </a:solidFill>
                <a:latin typeface="+mn-lt"/>
              </a:rPr>
              <a:t>sao</a:t>
            </a:r>
            <a:r>
              <a:rPr lang="en-US" sz="2400" b="1" dirty="0">
                <a:solidFill>
                  <a:schemeClr val="accent6">
                    <a:lumMod val="75000"/>
                  </a:schemeClr>
                </a:solidFill>
                <a:latin typeface="+mn-lt"/>
              </a:rPr>
              <a:t> khi </a:t>
            </a:r>
            <a:r>
              <a:rPr lang="en-US" sz="2400" b="1" dirty="0" err="1">
                <a:solidFill>
                  <a:schemeClr val="accent6">
                    <a:lumMod val="75000"/>
                  </a:schemeClr>
                </a:solidFill>
                <a:latin typeface="+mn-lt"/>
              </a:rPr>
              <a:t>bơi</a:t>
            </a:r>
            <a:r>
              <a:rPr lang="en-US" sz="2400" b="1" dirty="0">
                <a:solidFill>
                  <a:schemeClr val="accent6">
                    <a:lumMod val="75000"/>
                  </a:schemeClr>
                </a:solidFill>
                <a:latin typeface="+mn-lt"/>
              </a:rPr>
              <a:t>, </a:t>
            </a:r>
            <a:r>
              <a:rPr lang="en-US" sz="2400" b="1" dirty="0" err="1">
                <a:solidFill>
                  <a:schemeClr val="accent6">
                    <a:lumMod val="75000"/>
                  </a:schemeClr>
                </a:solidFill>
                <a:latin typeface="+mn-lt"/>
              </a:rPr>
              <a:t>vận</a:t>
            </a:r>
            <a:r>
              <a:rPr lang="en-US" sz="2400" b="1" dirty="0">
                <a:solidFill>
                  <a:schemeClr val="accent6">
                    <a:lumMod val="75000"/>
                  </a:schemeClr>
                </a:solidFill>
                <a:latin typeface="+mn-lt"/>
              </a:rPr>
              <a:t> động </a:t>
            </a:r>
            <a:r>
              <a:rPr lang="en-US" sz="2400" b="1" dirty="0" err="1">
                <a:solidFill>
                  <a:schemeClr val="accent6">
                    <a:lumMod val="75000"/>
                  </a:schemeClr>
                </a:solidFill>
                <a:latin typeface="+mn-lt"/>
              </a:rPr>
              <a:t>viên</a:t>
            </a:r>
            <a:r>
              <a:rPr lang="en-US" sz="2400" b="1" dirty="0">
                <a:solidFill>
                  <a:schemeClr val="accent6">
                    <a:lumMod val="75000"/>
                  </a:schemeClr>
                </a:solidFill>
                <a:latin typeface="+mn-lt"/>
              </a:rPr>
              <a:t> </a:t>
            </a:r>
            <a:r>
              <a:rPr lang="en-US" sz="2400" b="1" dirty="0" err="1">
                <a:solidFill>
                  <a:schemeClr val="accent6">
                    <a:lumMod val="75000"/>
                  </a:schemeClr>
                </a:solidFill>
                <a:latin typeface="+mn-lt"/>
              </a:rPr>
              <a:t>phải</a:t>
            </a:r>
            <a:r>
              <a:rPr lang="en-US" sz="2400" b="1" dirty="0">
                <a:solidFill>
                  <a:schemeClr val="accent6">
                    <a:lumMod val="75000"/>
                  </a:schemeClr>
                </a:solidFill>
                <a:latin typeface="+mn-lt"/>
              </a:rPr>
              <a:t> </a:t>
            </a:r>
            <a:r>
              <a:rPr lang="en-US" sz="2400" b="1" dirty="0" err="1">
                <a:solidFill>
                  <a:schemeClr val="accent6">
                    <a:lumMod val="75000"/>
                  </a:schemeClr>
                </a:solidFill>
                <a:latin typeface="+mn-lt"/>
              </a:rPr>
              <a:t>giữ</a:t>
            </a:r>
            <a:r>
              <a:rPr lang="en-US" sz="2400" b="1" dirty="0">
                <a:solidFill>
                  <a:schemeClr val="accent6">
                    <a:lumMod val="75000"/>
                  </a:schemeClr>
                </a:solidFill>
                <a:latin typeface="+mn-lt"/>
              </a:rPr>
              <a:t> cơ </a:t>
            </a:r>
            <a:r>
              <a:rPr lang="en-US" sz="2400" b="1" dirty="0" err="1">
                <a:solidFill>
                  <a:schemeClr val="accent6">
                    <a:lumMod val="75000"/>
                  </a:schemeClr>
                </a:solidFill>
                <a:latin typeface="+mn-lt"/>
              </a:rPr>
              <a:t>thể</a:t>
            </a:r>
            <a:r>
              <a:rPr lang="en-US" sz="2400" b="1" dirty="0">
                <a:solidFill>
                  <a:schemeClr val="accent6">
                    <a:lumMod val="75000"/>
                  </a:schemeClr>
                </a:solidFill>
                <a:latin typeface="+mn-lt"/>
              </a:rPr>
              <a:t> </a:t>
            </a:r>
            <a:r>
              <a:rPr lang="en-US" sz="2400" b="1" dirty="0" err="1">
                <a:solidFill>
                  <a:schemeClr val="accent6">
                    <a:lumMod val="75000"/>
                  </a:schemeClr>
                </a:solidFill>
                <a:latin typeface="+mn-lt"/>
              </a:rPr>
              <a:t>thăng</a:t>
            </a:r>
            <a:r>
              <a:rPr lang="en-US" sz="2400" b="1" dirty="0">
                <a:solidFill>
                  <a:schemeClr val="accent6">
                    <a:lumMod val="75000"/>
                  </a:schemeClr>
                </a:solidFill>
                <a:latin typeface="+mn-lt"/>
              </a:rPr>
              <a:t> </a:t>
            </a:r>
            <a:r>
              <a:rPr lang="en-US" sz="2400" b="1" dirty="0" err="1">
                <a:solidFill>
                  <a:schemeClr val="accent6">
                    <a:lumMod val="75000"/>
                  </a:schemeClr>
                </a:solidFill>
                <a:latin typeface="+mn-lt"/>
              </a:rPr>
              <a:t>bằng</a:t>
            </a:r>
            <a:r>
              <a:rPr lang="en-US" sz="2400" b="1" dirty="0">
                <a:solidFill>
                  <a:schemeClr val="accent6">
                    <a:lumMod val="75000"/>
                  </a:schemeClr>
                </a:solidFill>
                <a:latin typeface="+mn-lt"/>
              </a:rPr>
              <a:t> ?</a:t>
            </a:r>
          </a:p>
        </p:txBody>
      </p:sp>
    </p:spTree>
    <p:extLst>
      <p:ext uri="{BB962C8B-B14F-4D97-AF65-F5344CB8AC3E}">
        <p14:creationId xmlns:p14="http://schemas.microsoft.com/office/powerpoint/2010/main" val="3955278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ài vè về các loại cá biển | Mầm non Gia Thượng">
            <a:extLst>
              <a:ext uri="{FF2B5EF4-FFF2-40B4-BE49-F238E27FC236}">
                <a16:creationId xmlns:a16="http://schemas.microsoft.com/office/drawing/2014/main" id="{90102DAC-DE2E-4CBA-B3FF-77274C96F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859" y="1399515"/>
            <a:ext cx="7401344" cy="4440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656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ên các con vật bằng tiếng Anh - Học nhiều biết rộng">
            <a:extLst>
              <a:ext uri="{FF2B5EF4-FFF2-40B4-BE49-F238E27FC236}">
                <a16:creationId xmlns:a16="http://schemas.microsoft.com/office/drawing/2014/main" id="{9695F41A-BCAD-4687-924B-5D184B72D8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87" r="4457"/>
          <a:stretch/>
        </p:blipFill>
        <p:spPr bwMode="auto">
          <a:xfrm>
            <a:off x="5576836" y="1465436"/>
            <a:ext cx="5556738" cy="3431908"/>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on người và xã hội loài người là sản phẩm của giới tự nhiên? - Học Điện Tử">
            <a:extLst>
              <a:ext uri="{FF2B5EF4-FFF2-40B4-BE49-F238E27FC236}">
                <a16:creationId xmlns:a16="http://schemas.microsoft.com/office/drawing/2014/main" id="{2975C23E-5D65-4A80-9ACD-F811779C1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426" y="1465436"/>
            <a:ext cx="4463353" cy="33242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878BEAD-0B6A-4466-88F4-C51F2CA60FD3}"/>
              </a:ext>
            </a:extLst>
          </p:cNvPr>
          <p:cNvSpPr txBox="1"/>
          <p:nvPr/>
        </p:nvSpPr>
        <p:spPr>
          <a:xfrm>
            <a:off x="2572377" y="5392564"/>
            <a:ext cx="6716903" cy="461665"/>
          </a:xfrm>
          <a:prstGeom prst="rect">
            <a:avLst/>
          </a:prstGeom>
          <a:noFill/>
        </p:spPr>
        <p:txBody>
          <a:bodyPr wrap="none" rtlCol="0">
            <a:spAutoFit/>
          </a:bodyPr>
          <a:lstStyle/>
          <a:p>
            <a:r>
              <a:rPr lang="en-US" sz="2400" b="1" dirty="0">
                <a:solidFill>
                  <a:schemeClr val="accent6">
                    <a:lumMod val="75000"/>
                  </a:schemeClr>
                </a:solidFill>
                <a:latin typeface="+mn-lt"/>
              </a:rPr>
              <a:t>Lực </a:t>
            </a:r>
            <a:r>
              <a:rPr lang="en-US" sz="2400" b="1" dirty="0" err="1">
                <a:solidFill>
                  <a:schemeClr val="accent6">
                    <a:lumMod val="75000"/>
                  </a:schemeClr>
                </a:solidFill>
                <a:latin typeface="+mn-lt"/>
              </a:rPr>
              <a:t>cản</a:t>
            </a:r>
            <a:r>
              <a:rPr lang="en-US" sz="2400" b="1" dirty="0">
                <a:solidFill>
                  <a:schemeClr val="accent6">
                    <a:lumMod val="75000"/>
                  </a:schemeClr>
                </a:solidFill>
                <a:latin typeface="+mn-lt"/>
              </a:rPr>
              <a:t> của </a:t>
            </a:r>
            <a:r>
              <a:rPr lang="en-US" sz="2400" b="1" dirty="0" err="1">
                <a:solidFill>
                  <a:schemeClr val="accent6">
                    <a:lumMod val="75000"/>
                  </a:schemeClr>
                </a:solidFill>
                <a:latin typeface="+mn-lt"/>
              </a:rPr>
              <a:t>không</a:t>
            </a:r>
            <a:r>
              <a:rPr lang="en-US" sz="2400" b="1" dirty="0">
                <a:solidFill>
                  <a:schemeClr val="accent6">
                    <a:lumMod val="75000"/>
                  </a:schemeClr>
                </a:solidFill>
                <a:latin typeface="+mn-lt"/>
              </a:rPr>
              <a:t> </a:t>
            </a:r>
            <a:r>
              <a:rPr lang="en-US" sz="2400" b="1" dirty="0" err="1">
                <a:solidFill>
                  <a:schemeClr val="accent6">
                    <a:lumMod val="75000"/>
                  </a:schemeClr>
                </a:solidFill>
                <a:latin typeface="+mn-lt"/>
              </a:rPr>
              <a:t>khí</a:t>
            </a:r>
            <a:r>
              <a:rPr lang="en-US" sz="2400" b="1" dirty="0">
                <a:solidFill>
                  <a:schemeClr val="accent6">
                    <a:lumMod val="75000"/>
                  </a:schemeClr>
                </a:solidFill>
                <a:latin typeface="+mn-lt"/>
              </a:rPr>
              <a:t> </a:t>
            </a:r>
            <a:r>
              <a:rPr lang="en-US" sz="2400" b="1" dirty="0" err="1">
                <a:solidFill>
                  <a:schemeClr val="accent6">
                    <a:lumMod val="75000"/>
                  </a:schemeClr>
                </a:solidFill>
                <a:latin typeface="+mn-lt"/>
              </a:rPr>
              <a:t>phụ</a:t>
            </a:r>
            <a:r>
              <a:rPr lang="en-US" sz="2400" b="1" dirty="0">
                <a:solidFill>
                  <a:schemeClr val="accent6">
                    <a:lumMod val="75000"/>
                  </a:schemeClr>
                </a:solidFill>
                <a:latin typeface="+mn-lt"/>
              </a:rPr>
              <a:t> </a:t>
            </a:r>
            <a:r>
              <a:rPr lang="en-US" sz="2400" b="1" dirty="0" err="1">
                <a:solidFill>
                  <a:schemeClr val="accent6">
                    <a:lumMod val="75000"/>
                  </a:schemeClr>
                </a:solidFill>
                <a:latin typeface="+mn-lt"/>
              </a:rPr>
              <a:t>thuộc</a:t>
            </a:r>
            <a:r>
              <a:rPr lang="en-US" sz="2400" b="1" dirty="0">
                <a:solidFill>
                  <a:schemeClr val="accent6">
                    <a:lumMod val="75000"/>
                  </a:schemeClr>
                </a:solidFill>
                <a:latin typeface="+mn-lt"/>
              </a:rPr>
              <a:t> vào </a:t>
            </a:r>
            <a:r>
              <a:rPr lang="en-US" sz="2400" b="1" dirty="0" err="1">
                <a:solidFill>
                  <a:schemeClr val="accent6">
                    <a:lumMod val="75000"/>
                  </a:schemeClr>
                </a:solidFill>
                <a:latin typeface="+mn-lt"/>
              </a:rPr>
              <a:t>yếu</a:t>
            </a:r>
            <a:r>
              <a:rPr lang="en-US" sz="2400" b="1" dirty="0">
                <a:solidFill>
                  <a:schemeClr val="accent6">
                    <a:lumMod val="75000"/>
                  </a:schemeClr>
                </a:solidFill>
                <a:latin typeface="+mn-lt"/>
              </a:rPr>
              <a:t> </a:t>
            </a:r>
            <a:r>
              <a:rPr lang="en-US" sz="2400" b="1" dirty="0" err="1">
                <a:solidFill>
                  <a:schemeClr val="accent6">
                    <a:lumMod val="75000"/>
                  </a:schemeClr>
                </a:solidFill>
                <a:latin typeface="+mn-lt"/>
              </a:rPr>
              <a:t>tố</a:t>
            </a:r>
            <a:r>
              <a:rPr lang="en-US" sz="2400" b="1" dirty="0">
                <a:solidFill>
                  <a:schemeClr val="accent6">
                    <a:lumMod val="75000"/>
                  </a:schemeClr>
                </a:solidFill>
                <a:latin typeface="+mn-lt"/>
              </a:rPr>
              <a:t> nào?</a:t>
            </a:r>
          </a:p>
        </p:txBody>
      </p:sp>
    </p:spTree>
    <p:extLst>
      <p:ext uri="{BB962C8B-B14F-4D97-AF65-F5344CB8AC3E}">
        <p14:creationId xmlns:p14="http://schemas.microsoft.com/office/powerpoint/2010/main" val="6918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ycling GIFs - Get the best gif on GIFER">
            <a:extLst>
              <a:ext uri="{FF2B5EF4-FFF2-40B4-BE49-F238E27FC236}">
                <a16:creationId xmlns:a16="http://schemas.microsoft.com/office/drawing/2014/main" id="{CF2E0CC4-BA6C-4619-9C2C-CC0913BCC1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6510" y="1161838"/>
            <a:ext cx="5538319" cy="41537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3B47BF6-3A6D-4C56-BA64-0E63BBFD36ED}"/>
              </a:ext>
            </a:extLst>
          </p:cNvPr>
          <p:cNvSpPr txBox="1"/>
          <p:nvPr/>
        </p:nvSpPr>
        <p:spPr>
          <a:xfrm>
            <a:off x="6096000" y="673241"/>
            <a:ext cx="5089490" cy="4922951"/>
          </a:xfrm>
          <a:prstGeom prst="rect">
            <a:avLst/>
          </a:prstGeom>
          <a:noFill/>
        </p:spPr>
        <p:txBody>
          <a:bodyPr wrap="square" rtlCol="0">
            <a:spAutoFit/>
          </a:bodyPr>
          <a:lstStyle/>
          <a:p>
            <a:pPr algn="just">
              <a:lnSpc>
                <a:spcPct val="200000"/>
              </a:lnSpc>
            </a:pPr>
            <a:r>
              <a:rPr lang="en-US" sz="2000" b="1" dirty="0">
                <a:solidFill>
                  <a:schemeClr val="accent6">
                    <a:lumMod val="75000"/>
                  </a:schemeClr>
                </a:solidFill>
                <a:latin typeface="+mn-lt"/>
              </a:rPr>
              <a:t>Để </a:t>
            </a:r>
            <a:r>
              <a:rPr lang="en-US" sz="2000" b="1" dirty="0" err="1">
                <a:solidFill>
                  <a:schemeClr val="accent6">
                    <a:lumMod val="75000"/>
                  </a:schemeClr>
                </a:solidFill>
                <a:latin typeface="+mn-lt"/>
              </a:rPr>
              <a:t>giảm</a:t>
            </a:r>
            <a:r>
              <a:rPr lang="en-US" sz="2000" b="1" dirty="0">
                <a:solidFill>
                  <a:schemeClr val="accent6">
                    <a:lumMod val="75000"/>
                  </a:schemeClr>
                </a:solidFill>
                <a:latin typeface="+mn-lt"/>
              </a:rPr>
              <a:t> tác dụng lực </a:t>
            </a:r>
            <a:r>
              <a:rPr lang="en-US" sz="2000" b="1" dirty="0" err="1">
                <a:solidFill>
                  <a:schemeClr val="accent6">
                    <a:lumMod val="75000"/>
                  </a:schemeClr>
                </a:solidFill>
                <a:latin typeface="+mn-lt"/>
              </a:rPr>
              <a:t>cản</a:t>
            </a:r>
            <a:r>
              <a:rPr lang="en-US" sz="2000" b="1" dirty="0">
                <a:solidFill>
                  <a:schemeClr val="accent6">
                    <a:lumMod val="75000"/>
                  </a:schemeClr>
                </a:solidFill>
                <a:latin typeface="+mn-lt"/>
              </a:rPr>
              <a:t> của </a:t>
            </a:r>
            <a:r>
              <a:rPr lang="en-US" sz="2000" b="1" dirty="0" err="1">
                <a:solidFill>
                  <a:schemeClr val="accent6">
                    <a:lumMod val="75000"/>
                  </a:schemeClr>
                </a:solidFill>
                <a:latin typeface="+mn-lt"/>
              </a:rPr>
              <a:t>không</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khí</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các</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vận</a:t>
            </a:r>
            <a:r>
              <a:rPr lang="en-US" sz="2000" b="1" dirty="0">
                <a:solidFill>
                  <a:schemeClr val="accent6">
                    <a:lumMod val="75000"/>
                  </a:schemeClr>
                </a:solidFill>
                <a:latin typeface="+mn-lt"/>
              </a:rPr>
              <a:t> động </a:t>
            </a:r>
            <a:r>
              <a:rPr lang="en-US" sz="2000" b="1" dirty="0" err="1">
                <a:solidFill>
                  <a:schemeClr val="accent6">
                    <a:lumMod val="75000"/>
                  </a:schemeClr>
                </a:solidFill>
                <a:latin typeface="+mn-lt"/>
              </a:rPr>
              <a:t>viên</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đua</a:t>
            </a:r>
            <a:r>
              <a:rPr lang="en-US" sz="2000" b="1" dirty="0">
                <a:solidFill>
                  <a:schemeClr val="accent6">
                    <a:lumMod val="75000"/>
                  </a:schemeClr>
                </a:solidFill>
                <a:latin typeface="+mn-lt"/>
              </a:rPr>
              <a:t> xe </a:t>
            </a:r>
            <a:r>
              <a:rPr lang="en-US" sz="2000" b="1" dirty="0" err="1">
                <a:solidFill>
                  <a:schemeClr val="accent6">
                    <a:lumMod val="75000"/>
                  </a:schemeClr>
                </a:solidFill>
                <a:latin typeface="+mn-lt"/>
              </a:rPr>
              <a:t>đạp</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luôn</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đội</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loại</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mũ</a:t>
            </a:r>
            <a:r>
              <a:rPr lang="en-US" sz="2000" b="1" dirty="0">
                <a:solidFill>
                  <a:schemeClr val="accent6">
                    <a:lumMod val="75000"/>
                  </a:schemeClr>
                </a:solidFill>
                <a:latin typeface="+mn-lt"/>
              </a:rPr>
              <a:t> có </a:t>
            </a:r>
            <a:r>
              <a:rPr lang="en-US" sz="2000" b="1" dirty="0" err="1">
                <a:solidFill>
                  <a:schemeClr val="accent6">
                    <a:lumMod val="75000"/>
                  </a:schemeClr>
                </a:solidFill>
                <a:latin typeface="+mn-lt"/>
              </a:rPr>
              <a:t>hình</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dạng</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đặc</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biệt</a:t>
            </a:r>
            <a:r>
              <a:rPr lang="en-US" sz="2000" b="1" dirty="0">
                <a:solidFill>
                  <a:schemeClr val="accent6">
                    <a:lumMod val="75000"/>
                  </a:schemeClr>
                </a:solidFill>
                <a:latin typeface="+mn-lt"/>
              </a:rPr>
              <a:t> gọi là “</a:t>
            </a:r>
            <a:r>
              <a:rPr lang="en-US" sz="2000" b="1" dirty="0" err="1">
                <a:solidFill>
                  <a:schemeClr val="accent6">
                    <a:lumMod val="75000"/>
                  </a:schemeClr>
                </a:solidFill>
                <a:latin typeface="+mn-lt"/>
              </a:rPr>
              <a:t>khí</a:t>
            </a:r>
            <a:r>
              <a:rPr lang="en-US" sz="2000" b="1" dirty="0">
                <a:solidFill>
                  <a:schemeClr val="accent6">
                    <a:lumMod val="75000"/>
                  </a:schemeClr>
                </a:solidFill>
                <a:latin typeface="+mn-lt"/>
              </a:rPr>
              <a:t> động </a:t>
            </a:r>
            <a:r>
              <a:rPr lang="en-US" sz="2000" b="1" dirty="0" err="1">
                <a:solidFill>
                  <a:schemeClr val="accent6">
                    <a:lumMod val="75000"/>
                  </a:schemeClr>
                </a:solidFill>
                <a:latin typeface="+mn-lt"/>
              </a:rPr>
              <a:t>học</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chiếc</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mũ</a:t>
            </a:r>
            <a:r>
              <a:rPr lang="en-US" sz="2000" b="1" dirty="0">
                <a:solidFill>
                  <a:schemeClr val="accent6">
                    <a:lumMod val="75000"/>
                  </a:schemeClr>
                </a:solidFill>
                <a:latin typeface="+mn-lt"/>
              </a:rPr>
              <a:t> có </a:t>
            </a:r>
            <a:r>
              <a:rPr lang="en-US" sz="2000" b="1" dirty="0" err="1">
                <a:solidFill>
                  <a:schemeClr val="accent6">
                    <a:lumMod val="75000"/>
                  </a:schemeClr>
                </a:solidFill>
                <a:latin typeface="+mn-lt"/>
              </a:rPr>
              <a:t>hình</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dạng</a:t>
            </a:r>
            <a:r>
              <a:rPr lang="en-US" sz="2000" b="1" dirty="0">
                <a:solidFill>
                  <a:schemeClr val="accent6">
                    <a:lumMod val="75000"/>
                  </a:schemeClr>
                </a:solidFill>
                <a:latin typeface="+mn-lt"/>
              </a:rPr>
              <a:t> thon </a:t>
            </a:r>
            <a:r>
              <a:rPr lang="en-US" sz="2000" b="1" dirty="0" err="1">
                <a:solidFill>
                  <a:schemeClr val="accent6">
                    <a:lumMod val="75000"/>
                  </a:schemeClr>
                </a:solidFill>
                <a:latin typeface="+mn-lt"/>
              </a:rPr>
              <a:t>nhọn</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về</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đằng</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trước</a:t>
            </a:r>
            <a:r>
              <a:rPr lang="en-US" sz="2000" b="1" dirty="0">
                <a:solidFill>
                  <a:schemeClr val="accent6">
                    <a:lumMod val="75000"/>
                  </a:schemeClr>
                </a:solidFill>
                <a:latin typeface="+mn-lt"/>
              </a:rPr>
              <a:t> để </a:t>
            </a:r>
            <a:r>
              <a:rPr lang="en-US" sz="2000" b="1" dirty="0" err="1">
                <a:solidFill>
                  <a:schemeClr val="accent6">
                    <a:lumMod val="75000"/>
                  </a:schemeClr>
                </a:solidFill>
                <a:latin typeface="+mn-lt"/>
              </a:rPr>
              <a:t>giảm</a:t>
            </a:r>
            <a:r>
              <a:rPr lang="en-US" sz="2000" b="1" dirty="0">
                <a:solidFill>
                  <a:schemeClr val="accent6">
                    <a:lumMod val="75000"/>
                  </a:schemeClr>
                </a:solidFill>
                <a:latin typeface="+mn-lt"/>
              </a:rPr>
              <a:t> lực </a:t>
            </a:r>
            <a:r>
              <a:rPr lang="en-US" sz="2000" b="1" dirty="0" err="1">
                <a:solidFill>
                  <a:schemeClr val="accent6">
                    <a:lumMod val="75000"/>
                  </a:schemeClr>
                </a:solidFill>
                <a:latin typeface="+mn-lt"/>
              </a:rPr>
              <a:t>cản</a:t>
            </a:r>
            <a:r>
              <a:rPr lang="en-US" sz="2000" b="1" dirty="0">
                <a:solidFill>
                  <a:schemeClr val="accent6">
                    <a:lumMod val="75000"/>
                  </a:schemeClr>
                </a:solidFill>
                <a:latin typeface="+mn-lt"/>
              </a:rPr>
              <a:t> của </a:t>
            </a:r>
            <a:r>
              <a:rPr lang="en-US" sz="2000" b="1" dirty="0" err="1">
                <a:solidFill>
                  <a:schemeClr val="accent6">
                    <a:lumMod val="75000"/>
                  </a:schemeClr>
                </a:solidFill>
                <a:latin typeface="+mn-lt"/>
              </a:rPr>
              <a:t>không</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khí</a:t>
            </a:r>
            <a:r>
              <a:rPr lang="en-US" sz="2000" b="1" dirty="0">
                <a:solidFill>
                  <a:schemeClr val="accent6">
                    <a:lumMod val="75000"/>
                  </a:schemeClr>
                </a:solidFill>
                <a:latin typeface="+mn-lt"/>
              </a:rPr>
              <a:t>.</a:t>
            </a:r>
          </a:p>
          <a:p>
            <a:pPr algn="just">
              <a:lnSpc>
                <a:spcPct val="200000"/>
              </a:lnSpc>
            </a:pPr>
            <a:r>
              <a:rPr lang="en-US" sz="2000" b="1" dirty="0">
                <a:solidFill>
                  <a:schemeClr val="accent6">
                    <a:lumMod val="75000"/>
                  </a:schemeClr>
                </a:solidFill>
                <a:latin typeface="+mn-lt"/>
              </a:rPr>
              <a:t>Khi </a:t>
            </a:r>
            <a:r>
              <a:rPr lang="en-US" sz="2000" b="1" dirty="0" err="1">
                <a:solidFill>
                  <a:schemeClr val="accent6">
                    <a:lumMod val="75000"/>
                  </a:schemeClr>
                </a:solidFill>
                <a:latin typeface="+mn-lt"/>
              </a:rPr>
              <a:t>những</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vận</a:t>
            </a:r>
            <a:r>
              <a:rPr lang="en-US" sz="2000" b="1" dirty="0">
                <a:solidFill>
                  <a:schemeClr val="accent6">
                    <a:lumMod val="75000"/>
                  </a:schemeClr>
                </a:solidFill>
                <a:latin typeface="+mn-lt"/>
              </a:rPr>
              <a:t> động </a:t>
            </a:r>
            <a:r>
              <a:rPr lang="en-US" sz="2000" b="1" dirty="0" err="1">
                <a:solidFill>
                  <a:schemeClr val="accent6">
                    <a:lumMod val="75000"/>
                  </a:schemeClr>
                </a:solidFill>
                <a:latin typeface="+mn-lt"/>
              </a:rPr>
              <a:t>viên</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muốn</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tăng</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tốc</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độ</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thì</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họ</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thường</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cúi</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gập</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người</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xuống</a:t>
            </a:r>
            <a:r>
              <a:rPr lang="en-US" sz="2000" b="1" dirty="0">
                <a:solidFill>
                  <a:schemeClr val="accent6">
                    <a:lumMod val="75000"/>
                  </a:schemeClr>
                </a:solidFill>
                <a:latin typeface="+mn-lt"/>
              </a:rPr>
              <a:t> để </a:t>
            </a:r>
            <a:r>
              <a:rPr lang="en-US" sz="2000" b="1" dirty="0" err="1">
                <a:solidFill>
                  <a:schemeClr val="accent6">
                    <a:lumMod val="75000"/>
                  </a:schemeClr>
                </a:solidFill>
                <a:latin typeface="+mn-lt"/>
              </a:rPr>
              <a:t>giảm</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diện</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tích</a:t>
            </a:r>
            <a:r>
              <a:rPr lang="en-US" sz="2000" b="1" dirty="0">
                <a:solidFill>
                  <a:schemeClr val="accent6">
                    <a:lumMod val="75000"/>
                  </a:schemeClr>
                </a:solidFill>
                <a:latin typeface="+mn-lt"/>
              </a:rPr>
              <a:t> cơ </a:t>
            </a:r>
            <a:r>
              <a:rPr lang="en-US" sz="2000" b="1" dirty="0" err="1">
                <a:solidFill>
                  <a:schemeClr val="accent6">
                    <a:lumMod val="75000"/>
                  </a:schemeClr>
                </a:solidFill>
                <a:latin typeface="+mn-lt"/>
              </a:rPr>
              <a:t>thể</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tiếp</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xúc</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với</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không</a:t>
            </a:r>
            <a:r>
              <a:rPr lang="en-US" sz="2000" b="1" dirty="0">
                <a:solidFill>
                  <a:schemeClr val="accent6">
                    <a:lumMod val="75000"/>
                  </a:schemeClr>
                </a:solidFill>
                <a:latin typeface="+mn-lt"/>
              </a:rPr>
              <a:t> </a:t>
            </a:r>
            <a:r>
              <a:rPr lang="en-US" sz="2000" b="1" dirty="0" err="1">
                <a:solidFill>
                  <a:schemeClr val="accent6">
                    <a:lumMod val="75000"/>
                  </a:schemeClr>
                </a:solidFill>
                <a:latin typeface="+mn-lt"/>
              </a:rPr>
              <a:t>khí</a:t>
            </a:r>
            <a:r>
              <a:rPr lang="en-US" sz="2000" b="1" dirty="0">
                <a:solidFill>
                  <a:schemeClr val="accent6">
                    <a:lumMod val="75000"/>
                  </a:schemeClr>
                </a:solidFill>
                <a:latin typeface="+mn-lt"/>
              </a:rPr>
              <a:t>.</a:t>
            </a:r>
          </a:p>
        </p:txBody>
      </p:sp>
    </p:spTree>
    <p:extLst>
      <p:ext uri="{BB962C8B-B14F-4D97-AF65-F5344CB8AC3E}">
        <p14:creationId xmlns:p14="http://schemas.microsoft.com/office/powerpoint/2010/main" val="258356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9DAE-ED06-4022-9ABD-6A7EF53E3D28}"/>
              </a:ext>
            </a:extLst>
          </p:cNvPr>
          <p:cNvSpPr>
            <a:spLocks noGrp="1"/>
          </p:cNvSpPr>
          <p:nvPr>
            <p:ph type="title"/>
          </p:nvPr>
        </p:nvSpPr>
        <p:spPr>
          <a:xfrm>
            <a:off x="1813809" y="1973069"/>
            <a:ext cx="7622872" cy="2559164"/>
          </a:xfrm>
        </p:spPr>
        <p:txBody>
          <a:bodyPr/>
          <a:lstStyle/>
          <a:p>
            <a:pPr algn="l">
              <a:lnSpc>
                <a:spcPct val="200000"/>
              </a:lnSpc>
            </a:pPr>
            <a:r>
              <a:rPr lang="en-US" sz="2800" dirty="0" err="1">
                <a:solidFill>
                  <a:schemeClr val="accent5">
                    <a:lumMod val="75000"/>
                  </a:schemeClr>
                </a:solidFill>
                <a:latin typeface="+mn-lt"/>
              </a:rPr>
              <a:t>Tàu</a:t>
            </a:r>
            <a:r>
              <a:rPr lang="en-US" sz="2800" dirty="0">
                <a:solidFill>
                  <a:schemeClr val="accent5">
                    <a:lumMod val="75000"/>
                  </a:schemeClr>
                </a:solidFill>
                <a:latin typeface="+mn-lt"/>
              </a:rPr>
              <a:t> </a:t>
            </a:r>
            <a:r>
              <a:rPr lang="en-US" sz="2800" dirty="0" err="1">
                <a:solidFill>
                  <a:schemeClr val="accent5">
                    <a:lumMod val="75000"/>
                  </a:schemeClr>
                </a:solidFill>
                <a:latin typeface="+mn-lt"/>
              </a:rPr>
              <a:t>ngầm</a:t>
            </a:r>
            <a:r>
              <a:rPr lang="en-US" sz="2800" dirty="0">
                <a:solidFill>
                  <a:schemeClr val="accent5">
                    <a:lumMod val="75000"/>
                  </a:schemeClr>
                </a:solidFill>
                <a:latin typeface="+mn-lt"/>
              </a:rPr>
              <a:t> có </a:t>
            </a:r>
            <a:r>
              <a:rPr lang="en-US" sz="2800" dirty="0" err="1">
                <a:solidFill>
                  <a:schemeClr val="accent5">
                    <a:lumMod val="75000"/>
                  </a:schemeClr>
                </a:solidFill>
                <a:latin typeface="+mn-lt"/>
              </a:rPr>
              <a:t>tốc</a:t>
            </a:r>
            <a:r>
              <a:rPr lang="en-US" sz="2800" dirty="0">
                <a:solidFill>
                  <a:schemeClr val="accent5">
                    <a:lumMod val="75000"/>
                  </a:schemeClr>
                </a:solidFill>
                <a:latin typeface="+mn-lt"/>
              </a:rPr>
              <a:t> </a:t>
            </a:r>
            <a:r>
              <a:rPr lang="en-US" sz="2800" dirty="0" err="1">
                <a:solidFill>
                  <a:schemeClr val="accent5">
                    <a:lumMod val="75000"/>
                  </a:schemeClr>
                </a:solidFill>
                <a:latin typeface="+mn-lt"/>
              </a:rPr>
              <a:t>độ</a:t>
            </a:r>
            <a:r>
              <a:rPr lang="en-US" sz="2800" dirty="0">
                <a:solidFill>
                  <a:schemeClr val="accent5">
                    <a:lumMod val="75000"/>
                  </a:schemeClr>
                </a:solidFill>
                <a:latin typeface="+mn-lt"/>
              </a:rPr>
              <a:t> </a:t>
            </a:r>
            <a:r>
              <a:rPr lang="en-US" sz="2800" dirty="0" err="1">
                <a:solidFill>
                  <a:schemeClr val="accent5">
                    <a:lumMod val="75000"/>
                  </a:schemeClr>
                </a:solidFill>
                <a:latin typeface="+mn-lt"/>
              </a:rPr>
              <a:t>chậm</a:t>
            </a:r>
            <a:r>
              <a:rPr lang="en-US" sz="2800" dirty="0">
                <a:solidFill>
                  <a:schemeClr val="accent5">
                    <a:lumMod val="75000"/>
                  </a:schemeClr>
                </a:solidFill>
                <a:latin typeface="+mn-lt"/>
              </a:rPr>
              <a:t> </a:t>
            </a:r>
            <a:r>
              <a:rPr lang="en-US" sz="2800" dirty="0" err="1">
                <a:solidFill>
                  <a:schemeClr val="accent5">
                    <a:lumMod val="75000"/>
                  </a:schemeClr>
                </a:solidFill>
                <a:latin typeface="+mn-lt"/>
              </a:rPr>
              <a:t>hơn</a:t>
            </a:r>
            <a:r>
              <a:rPr lang="en-US" sz="2800" dirty="0">
                <a:solidFill>
                  <a:schemeClr val="accent5">
                    <a:lumMod val="75000"/>
                  </a:schemeClr>
                </a:solidFill>
                <a:latin typeface="+mn-lt"/>
              </a:rPr>
              <a:t> </a:t>
            </a:r>
            <a:r>
              <a:rPr lang="en-US" sz="2800" dirty="0" err="1">
                <a:solidFill>
                  <a:schemeClr val="accent5">
                    <a:lumMod val="75000"/>
                  </a:schemeClr>
                </a:solidFill>
                <a:latin typeface="+mn-lt"/>
              </a:rPr>
              <a:t>máy</a:t>
            </a:r>
            <a:r>
              <a:rPr lang="en-US" sz="2800" dirty="0">
                <a:solidFill>
                  <a:schemeClr val="accent5">
                    <a:lumMod val="75000"/>
                  </a:schemeClr>
                </a:solidFill>
                <a:latin typeface="+mn-lt"/>
              </a:rPr>
              <a:t> bay </a:t>
            </a:r>
            <a:r>
              <a:rPr lang="en-US" sz="2800" dirty="0" err="1">
                <a:solidFill>
                  <a:schemeClr val="accent5">
                    <a:lumMod val="75000"/>
                  </a:schemeClr>
                </a:solidFill>
                <a:latin typeface="+mn-lt"/>
              </a:rPr>
              <a:t>vì</a:t>
            </a:r>
            <a:r>
              <a:rPr lang="en-US" sz="2800" dirty="0">
                <a:solidFill>
                  <a:schemeClr val="accent5">
                    <a:lumMod val="75000"/>
                  </a:schemeClr>
                </a:solidFill>
                <a:latin typeface="+mn-lt"/>
              </a:rPr>
              <a:t>:</a:t>
            </a:r>
            <a:br>
              <a:rPr lang="en-US" sz="2800" dirty="0">
                <a:latin typeface="+mn-lt"/>
              </a:rPr>
            </a:br>
            <a:r>
              <a:rPr lang="en-US" sz="2800" dirty="0">
                <a:latin typeface="+mn-lt"/>
              </a:rPr>
              <a:t>A. </a:t>
            </a:r>
            <a:r>
              <a:rPr lang="en-US" sz="2800" dirty="0" err="1">
                <a:latin typeface="+mn-lt"/>
              </a:rPr>
              <a:t>tàu</a:t>
            </a:r>
            <a:r>
              <a:rPr lang="en-US" sz="2800" dirty="0">
                <a:latin typeface="+mn-lt"/>
              </a:rPr>
              <a:t> </a:t>
            </a:r>
            <a:r>
              <a:rPr lang="en-US" sz="2800" dirty="0" err="1">
                <a:latin typeface="+mn-lt"/>
              </a:rPr>
              <a:t>ngầm</a:t>
            </a:r>
            <a:r>
              <a:rPr lang="en-US" sz="2800" dirty="0">
                <a:latin typeface="+mn-lt"/>
              </a:rPr>
              <a:t> </a:t>
            </a:r>
            <a:r>
              <a:rPr lang="en-US" sz="2800" dirty="0" err="1">
                <a:latin typeface="+mn-lt"/>
              </a:rPr>
              <a:t>chịu</a:t>
            </a:r>
            <a:r>
              <a:rPr lang="en-US" sz="2800" dirty="0">
                <a:latin typeface="+mn-lt"/>
              </a:rPr>
              <a:t> lực </a:t>
            </a:r>
            <a:r>
              <a:rPr lang="en-US" sz="2800" dirty="0" err="1">
                <a:latin typeface="+mn-lt"/>
              </a:rPr>
              <a:t>cản</a:t>
            </a:r>
            <a:r>
              <a:rPr lang="en-US" sz="2800" dirty="0">
                <a:latin typeface="+mn-lt"/>
              </a:rPr>
              <a:t> của </a:t>
            </a:r>
            <a:r>
              <a:rPr lang="en-US" sz="2800" dirty="0" err="1">
                <a:latin typeface="+mn-lt"/>
              </a:rPr>
              <a:t>nước</a:t>
            </a:r>
            <a:br>
              <a:rPr lang="en-US" sz="2800" dirty="0">
                <a:latin typeface="+mn-lt"/>
              </a:rPr>
            </a:br>
            <a:r>
              <a:rPr lang="en-US" sz="2800" dirty="0">
                <a:latin typeface="+mn-lt"/>
              </a:rPr>
              <a:t>B. </a:t>
            </a:r>
            <a:r>
              <a:rPr lang="en-US" sz="2800" dirty="0" err="1">
                <a:latin typeface="+mn-lt"/>
              </a:rPr>
              <a:t>tàu</a:t>
            </a:r>
            <a:r>
              <a:rPr lang="en-US" sz="2800" dirty="0">
                <a:latin typeface="+mn-lt"/>
              </a:rPr>
              <a:t> </a:t>
            </a:r>
            <a:r>
              <a:rPr lang="en-US" sz="2800" dirty="0" err="1">
                <a:latin typeface="+mn-lt"/>
              </a:rPr>
              <a:t>ngầm</a:t>
            </a:r>
            <a:r>
              <a:rPr lang="en-US" sz="2800" dirty="0">
                <a:latin typeface="+mn-lt"/>
              </a:rPr>
              <a:t> to </a:t>
            </a:r>
            <a:r>
              <a:rPr lang="en-US" sz="2800" dirty="0" err="1">
                <a:latin typeface="+mn-lt"/>
              </a:rPr>
              <a:t>hơn</a:t>
            </a:r>
            <a:r>
              <a:rPr lang="en-US" sz="2800" dirty="0">
                <a:latin typeface="+mn-lt"/>
              </a:rPr>
              <a:t> </a:t>
            </a:r>
            <a:r>
              <a:rPr lang="en-US" sz="2800" dirty="0" err="1">
                <a:latin typeface="+mn-lt"/>
              </a:rPr>
              <a:t>máy</a:t>
            </a:r>
            <a:r>
              <a:rPr lang="en-US" sz="2800" dirty="0">
                <a:latin typeface="+mn-lt"/>
              </a:rPr>
              <a:t> bay</a:t>
            </a:r>
            <a:br>
              <a:rPr lang="en-US" sz="2800" dirty="0">
                <a:latin typeface="+mn-lt"/>
              </a:rPr>
            </a:br>
            <a:r>
              <a:rPr lang="en-US" sz="2800" dirty="0">
                <a:latin typeface="+mn-lt"/>
              </a:rPr>
              <a:t>C. </a:t>
            </a:r>
            <a:r>
              <a:rPr lang="en-US" sz="2800" dirty="0" err="1">
                <a:latin typeface="+mn-lt"/>
              </a:rPr>
              <a:t>tàu</a:t>
            </a:r>
            <a:r>
              <a:rPr lang="en-US" sz="2800" dirty="0">
                <a:latin typeface="+mn-lt"/>
              </a:rPr>
              <a:t> </a:t>
            </a:r>
            <a:r>
              <a:rPr lang="en-US" sz="2800" dirty="0" err="1">
                <a:latin typeface="+mn-lt"/>
              </a:rPr>
              <a:t>ngầm</a:t>
            </a:r>
            <a:r>
              <a:rPr lang="en-US" sz="2800" dirty="0">
                <a:latin typeface="+mn-lt"/>
              </a:rPr>
              <a:t> </a:t>
            </a:r>
            <a:r>
              <a:rPr lang="en-US" sz="2800" dirty="0" err="1">
                <a:latin typeface="+mn-lt"/>
              </a:rPr>
              <a:t>nặng</a:t>
            </a:r>
            <a:r>
              <a:rPr lang="en-US" sz="2800" dirty="0">
                <a:latin typeface="+mn-lt"/>
              </a:rPr>
              <a:t> </a:t>
            </a:r>
            <a:r>
              <a:rPr lang="en-US" sz="2800" dirty="0" err="1">
                <a:latin typeface="+mn-lt"/>
              </a:rPr>
              <a:t>hơn</a:t>
            </a:r>
            <a:r>
              <a:rPr lang="en-US" sz="2800" dirty="0">
                <a:latin typeface="+mn-lt"/>
              </a:rPr>
              <a:t> </a:t>
            </a:r>
            <a:r>
              <a:rPr lang="en-US" sz="2800" dirty="0" err="1">
                <a:latin typeface="+mn-lt"/>
              </a:rPr>
              <a:t>máy</a:t>
            </a:r>
            <a:r>
              <a:rPr lang="en-US" sz="2800" dirty="0">
                <a:latin typeface="+mn-lt"/>
              </a:rPr>
              <a:t> bay</a:t>
            </a:r>
            <a:br>
              <a:rPr lang="en-US" sz="2800" dirty="0">
                <a:latin typeface="+mn-lt"/>
              </a:rPr>
            </a:br>
            <a:r>
              <a:rPr lang="en-US" sz="2800" dirty="0">
                <a:latin typeface="+mn-lt"/>
              </a:rPr>
              <a:t>D. </a:t>
            </a:r>
            <a:r>
              <a:rPr lang="en-US" sz="2800" dirty="0" err="1">
                <a:latin typeface="+mn-lt"/>
              </a:rPr>
              <a:t>tàu</a:t>
            </a:r>
            <a:r>
              <a:rPr lang="en-US" sz="2800" dirty="0">
                <a:latin typeface="+mn-lt"/>
              </a:rPr>
              <a:t> </a:t>
            </a:r>
            <a:r>
              <a:rPr lang="en-US" sz="2800" dirty="0" err="1">
                <a:latin typeface="+mn-lt"/>
              </a:rPr>
              <a:t>ngầm</a:t>
            </a:r>
            <a:r>
              <a:rPr lang="en-US" sz="2800" dirty="0">
                <a:latin typeface="+mn-lt"/>
              </a:rPr>
              <a:t> </a:t>
            </a:r>
            <a:r>
              <a:rPr lang="en-US" sz="2800" dirty="0" err="1">
                <a:latin typeface="+mn-lt"/>
              </a:rPr>
              <a:t>chịu</a:t>
            </a:r>
            <a:r>
              <a:rPr lang="en-US" sz="2800" dirty="0">
                <a:latin typeface="+mn-lt"/>
              </a:rPr>
              <a:t> lực </a:t>
            </a:r>
            <a:r>
              <a:rPr lang="en-US" sz="2800" dirty="0" err="1">
                <a:latin typeface="+mn-lt"/>
              </a:rPr>
              <a:t>đẩy</a:t>
            </a:r>
            <a:r>
              <a:rPr lang="en-US" sz="2800" dirty="0">
                <a:latin typeface="+mn-lt"/>
              </a:rPr>
              <a:t> của </a:t>
            </a:r>
            <a:r>
              <a:rPr lang="en-US" sz="2800" dirty="0" err="1">
                <a:latin typeface="+mn-lt"/>
              </a:rPr>
              <a:t>nước</a:t>
            </a:r>
            <a:endParaRPr lang="en-US" sz="2800" dirty="0">
              <a:latin typeface="+mn-lt"/>
            </a:endParaRPr>
          </a:p>
        </p:txBody>
      </p:sp>
      <p:sp>
        <p:nvSpPr>
          <p:cNvPr id="3" name="Subtitle 2">
            <a:extLst>
              <a:ext uri="{FF2B5EF4-FFF2-40B4-BE49-F238E27FC236}">
                <a16:creationId xmlns:a16="http://schemas.microsoft.com/office/drawing/2014/main" id="{1D026F24-7029-4148-9CD5-4E90E0B73A9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37028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9DAE-ED06-4022-9ABD-6A7EF53E3D28}"/>
              </a:ext>
            </a:extLst>
          </p:cNvPr>
          <p:cNvSpPr>
            <a:spLocks noGrp="1"/>
          </p:cNvSpPr>
          <p:nvPr>
            <p:ph type="title"/>
          </p:nvPr>
        </p:nvSpPr>
        <p:spPr>
          <a:xfrm>
            <a:off x="1813809" y="1973069"/>
            <a:ext cx="7622872" cy="2559164"/>
          </a:xfrm>
        </p:spPr>
        <p:txBody>
          <a:bodyPr/>
          <a:lstStyle/>
          <a:p>
            <a:pPr algn="l">
              <a:lnSpc>
                <a:spcPct val="200000"/>
              </a:lnSpc>
            </a:pPr>
            <a:r>
              <a:rPr lang="en-US" sz="2800" dirty="0" err="1">
                <a:solidFill>
                  <a:schemeClr val="accent5">
                    <a:lumMod val="75000"/>
                  </a:schemeClr>
                </a:solidFill>
                <a:latin typeface="+mn-lt"/>
              </a:rPr>
              <a:t>Trường</a:t>
            </a:r>
            <a:r>
              <a:rPr lang="en-US" sz="2800" dirty="0">
                <a:solidFill>
                  <a:schemeClr val="accent5">
                    <a:lumMod val="75000"/>
                  </a:schemeClr>
                </a:solidFill>
                <a:latin typeface="+mn-lt"/>
              </a:rPr>
              <a:t> </a:t>
            </a:r>
            <a:r>
              <a:rPr lang="en-US" sz="2800" dirty="0" err="1">
                <a:solidFill>
                  <a:schemeClr val="accent5">
                    <a:lumMod val="75000"/>
                  </a:schemeClr>
                </a:solidFill>
                <a:latin typeface="+mn-lt"/>
              </a:rPr>
              <a:t>hợp</a:t>
            </a:r>
            <a:r>
              <a:rPr lang="en-US" sz="2800" dirty="0">
                <a:solidFill>
                  <a:schemeClr val="accent5">
                    <a:lumMod val="75000"/>
                  </a:schemeClr>
                </a:solidFill>
                <a:latin typeface="+mn-lt"/>
              </a:rPr>
              <a:t> nào </a:t>
            </a:r>
            <a:r>
              <a:rPr lang="en-US" sz="2800" dirty="0" err="1">
                <a:solidFill>
                  <a:schemeClr val="accent5">
                    <a:lumMod val="75000"/>
                  </a:schemeClr>
                </a:solidFill>
                <a:latin typeface="+mn-lt"/>
              </a:rPr>
              <a:t>xuất</a:t>
            </a:r>
            <a:r>
              <a:rPr lang="en-US" sz="2800" dirty="0">
                <a:solidFill>
                  <a:schemeClr val="accent5">
                    <a:lumMod val="75000"/>
                  </a:schemeClr>
                </a:solidFill>
                <a:latin typeface="+mn-lt"/>
              </a:rPr>
              <a:t> </a:t>
            </a:r>
            <a:r>
              <a:rPr lang="en-US" sz="2800" dirty="0" err="1">
                <a:solidFill>
                  <a:schemeClr val="accent5">
                    <a:lumMod val="75000"/>
                  </a:schemeClr>
                </a:solidFill>
                <a:latin typeface="+mn-lt"/>
              </a:rPr>
              <a:t>hiện</a:t>
            </a:r>
            <a:r>
              <a:rPr lang="en-US" sz="2800" dirty="0">
                <a:solidFill>
                  <a:schemeClr val="accent5">
                    <a:lumMod val="75000"/>
                  </a:schemeClr>
                </a:solidFill>
                <a:latin typeface="+mn-lt"/>
              </a:rPr>
              <a:t> lực </a:t>
            </a:r>
            <a:r>
              <a:rPr lang="en-US" sz="2800" dirty="0" err="1">
                <a:solidFill>
                  <a:schemeClr val="accent5">
                    <a:lumMod val="75000"/>
                  </a:schemeClr>
                </a:solidFill>
                <a:latin typeface="+mn-lt"/>
              </a:rPr>
              <a:t>cản</a:t>
            </a:r>
            <a:r>
              <a:rPr lang="en-US" sz="2800" dirty="0">
                <a:solidFill>
                  <a:schemeClr val="accent5">
                    <a:lumMod val="75000"/>
                  </a:schemeClr>
                </a:solidFill>
                <a:latin typeface="+mn-lt"/>
              </a:rPr>
              <a:t>?</a:t>
            </a:r>
            <a:br>
              <a:rPr lang="en-US" sz="2800" dirty="0">
                <a:latin typeface="+mn-lt"/>
              </a:rPr>
            </a:br>
            <a:r>
              <a:rPr lang="en-US" sz="2800" dirty="0">
                <a:latin typeface="+mn-lt"/>
              </a:rPr>
              <a:t>A. </a:t>
            </a:r>
            <a:r>
              <a:rPr lang="en-US" sz="2800" dirty="0" err="1">
                <a:latin typeface="+mn-lt"/>
              </a:rPr>
              <a:t>Cá</a:t>
            </a:r>
            <a:r>
              <a:rPr lang="en-US" sz="2800" dirty="0">
                <a:latin typeface="+mn-lt"/>
              </a:rPr>
              <a:t> </a:t>
            </a:r>
            <a:r>
              <a:rPr lang="en-US" sz="2800" dirty="0" err="1">
                <a:latin typeface="+mn-lt"/>
              </a:rPr>
              <a:t>bơi</a:t>
            </a:r>
            <a:r>
              <a:rPr lang="en-US" sz="2800" dirty="0">
                <a:latin typeface="+mn-lt"/>
              </a:rPr>
              <a:t> trong </a:t>
            </a:r>
            <a:r>
              <a:rPr lang="en-US" sz="2800" dirty="0" err="1">
                <a:latin typeface="+mn-lt"/>
              </a:rPr>
              <a:t>nước</a:t>
            </a:r>
            <a:br>
              <a:rPr lang="en-US" sz="2800" dirty="0">
                <a:latin typeface="+mn-lt"/>
              </a:rPr>
            </a:br>
            <a:r>
              <a:rPr lang="en-US" sz="2800" dirty="0">
                <a:latin typeface="+mn-lt"/>
              </a:rPr>
              <a:t>B. </a:t>
            </a:r>
            <a:r>
              <a:rPr lang="en-US" sz="2800" dirty="0" err="1">
                <a:latin typeface="+mn-lt"/>
              </a:rPr>
              <a:t>Người</a:t>
            </a:r>
            <a:r>
              <a:rPr lang="en-US" sz="2800" dirty="0">
                <a:latin typeface="+mn-lt"/>
              </a:rPr>
              <a:t> </a:t>
            </a:r>
            <a:r>
              <a:rPr lang="en-US" sz="2800" dirty="0" err="1">
                <a:latin typeface="+mn-lt"/>
              </a:rPr>
              <a:t>đi</a:t>
            </a:r>
            <a:r>
              <a:rPr lang="en-US" sz="2800" dirty="0">
                <a:latin typeface="+mn-lt"/>
              </a:rPr>
              <a:t> </a:t>
            </a:r>
            <a:r>
              <a:rPr lang="en-US" sz="2800" dirty="0" err="1">
                <a:latin typeface="+mn-lt"/>
              </a:rPr>
              <a:t>bộ</a:t>
            </a:r>
            <a:r>
              <a:rPr lang="en-US" sz="2800" dirty="0">
                <a:latin typeface="+mn-lt"/>
              </a:rPr>
              <a:t> </a:t>
            </a:r>
            <a:r>
              <a:rPr lang="en-US" sz="2800" dirty="0" err="1">
                <a:latin typeface="+mn-lt"/>
              </a:rPr>
              <a:t>trên</a:t>
            </a:r>
            <a:r>
              <a:rPr lang="en-US" sz="2800" dirty="0">
                <a:latin typeface="+mn-lt"/>
              </a:rPr>
              <a:t> </a:t>
            </a:r>
            <a:r>
              <a:rPr lang="en-US" sz="2800" dirty="0" err="1">
                <a:latin typeface="+mn-lt"/>
              </a:rPr>
              <a:t>đường</a:t>
            </a:r>
            <a:br>
              <a:rPr lang="en-US" sz="2800" dirty="0">
                <a:latin typeface="+mn-lt"/>
              </a:rPr>
            </a:br>
            <a:r>
              <a:rPr lang="en-US" sz="2800" dirty="0">
                <a:latin typeface="+mn-lt"/>
              </a:rPr>
              <a:t>C. </a:t>
            </a:r>
            <a:r>
              <a:rPr lang="en-US" sz="2800" dirty="0" err="1">
                <a:latin typeface="+mn-lt"/>
              </a:rPr>
              <a:t>Tàu</a:t>
            </a:r>
            <a:r>
              <a:rPr lang="en-US" sz="2800" dirty="0">
                <a:latin typeface="+mn-lt"/>
              </a:rPr>
              <a:t> </a:t>
            </a:r>
            <a:r>
              <a:rPr lang="en-US" sz="2800" dirty="0" err="1">
                <a:latin typeface="+mn-lt"/>
              </a:rPr>
              <a:t>ngầm</a:t>
            </a:r>
            <a:r>
              <a:rPr lang="en-US" sz="2800" dirty="0">
                <a:latin typeface="+mn-lt"/>
              </a:rPr>
              <a:t> </a:t>
            </a:r>
            <a:r>
              <a:rPr lang="en-US" sz="2800" dirty="0" err="1">
                <a:latin typeface="+mn-lt"/>
              </a:rPr>
              <a:t>đi</a:t>
            </a:r>
            <a:r>
              <a:rPr lang="en-US" sz="2800" dirty="0">
                <a:latin typeface="+mn-lt"/>
              </a:rPr>
              <a:t> </a:t>
            </a:r>
            <a:r>
              <a:rPr lang="en-US" sz="2800" dirty="0" err="1">
                <a:latin typeface="+mn-lt"/>
              </a:rPr>
              <a:t>dưới</a:t>
            </a:r>
            <a:r>
              <a:rPr lang="en-US" sz="2800" dirty="0">
                <a:latin typeface="+mn-lt"/>
              </a:rPr>
              <a:t> </a:t>
            </a:r>
            <a:r>
              <a:rPr lang="en-US" sz="2800" dirty="0" err="1">
                <a:latin typeface="+mn-lt"/>
              </a:rPr>
              <a:t>đáy</a:t>
            </a:r>
            <a:r>
              <a:rPr lang="en-US" sz="2800" dirty="0">
                <a:latin typeface="+mn-lt"/>
              </a:rPr>
              <a:t> </a:t>
            </a:r>
            <a:r>
              <a:rPr lang="en-US" sz="2800" dirty="0" err="1">
                <a:latin typeface="+mn-lt"/>
              </a:rPr>
              <a:t>biển</a:t>
            </a:r>
            <a:br>
              <a:rPr lang="en-US" sz="2800" dirty="0">
                <a:latin typeface="+mn-lt"/>
              </a:rPr>
            </a:br>
            <a:r>
              <a:rPr lang="en-US" sz="2800" dirty="0">
                <a:latin typeface="+mn-lt"/>
              </a:rPr>
              <a:t>D. </a:t>
            </a:r>
            <a:r>
              <a:rPr lang="en-US" sz="2800" dirty="0" err="1">
                <a:latin typeface="+mn-lt"/>
              </a:rPr>
              <a:t>Tất</a:t>
            </a:r>
            <a:r>
              <a:rPr lang="en-US" sz="2800" dirty="0">
                <a:latin typeface="+mn-lt"/>
              </a:rPr>
              <a:t> </a:t>
            </a:r>
            <a:r>
              <a:rPr lang="en-US" sz="2800" dirty="0" err="1">
                <a:latin typeface="+mn-lt"/>
              </a:rPr>
              <a:t>cả</a:t>
            </a:r>
            <a:r>
              <a:rPr lang="en-US" sz="2800" dirty="0">
                <a:latin typeface="+mn-lt"/>
              </a:rPr>
              <a:t> </a:t>
            </a:r>
            <a:r>
              <a:rPr lang="en-US" sz="2800" dirty="0" err="1">
                <a:latin typeface="+mn-lt"/>
              </a:rPr>
              <a:t>các</a:t>
            </a:r>
            <a:r>
              <a:rPr lang="en-US" sz="2800" dirty="0">
                <a:latin typeface="+mn-lt"/>
              </a:rPr>
              <a:t> </a:t>
            </a:r>
            <a:r>
              <a:rPr lang="en-US" sz="2800" dirty="0" err="1">
                <a:latin typeface="+mn-lt"/>
              </a:rPr>
              <a:t>đáp</a:t>
            </a:r>
            <a:r>
              <a:rPr lang="en-US" sz="2800" dirty="0">
                <a:latin typeface="+mn-lt"/>
              </a:rPr>
              <a:t> </a:t>
            </a:r>
            <a:r>
              <a:rPr lang="en-US" sz="2800" dirty="0" err="1">
                <a:latin typeface="+mn-lt"/>
              </a:rPr>
              <a:t>án</a:t>
            </a:r>
            <a:r>
              <a:rPr lang="en-US" sz="2800" dirty="0">
                <a:latin typeface="+mn-lt"/>
              </a:rPr>
              <a:t> </a:t>
            </a:r>
            <a:r>
              <a:rPr lang="en-US" sz="2800" dirty="0" err="1">
                <a:latin typeface="+mn-lt"/>
              </a:rPr>
              <a:t>trên</a:t>
            </a:r>
            <a:endParaRPr lang="en-US" sz="2800" dirty="0">
              <a:latin typeface="+mn-lt"/>
            </a:endParaRPr>
          </a:p>
        </p:txBody>
      </p:sp>
      <p:sp>
        <p:nvSpPr>
          <p:cNvPr id="3" name="Subtitle 2">
            <a:extLst>
              <a:ext uri="{FF2B5EF4-FFF2-40B4-BE49-F238E27FC236}">
                <a16:creationId xmlns:a16="http://schemas.microsoft.com/office/drawing/2014/main" id="{1D026F24-7029-4148-9CD5-4E90E0B73A9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83202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9DAE-ED06-4022-9ABD-6A7EF53E3D28}"/>
              </a:ext>
            </a:extLst>
          </p:cNvPr>
          <p:cNvSpPr>
            <a:spLocks noGrp="1"/>
          </p:cNvSpPr>
          <p:nvPr>
            <p:ph type="title"/>
          </p:nvPr>
        </p:nvSpPr>
        <p:spPr>
          <a:xfrm>
            <a:off x="1813809" y="1973069"/>
            <a:ext cx="7622872" cy="2559164"/>
          </a:xfrm>
        </p:spPr>
        <p:txBody>
          <a:bodyPr/>
          <a:lstStyle/>
          <a:p>
            <a:pPr algn="l">
              <a:lnSpc>
                <a:spcPct val="200000"/>
              </a:lnSpc>
            </a:pPr>
            <a:r>
              <a:rPr lang="en-US" sz="2800" dirty="0">
                <a:solidFill>
                  <a:schemeClr val="accent5">
                    <a:lumMod val="75000"/>
                  </a:schemeClr>
                </a:solidFill>
                <a:latin typeface="+mn-lt"/>
              </a:rPr>
              <a:t>Lực </a:t>
            </a:r>
            <a:r>
              <a:rPr lang="en-US" sz="2800" dirty="0" err="1">
                <a:solidFill>
                  <a:schemeClr val="accent5">
                    <a:lumMod val="75000"/>
                  </a:schemeClr>
                </a:solidFill>
                <a:latin typeface="+mn-lt"/>
              </a:rPr>
              <a:t>cản</a:t>
            </a:r>
            <a:r>
              <a:rPr lang="en-US" sz="2800" dirty="0">
                <a:solidFill>
                  <a:schemeClr val="accent5">
                    <a:lumMod val="75000"/>
                  </a:schemeClr>
                </a:solidFill>
                <a:latin typeface="+mn-lt"/>
              </a:rPr>
              <a:t> của </a:t>
            </a:r>
            <a:r>
              <a:rPr lang="en-US" sz="2800" dirty="0" err="1">
                <a:solidFill>
                  <a:schemeClr val="accent5">
                    <a:lumMod val="75000"/>
                  </a:schemeClr>
                </a:solidFill>
                <a:latin typeface="+mn-lt"/>
              </a:rPr>
              <a:t>nước</a:t>
            </a:r>
            <a:r>
              <a:rPr lang="en-US" sz="2800" dirty="0">
                <a:solidFill>
                  <a:schemeClr val="accent5">
                    <a:lumMod val="75000"/>
                  </a:schemeClr>
                </a:solidFill>
                <a:latin typeface="+mn-lt"/>
              </a:rPr>
              <a:t> </a:t>
            </a:r>
            <a:r>
              <a:rPr lang="en-US" sz="2800" dirty="0" err="1">
                <a:solidFill>
                  <a:schemeClr val="accent5">
                    <a:lumMod val="75000"/>
                  </a:schemeClr>
                </a:solidFill>
                <a:latin typeface="+mn-lt"/>
              </a:rPr>
              <a:t>gây</a:t>
            </a:r>
            <a:r>
              <a:rPr lang="en-US" sz="2800" dirty="0">
                <a:solidFill>
                  <a:schemeClr val="accent5">
                    <a:lumMod val="75000"/>
                  </a:schemeClr>
                </a:solidFill>
                <a:latin typeface="+mn-lt"/>
              </a:rPr>
              <a:t> tác dụng?</a:t>
            </a:r>
            <a:br>
              <a:rPr lang="en-US" sz="2800" dirty="0">
                <a:latin typeface="+mn-lt"/>
              </a:rPr>
            </a:br>
            <a:r>
              <a:rPr lang="en-US" sz="2800" dirty="0">
                <a:latin typeface="+mn-lt"/>
              </a:rPr>
              <a:t>A. </a:t>
            </a:r>
            <a:r>
              <a:rPr lang="en-US" sz="2800" dirty="0" err="1">
                <a:latin typeface="+mn-lt"/>
              </a:rPr>
              <a:t>Làm</a:t>
            </a:r>
            <a:r>
              <a:rPr lang="en-US" sz="2800" dirty="0">
                <a:latin typeface="+mn-lt"/>
              </a:rPr>
              <a:t> </a:t>
            </a:r>
            <a:r>
              <a:rPr lang="en-US" sz="2800" dirty="0" err="1">
                <a:latin typeface="+mn-lt"/>
              </a:rPr>
              <a:t>tăng</a:t>
            </a:r>
            <a:r>
              <a:rPr lang="en-US" sz="2800" dirty="0">
                <a:latin typeface="+mn-lt"/>
              </a:rPr>
              <a:t> </a:t>
            </a:r>
            <a:r>
              <a:rPr lang="en-US" sz="2800" dirty="0" err="1">
                <a:latin typeface="+mn-lt"/>
              </a:rPr>
              <a:t>tốc</a:t>
            </a:r>
            <a:r>
              <a:rPr lang="en-US" sz="2800" dirty="0">
                <a:latin typeface="+mn-lt"/>
              </a:rPr>
              <a:t> </a:t>
            </a:r>
            <a:r>
              <a:rPr lang="en-US" sz="2800" dirty="0" err="1">
                <a:latin typeface="+mn-lt"/>
              </a:rPr>
              <a:t>độ</a:t>
            </a:r>
            <a:r>
              <a:rPr lang="en-US" sz="2800" dirty="0">
                <a:latin typeface="+mn-lt"/>
              </a:rPr>
              <a:t> chuyển động</a:t>
            </a:r>
            <a:br>
              <a:rPr lang="en-US" sz="2800" dirty="0">
                <a:latin typeface="+mn-lt"/>
              </a:rPr>
            </a:br>
            <a:r>
              <a:rPr lang="en-US" sz="2800" dirty="0">
                <a:latin typeface="+mn-lt"/>
              </a:rPr>
              <a:t>B. </a:t>
            </a:r>
            <a:r>
              <a:rPr lang="en-US" sz="2800" dirty="0" err="1">
                <a:latin typeface="+mn-lt"/>
              </a:rPr>
              <a:t>Làm</a:t>
            </a:r>
            <a:r>
              <a:rPr lang="en-US" sz="2800" dirty="0">
                <a:latin typeface="+mn-lt"/>
              </a:rPr>
              <a:t> </a:t>
            </a:r>
            <a:r>
              <a:rPr lang="en-US" sz="2800" dirty="0" err="1">
                <a:latin typeface="+mn-lt"/>
              </a:rPr>
              <a:t>giảm</a:t>
            </a:r>
            <a:r>
              <a:rPr lang="en-US" sz="2800" dirty="0">
                <a:latin typeface="+mn-lt"/>
              </a:rPr>
              <a:t> </a:t>
            </a:r>
            <a:r>
              <a:rPr lang="en-US" sz="2800" dirty="0" err="1">
                <a:latin typeface="+mn-lt"/>
              </a:rPr>
              <a:t>tốc</a:t>
            </a:r>
            <a:r>
              <a:rPr lang="en-US" sz="2800" dirty="0">
                <a:latin typeface="+mn-lt"/>
              </a:rPr>
              <a:t> </a:t>
            </a:r>
            <a:r>
              <a:rPr lang="en-US" sz="2800" dirty="0" err="1">
                <a:latin typeface="+mn-lt"/>
              </a:rPr>
              <a:t>độ</a:t>
            </a:r>
            <a:r>
              <a:rPr lang="en-US" sz="2800" dirty="0">
                <a:latin typeface="+mn-lt"/>
              </a:rPr>
              <a:t> chuyển động</a:t>
            </a:r>
            <a:br>
              <a:rPr lang="en-US" sz="2800" dirty="0">
                <a:latin typeface="+mn-lt"/>
              </a:rPr>
            </a:br>
            <a:r>
              <a:rPr lang="en-US" sz="2800" dirty="0">
                <a:latin typeface="+mn-lt"/>
              </a:rPr>
              <a:t>C. Có </a:t>
            </a:r>
            <a:r>
              <a:rPr lang="en-US" sz="2800" dirty="0" err="1">
                <a:latin typeface="+mn-lt"/>
              </a:rPr>
              <a:t>lúc</a:t>
            </a:r>
            <a:r>
              <a:rPr lang="en-US" sz="2800" dirty="0">
                <a:latin typeface="+mn-lt"/>
              </a:rPr>
              <a:t> </a:t>
            </a:r>
            <a:r>
              <a:rPr lang="en-US" sz="2800" dirty="0" err="1">
                <a:latin typeface="+mn-lt"/>
              </a:rPr>
              <a:t>tăng</a:t>
            </a:r>
            <a:r>
              <a:rPr lang="en-US" sz="2800" dirty="0">
                <a:latin typeface="+mn-lt"/>
              </a:rPr>
              <a:t> có </a:t>
            </a:r>
            <a:r>
              <a:rPr lang="en-US" sz="2800" dirty="0" err="1">
                <a:latin typeface="+mn-lt"/>
              </a:rPr>
              <a:t>lúc</a:t>
            </a:r>
            <a:r>
              <a:rPr lang="en-US" sz="2800" dirty="0">
                <a:latin typeface="+mn-lt"/>
              </a:rPr>
              <a:t> </a:t>
            </a:r>
            <a:r>
              <a:rPr lang="en-US" sz="2800" dirty="0" err="1">
                <a:latin typeface="+mn-lt"/>
              </a:rPr>
              <a:t>giảm</a:t>
            </a:r>
            <a:r>
              <a:rPr lang="en-US" sz="2800" dirty="0">
                <a:latin typeface="+mn-lt"/>
              </a:rPr>
              <a:t> </a:t>
            </a:r>
            <a:r>
              <a:rPr lang="en-US" sz="2800" dirty="0" err="1">
                <a:latin typeface="+mn-lt"/>
              </a:rPr>
              <a:t>tốc</a:t>
            </a:r>
            <a:r>
              <a:rPr lang="en-US" sz="2800" dirty="0">
                <a:latin typeface="+mn-lt"/>
              </a:rPr>
              <a:t> </a:t>
            </a:r>
            <a:r>
              <a:rPr lang="en-US" sz="2800" dirty="0" err="1">
                <a:latin typeface="+mn-lt"/>
              </a:rPr>
              <a:t>độ</a:t>
            </a:r>
            <a:r>
              <a:rPr lang="en-US" sz="2800" dirty="0">
                <a:latin typeface="+mn-lt"/>
              </a:rPr>
              <a:t> chuyển động</a:t>
            </a:r>
            <a:br>
              <a:rPr lang="en-US" sz="2800" dirty="0">
                <a:latin typeface="+mn-lt"/>
              </a:rPr>
            </a:br>
            <a:r>
              <a:rPr lang="en-US" sz="2800" dirty="0">
                <a:latin typeface="+mn-lt"/>
              </a:rPr>
              <a:t>D. </a:t>
            </a:r>
            <a:r>
              <a:rPr lang="en-US" sz="2800" dirty="0" err="1">
                <a:latin typeface="+mn-lt"/>
              </a:rPr>
              <a:t>Không</a:t>
            </a:r>
            <a:r>
              <a:rPr lang="en-US" sz="2800" dirty="0">
                <a:latin typeface="+mn-lt"/>
              </a:rPr>
              <a:t> </a:t>
            </a:r>
            <a:r>
              <a:rPr lang="en-US" sz="2800" dirty="0" err="1">
                <a:latin typeface="+mn-lt"/>
              </a:rPr>
              <a:t>gây</a:t>
            </a:r>
            <a:r>
              <a:rPr lang="en-US" sz="2800" dirty="0">
                <a:latin typeface="+mn-lt"/>
              </a:rPr>
              <a:t> tác dụng </a:t>
            </a:r>
            <a:r>
              <a:rPr lang="en-US" sz="2800" dirty="0" err="1">
                <a:latin typeface="+mn-lt"/>
              </a:rPr>
              <a:t>đối</a:t>
            </a:r>
            <a:r>
              <a:rPr lang="en-US" sz="2800" dirty="0">
                <a:latin typeface="+mn-lt"/>
              </a:rPr>
              <a:t> </a:t>
            </a:r>
            <a:r>
              <a:rPr lang="en-US" sz="2800" dirty="0" err="1">
                <a:latin typeface="+mn-lt"/>
              </a:rPr>
              <a:t>với</a:t>
            </a:r>
            <a:r>
              <a:rPr lang="en-US" sz="2800" dirty="0">
                <a:latin typeface="+mn-lt"/>
              </a:rPr>
              <a:t> chuyển động</a:t>
            </a:r>
          </a:p>
        </p:txBody>
      </p:sp>
      <p:sp>
        <p:nvSpPr>
          <p:cNvPr id="3" name="Subtitle 2">
            <a:extLst>
              <a:ext uri="{FF2B5EF4-FFF2-40B4-BE49-F238E27FC236}">
                <a16:creationId xmlns:a16="http://schemas.microsoft.com/office/drawing/2014/main" id="{1D026F24-7029-4148-9CD5-4E90E0B73A9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79092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irplane Animation by Matheus Didier on Dribbble | Animation, Motion design  animation, Motion graphics design">
            <a:extLst>
              <a:ext uri="{FF2B5EF4-FFF2-40B4-BE49-F238E27FC236}">
                <a16:creationId xmlns:a16="http://schemas.microsoft.com/office/drawing/2014/main" id="{67F6141B-41D8-440A-91EF-1136D4422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9150" y="1170967"/>
            <a:ext cx="4231532" cy="31736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5732DB-1B84-4478-B085-B945BB970E99}"/>
              </a:ext>
            </a:extLst>
          </p:cNvPr>
          <p:cNvSpPr txBox="1"/>
          <p:nvPr/>
        </p:nvSpPr>
        <p:spPr>
          <a:xfrm>
            <a:off x="2874522" y="5201507"/>
            <a:ext cx="6877455" cy="830997"/>
          </a:xfrm>
          <a:prstGeom prst="rect">
            <a:avLst/>
          </a:prstGeom>
          <a:noFill/>
        </p:spPr>
        <p:txBody>
          <a:bodyPr wrap="square" rtlCol="0">
            <a:spAutoFit/>
          </a:bodyPr>
          <a:lstStyle/>
          <a:p>
            <a:pPr algn="ctr"/>
            <a:r>
              <a:rPr lang="en-US" sz="2400" b="1" dirty="0" err="1">
                <a:solidFill>
                  <a:srgbClr val="D03846"/>
                </a:solidFill>
                <a:latin typeface="+mn-lt"/>
              </a:rPr>
              <a:t>Yếu</a:t>
            </a:r>
            <a:r>
              <a:rPr lang="en-US" sz="2400" b="1" dirty="0">
                <a:solidFill>
                  <a:srgbClr val="D03846"/>
                </a:solidFill>
                <a:latin typeface="+mn-lt"/>
              </a:rPr>
              <a:t> </a:t>
            </a:r>
            <a:r>
              <a:rPr lang="en-US" sz="2400" b="1" dirty="0" err="1">
                <a:solidFill>
                  <a:srgbClr val="D03846"/>
                </a:solidFill>
                <a:latin typeface="+mn-lt"/>
              </a:rPr>
              <a:t>tố</a:t>
            </a:r>
            <a:r>
              <a:rPr lang="en-US" sz="2400" b="1" dirty="0">
                <a:solidFill>
                  <a:srgbClr val="D03846"/>
                </a:solidFill>
                <a:latin typeface="+mn-lt"/>
              </a:rPr>
              <a:t> nào </a:t>
            </a:r>
            <a:r>
              <a:rPr lang="en-US" sz="2400" b="1" dirty="0" err="1">
                <a:solidFill>
                  <a:srgbClr val="D03846"/>
                </a:solidFill>
                <a:latin typeface="+mn-lt"/>
              </a:rPr>
              <a:t>đã</a:t>
            </a:r>
            <a:r>
              <a:rPr lang="en-US" sz="2400" b="1" dirty="0">
                <a:solidFill>
                  <a:srgbClr val="D03846"/>
                </a:solidFill>
                <a:latin typeface="+mn-lt"/>
              </a:rPr>
              <a:t> </a:t>
            </a:r>
            <a:r>
              <a:rPr lang="en-US" sz="2400" b="1" dirty="0" err="1">
                <a:solidFill>
                  <a:srgbClr val="D03846"/>
                </a:solidFill>
                <a:latin typeface="+mn-lt"/>
              </a:rPr>
              <a:t>ảnh</a:t>
            </a:r>
            <a:r>
              <a:rPr lang="en-US" sz="2400" b="1" dirty="0">
                <a:solidFill>
                  <a:srgbClr val="D03846"/>
                </a:solidFill>
                <a:latin typeface="+mn-lt"/>
              </a:rPr>
              <a:t> </a:t>
            </a:r>
            <a:r>
              <a:rPr lang="en-US" sz="2400" b="1" dirty="0" err="1">
                <a:solidFill>
                  <a:srgbClr val="D03846"/>
                </a:solidFill>
                <a:latin typeface="+mn-lt"/>
              </a:rPr>
              <a:t>hưởng</a:t>
            </a:r>
            <a:r>
              <a:rPr lang="en-US" sz="2400" b="1" dirty="0">
                <a:solidFill>
                  <a:srgbClr val="D03846"/>
                </a:solidFill>
                <a:latin typeface="+mn-lt"/>
              </a:rPr>
              <a:t> </a:t>
            </a:r>
            <a:r>
              <a:rPr lang="en-US" sz="2400" b="1" dirty="0" err="1">
                <a:solidFill>
                  <a:srgbClr val="D03846"/>
                </a:solidFill>
                <a:latin typeface="+mn-lt"/>
              </a:rPr>
              <a:t>đến</a:t>
            </a:r>
            <a:r>
              <a:rPr lang="en-US" sz="2400" b="1" dirty="0">
                <a:solidFill>
                  <a:srgbClr val="D03846"/>
                </a:solidFill>
                <a:latin typeface="+mn-lt"/>
              </a:rPr>
              <a:t> </a:t>
            </a:r>
            <a:r>
              <a:rPr lang="en-US" sz="2400" b="1" dirty="0" err="1">
                <a:solidFill>
                  <a:srgbClr val="D03846"/>
                </a:solidFill>
                <a:latin typeface="+mn-lt"/>
              </a:rPr>
              <a:t>sự</a:t>
            </a:r>
            <a:r>
              <a:rPr lang="en-US" sz="2400" b="1" dirty="0">
                <a:solidFill>
                  <a:srgbClr val="D03846"/>
                </a:solidFill>
                <a:latin typeface="+mn-lt"/>
              </a:rPr>
              <a:t> </a:t>
            </a:r>
            <a:r>
              <a:rPr lang="en-US" sz="2400" b="1" dirty="0" err="1">
                <a:solidFill>
                  <a:srgbClr val="D03846"/>
                </a:solidFill>
                <a:latin typeface="+mn-lt"/>
              </a:rPr>
              <a:t>chênh</a:t>
            </a:r>
            <a:r>
              <a:rPr lang="en-US" sz="2400" b="1" dirty="0">
                <a:solidFill>
                  <a:srgbClr val="D03846"/>
                </a:solidFill>
                <a:latin typeface="+mn-lt"/>
              </a:rPr>
              <a:t> </a:t>
            </a:r>
            <a:r>
              <a:rPr lang="en-US" sz="2400" b="1" dirty="0" err="1">
                <a:solidFill>
                  <a:srgbClr val="D03846"/>
                </a:solidFill>
                <a:latin typeface="+mn-lt"/>
              </a:rPr>
              <a:t>lệch</a:t>
            </a:r>
            <a:r>
              <a:rPr lang="en-US" sz="2400" b="1" dirty="0">
                <a:solidFill>
                  <a:srgbClr val="D03846"/>
                </a:solidFill>
                <a:latin typeface="+mn-lt"/>
              </a:rPr>
              <a:t> </a:t>
            </a:r>
            <a:r>
              <a:rPr lang="en-US" sz="2400" b="1" dirty="0" err="1">
                <a:solidFill>
                  <a:srgbClr val="D03846"/>
                </a:solidFill>
                <a:latin typeface="+mn-lt"/>
              </a:rPr>
              <a:t>tốc</a:t>
            </a:r>
            <a:r>
              <a:rPr lang="en-US" sz="2400" b="1" dirty="0">
                <a:solidFill>
                  <a:srgbClr val="D03846"/>
                </a:solidFill>
                <a:latin typeface="+mn-lt"/>
              </a:rPr>
              <a:t> </a:t>
            </a:r>
            <a:r>
              <a:rPr lang="en-US" sz="2400" b="1" dirty="0" err="1">
                <a:solidFill>
                  <a:srgbClr val="D03846"/>
                </a:solidFill>
                <a:latin typeface="+mn-lt"/>
              </a:rPr>
              <a:t>độ</a:t>
            </a:r>
            <a:r>
              <a:rPr lang="en-US" sz="2400" b="1" dirty="0">
                <a:solidFill>
                  <a:srgbClr val="D03846"/>
                </a:solidFill>
                <a:latin typeface="+mn-lt"/>
              </a:rPr>
              <a:t> </a:t>
            </a:r>
            <a:r>
              <a:rPr lang="en-US" sz="2400" b="1" dirty="0" err="1">
                <a:solidFill>
                  <a:srgbClr val="D03846"/>
                </a:solidFill>
                <a:latin typeface="+mn-lt"/>
              </a:rPr>
              <a:t>giữa</a:t>
            </a:r>
            <a:r>
              <a:rPr lang="en-US" sz="2400" b="1" dirty="0">
                <a:solidFill>
                  <a:srgbClr val="D03846"/>
                </a:solidFill>
                <a:latin typeface="+mn-lt"/>
              </a:rPr>
              <a:t> </a:t>
            </a:r>
            <a:r>
              <a:rPr lang="en-US" sz="2400" b="1" dirty="0" err="1">
                <a:solidFill>
                  <a:srgbClr val="D03846"/>
                </a:solidFill>
                <a:latin typeface="+mn-lt"/>
              </a:rPr>
              <a:t>hai</a:t>
            </a:r>
            <a:r>
              <a:rPr lang="en-US" sz="2400" b="1" dirty="0">
                <a:solidFill>
                  <a:srgbClr val="D03846"/>
                </a:solidFill>
                <a:latin typeface="+mn-lt"/>
              </a:rPr>
              <a:t> </a:t>
            </a:r>
            <a:r>
              <a:rPr lang="en-US" sz="2400" b="1" dirty="0" err="1">
                <a:solidFill>
                  <a:srgbClr val="D03846"/>
                </a:solidFill>
                <a:latin typeface="+mn-lt"/>
              </a:rPr>
              <a:t>loại</a:t>
            </a:r>
            <a:r>
              <a:rPr lang="en-US" sz="2400" b="1" dirty="0">
                <a:solidFill>
                  <a:srgbClr val="D03846"/>
                </a:solidFill>
                <a:latin typeface="+mn-lt"/>
              </a:rPr>
              <a:t> </a:t>
            </a:r>
            <a:r>
              <a:rPr lang="en-US" sz="2400" b="1" dirty="0" err="1">
                <a:solidFill>
                  <a:srgbClr val="D03846"/>
                </a:solidFill>
                <a:latin typeface="+mn-lt"/>
              </a:rPr>
              <a:t>phương</a:t>
            </a:r>
            <a:r>
              <a:rPr lang="en-US" sz="2400" b="1" dirty="0">
                <a:solidFill>
                  <a:srgbClr val="D03846"/>
                </a:solidFill>
                <a:latin typeface="+mn-lt"/>
              </a:rPr>
              <a:t> </a:t>
            </a:r>
            <a:r>
              <a:rPr lang="en-US" sz="2400" b="1" dirty="0" err="1">
                <a:solidFill>
                  <a:srgbClr val="D03846"/>
                </a:solidFill>
                <a:latin typeface="+mn-lt"/>
              </a:rPr>
              <a:t>tiện</a:t>
            </a:r>
            <a:r>
              <a:rPr lang="en-US" sz="2400" b="1" dirty="0">
                <a:solidFill>
                  <a:srgbClr val="D03846"/>
                </a:solidFill>
                <a:latin typeface="+mn-lt"/>
              </a:rPr>
              <a:t> </a:t>
            </a:r>
            <a:r>
              <a:rPr lang="en-US" sz="2400" b="1" dirty="0" err="1">
                <a:solidFill>
                  <a:srgbClr val="D03846"/>
                </a:solidFill>
                <a:latin typeface="+mn-lt"/>
              </a:rPr>
              <a:t>này</a:t>
            </a:r>
            <a:r>
              <a:rPr lang="en-US" sz="2400" b="1" dirty="0">
                <a:solidFill>
                  <a:srgbClr val="D03846"/>
                </a:solidFill>
                <a:latin typeface="+mn-lt"/>
              </a:rPr>
              <a:t>?</a:t>
            </a:r>
          </a:p>
        </p:txBody>
      </p:sp>
      <p:pic>
        <p:nvPicPr>
          <p:cNvPr id="2054" name="Picture 6" descr="Diving too deep 🤿 by Tomasz Kucharczyk on Dribbble">
            <a:extLst>
              <a:ext uri="{FF2B5EF4-FFF2-40B4-BE49-F238E27FC236}">
                <a16:creationId xmlns:a16="http://schemas.microsoft.com/office/drawing/2014/main" id="{5AEF7414-1E19-48A3-B9F7-02258D151E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3250" y="1240994"/>
            <a:ext cx="4231531" cy="3173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77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83B1099-5DEB-44F5-A199-582D79A72600}"/>
              </a:ext>
            </a:extLst>
          </p:cNvPr>
          <p:cNvSpPr txBox="1"/>
          <p:nvPr/>
        </p:nvSpPr>
        <p:spPr>
          <a:xfrm>
            <a:off x="2101175" y="4289637"/>
            <a:ext cx="9206931" cy="1555041"/>
          </a:xfrm>
          <a:prstGeom prst="rect">
            <a:avLst/>
          </a:prstGeom>
          <a:noFill/>
        </p:spPr>
        <p:txBody>
          <a:bodyPr wrap="square" rtlCol="0">
            <a:spAutoFit/>
          </a:bodyPr>
          <a:lstStyle/>
          <a:p>
            <a:pPr>
              <a:lnSpc>
                <a:spcPct val="150000"/>
              </a:lnSpc>
            </a:pPr>
            <a:r>
              <a:rPr lang="en-US" sz="2200" b="1" dirty="0" err="1">
                <a:solidFill>
                  <a:srgbClr val="0070C0"/>
                </a:solidFill>
                <a:latin typeface="+mn-lt"/>
              </a:rPr>
              <a:t>Mục</a:t>
            </a:r>
            <a:r>
              <a:rPr lang="en-US" sz="2200" b="1" dirty="0">
                <a:solidFill>
                  <a:srgbClr val="0070C0"/>
                </a:solidFill>
                <a:latin typeface="+mn-lt"/>
              </a:rPr>
              <a:t> </a:t>
            </a:r>
            <a:r>
              <a:rPr lang="en-US" sz="2200" b="1" dirty="0" err="1">
                <a:solidFill>
                  <a:srgbClr val="0070C0"/>
                </a:solidFill>
                <a:latin typeface="+mn-lt"/>
              </a:rPr>
              <a:t>tiêu</a:t>
            </a:r>
            <a:r>
              <a:rPr lang="en-US" sz="2200" b="1" dirty="0">
                <a:solidFill>
                  <a:srgbClr val="0070C0"/>
                </a:solidFill>
                <a:latin typeface="+mn-lt"/>
              </a:rPr>
              <a:t>:</a:t>
            </a:r>
          </a:p>
          <a:p>
            <a:pPr marL="342900" indent="-342900">
              <a:lnSpc>
                <a:spcPct val="150000"/>
              </a:lnSpc>
              <a:buFontTx/>
              <a:buChar char="-"/>
            </a:pPr>
            <a:r>
              <a:rPr lang="en-US" sz="2200" dirty="0" err="1">
                <a:solidFill>
                  <a:srgbClr val="0070C0"/>
                </a:solidFill>
                <a:latin typeface="+mn-lt"/>
              </a:rPr>
              <a:t>Nhận</a:t>
            </a:r>
            <a:r>
              <a:rPr lang="en-US" sz="2200" dirty="0">
                <a:solidFill>
                  <a:srgbClr val="0070C0"/>
                </a:solidFill>
                <a:latin typeface="+mn-lt"/>
              </a:rPr>
              <a:t> </a:t>
            </a:r>
            <a:r>
              <a:rPr lang="en-US" sz="2200" dirty="0" err="1">
                <a:solidFill>
                  <a:srgbClr val="0070C0"/>
                </a:solidFill>
                <a:latin typeface="+mn-lt"/>
              </a:rPr>
              <a:t>biết</a:t>
            </a:r>
            <a:r>
              <a:rPr lang="en-US" sz="2200" dirty="0">
                <a:solidFill>
                  <a:srgbClr val="0070C0"/>
                </a:solidFill>
                <a:latin typeface="+mn-lt"/>
              </a:rPr>
              <a:t> được lực </a:t>
            </a:r>
            <a:r>
              <a:rPr lang="en-US" sz="2200" dirty="0" err="1">
                <a:solidFill>
                  <a:srgbClr val="0070C0"/>
                </a:solidFill>
                <a:latin typeface="+mn-lt"/>
              </a:rPr>
              <a:t>cản</a:t>
            </a:r>
            <a:r>
              <a:rPr lang="en-US" sz="2200" dirty="0">
                <a:solidFill>
                  <a:srgbClr val="0070C0"/>
                </a:solidFill>
                <a:latin typeface="+mn-lt"/>
              </a:rPr>
              <a:t> của </a:t>
            </a:r>
            <a:r>
              <a:rPr lang="en-US" sz="2200" dirty="0" err="1">
                <a:solidFill>
                  <a:srgbClr val="0070C0"/>
                </a:solidFill>
                <a:latin typeface="+mn-lt"/>
              </a:rPr>
              <a:t>nước</a:t>
            </a:r>
            <a:r>
              <a:rPr lang="en-US" sz="2200" dirty="0">
                <a:solidFill>
                  <a:srgbClr val="0070C0"/>
                </a:solidFill>
                <a:latin typeface="+mn-lt"/>
              </a:rPr>
              <a:t> </a:t>
            </a:r>
            <a:r>
              <a:rPr lang="en-US" sz="2200" dirty="0" err="1">
                <a:solidFill>
                  <a:srgbClr val="0070C0"/>
                </a:solidFill>
                <a:latin typeface="+mn-lt"/>
              </a:rPr>
              <a:t>và</a:t>
            </a:r>
            <a:r>
              <a:rPr lang="en-US" sz="2200" dirty="0">
                <a:solidFill>
                  <a:srgbClr val="0070C0"/>
                </a:solidFill>
                <a:latin typeface="+mn-lt"/>
              </a:rPr>
              <a:t> </a:t>
            </a:r>
            <a:r>
              <a:rPr lang="en-US" sz="2200" dirty="0" err="1">
                <a:solidFill>
                  <a:srgbClr val="0070C0"/>
                </a:solidFill>
                <a:latin typeface="+mn-lt"/>
              </a:rPr>
              <a:t>sự</a:t>
            </a:r>
            <a:r>
              <a:rPr lang="en-US" sz="2200" dirty="0">
                <a:solidFill>
                  <a:srgbClr val="0070C0"/>
                </a:solidFill>
                <a:latin typeface="+mn-lt"/>
              </a:rPr>
              <a:t> </a:t>
            </a:r>
            <a:r>
              <a:rPr lang="en-US" sz="2200" dirty="0" err="1">
                <a:solidFill>
                  <a:srgbClr val="0070C0"/>
                </a:solidFill>
                <a:latin typeface="+mn-lt"/>
              </a:rPr>
              <a:t>phụ</a:t>
            </a:r>
            <a:r>
              <a:rPr lang="en-US" sz="2200" dirty="0">
                <a:solidFill>
                  <a:srgbClr val="0070C0"/>
                </a:solidFill>
                <a:latin typeface="+mn-lt"/>
              </a:rPr>
              <a:t> </a:t>
            </a:r>
            <a:r>
              <a:rPr lang="en-US" sz="2200" dirty="0" err="1">
                <a:solidFill>
                  <a:srgbClr val="0070C0"/>
                </a:solidFill>
                <a:latin typeface="+mn-lt"/>
              </a:rPr>
              <a:t>thuộc</a:t>
            </a:r>
            <a:r>
              <a:rPr lang="en-US" sz="2200" dirty="0">
                <a:solidFill>
                  <a:srgbClr val="0070C0"/>
                </a:solidFill>
                <a:latin typeface="+mn-lt"/>
              </a:rPr>
              <a:t> của </a:t>
            </a:r>
            <a:r>
              <a:rPr lang="en-US" sz="2200" dirty="0" err="1">
                <a:solidFill>
                  <a:srgbClr val="0070C0"/>
                </a:solidFill>
                <a:latin typeface="+mn-lt"/>
              </a:rPr>
              <a:t>nó</a:t>
            </a:r>
            <a:r>
              <a:rPr lang="en-US" sz="2200" dirty="0">
                <a:solidFill>
                  <a:srgbClr val="0070C0"/>
                </a:solidFill>
                <a:latin typeface="+mn-lt"/>
              </a:rPr>
              <a:t> vào </a:t>
            </a:r>
            <a:r>
              <a:rPr lang="en-US" sz="2200" dirty="0" err="1">
                <a:solidFill>
                  <a:srgbClr val="0070C0"/>
                </a:solidFill>
                <a:latin typeface="+mn-lt"/>
              </a:rPr>
              <a:t>yếu</a:t>
            </a:r>
            <a:r>
              <a:rPr lang="en-US" sz="2200" dirty="0">
                <a:solidFill>
                  <a:srgbClr val="0070C0"/>
                </a:solidFill>
                <a:latin typeface="+mn-lt"/>
              </a:rPr>
              <a:t> </a:t>
            </a:r>
            <a:r>
              <a:rPr lang="en-US" sz="2200" dirty="0" err="1">
                <a:solidFill>
                  <a:srgbClr val="0070C0"/>
                </a:solidFill>
                <a:latin typeface="+mn-lt"/>
              </a:rPr>
              <a:t>tố</a:t>
            </a:r>
            <a:r>
              <a:rPr lang="en-US" sz="2200" dirty="0">
                <a:solidFill>
                  <a:srgbClr val="0070C0"/>
                </a:solidFill>
                <a:latin typeface="+mn-lt"/>
              </a:rPr>
              <a:t> nào?</a:t>
            </a:r>
          </a:p>
          <a:p>
            <a:pPr marL="342900" indent="-342900">
              <a:lnSpc>
                <a:spcPct val="150000"/>
              </a:lnSpc>
              <a:buFontTx/>
              <a:buChar char="-"/>
            </a:pPr>
            <a:r>
              <a:rPr lang="en-US" sz="2200" dirty="0" err="1">
                <a:solidFill>
                  <a:srgbClr val="0070C0"/>
                </a:solidFill>
                <a:latin typeface="+mn-lt"/>
              </a:rPr>
              <a:t>Giải</a:t>
            </a:r>
            <a:r>
              <a:rPr lang="en-US" sz="2200" dirty="0">
                <a:solidFill>
                  <a:srgbClr val="0070C0"/>
                </a:solidFill>
                <a:latin typeface="+mn-lt"/>
              </a:rPr>
              <a:t> </a:t>
            </a:r>
            <a:r>
              <a:rPr lang="en-US" sz="2200" dirty="0" err="1">
                <a:solidFill>
                  <a:srgbClr val="0070C0"/>
                </a:solidFill>
                <a:latin typeface="+mn-lt"/>
              </a:rPr>
              <a:t>thích</a:t>
            </a:r>
            <a:r>
              <a:rPr lang="en-US" sz="2200" dirty="0">
                <a:solidFill>
                  <a:srgbClr val="0070C0"/>
                </a:solidFill>
                <a:latin typeface="+mn-lt"/>
              </a:rPr>
              <a:t> được </a:t>
            </a:r>
            <a:r>
              <a:rPr lang="en-US" sz="2200" dirty="0" err="1">
                <a:solidFill>
                  <a:srgbClr val="0070C0"/>
                </a:solidFill>
                <a:latin typeface="+mn-lt"/>
              </a:rPr>
              <a:t>một</a:t>
            </a:r>
            <a:r>
              <a:rPr lang="en-US" sz="2200" dirty="0">
                <a:solidFill>
                  <a:srgbClr val="0070C0"/>
                </a:solidFill>
                <a:latin typeface="+mn-lt"/>
              </a:rPr>
              <a:t> </a:t>
            </a:r>
            <a:r>
              <a:rPr lang="en-US" sz="2200" dirty="0" err="1">
                <a:solidFill>
                  <a:srgbClr val="0070C0"/>
                </a:solidFill>
                <a:latin typeface="+mn-lt"/>
              </a:rPr>
              <a:t>số</a:t>
            </a:r>
            <a:r>
              <a:rPr lang="en-US" sz="2200" dirty="0">
                <a:solidFill>
                  <a:srgbClr val="0070C0"/>
                </a:solidFill>
                <a:latin typeface="+mn-lt"/>
              </a:rPr>
              <a:t> </a:t>
            </a:r>
            <a:r>
              <a:rPr lang="en-US" sz="2200" dirty="0" err="1">
                <a:solidFill>
                  <a:srgbClr val="0070C0"/>
                </a:solidFill>
                <a:latin typeface="+mn-lt"/>
              </a:rPr>
              <a:t>hiện</a:t>
            </a:r>
            <a:r>
              <a:rPr lang="en-US" sz="2200" dirty="0">
                <a:solidFill>
                  <a:srgbClr val="0070C0"/>
                </a:solidFill>
                <a:latin typeface="+mn-lt"/>
              </a:rPr>
              <a:t> </a:t>
            </a:r>
            <a:r>
              <a:rPr lang="en-US" sz="2200" dirty="0" err="1">
                <a:solidFill>
                  <a:srgbClr val="0070C0"/>
                </a:solidFill>
                <a:latin typeface="+mn-lt"/>
              </a:rPr>
              <a:t>tượng</a:t>
            </a:r>
            <a:r>
              <a:rPr lang="en-US" sz="2200" dirty="0">
                <a:solidFill>
                  <a:srgbClr val="0070C0"/>
                </a:solidFill>
                <a:latin typeface="+mn-lt"/>
              </a:rPr>
              <a:t> trong </a:t>
            </a:r>
            <a:r>
              <a:rPr lang="en-US" sz="2200" dirty="0" err="1">
                <a:solidFill>
                  <a:srgbClr val="0070C0"/>
                </a:solidFill>
                <a:latin typeface="+mn-lt"/>
              </a:rPr>
              <a:t>thực</a:t>
            </a:r>
            <a:r>
              <a:rPr lang="en-US" sz="2200" dirty="0">
                <a:solidFill>
                  <a:srgbClr val="0070C0"/>
                </a:solidFill>
                <a:latin typeface="+mn-lt"/>
              </a:rPr>
              <a:t> </a:t>
            </a:r>
            <a:r>
              <a:rPr lang="en-US" sz="2200" dirty="0" err="1">
                <a:solidFill>
                  <a:srgbClr val="0070C0"/>
                </a:solidFill>
                <a:latin typeface="+mn-lt"/>
              </a:rPr>
              <a:t>tế</a:t>
            </a:r>
            <a:r>
              <a:rPr lang="en-US" sz="2200" dirty="0">
                <a:solidFill>
                  <a:srgbClr val="0070C0"/>
                </a:solidFill>
                <a:latin typeface="+mn-lt"/>
              </a:rPr>
              <a:t>.</a:t>
            </a:r>
          </a:p>
        </p:txBody>
      </p:sp>
      <p:pic>
        <p:nvPicPr>
          <p:cNvPr id="7" name="Picture 6">
            <a:extLst>
              <a:ext uri="{FF2B5EF4-FFF2-40B4-BE49-F238E27FC236}">
                <a16:creationId xmlns:a16="http://schemas.microsoft.com/office/drawing/2014/main" id="{577E2CBC-D60D-46D9-B25D-0B5CF4958B7D}"/>
              </a:ext>
            </a:extLst>
          </p:cNvPr>
          <p:cNvPicPr>
            <a:picLocks noChangeAspect="1"/>
          </p:cNvPicPr>
          <p:nvPr/>
        </p:nvPicPr>
        <p:blipFill rotWithShape="1">
          <a:blip r:embed="rId2"/>
          <a:srcRect l="15647" t="12803" r="15321" b="33102"/>
          <a:stretch/>
        </p:blipFill>
        <p:spPr>
          <a:xfrm>
            <a:off x="1819073" y="1130844"/>
            <a:ext cx="8754894" cy="1303506"/>
          </a:xfrm>
          <a:prstGeom prst="rect">
            <a:avLst/>
          </a:prstGeom>
        </p:spPr>
      </p:pic>
      <p:pic>
        <p:nvPicPr>
          <p:cNvPr id="1026" name="Picture 2" descr="8 Best swimming gif ideas | swimming gif, swimming, swimming workout">
            <a:extLst>
              <a:ext uri="{FF2B5EF4-FFF2-40B4-BE49-F238E27FC236}">
                <a16:creationId xmlns:a16="http://schemas.microsoft.com/office/drawing/2014/main" id="{0DAE45D8-0308-4C88-90C4-5E3BDB5E3E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19" b="21418"/>
          <a:stretch/>
        </p:blipFill>
        <p:spPr bwMode="auto">
          <a:xfrm>
            <a:off x="3346315" y="2434350"/>
            <a:ext cx="5700409" cy="2127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242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D368041-3539-43DC-9936-878AD203021F}"/>
              </a:ext>
            </a:extLst>
          </p:cNvPr>
          <p:cNvPicPr>
            <a:picLocks noChangeAspect="1"/>
          </p:cNvPicPr>
          <p:nvPr/>
        </p:nvPicPr>
        <p:blipFill>
          <a:blip r:embed="rId2"/>
          <a:stretch>
            <a:fillRect/>
          </a:stretch>
        </p:blipFill>
        <p:spPr>
          <a:xfrm>
            <a:off x="2788632" y="552305"/>
            <a:ext cx="6614733" cy="1243692"/>
          </a:xfrm>
          <a:prstGeom prst="rect">
            <a:avLst/>
          </a:prstGeom>
        </p:spPr>
      </p:pic>
      <p:pic>
        <p:nvPicPr>
          <p:cNvPr id="13" name="Picture 2" descr="8 Best swimming gif ideas | swimming gif, swimming, swimming workout">
            <a:extLst>
              <a:ext uri="{FF2B5EF4-FFF2-40B4-BE49-F238E27FC236}">
                <a16:creationId xmlns:a16="http://schemas.microsoft.com/office/drawing/2014/main" id="{0BB79F41-D8DE-4AFD-A5A6-EAA3B333BF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19" b="21418"/>
          <a:stretch/>
        </p:blipFill>
        <p:spPr bwMode="auto">
          <a:xfrm>
            <a:off x="2236004" y="1474984"/>
            <a:ext cx="7719987" cy="288181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D11892A-9885-4EDB-9091-128130150087}"/>
              </a:ext>
            </a:extLst>
          </p:cNvPr>
          <p:cNvSpPr txBox="1"/>
          <p:nvPr/>
        </p:nvSpPr>
        <p:spPr>
          <a:xfrm>
            <a:off x="1492531" y="4669017"/>
            <a:ext cx="9206931" cy="1047210"/>
          </a:xfrm>
          <a:prstGeom prst="rect">
            <a:avLst/>
          </a:prstGeom>
          <a:noFill/>
        </p:spPr>
        <p:txBody>
          <a:bodyPr wrap="square" rtlCol="0">
            <a:spAutoFit/>
          </a:bodyPr>
          <a:lstStyle/>
          <a:p>
            <a:pPr algn="ctr">
              <a:lnSpc>
                <a:spcPct val="150000"/>
              </a:lnSpc>
            </a:pPr>
            <a:r>
              <a:rPr lang="en-US" sz="2200" b="1" dirty="0">
                <a:solidFill>
                  <a:srgbClr val="0070C0"/>
                </a:solidFill>
                <a:latin typeface="+mn-lt"/>
              </a:rPr>
              <a:t>Khi </a:t>
            </a:r>
            <a:r>
              <a:rPr lang="en-US" sz="2200" b="1" dirty="0" err="1">
                <a:solidFill>
                  <a:srgbClr val="0070C0"/>
                </a:solidFill>
                <a:latin typeface="+mn-lt"/>
              </a:rPr>
              <a:t>các</a:t>
            </a:r>
            <a:r>
              <a:rPr lang="en-US" sz="2200" b="1" dirty="0">
                <a:solidFill>
                  <a:srgbClr val="0070C0"/>
                </a:solidFill>
                <a:latin typeface="+mn-lt"/>
              </a:rPr>
              <a:t> vật chuyển động trong </a:t>
            </a:r>
            <a:r>
              <a:rPr lang="en-US" sz="2200" b="1" dirty="0" err="1">
                <a:solidFill>
                  <a:srgbClr val="0070C0"/>
                </a:solidFill>
                <a:latin typeface="+mn-lt"/>
              </a:rPr>
              <a:t>nước</a:t>
            </a:r>
            <a:r>
              <a:rPr lang="en-US" sz="2200" b="1" dirty="0">
                <a:solidFill>
                  <a:srgbClr val="0070C0"/>
                </a:solidFill>
                <a:latin typeface="+mn-lt"/>
              </a:rPr>
              <a:t>, </a:t>
            </a:r>
            <a:r>
              <a:rPr lang="en-US" sz="2200" b="1" dirty="0" err="1">
                <a:solidFill>
                  <a:srgbClr val="0070C0"/>
                </a:solidFill>
                <a:latin typeface="+mn-lt"/>
              </a:rPr>
              <a:t>thì</a:t>
            </a:r>
            <a:r>
              <a:rPr lang="en-US" sz="2200" b="1" dirty="0">
                <a:solidFill>
                  <a:srgbClr val="0070C0"/>
                </a:solidFill>
                <a:latin typeface="+mn-lt"/>
              </a:rPr>
              <a:t> lực ma </a:t>
            </a:r>
            <a:r>
              <a:rPr lang="en-US" sz="2200" b="1" dirty="0" err="1">
                <a:solidFill>
                  <a:srgbClr val="0070C0"/>
                </a:solidFill>
                <a:latin typeface="+mn-lt"/>
              </a:rPr>
              <a:t>sát</a:t>
            </a:r>
            <a:r>
              <a:rPr lang="en-US" sz="2200" b="1" dirty="0">
                <a:solidFill>
                  <a:srgbClr val="0070C0"/>
                </a:solidFill>
                <a:latin typeface="+mn-lt"/>
              </a:rPr>
              <a:t> </a:t>
            </a:r>
            <a:r>
              <a:rPr lang="en-US" sz="2200" b="1" dirty="0" err="1">
                <a:solidFill>
                  <a:srgbClr val="0070C0"/>
                </a:solidFill>
                <a:latin typeface="+mn-lt"/>
              </a:rPr>
              <a:t>sẽ</a:t>
            </a:r>
            <a:r>
              <a:rPr lang="en-US" sz="2200" b="1" dirty="0">
                <a:solidFill>
                  <a:srgbClr val="0070C0"/>
                </a:solidFill>
                <a:latin typeface="+mn-lt"/>
              </a:rPr>
              <a:t> </a:t>
            </a:r>
            <a:r>
              <a:rPr lang="en-US" sz="2200" b="1" dirty="0" err="1">
                <a:solidFill>
                  <a:srgbClr val="0070C0"/>
                </a:solidFill>
                <a:latin typeface="+mn-lt"/>
              </a:rPr>
              <a:t>xuất</a:t>
            </a:r>
            <a:r>
              <a:rPr lang="en-US" sz="2200" b="1" dirty="0">
                <a:solidFill>
                  <a:srgbClr val="0070C0"/>
                </a:solidFill>
                <a:latin typeface="+mn-lt"/>
              </a:rPr>
              <a:t> </a:t>
            </a:r>
            <a:r>
              <a:rPr lang="en-US" sz="2200" b="1" dirty="0" err="1">
                <a:solidFill>
                  <a:srgbClr val="0070C0"/>
                </a:solidFill>
                <a:latin typeface="+mn-lt"/>
              </a:rPr>
              <a:t>hiện</a:t>
            </a:r>
            <a:r>
              <a:rPr lang="en-US" sz="2200" b="1" dirty="0">
                <a:solidFill>
                  <a:srgbClr val="0070C0"/>
                </a:solidFill>
                <a:latin typeface="+mn-lt"/>
              </a:rPr>
              <a:t> </a:t>
            </a:r>
            <a:r>
              <a:rPr lang="en-US" sz="2200" b="1" dirty="0" err="1">
                <a:solidFill>
                  <a:srgbClr val="0070C0"/>
                </a:solidFill>
                <a:latin typeface="+mn-lt"/>
              </a:rPr>
              <a:t>và</a:t>
            </a:r>
            <a:r>
              <a:rPr lang="en-US" sz="2200" b="1" dirty="0">
                <a:solidFill>
                  <a:srgbClr val="0070C0"/>
                </a:solidFill>
                <a:latin typeface="+mn-lt"/>
              </a:rPr>
              <a:t> </a:t>
            </a:r>
            <a:r>
              <a:rPr lang="en-US" sz="2200" b="1" dirty="0" err="1">
                <a:solidFill>
                  <a:srgbClr val="0070C0"/>
                </a:solidFill>
                <a:latin typeface="+mn-lt"/>
              </a:rPr>
              <a:t>cản</a:t>
            </a:r>
            <a:r>
              <a:rPr lang="en-US" sz="2200" b="1" dirty="0">
                <a:solidFill>
                  <a:srgbClr val="0070C0"/>
                </a:solidFill>
                <a:latin typeface="+mn-lt"/>
              </a:rPr>
              <a:t> </a:t>
            </a:r>
            <a:r>
              <a:rPr lang="en-US" sz="2200" b="1" dirty="0" err="1">
                <a:solidFill>
                  <a:srgbClr val="0070C0"/>
                </a:solidFill>
                <a:latin typeface="+mn-lt"/>
              </a:rPr>
              <a:t>trở</a:t>
            </a:r>
            <a:r>
              <a:rPr lang="en-US" sz="2200" b="1" dirty="0">
                <a:solidFill>
                  <a:srgbClr val="0070C0"/>
                </a:solidFill>
                <a:latin typeface="+mn-lt"/>
              </a:rPr>
              <a:t> chuyển động của vật. =&gt; </a:t>
            </a:r>
            <a:r>
              <a:rPr lang="en-US" sz="2200" b="1" dirty="0">
                <a:solidFill>
                  <a:srgbClr val="D03846"/>
                </a:solidFill>
                <a:latin typeface="+mn-lt"/>
              </a:rPr>
              <a:t>Lực </a:t>
            </a:r>
            <a:r>
              <a:rPr lang="en-US" sz="2200" b="1" dirty="0" err="1">
                <a:solidFill>
                  <a:srgbClr val="D03846"/>
                </a:solidFill>
                <a:latin typeface="+mn-lt"/>
              </a:rPr>
              <a:t>này</a:t>
            </a:r>
            <a:r>
              <a:rPr lang="en-US" sz="2200" b="1" dirty="0">
                <a:solidFill>
                  <a:srgbClr val="D03846"/>
                </a:solidFill>
                <a:latin typeface="+mn-lt"/>
              </a:rPr>
              <a:t> gọi là “Lực </a:t>
            </a:r>
            <a:r>
              <a:rPr lang="en-US" sz="2200" b="1" dirty="0" err="1">
                <a:solidFill>
                  <a:srgbClr val="D03846"/>
                </a:solidFill>
                <a:latin typeface="+mn-lt"/>
              </a:rPr>
              <a:t>cản</a:t>
            </a:r>
            <a:r>
              <a:rPr lang="en-US" sz="2200" b="1" dirty="0">
                <a:solidFill>
                  <a:srgbClr val="D03846"/>
                </a:solidFill>
                <a:latin typeface="+mn-lt"/>
              </a:rPr>
              <a:t> của </a:t>
            </a:r>
            <a:r>
              <a:rPr lang="en-US" sz="2200" b="1" dirty="0" err="1">
                <a:solidFill>
                  <a:srgbClr val="D03846"/>
                </a:solidFill>
                <a:latin typeface="+mn-lt"/>
              </a:rPr>
              <a:t>nước</a:t>
            </a:r>
            <a:r>
              <a:rPr lang="en-US" sz="2200" b="1" dirty="0">
                <a:solidFill>
                  <a:srgbClr val="D03846"/>
                </a:solidFill>
                <a:latin typeface="+mn-lt"/>
              </a:rPr>
              <a:t>”</a:t>
            </a:r>
            <a:endParaRPr lang="en-US" sz="2200" dirty="0">
              <a:solidFill>
                <a:srgbClr val="D03846"/>
              </a:solidFill>
              <a:latin typeface="+mn-lt"/>
            </a:endParaRPr>
          </a:p>
        </p:txBody>
      </p:sp>
    </p:spTree>
    <p:extLst>
      <p:ext uri="{BB962C8B-B14F-4D97-AF65-F5344CB8AC3E}">
        <p14:creationId xmlns:p14="http://schemas.microsoft.com/office/powerpoint/2010/main" val="12821808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Tàu chiến Mỹ chất đầy tên lửa đến Vịnh Ba Tư, Tổng thống Trump muốn nói gì  với Iran?">
            <a:extLst>
              <a:ext uri="{FF2B5EF4-FFF2-40B4-BE49-F238E27FC236}">
                <a16:creationId xmlns:a16="http://schemas.microsoft.com/office/drawing/2014/main" id="{763B755A-0D74-4DCC-9B3A-81405C4AE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121" y="949562"/>
            <a:ext cx="5324475" cy="33051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F378AA6-79DC-4951-A050-B4EA99697CDD}"/>
              </a:ext>
            </a:extLst>
          </p:cNvPr>
          <p:cNvSpPr txBox="1"/>
          <p:nvPr/>
        </p:nvSpPr>
        <p:spPr>
          <a:xfrm>
            <a:off x="1049444" y="4571740"/>
            <a:ext cx="10093112" cy="1047210"/>
          </a:xfrm>
          <a:prstGeom prst="rect">
            <a:avLst/>
          </a:prstGeom>
          <a:noFill/>
        </p:spPr>
        <p:txBody>
          <a:bodyPr wrap="square" rtlCol="0">
            <a:spAutoFit/>
          </a:bodyPr>
          <a:lstStyle/>
          <a:p>
            <a:pPr algn="ctr">
              <a:lnSpc>
                <a:spcPct val="150000"/>
              </a:lnSpc>
            </a:pPr>
            <a:r>
              <a:rPr lang="en-US" sz="2200" b="1" dirty="0">
                <a:solidFill>
                  <a:srgbClr val="0070C0"/>
                </a:solidFill>
                <a:latin typeface="+mn-lt"/>
              </a:rPr>
              <a:t>Khi </a:t>
            </a:r>
            <a:r>
              <a:rPr lang="en-US" sz="2200" b="1" dirty="0" err="1">
                <a:solidFill>
                  <a:srgbClr val="0070C0"/>
                </a:solidFill>
                <a:latin typeface="+mn-lt"/>
              </a:rPr>
              <a:t>tàu</a:t>
            </a:r>
            <a:r>
              <a:rPr lang="en-US" sz="2200" b="1" dirty="0">
                <a:solidFill>
                  <a:srgbClr val="0070C0"/>
                </a:solidFill>
                <a:latin typeface="+mn-lt"/>
              </a:rPr>
              <a:t> </a:t>
            </a:r>
            <a:r>
              <a:rPr lang="en-US" sz="2200" b="1" dirty="0" err="1">
                <a:solidFill>
                  <a:srgbClr val="0070C0"/>
                </a:solidFill>
                <a:latin typeface="+mn-lt"/>
              </a:rPr>
              <a:t>ngầm</a:t>
            </a:r>
            <a:r>
              <a:rPr lang="en-US" sz="2200" b="1" dirty="0">
                <a:solidFill>
                  <a:srgbClr val="0070C0"/>
                </a:solidFill>
                <a:latin typeface="+mn-lt"/>
              </a:rPr>
              <a:t> di chuyển trong </a:t>
            </a:r>
            <a:r>
              <a:rPr lang="en-US" sz="2200" b="1" dirty="0" err="1">
                <a:solidFill>
                  <a:srgbClr val="0070C0"/>
                </a:solidFill>
                <a:latin typeface="+mn-lt"/>
              </a:rPr>
              <a:t>nước</a:t>
            </a:r>
            <a:r>
              <a:rPr lang="en-US" sz="2200" b="1" dirty="0">
                <a:solidFill>
                  <a:srgbClr val="0070C0"/>
                </a:solidFill>
                <a:latin typeface="+mn-lt"/>
              </a:rPr>
              <a:t>, </a:t>
            </a:r>
            <a:r>
              <a:rPr lang="en-US" sz="2200" b="1" dirty="0" err="1">
                <a:solidFill>
                  <a:srgbClr val="0070C0"/>
                </a:solidFill>
                <a:latin typeface="+mn-lt"/>
              </a:rPr>
              <a:t>nó</a:t>
            </a:r>
            <a:r>
              <a:rPr lang="en-US" sz="2200" b="1" dirty="0">
                <a:solidFill>
                  <a:srgbClr val="0070C0"/>
                </a:solidFill>
                <a:latin typeface="+mn-lt"/>
              </a:rPr>
              <a:t> </a:t>
            </a:r>
            <a:r>
              <a:rPr lang="en-US" sz="2200" b="1" dirty="0" err="1">
                <a:solidFill>
                  <a:srgbClr val="0070C0"/>
                </a:solidFill>
                <a:latin typeface="+mn-lt"/>
              </a:rPr>
              <a:t>sẽ</a:t>
            </a:r>
            <a:r>
              <a:rPr lang="en-US" sz="2200" b="1" dirty="0">
                <a:solidFill>
                  <a:srgbClr val="0070C0"/>
                </a:solidFill>
                <a:latin typeface="+mn-lt"/>
              </a:rPr>
              <a:t> </a:t>
            </a:r>
            <a:r>
              <a:rPr lang="en-US" sz="2200" b="1" dirty="0" err="1">
                <a:solidFill>
                  <a:srgbClr val="0070C0"/>
                </a:solidFill>
                <a:latin typeface="+mn-lt"/>
              </a:rPr>
              <a:t>đẩy</a:t>
            </a:r>
            <a:r>
              <a:rPr lang="en-US" sz="2200" b="1" dirty="0">
                <a:solidFill>
                  <a:srgbClr val="0070C0"/>
                </a:solidFill>
                <a:latin typeface="+mn-lt"/>
              </a:rPr>
              <a:t> </a:t>
            </a:r>
            <a:r>
              <a:rPr lang="en-US" sz="2200" b="1" dirty="0" err="1">
                <a:solidFill>
                  <a:srgbClr val="0070C0"/>
                </a:solidFill>
                <a:latin typeface="+mn-lt"/>
              </a:rPr>
              <a:t>nước</a:t>
            </a:r>
            <a:r>
              <a:rPr lang="en-US" sz="2200" b="1" dirty="0">
                <a:solidFill>
                  <a:srgbClr val="0070C0"/>
                </a:solidFill>
                <a:latin typeface="+mn-lt"/>
              </a:rPr>
              <a:t> </a:t>
            </a:r>
            <a:r>
              <a:rPr lang="en-US" sz="2200" b="1" dirty="0" err="1">
                <a:solidFill>
                  <a:srgbClr val="0070C0"/>
                </a:solidFill>
                <a:latin typeface="+mn-lt"/>
              </a:rPr>
              <a:t>ra</a:t>
            </a:r>
            <a:r>
              <a:rPr lang="en-US" sz="2200" b="1" dirty="0">
                <a:solidFill>
                  <a:srgbClr val="0070C0"/>
                </a:solidFill>
                <a:latin typeface="+mn-lt"/>
              </a:rPr>
              <a:t> </a:t>
            </a:r>
            <a:r>
              <a:rPr lang="en-US" sz="2200" b="1" dirty="0" err="1">
                <a:solidFill>
                  <a:srgbClr val="0070C0"/>
                </a:solidFill>
                <a:latin typeface="+mn-lt"/>
              </a:rPr>
              <a:t>khỏi</a:t>
            </a:r>
            <a:r>
              <a:rPr lang="en-US" sz="2200" b="1" dirty="0">
                <a:solidFill>
                  <a:srgbClr val="0070C0"/>
                </a:solidFill>
                <a:latin typeface="+mn-lt"/>
              </a:rPr>
              <a:t> </a:t>
            </a:r>
            <a:r>
              <a:rPr lang="en-US" sz="2200" b="1" dirty="0" err="1">
                <a:solidFill>
                  <a:srgbClr val="0070C0"/>
                </a:solidFill>
                <a:latin typeface="+mn-lt"/>
              </a:rPr>
              <a:t>đường</a:t>
            </a:r>
            <a:r>
              <a:rPr lang="en-US" sz="2200" b="1" dirty="0">
                <a:solidFill>
                  <a:srgbClr val="0070C0"/>
                </a:solidFill>
                <a:latin typeface="+mn-lt"/>
              </a:rPr>
              <a:t> </a:t>
            </a:r>
            <a:r>
              <a:rPr lang="en-US" sz="2200" b="1" dirty="0" err="1">
                <a:solidFill>
                  <a:srgbClr val="0070C0"/>
                </a:solidFill>
                <a:latin typeface="+mn-lt"/>
              </a:rPr>
              <a:t>đi</a:t>
            </a:r>
            <a:r>
              <a:rPr lang="en-US" sz="2200" b="1" dirty="0">
                <a:solidFill>
                  <a:srgbClr val="0070C0"/>
                </a:solidFill>
                <a:latin typeface="+mn-lt"/>
              </a:rPr>
              <a:t> của </a:t>
            </a:r>
            <a:r>
              <a:rPr lang="en-US" sz="2200" b="1" dirty="0" err="1">
                <a:solidFill>
                  <a:srgbClr val="0070C0"/>
                </a:solidFill>
                <a:latin typeface="+mn-lt"/>
              </a:rPr>
              <a:t>mình</a:t>
            </a:r>
            <a:endParaRPr lang="en-US" sz="2200" b="1" dirty="0">
              <a:solidFill>
                <a:srgbClr val="0070C0"/>
              </a:solidFill>
              <a:latin typeface="+mn-lt"/>
            </a:endParaRPr>
          </a:p>
          <a:p>
            <a:pPr algn="ctr">
              <a:lnSpc>
                <a:spcPct val="150000"/>
              </a:lnSpc>
            </a:pPr>
            <a:r>
              <a:rPr lang="en-US" sz="2200" b="1" dirty="0" err="1">
                <a:solidFill>
                  <a:srgbClr val="0070C0"/>
                </a:solidFill>
                <a:latin typeface="+mn-lt"/>
              </a:rPr>
              <a:t>Đồng</a:t>
            </a:r>
            <a:r>
              <a:rPr lang="en-US" sz="2200" b="1" dirty="0">
                <a:solidFill>
                  <a:srgbClr val="0070C0"/>
                </a:solidFill>
                <a:latin typeface="+mn-lt"/>
              </a:rPr>
              <a:t> </a:t>
            </a:r>
            <a:r>
              <a:rPr lang="en-US" sz="2200" b="1" dirty="0" err="1">
                <a:solidFill>
                  <a:srgbClr val="0070C0"/>
                </a:solidFill>
                <a:latin typeface="+mn-lt"/>
              </a:rPr>
              <a:t>thời</a:t>
            </a:r>
            <a:r>
              <a:rPr lang="en-US" sz="2200" b="1" dirty="0">
                <a:solidFill>
                  <a:srgbClr val="0070C0"/>
                </a:solidFill>
                <a:latin typeface="+mn-lt"/>
              </a:rPr>
              <a:t>, </a:t>
            </a:r>
            <a:r>
              <a:rPr lang="en-US" sz="2200" b="1" dirty="0" err="1">
                <a:solidFill>
                  <a:srgbClr val="0070C0"/>
                </a:solidFill>
                <a:latin typeface="+mn-lt"/>
              </a:rPr>
              <a:t>nước</a:t>
            </a:r>
            <a:r>
              <a:rPr lang="en-US" sz="2200" b="1" dirty="0">
                <a:solidFill>
                  <a:srgbClr val="0070C0"/>
                </a:solidFill>
                <a:latin typeface="+mn-lt"/>
              </a:rPr>
              <a:t> </a:t>
            </a:r>
            <a:r>
              <a:rPr lang="en-US" sz="2200" b="1" dirty="0" err="1">
                <a:solidFill>
                  <a:srgbClr val="0070C0"/>
                </a:solidFill>
                <a:latin typeface="+mn-lt"/>
              </a:rPr>
              <a:t>cũng</a:t>
            </a:r>
            <a:r>
              <a:rPr lang="en-US" sz="2200" b="1" dirty="0">
                <a:solidFill>
                  <a:srgbClr val="0070C0"/>
                </a:solidFill>
                <a:latin typeface="+mn-lt"/>
              </a:rPr>
              <a:t> tác động lên </a:t>
            </a:r>
            <a:r>
              <a:rPr lang="en-US" sz="2200" b="1" dirty="0" err="1">
                <a:solidFill>
                  <a:srgbClr val="0070C0"/>
                </a:solidFill>
                <a:latin typeface="+mn-lt"/>
              </a:rPr>
              <a:t>tàu</a:t>
            </a:r>
            <a:r>
              <a:rPr lang="en-US" sz="2200" b="1" dirty="0">
                <a:solidFill>
                  <a:srgbClr val="0070C0"/>
                </a:solidFill>
                <a:latin typeface="+mn-lt"/>
              </a:rPr>
              <a:t> </a:t>
            </a:r>
            <a:r>
              <a:rPr lang="en-US" sz="2200" b="1" dirty="0" err="1">
                <a:solidFill>
                  <a:srgbClr val="0070C0"/>
                </a:solidFill>
                <a:latin typeface="+mn-lt"/>
              </a:rPr>
              <a:t>ngầm</a:t>
            </a:r>
            <a:r>
              <a:rPr lang="en-US" sz="2200" b="1" dirty="0">
                <a:solidFill>
                  <a:srgbClr val="0070C0"/>
                </a:solidFill>
                <a:latin typeface="+mn-lt"/>
              </a:rPr>
              <a:t> </a:t>
            </a:r>
            <a:r>
              <a:rPr lang="en-US" sz="2200" b="1" dirty="0" err="1">
                <a:solidFill>
                  <a:srgbClr val="0070C0"/>
                </a:solidFill>
                <a:latin typeface="+mn-lt"/>
              </a:rPr>
              <a:t>một</a:t>
            </a:r>
            <a:r>
              <a:rPr lang="en-US" sz="2200" b="1" dirty="0">
                <a:solidFill>
                  <a:srgbClr val="0070C0"/>
                </a:solidFill>
                <a:latin typeface="+mn-lt"/>
              </a:rPr>
              <a:t> lực </a:t>
            </a:r>
            <a:r>
              <a:rPr lang="en-US" sz="2200" b="1" dirty="0" err="1">
                <a:solidFill>
                  <a:srgbClr val="0070C0"/>
                </a:solidFill>
                <a:latin typeface="+mn-lt"/>
              </a:rPr>
              <a:t>cản</a:t>
            </a:r>
            <a:r>
              <a:rPr lang="en-US" sz="2200" b="1" dirty="0">
                <a:solidFill>
                  <a:srgbClr val="0070C0"/>
                </a:solidFill>
                <a:latin typeface="+mn-lt"/>
              </a:rPr>
              <a:t>.</a:t>
            </a:r>
            <a:endParaRPr lang="en-US" sz="2200" dirty="0">
              <a:solidFill>
                <a:srgbClr val="D03846"/>
              </a:solidFill>
              <a:latin typeface="+mn-lt"/>
            </a:endParaRPr>
          </a:p>
        </p:txBody>
      </p:sp>
    </p:spTree>
    <p:extLst>
      <p:ext uri="{BB962C8B-B14F-4D97-AF65-F5344CB8AC3E}">
        <p14:creationId xmlns:p14="http://schemas.microsoft.com/office/powerpoint/2010/main" val="307722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Airplane Animation by Matheus Didier on Dribbble | Animation, Motion design  animation, Motion graphics design">
            <a:extLst>
              <a:ext uri="{FF2B5EF4-FFF2-40B4-BE49-F238E27FC236}">
                <a16:creationId xmlns:a16="http://schemas.microsoft.com/office/drawing/2014/main" id="{C1E2F008-D52C-4DA2-83DC-E4C14DD61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8895" y="2202099"/>
            <a:ext cx="4231532" cy="31736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icycle Race GIFs - Get the best GIF on GIPHY">
            <a:extLst>
              <a:ext uri="{FF2B5EF4-FFF2-40B4-BE49-F238E27FC236}">
                <a16:creationId xmlns:a16="http://schemas.microsoft.com/office/drawing/2014/main" id="{E20D9B45-21FC-40C3-B5C2-EBC6C87BC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190" y="2202099"/>
            <a:ext cx="4231531" cy="31736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2909ACE-E10F-4536-BF8B-CA8B4676293D}"/>
              </a:ext>
            </a:extLst>
          </p:cNvPr>
          <p:cNvSpPr txBox="1"/>
          <p:nvPr/>
        </p:nvSpPr>
        <p:spPr>
          <a:xfrm>
            <a:off x="378236" y="942874"/>
            <a:ext cx="10093112" cy="539378"/>
          </a:xfrm>
          <a:prstGeom prst="rect">
            <a:avLst/>
          </a:prstGeom>
          <a:noFill/>
        </p:spPr>
        <p:txBody>
          <a:bodyPr wrap="square" rtlCol="0">
            <a:spAutoFit/>
          </a:bodyPr>
          <a:lstStyle/>
          <a:p>
            <a:pPr algn="ctr">
              <a:lnSpc>
                <a:spcPct val="150000"/>
              </a:lnSpc>
            </a:pPr>
            <a:r>
              <a:rPr lang="en-US" sz="2200" b="1" dirty="0" err="1">
                <a:solidFill>
                  <a:srgbClr val="0070C0"/>
                </a:solidFill>
                <a:latin typeface="+mn-lt"/>
              </a:rPr>
              <a:t>Không</a:t>
            </a:r>
            <a:r>
              <a:rPr lang="en-US" sz="2200" b="1" dirty="0">
                <a:solidFill>
                  <a:srgbClr val="0070C0"/>
                </a:solidFill>
                <a:latin typeface="+mn-lt"/>
              </a:rPr>
              <a:t> </a:t>
            </a:r>
            <a:r>
              <a:rPr lang="en-US" sz="2200" b="1" dirty="0" err="1">
                <a:solidFill>
                  <a:srgbClr val="0070C0"/>
                </a:solidFill>
                <a:latin typeface="+mn-lt"/>
              </a:rPr>
              <a:t>khí</a:t>
            </a:r>
            <a:r>
              <a:rPr lang="en-US" sz="2200" b="1" dirty="0">
                <a:solidFill>
                  <a:srgbClr val="0070C0"/>
                </a:solidFill>
                <a:latin typeface="+mn-lt"/>
              </a:rPr>
              <a:t> </a:t>
            </a:r>
            <a:r>
              <a:rPr lang="en-US" sz="2200" b="1" dirty="0" err="1">
                <a:solidFill>
                  <a:srgbClr val="0070C0"/>
                </a:solidFill>
                <a:latin typeface="+mn-lt"/>
              </a:rPr>
              <a:t>cũng</a:t>
            </a:r>
            <a:r>
              <a:rPr lang="en-US" sz="2200" b="1" dirty="0">
                <a:solidFill>
                  <a:srgbClr val="0070C0"/>
                </a:solidFill>
                <a:latin typeface="+mn-lt"/>
              </a:rPr>
              <a:t> tác dụng lực </a:t>
            </a:r>
            <a:r>
              <a:rPr lang="en-US" sz="2200" b="1" dirty="0" err="1">
                <a:solidFill>
                  <a:srgbClr val="0070C0"/>
                </a:solidFill>
                <a:latin typeface="+mn-lt"/>
              </a:rPr>
              <a:t>cản</a:t>
            </a:r>
            <a:r>
              <a:rPr lang="en-US" sz="2200" b="1" dirty="0">
                <a:solidFill>
                  <a:srgbClr val="0070C0"/>
                </a:solidFill>
                <a:latin typeface="+mn-lt"/>
              </a:rPr>
              <a:t> lên </a:t>
            </a:r>
            <a:r>
              <a:rPr lang="en-US" sz="2200" b="1" dirty="0" err="1">
                <a:solidFill>
                  <a:srgbClr val="0070C0"/>
                </a:solidFill>
                <a:latin typeface="+mn-lt"/>
              </a:rPr>
              <a:t>các</a:t>
            </a:r>
            <a:r>
              <a:rPr lang="en-US" sz="2200" b="1" dirty="0">
                <a:solidFill>
                  <a:srgbClr val="0070C0"/>
                </a:solidFill>
                <a:latin typeface="+mn-lt"/>
              </a:rPr>
              <a:t> vật chuyển động trong </a:t>
            </a:r>
            <a:r>
              <a:rPr lang="en-US" sz="2200" b="1" dirty="0" err="1">
                <a:solidFill>
                  <a:srgbClr val="0070C0"/>
                </a:solidFill>
                <a:latin typeface="+mn-lt"/>
              </a:rPr>
              <a:t>nó</a:t>
            </a:r>
            <a:endParaRPr lang="en-US" sz="2200" dirty="0">
              <a:solidFill>
                <a:srgbClr val="D03846"/>
              </a:solidFill>
              <a:latin typeface="+mn-lt"/>
            </a:endParaRPr>
          </a:p>
        </p:txBody>
      </p:sp>
    </p:spTree>
    <p:extLst>
      <p:ext uri="{BB962C8B-B14F-4D97-AF65-F5344CB8AC3E}">
        <p14:creationId xmlns:p14="http://schemas.microsoft.com/office/powerpoint/2010/main" val="31920314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42F5B64-1455-4178-8844-0503A78F699A}"/>
              </a:ext>
            </a:extLst>
          </p:cNvPr>
          <p:cNvSpPr txBox="1"/>
          <p:nvPr/>
        </p:nvSpPr>
        <p:spPr>
          <a:xfrm>
            <a:off x="1202695" y="972855"/>
            <a:ext cx="10093112" cy="2570704"/>
          </a:xfrm>
          <a:prstGeom prst="rect">
            <a:avLst/>
          </a:prstGeom>
          <a:noFill/>
        </p:spPr>
        <p:txBody>
          <a:bodyPr wrap="square" rtlCol="0">
            <a:spAutoFit/>
          </a:bodyPr>
          <a:lstStyle/>
          <a:p>
            <a:pPr algn="ctr">
              <a:lnSpc>
                <a:spcPct val="150000"/>
              </a:lnSpc>
            </a:pPr>
            <a:r>
              <a:rPr lang="en-US" sz="2200" b="1" dirty="0" err="1">
                <a:solidFill>
                  <a:srgbClr val="0070C0"/>
                </a:solidFill>
                <a:latin typeface="+mn-lt"/>
              </a:rPr>
              <a:t>Vì</a:t>
            </a:r>
            <a:r>
              <a:rPr lang="en-US" sz="2200" b="1" dirty="0">
                <a:solidFill>
                  <a:srgbClr val="0070C0"/>
                </a:solidFill>
                <a:latin typeface="+mn-lt"/>
              </a:rPr>
              <a:t> </a:t>
            </a:r>
            <a:r>
              <a:rPr lang="en-US" sz="2200" b="1" dirty="0" err="1">
                <a:solidFill>
                  <a:srgbClr val="0070C0"/>
                </a:solidFill>
                <a:latin typeface="+mn-lt"/>
              </a:rPr>
              <a:t>sao</a:t>
            </a:r>
            <a:r>
              <a:rPr lang="en-US" sz="2200" b="1" dirty="0">
                <a:solidFill>
                  <a:srgbClr val="0070C0"/>
                </a:solidFill>
                <a:latin typeface="+mn-lt"/>
              </a:rPr>
              <a:t> </a:t>
            </a:r>
            <a:r>
              <a:rPr lang="en-US" sz="2200" b="1" dirty="0" err="1">
                <a:solidFill>
                  <a:srgbClr val="0070C0"/>
                </a:solidFill>
                <a:latin typeface="+mn-lt"/>
              </a:rPr>
              <a:t>đi</a:t>
            </a:r>
            <a:r>
              <a:rPr lang="en-US" sz="2200" b="1" dirty="0">
                <a:solidFill>
                  <a:srgbClr val="0070C0"/>
                </a:solidFill>
                <a:latin typeface="+mn-lt"/>
              </a:rPr>
              <a:t> </a:t>
            </a:r>
            <a:r>
              <a:rPr lang="en-US" sz="2200" b="1" dirty="0" err="1">
                <a:solidFill>
                  <a:srgbClr val="0070C0"/>
                </a:solidFill>
                <a:latin typeface="+mn-lt"/>
              </a:rPr>
              <a:t>lại</a:t>
            </a:r>
            <a:r>
              <a:rPr lang="en-US" sz="2200" b="1" dirty="0">
                <a:solidFill>
                  <a:srgbClr val="0070C0"/>
                </a:solidFill>
                <a:latin typeface="+mn-lt"/>
              </a:rPr>
              <a:t> </a:t>
            </a:r>
            <a:r>
              <a:rPr lang="en-US" sz="2200" b="1" dirty="0" err="1">
                <a:solidFill>
                  <a:srgbClr val="0070C0"/>
                </a:solidFill>
                <a:latin typeface="+mn-lt"/>
              </a:rPr>
              <a:t>trên</a:t>
            </a:r>
            <a:r>
              <a:rPr lang="en-US" sz="2200" b="1" dirty="0">
                <a:solidFill>
                  <a:srgbClr val="0070C0"/>
                </a:solidFill>
                <a:latin typeface="+mn-lt"/>
              </a:rPr>
              <a:t> </a:t>
            </a:r>
            <a:r>
              <a:rPr lang="en-US" sz="2200" b="1" dirty="0" err="1">
                <a:solidFill>
                  <a:srgbClr val="0070C0"/>
                </a:solidFill>
                <a:latin typeface="+mn-lt"/>
              </a:rPr>
              <a:t>bờ</a:t>
            </a:r>
            <a:r>
              <a:rPr lang="en-US" sz="2200" b="1" dirty="0">
                <a:solidFill>
                  <a:srgbClr val="0070C0"/>
                </a:solidFill>
                <a:latin typeface="+mn-lt"/>
              </a:rPr>
              <a:t> </a:t>
            </a:r>
            <a:r>
              <a:rPr lang="en-US" sz="2200" b="1" dirty="0" err="1">
                <a:solidFill>
                  <a:srgbClr val="0070C0"/>
                </a:solidFill>
                <a:latin typeface="+mn-lt"/>
              </a:rPr>
              <a:t>thì</a:t>
            </a:r>
            <a:r>
              <a:rPr lang="en-US" sz="2200" b="1" dirty="0">
                <a:solidFill>
                  <a:srgbClr val="0070C0"/>
                </a:solidFill>
                <a:latin typeface="+mn-lt"/>
              </a:rPr>
              <a:t> </a:t>
            </a:r>
            <a:r>
              <a:rPr lang="en-US" sz="2200" b="1" dirty="0" err="1">
                <a:solidFill>
                  <a:srgbClr val="0070C0"/>
                </a:solidFill>
                <a:latin typeface="+mn-lt"/>
              </a:rPr>
              <a:t>dễ</a:t>
            </a:r>
            <a:r>
              <a:rPr lang="en-US" sz="2200" b="1" dirty="0">
                <a:solidFill>
                  <a:srgbClr val="0070C0"/>
                </a:solidFill>
                <a:latin typeface="+mn-lt"/>
              </a:rPr>
              <a:t> </a:t>
            </a:r>
            <a:r>
              <a:rPr lang="en-US" sz="2200" b="1" dirty="0" err="1">
                <a:solidFill>
                  <a:srgbClr val="0070C0"/>
                </a:solidFill>
                <a:latin typeface="+mn-lt"/>
              </a:rPr>
              <a:t>dàng</a:t>
            </a:r>
            <a:r>
              <a:rPr lang="en-US" sz="2200" b="1" dirty="0">
                <a:solidFill>
                  <a:srgbClr val="0070C0"/>
                </a:solidFill>
                <a:latin typeface="+mn-lt"/>
              </a:rPr>
              <a:t> </a:t>
            </a:r>
            <a:r>
              <a:rPr lang="en-US" sz="2200" b="1" dirty="0" err="1">
                <a:solidFill>
                  <a:srgbClr val="0070C0"/>
                </a:solidFill>
                <a:latin typeface="+mn-lt"/>
              </a:rPr>
              <a:t>còn</a:t>
            </a:r>
            <a:r>
              <a:rPr lang="en-US" sz="2200" b="1" dirty="0">
                <a:solidFill>
                  <a:srgbClr val="0070C0"/>
                </a:solidFill>
                <a:latin typeface="+mn-lt"/>
              </a:rPr>
              <a:t> </a:t>
            </a:r>
            <a:r>
              <a:rPr lang="en-US" sz="2200" b="1" dirty="0" err="1">
                <a:solidFill>
                  <a:srgbClr val="0070C0"/>
                </a:solidFill>
                <a:latin typeface="+mn-lt"/>
              </a:rPr>
              <a:t>đi</a:t>
            </a:r>
            <a:r>
              <a:rPr lang="en-US" sz="2200" b="1" dirty="0">
                <a:solidFill>
                  <a:srgbClr val="0070C0"/>
                </a:solidFill>
                <a:latin typeface="+mn-lt"/>
              </a:rPr>
              <a:t> </a:t>
            </a:r>
            <a:r>
              <a:rPr lang="en-US" sz="2200" b="1" dirty="0" err="1">
                <a:solidFill>
                  <a:srgbClr val="0070C0"/>
                </a:solidFill>
                <a:latin typeface="+mn-lt"/>
              </a:rPr>
              <a:t>lại</a:t>
            </a:r>
            <a:r>
              <a:rPr lang="en-US" sz="2200" b="1" dirty="0">
                <a:solidFill>
                  <a:srgbClr val="0070C0"/>
                </a:solidFill>
                <a:latin typeface="+mn-lt"/>
              </a:rPr>
              <a:t> </a:t>
            </a:r>
            <a:r>
              <a:rPr lang="en-US" sz="2200" b="1" dirty="0" err="1">
                <a:solidFill>
                  <a:srgbClr val="0070C0"/>
                </a:solidFill>
                <a:latin typeface="+mn-lt"/>
              </a:rPr>
              <a:t>dưới</a:t>
            </a:r>
            <a:r>
              <a:rPr lang="en-US" sz="2200" b="1" dirty="0">
                <a:solidFill>
                  <a:srgbClr val="0070C0"/>
                </a:solidFill>
                <a:latin typeface="+mn-lt"/>
              </a:rPr>
              <a:t> </a:t>
            </a:r>
            <a:r>
              <a:rPr lang="en-US" sz="2200" b="1" dirty="0" err="1">
                <a:solidFill>
                  <a:srgbClr val="0070C0"/>
                </a:solidFill>
                <a:latin typeface="+mn-lt"/>
              </a:rPr>
              <a:t>nước</a:t>
            </a:r>
            <a:r>
              <a:rPr lang="en-US" sz="2200" b="1" dirty="0">
                <a:solidFill>
                  <a:srgbClr val="0070C0"/>
                </a:solidFill>
                <a:latin typeface="+mn-lt"/>
              </a:rPr>
              <a:t> </a:t>
            </a:r>
            <a:r>
              <a:rPr lang="en-US" sz="2200" b="1" dirty="0" err="1">
                <a:solidFill>
                  <a:srgbClr val="0070C0"/>
                </a:solidFill>
                <a:latin typeface="+mn-lt"/>
              </a:rPr>
              <a:t>thì</a:t>
            </a:r>
            <a:r>
              <a:rPr lang="en-US" sz="2200" b="1" dirty="0">
                <a:solidFill>
                  <a:srgbClr val="0070C0"/>
                </a:solidFill>
                <a:latin typeface="+mn-lt"/>
              </a:rPr>
              <a:t> </a:t>
            </a:r>
            <a:r>
              <a:rPr lang="en-US" sz="2200" b="1" dirty="0" err="1">
                <a:solidFill>
                  <a:srgbClr val="0070C0"/>
                </a:solidFill>
                <a:latin typeface="+mn-lt"/>
              </a:rPr>
              <a:t>khó</a:t>
            </a:r>
            <a:r>
              <a:rPr lang="en-US" sz="2200" b="1" dirty="0">
                <a:solidFill>
                  <a:srgbClr val="0070C0"/>
                </a:solidFill>
                <a:latin typeface="+mn-lt"/>
              </a:rPr>
              <a:t> </a:t>
            </a:r>
            <a:r>
              <a:rPr lang="en-US" sz="2200" b="1" dirty="0" err="1">
                <a:solidFill>
                  <a:srgbClr val="0070C0"/>
                </a:solidFill>
                <a:latin typeface="+mn-lt"/>
              </a:rPr>
              <a:t>hơn</a:t>
            </a:r>
            <a:r>
              <a:rPr lang="en-US" sz="2200" b="1" dirty="0">
                <a:solidFill>
                  <a:srgbClr val="0070C0"/>
                </a:solidFill>
                <a:latin typeface="+mn-lt"/>
              </a:rPr>
              <a:t>?</a:t>
            </a:r>
          </a:p>
          <a:p>
            <a:pPr algn="just">
              <a:lnSpc>
                <a:spcPct val="150000"/>
              </a:lnSpc>
            </a:pPr>
            <a:r>
              <a:rPr lang="en-US" sz="2200" b="1" dirty="0">
                <a:solidFill>
                  <a:srgbClr val="D03846"/>
                </a:solidFill>
                <a:latin typeface="+mn-lt"/>
              </a:rPr>
              <a:t>A. </a:t>
            </a:r>
            <a:r>
              <a:rPr lang="en-US" sz="2200" b="1" dirty="0" err="1">
                <a:solidFill>
                  <a:srgbClr val="D03846"/>
                </a:solidFill>
                <a:latin typeface="+mn-lt"/>
              </a:rPr>
              <a:t>Vì</a:t>
            </a:r>
            <a:r>
              <a:rPr lang="en-US" sz="2200" b="1" dirty="0">
                <a:solidFill>
                  <a:srgbClr val="D03846"/>
                </a:solidFill>
                <a:latin typeface="+mn-lt"/>
              </a:rPr>
              <a:t> </a:t>
            </a:r>
            <a:r>
              <a:rPr lang="en-US" sz="2200" b="1" dirty="0" err="1">
                <a:solidFill>
                  <a:srgbClr val="D03846"/>
                </a:solidFill>
                <a:latin typeface="+mn-lt"/>
              </a:rPr>
              <a:t>nước</a:t>
            </a:r>
            <a:r>
              <a:rPr lang="en-US" sz="2200" b="1" dirty="0">
                <a:solidFill>
                  <a:srgbClr val="D03846"/>
                </a:solidFill>
                <a:latin typeface="+mn-lt"/>
              </a:rPr>
              <a:t> chuyển động </a:t>
            </a:r>
            <a:r>
              <a:rPr lang="en-US" sz="2200" b="1" dirty="0" err="1">
                <a:solidFill>
                  <a:srgbClr val="D03846"/>
                </a:solidFill>
                <a:latin typeface="+mn-lt"/>
              </a:rPr>
              <a:t>còn</a:t>
            </a:r>
            <a:r>
              <a:rPr lang="en-US" sz="2200" b="1" dirty="0">
                <a:solidFill>
                  <a:srgbClr val="D03846"/>
                </a:solidFill>
                <a:latin typeface="+mn-lt"/>
              </a:rPr>
              <a:t> </a:t>
            </a:r>
            <a:r>
              <a:rPr lang="en-US" sz="2200" b="1" dirty="0" err="1">
                <a:solidFill>
                  <a:srgbClr val="D03846"/>
                </a:solidFill>
                <a:latin typeface="+mn-lt"/>
              </a:rPr>
              <a:t>không</a:t>
            </a:r>
            <a:r>
              <a:rPr lang="en-US" sz="2200" b="1" dirty="0">
                <a:solidFill>
                  <a:srgbClr val="D03846"/>
                </a:solidFill>
                <a:latin typeface="+mn-lt"/>
              </a:rPr>
              <a:t> </a:t>
            </a:r>
            <a:r>
              <a:rPr lang="en-US" sz="2200" b="1" dirty="0" err="1">
                <a:solidFill>
                  <a:srgbClr val="D03846"/>
                </a:solidFill>
                <a:latin typeface="+mn-lt"/>
              </a:rPr>
              <a:t>khí</a:t>
            </a:r>
            <a:r>
              <a:rPr lang="en-US" sz="2200" b="1" dirty="0">
                <a:solidFill>
                  <a:srgbClr val="D03846"/>
                </a:solidFill>
                <a:latin typeface="+mn-lt"/>
              </a:rPr>
              <a:t> </a:t>
            </a:r>
            <a:r>
              <a:rPr lang="en-US" sz="2200" b="1" dirty="0" err="1">
                <a:solidFill>
                  <a:srgbClr val="D03846"/>
                </a:solidFill>
                <a:latin typeface="+mn-lt"/>
              </a:rPr>
              <a:t>thì</a:t>
            </a:r>
            <a:r>
              <a:rPr lang="en-US" sz="2200" b="1" dirty="0">
                <a:solidFill>
                  <a:srgbClr val="D03846"/>
                </a:solidFill>
                <a:latin typeface="+mn-lt"/>
              </a:rPr>
              <a:t> </a:t>
            </a:r>
            <a:r>
              <a:rPr lang="en-US" sz="2200" b="1" dirty="0" err="1">
                <a:solidFill>
                  <a:srgbClr val="D03846"/>
                </a:solidFill>
                <a:latin typeface="+mn-lt"/>
              </a:rPr>
              <a:t>không</a:t>
            </a:r>
            <a:r>
              <a:rPr lang="en-US" sz="2200" b="1" dirty="0">
                <a:solidFill>
                  <a:srgbClr val="D03846"/>
                </a:solidFill>
                <a:latin typeface="+mn-lt"/>
              </a:rPr>
              <a:t> chuyển động</a:t>
            </a:r>
          </a:p>
          <a:p>
            <a:pPr algn="just">
              <a:lnSpc>
                <a:spcPct val="150000"/>
              </a:lnSpc>
            </a:pPr>
            <a:r>
              <a:rPr lang="en-US" sz="2200" b="1" dirty="0">
                <a:solidFill>
                  <a:srgbClr val="D03846"/>
                </a:solidFill>
                <a:latin typeface="+mn-lt"/>
              </a:rPr>
              <a:t>B. </a:t>
            </a:r>
            <a:r>
              <a:rPr lang="en-US" sz="2200" b="1" dirty="0" err="1">
                <a:solidFill>
                  <a:srgbClr val="D03846"/>
                </a:solidFill>
                <a:latin typeface="+mn-lt"/>
              </a:rPr>
              <a:t>Vì</a:t>
            </a:r>
            <a:r>
              <a:rPr lang="en-US" sz="2200" b="1" dirty="0">
                <a:solidFill>
                  <a:srgbClr val="D03846"/>
                </a:solidFill>
                <a:latin typeface="+mn-lt"/>
              </a:rPr>
              <a:t> khi </a:t>
            </a:r>
            <a:r>
              <a:rPr lang="en-US" sz="2200" b="1" dirty="0" err="1">
                <a:solidFill>
                  <a:srgbClr val="D03846"/>
                </a:solidFill>
                <a:latin typeface="+mn-lt"/>
              </a:rPr>
              <a:t>xuống</a:t>
            </a:r>
            <a:r>
              <a:rPr lang="en-US" sz="2200" b="1" dirty="0">
                <a:solidFill>
                  <a:srgbClr val="D03846"/>
                </a:solidFill>
                <a:latin typeface="+mn-lt"/>
              </a:rPr>
              <a:t> </a:t>
            </a:r>
            <a:r>
              <a:rPr lang="en-US" sz="2200" b="1" dirty="0" err="1">
                <a:solidFill>
                  <a:srgbClr val="D03846"/>
                </a:solidFill>
                <a:latin typeface="+mn-lt"/>
              </a:rPr>
              <a:t>nước</a:t>
            </a:r>
            <a:r>
              <a:rPr lang="en-US" sz="2200" b="1" dirty="0">
                <a:solidFill>
                  <a:srgbClr val="D03846"/>
                </a:solidFill>
                <a:latin typeface="+mn-lt"/>
              </a:rPr>
              <a:t>, </a:t>
            </a:r>
            <a:r>
              <a:rPr lang="en-US" sz="2200" b="1" dirty="0" err="1">
                <a:solidFill>
                  <a:srgbClr val="D03846"/>
                </a:solidFill>
                <a:latin typeface="+mn-lt"/>
              </a:rPr>
              <a:t>chúng</a:t>
            </a:r>
            <a:r>
              <a:rPr lang="en-US" sz="2200" b="1" dirty="0">
                <a:solidFill>
                  <a:srgbClr val="D03846"/>
                </a:solidFill>
                <a:latin typeface="+mn-lt"/>
              </a:rPr>
              <a:t> ta </a:t>
            </a:r>
            <a:r>
              <a:rPr lang="en-US" sz="2200" b="1" dirty="0" err="1">
                <a:solidFill>
                  <a:srgbClr val="D03846"/>
                </a:solidFill>
                <a:latin typeface="+mn-lt"/>
              </a:rPr>
              <a:t>nặng</a:t>
            </a:r>
            <a:r>
              <a:rPr lang="en-US" sz="2200" b="1" dirty="0">
                <a:solidFill>
                  <a:srgbClr val="D03846"/>
                </a:solidFill>
                <a:latin typeface="+mn-lt"/>
              </a:rPr>
              <a:t> </a:t>
            </a:r>
            <a:r>
              <a:rPr lang="en-US" sz="2200" b="1" dirty="0" err="1">
                <a:solidFill>
                  <a:srgbClr val="D03846"/>
                </a:solidFill>
                <a:latin typeface="+mn-lt"/>
              </a:rPr>
              <a:t>hơn</a:t>
            </a:r>
            <a:endParaRPr lang="en-US" sz="2200" b="1" dirty="0">
              <a:solidFill>
                <a:srgbClr val="D03846"/>
              </a:solidFill>
              <a:latin typeface="+mn-lt"/>
            </a:endParaRPr>
          </a:p>
          <a:p>
            <a:pPr algn="just">
              <a:lnSpc>
                <a:spcPct val="150000"/>
              </a:lnSpc>
            </a:pPr>
            <a:r>
              <a:rPr lang="en-US" sz="2200" b="1" dirty="0">
                <a:solidFill>
                  <a:srgbClr val="D03846"/>
                </a:solidFill>
                <a:latin typeface="+mn-lt"/>
              </a:rPr>
              <a:t>C. </a:t>
            </a:r>
            <a:r>
              <a:rPr lang="en-US" sz="2200" b="1" dirty="0" err="1">
                <a:solidFill>
                  <a:srgbClr val="D03846"/>
                </a:solidFill>
                <a:latin typeface="+mn-lt"/>
              </a:rPr>
              <a:t>Vì</a:t>
            </a:r>
            <a:r>
              <a:rPr lang="en-US" sz="2200" b="1" dirty="0">
                <a:solidFill>
                  <a:srgbClr val="D03846"/>
                </a:solidFill>
                <a:latin typeface="+mn-lt"/>
              </a:rPr>
              <a:t> </a:t>
            </a:r>
            <a:r>
              <a:rPr lang="en-US" sz="2200" b="1" dirty="0" err="1">
                <a:solidFill>
                  <a:srgbClr val="D03846"/>
                </a:solidFill>
                <a:latin typeface="+mn-lt"/>
              </a:rPr>
              <a:t>nước</a:t>
            </a:r>
            <a:r>
              <a:rPr lang="en-US" sz="2200" b="1" dirty="0">
                <a:solidFill>
                  <a:srgbClr val="D03846"/>
                </a:solidFill>
                <a:latin typeface="+mn-lt"/>
              </a:rPr>
              <a:t> có lực </a:t>
            </a:r>
            <a:r>
              <a:rPr lang="en-US" sz="2200" b="1" dirty="0" err="1">
                <a:solidFill>
                  <a:srgbClr val="D03846"/>
                </a:solidFill>
                <a:latin typeface="+mn-lt"/>
              </a:rPr>
              <a:t>cản</a:t>
            </a:r>
            <a:r>
              <a:rPr lang="en-US" sz="2200" b="1" dirty="0">
                <a:solidFill>
                  <a:srgbClr val="D03846"/>
                </a:solidFill>
                <a:latin typeface="+mn-lt"/>
              </a:rPr>
              <a:t> </a:t>
            </a:r>
            <a:r>
              <a:rPr lang="en-US" sz="2200" b="1" dirty="0" err="1">
                <a:solidFill>
                  <a:srgbClr val="D03846"/>
                </a:solidFill>
                <a:latin typeface="+mn-lt"/>
              </a:rPr>
              <a:t>còn</a:t>
            </a:r>
            <a:r>
              <a:rPr lang="en-US" sz="2200" b="1" dirty="0">
                <a:solidFill>
                  <a:srgbClr val="D03846"/>
                </a:solidFill>
                <a:latin typeface="+mn-lt"/>
              </a:rPr>
              <a:t> </a:t>
            </a:r>
            <a:r>
              <a:rPr lang="en-US" sz="2200" b="1" dirty="0" err="1">
                <a:solidFill>
                  <a:srgbClr val="D03846"/>
                </a:solidFill>
                <a:latin typeface="+mn-lt"/>
              </a:rPr>
              <a:t>không</a:t>
            </a:r>
            <a:r>
              <a:rPr lang="en-US" sz="2200" b="1" dirty="0">
                <a:solidFill>
                  <a:srgbClr val="D03846"/>
                </a:solidFill>
                <a:latin typeface="+mn-lt"/>
              </a:rPr>
              <a:t> </a:t>
            </a:r>
            <a:r>
              <a:rPr lang="en-US" sz="2200" b="1" dirty="0" err="1">
                <a:solidFill>
                  <a:srgbClr val="D03846"/>
                </a:solidFill>
                <a:latin typeface="+mn-lt"/>
              </a:rPr>
              <a:t>khí</a:t>
            </a:r>
            <a:r>
              <a:rPr lang="en-US" sz="2200" b="1" dirty="0">
                <a:solidFill>
                  <a:srgbClr val="D03846"/>
                </a:solidFill>
                <a:latin typeface="+mn-lt"/>
              </a:rPr>
              <a:t> </a:t>
            </a:r>
            <a:r>
              <a:rPr lang="en-US" sz="2200" b="1" dirty="0" err="1">
                <a:solidFill>
                  <a:srgbClr val="D03846"/>
                </a:solidFill>
                <a:latin typeface="+mn-lt"/>
              </a:rPr>
              <a:t>thì</a:t>
            </a:r>
            <a:r>
              <a:rPr lang="en-US" sz="2200" b="1" dirty="0">
                <a:solidFill>
                  <a:srgbClr val="D03846"/>
                </a:solidFill>
                <a:latin typeface="+mn-lt"/>
              </a:rPr>
              <a:t> </a:t>
            </a:r>
            <a:r>
              <a:rPr lang="en-US" sz="2200" b="1" dirty="0" err="1">
                <a:solidFill>
                  <a:srgbClr val="D03846"/>
                </a:solidFill>
                <a:latin typeface="+mn-lt"/>
              </a:rPr>
              <a:t>không</a:t>
            </a:r>
            <a:r>
              <a:rPr lang="en-US" sz="2200" b="1" dirty="0">
                <a:solidFill>
                  <a:srgbClr val="D03846"/>
                </a:solidFill>
                <a:latin typeface="+mn-lt"/>
              </a:rPr>
              <a:t> có lực </a:t>
            </a:r>
            <a:r>
              <a:rPr lang="en-US" sz="2200" b="1" dirty="0" err="1">
                <a:solidFill>
                  <a:srgbClr val="D03846"/>
                </a:solidFill>
                <a:latin typeface="+mn-lt"/>
              </a:rPr>
              <a:t>cản</a:t>
            </a:r>
            <a:endParaRPr lang="en-US" sz="2200" b="1" dirty="0">
              <a:solidFill>
                <a:srgbClr val="D03846"/>
              </a:solidFill>
              <a:latin typeface="+mn-lt"/>
            </a:endParaRPr>
          </a:p>
          <a:p>
            <a:pPr algn="just">
              <a:lnSpc>
                <a:spcPct val="150000"/>
              </a:lnSpc>
            </a:pPr>
            <a:r>
              <a:rPr lang="en-US" sz="2200" b="1" dirty="0">
                <a:solidFill>
                  <a:srgbClr val="D03846"/>
                </a:solidFill>
                <a:latin typeface="+mn-lt"/>
              </a:rPr>
              <a:t>D. </a:t>
            </a:r>
            <a:r>
              <a:rPr lang="en-US" sz="2200" b="1" dirty="0" err="1">
                <a:solidFill>
                  <a:srgbClr val="D03846"/>
                </a:solidFill>
                <a:latin typeface="+mn-lt"/>
              </a:rPr>
              <a:t>Vì</a:t>
            </a:r>
            <a:r>
              <a:rPr lang="en-US" sz="2200" b="1" dirty="0">
                <a:solidFill>
                  <a:srgbClr val="D03846"/>
                </a:solidFill>
                <a:latin typeface="+mn-lt"/>
              </a:rPr>
              <a:t> lực </a:t>
            </a:r>
            <a:r>
              <a:rPr lang="en-US" sz="2200" b="1" dirty="0" err="1">
                <a:solidFill>
                  <a:srgbClr val="D03846"/>
                </a:solidFill>
                <a:latin typeface="+mn-lt"/>
              </a:rPr>
              <a:t>cản</a:t>
            </a:r>
            <a:r>
              <a:rPr lang="en-US" sz="2200" b="1" dirty="0">
                <a:solidFill>
                  <a:srgbClr val="D03846"/>
                </a:solidFill>
                <a:latin typeface="+mn-lt"/>
              </a:rPr>
              <a:t> của </a:t>
            </a:r>
            <a:r>
              <a:rPr lang="en-US" sz="2200" b="1" dirty="0" err="1">
                <a:solidFill>
                  <a:srgbClr val="D03846"/>
                </a:solidFill>
                <a:latin typeface="+mn-lt"/>
              </a:rPr>
              <a:t>nước</a:t>
            </a:r>
            <a:r>
              <a:rPr lang="en-US" sz="2200" b="1" dirty="0">
                <a:solidFill>
                  <a:srgbClr val="D03846"/>
                </a:solidFill>
                <a:latin typeface="+mn-lt"/>
              </a:rPr>
              <a:t> </a:t>
            </a:r>
            <a:r>
              <a:rPr lang="en-US" sz="2200" b="1" dirty="0" err="1">
                <a:solidFill>
                  <a:srgbClr val="D03846"/>
                </a:solidFill>
                <a:latin typeface="+mn-lt"/>
              </a:rPr>
              <a:t>lớn</a:t>
            </a:r>
            <a:r>
              <a:rPr lang="en-US" sz="2200" b="1" dirty="0">
                <a:solidFill>
                  <a:srgbClr val="D03846"/>
                </a:solidFill>
                <a:latin typeface="+mn-lt"/>
              </a:rPr>
              <a:t> </a:t>
            </a:r>
            <a:r>
              <a:rPr lang="en-US" sz="2200" b="1" dirty="0" err="1">
                <a:solidFill>
                  <a:srgbClr val="D03846"/>
                </a:solidFill>
                <a:latin typeface="+mn-lt"/>
              </a:rPr>
              <a:t>hơn</a:t>
            </a:r>
            <a:r>
              <a:rPr lang="en-US" sz="2200" b="1" dirty="0">
                <a:solidFill>
                  <a:srgbClr val="D03846"/>
                </a:solidFill>
                <a:latin typeface="+mn-lt"/>
              </a:rPr>
              <a:t> lực </a:t>
            </a:r>
            <a:r>
              <a:rPr lang="en-US" sz="2200" b="1" dirty="0" err="1">
                <a:solidFill>
                  <a:srgbClr val="D03846"/>
                </a:solidFill>
                <a:latin typeface="+mn-lt"/>
              </a:rPr>
              <a:t>cản</a:t>
            </a:r>
            <a:r>
              <a:rPr lang="en-US" sz="2200" b="1" dirty="0">
                <a:solidFill>
                  <a:srgbClr val="D03846"/>
                </a:solidFill>
                <a:latin typeface="+mn-lt"/>
              </a:rPr>
              <a:t> của </a:t>
            </a:r>
            <a:r>
              <a:rPr lang="en-US" sz="2200" b="1" dirty="0" err="1">
                <a:solidFill>
                  <a:srgbClr val="D03846"/>
                </a:solidFill>
                <a:latin typeface="+mn-lt"/>
              </a:rPr>
              <a:t>không</a:t>
            </a:r>
            <a:r>
              <a:rPr lang="en-US" sz="2200" b="1" dirty="0">
                <a:solidFill>
                  <a:srgbClr val="D03846"/>
                </a:solidFill>
                <a:latin typeface="+mn-lt"/>
              </a:rPr>
              <a:t> </a:t>
            </a:r>
            <a:r>
              <a:rPr lang="en-US" sz="2200" b="1" dirty="0" err="1">
                <a:solidFill>
                  <a:srgbClr val="D03846"/>
                </a:solidFill>
                <a:latin typeface="+mn-lt"/>
              </a:rPr>
              <a:t>khí</a:t>
            </a:r>
            <a:endParaRPr lang="en-US" sz="2200" b="1" dirty="0">
              <a:solidFill>
                <a:srgbClr val="D03846"/>
              </a:solidFill>
              <a:latin typeface="+mn-lt"/>
            </a:endParaRPr>
          </a:p>
        </p:txBody>
      </p:sp>
      <p:pic>
        <p:nvPicPr>
          <p:cNvPr id="6146" name="Picture 2" descr="Exercise Walk GIF - Exercise Walk Walking - Discover &amp; Share GIFs">
            <a:extLst>
              <a:ext uri="{FF2B5EF4-FFF2-40B4-BE49-F238E27FC236}">
                <a16:creationId xmlns:a16="http://schemas.microsoft.com/office/drawing/2014/main" id="{DA2ABD75-3492-4B44-8198-20BF0C042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402" y="3724207"/>
            <a:ext cx="3367189" cy="252201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low Walk GIF on Behance | Walking gif, Walking animation, Animated drawings">
            <a:extLst>
              <a:ext uri="{FF2B5EF4-FFF2-40B4-BE49-F238E27FC236}">
                <a16:creationId xmlns:a16="http://schemas.microsoft.com/office/drawing/2014/main" id="{2CF2BB81-EB8A-405E-8192-056A9DB500E2}"/>
              </a:ext>
            </a:extLst>
          </p:cNvPr>
          <p:cNvPicPr>
            <a:picLocks noChangeAspect="1" noChangeArrowheads="1"/>
          </p:cNvPicPr>
          <p:nvPr/>
        </p:nvPicPr>
        <p:blipFill>
          <a:blip r:embed="rId3">
            <a:clrChange>
              <a:clrFrom>
                <a:srgbClr val="0B7B86"/>
              </a:clrFrom>
              <a:clrTo>
                <a:srgbClr val="0B7B86">
                  <a:alpha val="0"/>
                </a:srgbClr>
              </a:clrTo>
            </a:clrChange>
            <a:extLst>
              <a:ext uri="{28A0092B-C50C-407E-A947-70E740481C1C}">
                <a14:useLocalDpi xmlns:a14="http://schemas.microsoft.com/office/drawing/2010/main" val="0"/>
              </a:ext>
            </a:extLst>
          </a:blip>
          <a:srcRect/>
          <a:stretch>
            <a:fillRect/>
          </a:stretch>
        </p:blipFill>
        <p:spPr bwMode="auto">
          <a:xfrm>
            <a:off x="6181016" y="3887203"/>
            <a:ext cx="3278221" cy="245866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SAIL OF A SEAGULL☜(ﾟヮﾟ☜) - App Lab - Code.org">
            <a:extLst>
              <a:ext uri="{FF2B5EF4-FFF2-40B4-BE49-F238E27FC236}">
                <a16:creationId xmlns:a16="http://schemas.microsoft.com/office/drawing/2014/main" id="{7E8933B0-F013-43C9-BDC5-E77852EA5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016" y="4908586"/>
            <a:ext cx="3278221" cy="1229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0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0CF4AB-4B13-462B-8641-041BB797D823}"/>
              </a:ext>
            </a:extLst>
          </p:cNvPr>
          <p:cNvSpPr txBox="1"/>
          <p:nvPr/>
        </p:nvSpPr>
        <p:spPr>
          <a:xfrm>
            <a:off x="1438882" y="646637"/>
            <a:ext cx="9314236" cy="1899046"/>
          </a:xfrm>
          <a:prstGeom prst="rect">
            <a:avLst/>
          </a:prstGeom>
          <a:noFill/>
        </p:spPr>
        <p:txBody>
          <a:bodyPr wrap="square">
            <a:spAutoFit/>
          </a:bodyPr>
          <a:lstStyle/>
          <a:p>
            <a:pPr algn="ctr">
              <a:lnSpc>
                <a:spcPct val="150000"/>
              </a:lnSpc>
            </a:pPr>
            <a:r>
              <a:rPr lang="vi-VN" sz="2200" b="1" dirty="0">
                <a:solidFill>
                  <a:srgbClr val="0070C0"/>
                </a:solidFill>
                <a:latin typeface="+mn-lt"/>
              </a:rPr>
              <a:t>Vì sao khi chạy ở các cự li dài, những vận động viên có kinh nghiệm thường chạy sau các vận động viên khác ở phần lớn thời gian, khi gần đến đích mới vượt lên chạy nước rút để về đích</a:t>
            </a:r>
            <a:r>
              <a:rPr lang="en-US" sz="2200" b="1" dirty="0">
                <a:solidFill>
                  <a:srgbClr val="0070C0"/>
                </a:solidFill>
                <a:latin typeface="+mn-lt"/>
              </a:rPr>
              <a:t>?</a:t>
            </a:r>
          </a:p>
          <a:p>
            <a:pPr algn="ctr">
              <a:lnSpc>
                <a:spcPct val="150000"/>
              </a:lnSpc>
            </a:pPr>
            <a:endParaRPr lang="en-US" b="1" dirty="0"/>
          </a:p>
        </p:txBody>
      </p:sp>
      <p:pic>
        <p:nvPicPr>
          <p:cNvPr id="7170" name="Picture 2" descr="Four Runners Were Running Together Cartoon Stock Vector (Royalty Free)  413770720">
            <a:extLst>
              <a:ext uri="{FF2B5EF4-FFF2-40B4-BE49-F238E27FC236}">
                <a16:creationId xmlns:a16="http://schemas.microsoft.com/office/drawing/2014/main" id="{D3A232B4-F728-4E8C-9BFF-874103B06C2A}"/>
              </a:ext>
            </a:extLst>
          </p:cNvPr>
          <p:cNvPicPr>
            <a:picLocks noChangeAspect="1" noChangeArrowheads="1"/>
          </p:cNvPicPr>
          <p:nvPr/>
        </p:nvPicPr>
        <p:blipFill rotWithShape="1">
          <a:blip r:embed="rId2">
            <a:clrChange>
              <a:clrFrom>
                <a:srgbClr val="DBDCD7"/>
              </a:clrFrom>
              <a:clrTo>
                <a:srgbClr val="DBDCD7">
                  <a:alpha val="0"/>
                </a:srgbClr>
              </a:clrTo>
            </a:clrChange>
            <a:extLst>
              <a:ext uri="{28A0092B-C50C-407E-A947-70E740481C1C}">
                <a14:useLocalDpi xmlns:a14="http://schemas.microsoft.com/office/drawing/2010/main" val="0"/>
              </a:ext>
            </a:extLst>
          </a:blip>
          <a:srcRect t="14610" b="21702"/>
          <a:stretch/>
        </p:blipFill>
        <p:spPr bwMode="auto">
          <a:xfrm>
            <a:off x="2591307" y="3631214"/>
            <a:ext cx="7253085" cy="27283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D831505-99E7-453C-812F-CF442524B490}"/>
              </a:ext>
            </a:extLst>
          </p:cNvPr>
          <p:cNvSpPr txBox="1"/>
          <p:nvPr/>
        </p:nvSpPr>
        <p:spPr>
          <a:xfrm>
            <a:off x="1438882" y="2267023"/>
            <a:ext cx="9314236" cy="1555041"/>
          </a:xfrm>
          <a:prstGeom prst="rect">
            <a:avLst/>
          </a:prstGeom>
          <a:noFill/>
        </p:spPr>
        <p:txBody>
          <a:bodyPr wrap="square">
            <a:spAutoFit/>
          </a:bodyPr>
          <a:lstStyle/>
          <a:p>
            <a:pPr algn="ctr">
              <a:lnSpc>
                <a:spcPct val="150000"/>
              </a:lnSpc>
            </a:pPr>
            <a:r>
              <a:rPr lang="vi-VN" sz="2200" b="1" dirty="0">
                <a:solidFill>
                  <a:srgbClr val="D03846"/>
                </a:solidFill>
                <a:latin typeface="+mn-lt"/>
              </a:rPr>
              <a:t>Vì khi chạy có lực cản của không khí. Nếu chạy sau các vận động viên khác thì sẽ giảm được lực cản của không khí, vẫn giữ được tốc độ, đỡ tốn sức, dành sức cho đoạn chạy nước rút.</a:t>
            </a:r>
            <a:endParaRPr lang="en-US" sz="2200" b="1" dirty="0">
              <a:solidFill>
                <a:srgbClr val="D03846"/>
              </a:solidFill>
              <a:latin typeface="+mn-lt"/>
            </a:endParaRPr>
          </a:p>
        </p:txBody>
      </p:sp>
    </p:spTree>
    <p:extLst>
      <p:ext uri="{BB962C8B-B14F-4D97-AF65-F5344CB8AC3E}">
        <p14:creationId xmlns:p14="http://schemas.microsoft.com/office/powerpoint/2010/main" val="257382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587801-28D3-4953-A6AA-2688726145EA}"/>
              </a:ext>
            </a:extLst>
          </p:cNvPr>
          <p:cNvPicPr>
            <a:picLocks noChangeAspect="1"/>
          </p:cNvPicPr>
          <p:nvPr/>
        </p:nvPicPr>
        <p:blipFill>
          <a:blip r:embed="rId2"/>
          <a:stretch>
            <a:fillRect/>
          </a:stretch>
        </p:blipFill>
        <p:spPr>
          <a:xfrm>
            <a:off x="602083" y="550336"/>
            <a:ext cx="10345809" cy="1243692"/>
          </a:xfrm>
          <a:prstGeom prst="rect">
            <a:avLst/>
          </a:prstGeom>
        </p:spPr>
      </p:pic>
      <p:grpSp>
        <p:nvGrpSpPr>
          <p:cNvPr id="15" name="Group 14">
            <a:extLst>
              <a:ext uri="{FF2B5EF4-FFF2-40B4-BE49-F238E27FC236}">
                <a16:creationId xmlns:a16="http://schemas.microsoft.com/office/drawing/2014/main" id="{9D1DF3AF-D0D6-4AF9-AE66-43D0A1640ACF}"/>
              </a:ext>
            </a:extLst>
          </p:cNvPr>
          <p:cNvGrpSpPr/>
          <p:nvPr/>
        </p:nvGrpSpPr>
        <p:grpSpPr>
          <a:xfrm>
            <a:off x="5865027" y="2840661"/>
            <a:ext cx="4867073" cy="2957208"/>
            <a:chOff x="1517511" y="1743193"/>
            <a:chExt cx="8855416" cy="3359692"/>
          </a:xfrm>
        </p:grpSpPr>
        <p:pic>
          <p:nvPicPr>
            <p:cNvPr id="8194" name="Picture 2" descr="Buncee - عطلة سعيدة">
              <a:extLst>
                <a:ext uri="{FF2B5EF4-FFF2-40B4-BE49-F238E27FC236}">
                  <a16:creationId xmlns:a16="http://schemas.microsoft.com/office/drawing/2014/main" id="{A8C4A002-5EA1-47DB-AF6A-CF6662634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7511" y="1743193"/>
              <a:ext cx="8855412" cy="3320780"/>
            </a:xfrm>
            <a:prstGeom prst="rect">
              <a:avLst/>
            </a:prstGeom>
            <a:solidFill>
              <a:srgbClr val="FFFFFF">
                <a:alpha val="62000"/>
              </a:srgbClr>
            </a:solidFill>
          </p:spPr>
        </p:pic>
        <p:cxnSp>
          <p:nvCxnSpPr>
            <p:cNvPr id="9" name="Straight Connector 8">
              <a:extLst>
                <a:ext uri="{FF2B5EF4-FFF2-40B4-BE49-F238E27FC236}">
                  <a16:creationId xmlns:a16="http://schemas.microsoft.com/office/drawing/2014/main" id="{A5D922DB-6EB4-4F27-A429-F1A3651F4BC2}"/>
                </a:ext>
              </a:extLst>
            </p:cNvPr>
            <p:cNvCxnSpPr/>
            <p:nvPr/>
          </p:nvCxnSpPr>
          <p:spPr>
            <a:xfrm>
              <a:off x="1517514" y="2033082"/>
              <a:ext cx="0" cy="3069803"/>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11" name="Straight Connector 10">
              <a:extLst>
                <a:ext uri="{FF2B5EF4-FFF2-40B4-BE49-F238E27FC236}">
                  <a16:creationId xmlns:a16="http://schemas.microsoft.com/office/drawing/2014/main" id="{50D256C6-193B-40CA-9F15-8C33BFF3B87B}"/>
                </a:ext>
              </a:extLst>
            </p:cNvPr>
            <p:cNvCxnSpPr>
              <a:cxnSpLocks/>
            </p:cNvCxnSpPr>
            <p:nvPr/>
          </p:nvCxnSpPr>
          <p:spPr>
            <a:xfrm flipH="1">
              <a:off x="1517513" y="5063973"/>
              <a:ext cx="8855414"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7A6D103F-E267-4B57-8544-D9CC25CE2561}"/>
                </a:ext>
              </a:extLst>
            </p:cNvPr>
            <p:cNvCxnSpPr>
              <a:cxnSpLocks/>
            </p:cNvCxnSpPr>
            <p:nvPr/>
          </p:nvCxnSpPr>
          <p:spPr>
            <a:xfrm>
              <a:off x="10372927" y="2033082"/>
              <a:ext cx="0" cy="3069803"/>
            </a:xfrm>
            <a:prstGeom prst="line">
              <a:avLst/>
            </a:prstGeom>
            <a:ln w="76200"/>
          </p:spPr>
          <p:style>
            <a:lnRef idx="1">
              <a:schemeClr val="accent6"/>
            </a:lnRef>
            <a:fillRef idx="0">
              <a:schemeClr val="accent6"/>
            </a:fillRef>
            <a:effectRef idx="0">
              <a:schemeClr val="accent6"/>
            </a:effectRef>
            <a:fontRef idx="minor">
              <a:schemeClr val="tx1"/>
            </a:fontRef>
          </p:style>
        </p:cxnSp>
      </p:grpSp>
      <p:pic>
        <p:nvPicPr>
          <p:cNvPr id="19" name="Picture 18">
            <a:extLst>
              <a:ext uri="{FF2B5EF4-FFF2-40B4-BE49-F238E27FC236}">
                <a16:creationId xmlns:a16="http://schemas.microsoft.com/office/drawing/2014/main" id="{1DC14F32-8D9E-4325-B6E2-F7A4AF1E138E}"/>
              </a:ext>
            </a:extLst>
          </p:cNvPr>
          <p:cNvPicPr>
            <a:picLocks noChangeAspect="1"/>
          </p:cNvPicPr>
          <p:nvPr/>
        </p:nvPicPr>
        <p:blipFill rotWithShape="1">
          <a:blip r:embed="rId4">
            <a:clrChange>
              <a:clrFrom>
                <a:srgbClr val="D4D5D7"/>
              </a:clrFrom>
              <a:clrTo>
                <a:srgbClr val="D4D5D7">
                  <a:alpha val="0"/>
                </a:srgbClr>
              </a:clrTo>
            </a:clrChange>
          </a:blip>
          <a:srcRect l="62854" t="27022" r="5435" b="11801"/>
          <a:stretch/>
        </p:blipFill>
        <p:spPr>
          <a:xfrm>
            <a:off x="3686708" y="2091667"/>
            <a:ext cx="743578" cy="748994"/>
          </a:xfrm>
          <a:prstGeom prst="rect">
            <a:avLst/>
          </a:prstGeom>
        </p:spPr>
      </p:pic>
      <p:pic>
        <p:nvPicPr>
          <p:cNvPr id="21" name="Picture 20">
            <a:extLst>
              <a:ext uri="{FF2B5EF4-FFF2-40B4-BE49-F238E27FC236}">
                <a16:creationId xmlns:a16="http://schemas.microsoft.com/office/drawing/2014/main" id="{B6F4A637-5809-4E20-8503-56296EAC555C}"/>
              </a:ext>
            </a:extLst>
          </p:cNvPr>
          <p:cNvPicPr>
            <a:picLocks noChangeAspect="1"/>
          </p:cNvPicPr>
          <p:nvPr/>
        </p:nvPicPr>
        <p:blipFill rotWithShape="1">
          <a:blip r:embed="rId4">
            <a:clrChange>
              <a:clrFrom>
                <a:srgbClr val="D4D5D7"/>
              </a:clrFrom>
              <a:clrTo>
                <a:srgbClr val="D4D5D7">
                  <a:alpha val="0"/>
                </a:srgbClr>
              </a:clrTo>
            </a:clrChange>
          </a:blip>
          <a:srcRect l="3924" t="17200" r="57569" b="4140"/>
          <a:stretch/>
        </p:blipFill>
        <p:spPr>
          <a:xfrm>
            <a:off x="1740289" y="1984645"/>
            <a:ext cx="902919" cy="963037"/>
          </a:xfrm>
          <a:prstGeom prst="rect">
            <a:avLst/>
          </a:prstGeom>
        </p:spPr>
      </p:pic>
      <p:sp>
        <p:nvSpPr>
          <p:cNvPr id="22" name="TextBox 21">
            <a:extLst>
              <a:ext uri="{FF2B5EF4-FFF2-40B4-BE49-F238E27FC236}">
                <a16:creationId xmlns:a16="http://schemas.microsoft.com/office/drawing/2014/main" id="{0B134341-1984-4C1B-8CE7-C4E0B5B9E7E0}"/>
              </a:ext>
            </a:extLst>
          </p:cNvPr>
          <p:cNvSpPr txBox="1"/>
          <p:nvPr/>
        </p:nvSpPr>
        <p:spPr>
          <a:xfrm>
            <a:off x="1235946" y="3687745"/>
            <a:ext cx="4411227" cy="1938992"/>
          </a:xfrm>
          <a:prstGeom prst="rect">
            <a:avLst/>
          </a:prstGeom>
          <a:noFill/>
        </p:spPr>
        <p:txBody>
          <a:bodyPr wrap="square" rtlCol="0">
            <a:spAutoFit/>
          </a:bodyPr>
          <a:lstStyle/>
          <a:p>
            <a:r>
              <a:rPr lang="en-US" sz="2400" b="1" u="sng" dirty="0" err="1">
                <a:solidFill>
                  <a:schemeClr val="accent6">
                    <a:lumMod val="75000"/>
                  </a:schemeClr>
                </a:solidFill>
                <a:latin typeface="+mn-lt"/>
              </a:rPr>
              <a:t>Thí</a:t>
            </a:r>
            <a:r>
              <a:rPr lang="en-US" sz="2400" b="1" u="sng" dirty="0">
                <a:solidFill>
                  <a:schemeClr val="accent6">
                    <a:lumMod val="75000"/>
                  </a:schemeClr>
                </a:solidFill>
                <a:latin typeface="+mn-lt"/>
              </a:rPr>
              <a:t> </a:t>
            </a:r>
            <a:r>
              <a:rPr lang="en-US" sz="2400" b="1" u="sng" dirty="0" err="1">
                <a:solidFill>
                  <a:schemeClr val="accent6">
                    <a:lumMod val="75000"/>
                  </a:schemeClr>
                </a:solidFill>
                <a:latin typeface="+mn-lt"/>
              </a:rPr>
              <a:t>nghiệm</a:t>
            </a:r>
            <a:r>
              <a:rPr lang="en-US" sz="2400" b="1" u="sng" dirty="0">
                <a:solidFill>
                  <a:schemeClr val="accent6">
                    <a:lumMod val="75000"/>
                  </a:schemeClr>
                </a:solidFill>
                <a:latin typeface="+mn-lt"/>
              </a:rPr>
              <a:t>: </a:t>
            </a:r>
            <a:r>
              <a:rPr lang="en-US" sz="2400" b="1" i="1" dirty="0">
                <a:solidFill>
                  <a:schemeClr val="accent6">
                    <a:lumMod val="75000"/>
                  </a:schemeClr>
                </a:solidFill>
                <a:latin typeface="+mn-lt"/>
              </a:rPr>
              <a:t>Có 2 </a:t>
            </a:r>
            <a:r>
              <a:rPr lang="en-US" sz="2400" b="1" i="1" dirty="0" err="1">
                <a:solidFill>
                  <a:schemeClr val="accent6">
                    <a:lumMod val="75000"/>
                  </a:schemeClr>
                </a:solidFill>
                <a:latin typeface="+mn-lt"/>
              </a:rPr>
              <a:t>tờ</a:t>
            </a:r>
            <a:r>
              <a:rPr lang="en-US" sz="2400" b="1" i="1" dirty="0">
                <a:solidFill>
                  <a:schemeClr val="accent6">
                    <a:lumMod val="75000"/>
                  </a:schemeClr>
                </a:solidFill>
                <a:latin typeface="+mn-lt"/>
              </a:rPr>
              <a:t> </a:t>
            </a:r>
            <a:r>
              <a:rPr lang="en-US" sz="2400" b="1" i="1" dirty="0" err="1">
                <a:solidFill>
                  <a:schemeClr val="accent6">
                    <a:lumMod val="75000"/>
                  </a:schemeClr>
                </a:solidFill>
                <a:latin typeface="+mn-lt"/>
              </a:rPr>
              <a:t>giấy</a:t>
            </a:r>
            <a:r>
              <a:rPr lang="en-US" sz="2400" b="1" i="1" dirty="0">
                <a:solidFill>
                  <a:schemeClr val="accent6">
                    <a:lumMod val="75000"/>
                  </a:schemeClr>
                </a:solidFill>
                <a:latin typeface="+mn-lt"/>
              </a:rPr>
              <a:t>:</a:t>
            </a:r>
          </a:p>
          <a:p>
            <a:r>
              <a:rPr lang="en-US" sz="2400" b="1" i="1" dirty="0">
                <a:solidFill>
                  <a:schemeClr val="accent6">
                    <a:lumMod val="75000"/>
                  </a:schemeClr>
                </a:solidFill>
                <a:latin typeface="+mn-lt"/>
              </a:rPr>
              <a:t>+ </a:t>
            </a:r>
            <a:r>
              <a:rPr lang="en-US" sz="2400" b="1" i="1" dirty="0" err="1">
                <a:solidFill>
                  <a:schemeClr val="accent6">
                    <a:lumMod val="75000"/>
                  </a:schemeClr>
                </a:solidFill>
                <a:latin typeface="+mn-lt"/>
              </a:rPr>
              <a:t>Tờ</a:t>
            </a:r>
            <a:r>
              <a:rPr lang="en-US" sz="2400" b="1" i="1" dirty="0">
                <a:solidFill>
                  <a:schemeClr val="accent6">
                    <a:lumMod val="75000"/>
                  </a:schemeClr>
                </a:solidFill>
                <a:latin typeface="+mn-lt"/>
              </a:rPr>
              <a:t> (1) được </a:t>
            </a:r>
            <a:r>
              <a:rPr lang="en-US" sz="2400" b="1" i="1" dirty="0" err="1">
                <a:solidFill>
                  <a:schemeClr val="accent6">
                    <a:lumMod val="75000"/>
                  </a:schemeClr>
                </a:solidFill>
                <a:latin typeface="+mn-lt"/>
              </a:rPr>
              <a:t>vo</a:t>
            </a:r>
            <a:r>
              <a:rPr lang="en-US" sz="2400" b="1" i="1" dirty="0">
                <a:solidFill>
                  <a:schemeClr val="accent6">
                    <a:lumMod val="75000"/>
                  </a:schemeClr>
                </a:solidFill>
                <a:latin typeface="+mn-lt"/>
              </a:rPr>
              <a:t> </a:t>
            </a:r>
            <a:r>
              <a:rPr lang="en-US" sz="2400" b="1" i="1" dirty="0" err="1">
                <a:solidFill>
                  <a:schemeClr val="accent6">
                    <a:lumMod val="75000"/>
                  </a:schemeClr>
                </a:solidFill>
                <a:latin typeface="+mn-lt"/>
              </a:rPr>
              <a:t>tròn</a:t>
            </a:r>
            <a:endParaRPr lang="en-US" sz="2400" b="1" i="1" dirty="0">
              <a:solidFill>
                <a:schemeClr val="accent6">
                  <a:lumMod val="75000"/>
                </a:schemeClr>
              </a:solidFill>
              <a:latin typeface="+mn-lt"/>
            </a:endParaRPr>
          </a:p>
          <a:p>
            <a:r>
              <a:rPr lang="en-US" sz="2400" b="1" i="1" dirty="0">
                <a:solidFill>
                  <a:schemeClr val="accent6">
                    <a:lumMod val="75000"/>
                  </a:schemeClr>
                </a:solidFill>
                <a:latin typeface="+mn-lt"/>
              </a:rPr>
              <a:t>+ </a:t>
            </a:r>
            <a:r>
              <a:rPr lang="en-US" sz="2400" b="1" i="1" dirty="0" err="1">
                <a:solidFill>
                  <a:schemeClr val="accent6">
                    <a:lumMod val="75000"/>
                  </a:schemeClr>
                </a:solidFill>
                <a:latin typeface="+mn-lt"/>
              </a:rPr>
              <a:t>Tờ</a:t>
            </a:r>
            <a:r>
              <a:rPr lang="en-US" sz="2400" b="1" i="1" dirty="0">
                <a:solidFill>
                  <a:schemeClr val="accent6">
                    <a:lumMod val="75000"/>
                  </a:schemeClr>
                </a:solidFill>
                <a:latin typeface="+mn-lt"/>
              </a:rPr>
              <a:t> (2) được để </a:t>
            </a:r>
            <a:r>
              <a:rPr lang="en-US" sz="2400" b="1" i="1" dirty="0" err="1">
                <a:solidFill>
                  <a:schemeClr val="accent6">
                    <a:lumMod val="75000"/>
                  </a:schemeClr>
                </a:solidFill>
                <a:latin typeface="+mn-lt"/>
              </a:rPr>
              <a:t>phẳng</a:t>
            </a:r>
            <a:endParaRPr lang="en-US" sz="2400" b="1" i="1" dirty="0">
              <a:solidFill>
                <a:schemeClr val="accent6">
                  <a:lumMod val="75000"/>
                </a:schemeClr>
              </a:solidFill>
              <a:latin typeface="+mn-lt"/>
            </a:endParaRPr>
          </a:p>
          <a:p>
            <a:r>
              <a:rPr lang="en-US" sz="2400" b="1" dirty="0" err="1">
                <a:solidFill>
                  <a:srgbClr val="D03846"/>
                </a:solidFill>
                <a:latin typeface="+mn-lt"/>
              </a:rPr>
              <a:t>Nêu</a:t>
            </a:r>
            <a:r>
              <a:rPr lang="en-US" sz="2400" b="1" dirty="0">
                <a:solidFill>
                  <a:srgbClr val="D03846"/>
                </a:solidFill>
                <a:latin typeface="+mn-lt"/>
              </a:rPr>
              <a:t> </a:t>
            </a:r>
            <a:r>
              <a:rPr lang="en-US" sz="2400" b="1" dirty="0" err="1">
                <a:solidFill>
                  <a:srgbClr val="D03846"/>
                </a:solidFill>
                <a:latin typeface="+mn-lt"/>
              </a:rPr>
              <a:t>hiện</a:t>
            </a:r>
            <a:r>
              <a:rPr lang="en-US" sz="2400" b="1" dirty="0">
                <a:solidFill>
                  <a:srgbClr val="D03846"/>
                </a:solidFill>
                <a:latin typeface="+mn-lt"/>
              </a:rPr>
              <a:t> </a:t>
            </a:r>
            <a:r>
              <a:rPr lang="en-US" sz="2400" b="1" dirty="0" err="1">
                <a:solidFill>
                  <a:srgbClr val="D03846"/>
                </a:solidFill>
                <a:latin typeface="+mn-lt"/>
              </a:rPr>
              <a:t>tượng</a:t>
            </a:r>
            <a:r>
              <a:rPr lang="en-US" sz="2400" b="1" dirty="0">
                <a:solidFill>
                  <a:srgbClr val="D03846"/>
                </a:solidFill>
                <a:latin typeface="+mn-lt"/>
              </a:rPr>
              <a:t> khi </a:t>
            </a:r>
            <a:r>
              <a:rPr lang="en-US" sz="2400" b="1" dirty="0" err="1">
                <a:solidFill>
                  <a:srgbClr val="D03846"/>
                </a:solidFill>
                <a:latin typeface="+mn-lt"/>
              </a:rPr>
              <a:t>lần</a:t>
            </a:r>
            <a:r>
              <a:rPr lang="en-US" sz="2400" b="1" dirty="0">
                <a:solidFill>
                  <a:srgbClr val="D03846"/>
                </a:solidFill>
                <a:latin typeface="+mn-lt"/>
              </a:rPr>
              <a:t> </a:t>
            </a:r>
            <a:r>
              <a:rPr lang="en-US" sz="2400" b="1" dirty="0" err="1">
                <a:solidFill>
                  <a:srgbClr val="D03846"/>
                </a:solidFill>
                <a:latin typeface="+mn-lt"/>
              </a:rPr>
              <a:t>lượt</a:t>
            </a:r>
            <a:r>
              <a:rPr lang="en-US" sz="2400" b="1" dirty="0">
                <a:solidFill>
                  <a:srgbClr val="D03846"/>
                </a:solidFill>
                <a:latin typeface="+mn-lt"/>
              </a:rPr>
              <a:t> </a:t>
            </a:r>
            <a:r>
              <a:rPr lang="en-US" sz="2400" b="1" dirty="0" err="1">
                <a:solidFill>
                  <a:srgbClr val="D03846"/>
                </a:solidFill>
                <a:latin typeface="+mn-lt"/>
              </a:rPr>
              <a:t>thả</a:t>
            </a:r>
            <a:r>
              <a:rPr lang="en-US" sz="2400" b="1" dirty="0">
                <a:solidFill>
                  <a:srgbClr val="D03846"/>
                </a:solidFill>
                <a:latin typeface="+mn-lt"/>
              </a:rPr>
              <a:t> 2 </a:t>
            </a:r>
            <a:r>
              <a:rPr lang="en-US" sz="2400" b="1" dirty="0" err="1">
                <a:solidFill>
                  <a:srgbClr val="D03846"/>
                </a:solidFill>
                <a:latin typeface="+mn-lt"/>
              </a:rPr>
              <a:t>tờ</a:t>
            </a:r>
            <a:r>
              <a:rPr lang="en-US" sz="2400" b="1" dirty="0">
                <a:solidFill>
                  <a:srgbClr val="D03846"/>
                </a:solidFill>
                <a:latin typeface="+mn-lt"/>
              </a:rPr>
              <a:t> </a:t>
            </a:r>
            <a:r>
              <a:rPr lang="en-US" sz="2400" b="1" dirty="0" err="1">
                <a:solidFill>
                  <a:srgbClr val="D03846"/>
                </a:solidFill>
                <a:latin typeface="+mn-lt"/>
              </a:rPr>
              <a:t>giấy</a:t>
            </a:r>
            <a:r>
              <a:rPr lang="en-US" sz="2400" b="1" dirty="0">
                <a:solidFill>
                  <a:srgbClr val="D03846"/>
                </a:solidFill>
                <a:latin typeface="+mn-lt"/>
              </a:rPr>
              <a:t> vào </a:t>
            </a:r>
            <a:r>
              <a:rPr lang="en-US" sz="2400" b="1" dirty="0" err="1">
                <a:solidFill>
                  <a:srgbClr val="D03846"/>
                </a:solidFill>
                <a:latin typeface="+mn-lt"/>
              </a:rPr>
              <a:t>nước</a:t>
            </a:r>
            <a:endParaRPr lang="en-US" sz="2400" b="1" dirty="0">
              <a:solidFill>
                <a:srgbClr val="D03846"/>
              </a:solidFill>
              <a:latin typeface="+mn-lt"/>
            </a:endParaRPr>
          </a:p>
        </p:txBody>
      </p:sp>
      <p:sp>
        <p:nvSpPr>
          <p:cNvPr id="23" name="TextBox 22">
            <a:extLst>
              <a:ext uri="{FF2B5EF4-FFF2-40B4-BE49-F238E27FC236}">
                <a16:creationId xmlns:a16="http://schemas.microsoft.com/office/drawing/2014/main" id="{6E08AA7D-8C52-428A-B9DE-A8D38B7EE18F}"/>
              </a:ext>
            </a:extLst>
          </p:cNvPr>
          <p:cNvSpPr txBox="1"/>
          <p:nvPr/>
        </p:nvSpPr>
        <p:spPr>
          <a:xfrm>
            <a:off x="3872512" y="2970200"/>
            <a:ext cx="482824" cy="400110"/>
          </a:xfrm>
          <a:prstGeom prst="rect">
            <a:avLst/>
          </a:prstGeom>
          <a:noFill/>
        </p:spPr>
        <p:txBody>
          <a:bodyPr wrap="none" rtlCol="0">
            <a:spAutoFit/>
          </a:bodyPr>
          <a:lstStyle/>
          <a:p>
            <a:r>
              <a:rPr lang="en-US" sz="2000" b="1" dirty="0">
                <a:solidFill>
                  <a:schemeClr val="accent6">
                    <a:lumMod val="75000"/>
                  </a:schemeClr>
                </a:solidFill>
                <a:latin typeface="+mn-lt"/>
              </a:rPr>
              <a:t>(1)</a:t>
            </a:r>
          </a:p>
        </p:txBody>
      </p:sp>
      <p:sp>
        <p:nvSpPr>
          <p:cNvPr id="25" name="TextBox 24">
            <a:extLst>
              <a:ext uri="{FF2B5EF4-FFF2-40B4-BE49-F238E27FC236}">
                <a16:creationId xmlns:a16="http://schemas.microsoft.com/office/drawing/2014/main" id="{20399A0C-38E6-4B6B-8864-3A6A8B799C97}"/>
              </a:ext>
            </a:extLst>
          </p:cNvPr>
          <p:cNvSpPr txBox="1"/>
          <p:nvPr/>
        </p:nvSpPr>
        <p:spPr>
          <a:xfrm>
            <a:off x="1950336" y="2988553"/>
            <a:ext cx="482824" cy="400110"/>
          </a:xfrm>
          <a:prstGeom prst="rect">
            <a:avLst/>
          </a:prstGeom>
          <a:noFill/>
        </p:spPr>
        <p:txBody>
          <a:bodyPr wrap="none" rtlCol="0">
            <a:spAutoFit/>
          </a:bodyPr>
          <a:lstStyle/>
          <a:p>
            <a:r>
              <a:rPr lang="en-US" sz="2000" b="1" dirty="0">
                <a:solidFill>
                  <a:schemeClr val="accent6">
                    <a:lumMod val="75000"/>
                  </a:schemeClr>
                </a:solidFill>
                <a:latin typeface="+mn-lt"/>
              </a:rPr>
              <a:t>(2)</a:t>
            </a:r>
          </a:p>
        </p:txBody>
      </p:sp>
    </p:spTree>
    <p:extLst>
      <p:ext uri="{BB962C8B-B14F-4D97-AF65-F5344CB8AC3E}">
        <p14:creationId xmlns:p14="http://schemas.microsoft.com/office/powerpoint/2010/main" val="38376932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50" presetClass="path" presetSubtype="0" accel="50000" decel="50000" fill="hold" nodeType="clickEffect">
                                  <p:stCondLst>
                                    <p:cond delay="0"/>
                                  </p:stCondLst>
                                  <p:childTnLst>
                                    <p:animMotion origin="layout" path="M -2.5E-6 -7.40741E-7 L 0.13568 -7.40741E-7 C 0.19649 -7.40741E-7 0.27188 0.11713 0.27188 0.2125 L 0.27188 0.42616 " pathEditMode="relative" rAng="0" ptsTypes="AAAA">
                                      <p:cBhvr>
                                        <p:cTn id="6" dur="2000" fill="hold"/>
                                        <p:tgtEl>
                                          <p:spTgt spid="19"/>
                                        </p:tgtEl>
                                        <p:attrNameLst>
                                          <p:attrName>ppt_x</p:attrName>
                                          <p:attrName>ppt_y</p:attrName>
                                        </p:attrNameLst>
                                      </p:cBhvr>
                                      <p:rCtr x="13594" y="21296"/>
                                    </p:animMotion>
                                  </p:childTnLst>
                                </p:cTn>
                              </p:par>
                              <p:par>
                                <p:cTn id="7" presetID="10" presetClass="exit" presetSubtype="0" fill="hold" grpId="0" nodeType="withEffect">
                                  <p:stCondLst>
                                    <p:cond delay="0"/>
                                  </p:stCondLst>
                                  <p:childTnLst>
                                    <p:animEffect transition="out" filter="fade">
                                      <p:cBhvr>
                                        <p:cTn id="8" dur="500"/>
                                        <p:tgtEl>
                                          <p:spTgt spid="23"/>
                                        </p:tgtEl>
                                      </p:cBhvr>
                                    </p:animEffect>
                                    <p:set>
                                      <p:cBhvr>
                                        <p:cTn id="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0" restart="whenNotActive" fill="hold" evtFilter="cancelBubble" nodeType="interactiveSeq">
                <p:stCondLst>
                  <p:cond evt="onClick" delay="0">
                    <p:tgtEl>
                      <p:spTgt spid="25"/>
                    </p:tgtEl>
                  </p:cond>
                </p:stCondLst>
                <p:endSync evt="end" delay="0">
                  <p:rtn val="all"/>
                </p:endSync>
                <p:childTnLst>
                  <p:par>
                    <p:cTn id="11" fill="hold">
                      <p:stCondLst>
                        <p:cond delay="0"/>
                      </p:stCondLst>
                      <p:childTnLst>
                        <p:par>
                          <p:cTn id="12" fill="hold">
                            <p:stCondLst>
                              <p:cond delay="0"/>
                            </p:stCondLst>
                            <p:childTnLst>
                              <p:par>
                                <p:cTn id="13" presetID="50" presetClass="path" presetSubtype="0" accel="50000" decel="50000" fill="hold" nodeType="clickEffect">
                                  <p:stCondLst>
                                    <p:cond delay="0"/>
                                  </p:stCondLst>
                                  <p:childTnLst>
                                    <p:animMotion origin="layout" path="M 2.5E-6 -7.40741E-7 L 0.29596 -7.40741E-7 C 0.42851 -7.40741E-7 0.59258 0.07732 0.59258 0.14074 L 0.59258 0.28264 " pathEditMode="relative" rAng="0" ptsTypes="AAAA">
                                      <p:cBhvr>
                                        <p:cTn id="14" dur="2000" fill="hold"/>
                                        <p:tgtEl>
                                          <p:spTgt spid="21"/>
                                        </p:tgtEl>
                                        <p:attrNameLst>
                                          <p:attrName>ppt_x</p:attrName>
                                          <p:attrName>ppt_y</p:attrName>
                                        </p:attrNameLst>
                                      </p:cBhvr>
                                      <p:rCtr x="29622" y="14120"/>
                                    </p:animMotion>
                                  </p:childTnLst>
                                </p:cTn>
                              </p:par>
                              <p:par>
                                <p:cTn id="15" presetID="8" presetClass="emph" presetSubtype="0" fill="hold" nodeType="withEffect">
                                  <p:stCondLst>
                                    <p:cond delay="1500"/>
                                  </p:stCondLst>
                                  <p:childTnLst>
                                    <p:animRot by="5400000">
                                      <p:cBhvr>
                                        <p:cTn id="16" dur="400" fill="hold"/>
                                        <p:tgtEl>
                                          <p:spTgt spid="21"/>
                                        </p:tgtEl>
                                        <p:attrNameLst>
                                          <p:attrName>r</p:attrName>
                                        </p:attrNameLst>
                                      </p:cBhvr>
                                    </p:animRot>
                                  </p:childTnLst>
                                </p:cTn>
                              </p:par>
                              <p:par>
                                <p:cTn id="17" presetID="10" presetClass="exit" presetSubtype="0" fill="hold" grpId="0" nodeType="with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3" grpId="0"/>
      <p:bldP spid="25" grpId="0"/>
    </p:bldLst>
  </p:timing>
</p:sld>
</file>

<file path=ppt/theme/theme1.xml><?xml version="1.0" encoding="utf-8"?>
<a:theme xmlns:a="http://schemas.openxmlformats.org/drawingml/2006/main" name="Student Choice Board for Middle School by Slidesgo">
  <a:themeElements>
    <a:clrScheme name="Simple Light">
      <a:dk1>
        <a:srgbClr val="D1C747"/>
      </a:dk1>
      <a:lt1>
        <a:srgbClr val="FFFFFF"/>
      </a:lt1>
      <a:dk2>
        <a:srgbClr val="595959"/>
      </a:dk2>
      <a:lt2>
        <a:srgbClr val="EEEEEE"/>
      </a:lt2>
      <a:accent1>
        <a:srgbClr val="C5E8E7"/>
      </a:accent1>
      <a:accent2>
        <a:srgbClr val="E04B5D"/>
      </a:accent2>
      <a:accent3>
        <a:srgbClr val="E9DD4B"/>
      </a:accent3>
      <a:accent4>
        <a:srgbClr val="4CA5A0"/>
      </a:accent4>
      <a:accent5>
        <a:srgbClr val="DB6571"/>
      </a:accent5>
      <a:accent6>
        <a:srgbClr val="277C74"/>
      </a:accent6>
      <a:hlink>
        <a:srgbClr val="595959"/>
      </a:hlink>
      <a:folHlink>
        <a:srgbClr val="0097A7"/>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Student Choice Board for Middle School by Slidesgo</Template>
  <TotalTime>486</TotalTime>
  <Words>786</Words>
  <Application>Microsoft Office PowerPoint</Application>
  <PresentationFormat>Widescreen</PresentationFormat>
  <Paragraphs>40</Paragraphs>
  <Slides>18</Slides>
  <Notes>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Amatic SC</vt:lpstr>
      <vt:lpstr>Arial</vt:lpstr>
      <vt:lpstr>Cabin</vt:lpstr>
      <vt:lpstr>Calibri</vt:lpstr>
      <vt:lpstr>Proxima Nova</vt:lpstr>
      <vt:lpstr>Proxima Nova Semibold</vt:lpstr>
      <vt:lpstr>Times New Roman</vt:lpstr>
      <vt:lpstr>Student Choice Board for Middle School by Slidesgo</vt:lpstr>
      <vt:lpstr>Slidesgo Final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Tàu ngầm có tốc độ chậm hơn máy bay vì: A. tàu ngầm chịu lực cản của nước B. tàu ngầm to hơn máy bay C. tàu ngầm nặng hơn máy bay D. tàu ngầm chịu lực đẩy của nước</vt:lpstr>
      <vt:lpstr>Trường hợp nào xuất hiện lực cản? A. Cá bơi trong nước B. Người đi bộ trên đường C. Tàu ngầm đi dưới đáy biển D. Tất cả các đáp án trên</vt:lpstr>
      <vt:lpstr>Lực cản của nước gây tác dụng? A. Làm tăng tốc độ chuyển động B. Làm giảm tốc độ chuyển động C. Có lúc tăng có lúc giảm tốc độ chuyển động D. Không gây tác dụng đối với chuyển động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Kiểm tra bài cũ</dc:title>
  <dc:creator>ansoo kwang</dc:creator>
  <cp:lastModifiedBy>ansoo kwang</cp:lastModifiedBy>
  <cp:revision>4</cp:revision>
  <dcterms:created xsi:type="dcterms:W3CDTF">2021-09-08T16:16:47Z</dcterms:created>
  <dcterms:modified xsi:type="dcterms:W3CDTF">2022-04-07T19:18:15Z</dcterms:modified>
</cp:coreProperties>
</file>