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309" r:id="rId4"/>
    <p:sldId id="310" r:id="rId5"/>
    <p:sldId id="311" r:id="rId6"/>
    <p:sldId id="325" r:id="rId7"/>
    <p:sldId id="257" r:id="rId8"/>
    <p:sldId id="265" r:id="rId9"/>
    <p:sldId id="352" r:id="rId10"/>
    <p:sldId id="353" r:id="rId11"/>
    <p:sldId id="354" r:id="rId12"/>
    <p:sldId id="262" r:id="rId13"/>
    <p:sldId id="345" r:id="rId14"/>
    <p:sldId id="275" r:id="rId15"/>
    <p:sldId id="356" r:id="rId16"/>
    <p:sldId id="357" r:id="rId17"/>
    <p:sldId id="290" r:id="rId18"/>
    <p:sldId id="341" r:id="rId19"/>
    <p:sldId id="358" r:id="rId20"/>
    <p:sldId id="287" r:id="rId21"/>
    <p:sldId id="350" r:id="rId22"/>
    <p:sldId id="264" r:id="rId23"/>
    <p:sldId id="266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Merriweather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2613" autoAdjust="0"/>
  </p:normalViewPr>
  <p:slideViewPr>
    <p:cSldViewPr>
      <p:cViewPr varScale="1">
        <p:scale>
          <a:sx n="39" d="100"/>
          <a:sy n="39" d="100"/>
        </p:scale>
        <p:origin x="4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FF4A-C438-41FD-81CB-AF4E0F5A1A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FF4A-C438-41FD-81CB-AF4E0F5A1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sv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1.svg"/><Relationship Id="rId7" Type="http://schemas.openxmlformats.org/officeDocument/2006/relationships/image" Target="../media/image6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69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1.svg"/><Relationship Id="rId7" Type="http://schemas.openxmlformats.org/officeDocument/2006/relationships/image" Target="../media/image54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813109" y="533153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3017520" y="6185504"/>
                <a:ext cx="13335000" cy="3028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en-US" sz="4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.2(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pt-BR" sz="4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40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pt-BR" sz="4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pt-BR" sz="4000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0" y="6185504"/>
                <a:ext cx="13335000" cy="3028458"/>
              </a:xfrm>
              <a:prstGeom prst="rect">
                <a:avLst/>
              </a:prstGeom>
              <a:blipFill>
                <a:blip r:embed="rId8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90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39098">
            <a:off x="-34837" y="8859734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790249" y="518922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1524000" y="5951859"/>
                <a:ext cx="16459200" cy="3180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3800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−1)(2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5(2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2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51859"/>
                <a:ext cx="16459200" cy="3180743"/>
              </a:xfrm>
              <a:prstGeom prst="rect">
                <a:avLst/>
              </a:prstGeom>
              <a:blipFill>
                <a:blip r:embed="rId8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788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520678" y="6075410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6280" y="656092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439213" y="1010035"/>
                <a:ext cx="11409573" cy="285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d>
                      <m:r>
                        <a:rPr lang="pt-BR" sz="3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13" y="1010035"/>
                <a:ext cx="11409573" cy="2850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01745" y="490088"/>
            <a:ext cx="3246402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/>
              <p:nvPr/>
            </p:nvSpPr>
            <p:spPr>
              <a:xfrm>
                <a:off x="5029200" y="6661004"/>
                <a:ext cx="10896600" cy="284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 của biểu thức A là: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 ≠ 0;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1 ≠ 0; 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+ 2 ≠ 0.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 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≠−1.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661004"/>
                <a:ext cx="10896600" cy="2846292"/>
              </a:xfrm>
              <a:prstGeom prst="rect">
                <a:avLst/>
              </a:prstGeom>
              <a:blipFill>
                <a:blip r:embed="rId8"/>
                <a:stretch>
                  <a:fillRect l="-1846" b="-7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F626BD3-D233-D02F-70CC-ECD85D2F250C}"/>
              </a:ext>
            </a:extLst>
          </p:cNvPr>
          <p:cNvSpPr/>
          <p:nvPr/>
        </p:nvSpPr>
        <p:spPr>
          <a:xfrm>
            <a:off x="1181100" y="3641290"/>
            <a:ext cx="16192501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A;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706600" y="1451580"/>
            <a:ext cx="1683043" cy="873988"/>
          </a:xfrm>
          <a:prstGeom prst="wedgeEllipseCallout">
            <a:avLst>
              <a:gd name="adj1" fmla="val -18117"/>
              <a:gd name="adj2" fmla="val 83425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/>
              <p:nvPr/>
            </p:nvSpPr>
            <p:spPr>
              <a:xfrm>
                <a:off x="1159074" y="1888574"/>
                <a:ext cx="16764000" cy="7677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5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5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5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+6−(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+3)(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+6−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+1+6−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+1+6−</m:t>
                        </m:r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10</m:t>
                    </m:r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pt-BR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giá trị của biểu thức A không phụ thuộc vào giá trị của biến.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74" y="1888574"/>
                <a:ext cx="16764000" cy="7677679"/>
              </a:xfrm>
              <a:prstGeom prst="rect">
                <a:avLst/>
              </a:prstGeom>
              <a:blipFill>
                <a:blip r:embed="rId7"/>
                <a:stretch>
                  <a:fillRect l="-1055" b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9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5715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5069" y="1845488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12" name="Oval Callout 9">
            <a:extLst>
              <a:ext uri="{FF2B5EF4-FFF2-40B4-BE49-F238E27FC236}">
                <a16:creationId xmlns:a16="http://schemas.microsoft.com/office/drawing/2014/main" id="{39948E42-F4A9-0D07-1EE5-6E53FBE441FE}"/>
              </a:ext>
            </a:extLst>
          </p:cNvPr>
          <p:cNvSpPr/>
          <p:nvPr/>
        </p:nvSpPr>
        <p:spPr>
          <a:xfrm>
            <a:off x="16007186" y="5815616"/>
            <a:ext cx="1683043" cy="873988"/>
          </a:xfrm>
          <a:prstGeom prst="wedgeEllipseCallout">
            <a:avLst>
              <a:gd name="adj1" fmla="val -50715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C5A234-B752-70E2-B73D-F67BE044EB5B}"/>
                  </a:ext>
                </a:extLst>
              </p:cNvPr>
              <p:cNvSpPr/>
              <p:nvPr/>
            </p:nvSpPr>
            <p:spPr>
              <a:xfrm>
                <a:off x="3439213" y="781435"/>
                <a:ext cx="11409573" cy="285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+10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3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−100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C5A234-B752-70E2-B73D-F67BE044E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13" y="781435"/>
                <a:ext cx="11409573" cy="2850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7E848A4-4A1C-F880-5849-E6BAB596B1FC}"/>
              </a:ext>
            </a:extLst>
          </p:cNvPr>
          <p:cNvSpPr/>
          <p:nvPr/>
        </p:nvSpPr>
        <p:spPr>
          <a:xfrm>
            <a:off x="7703964" y="449031"/>
            <a:ext cx="3246402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328A0-2AC7-D5E7-131B-462CC3760A70}"/>
                  </a:ext>
                </a:extLst>
              </p:cNvPr>
              <p:cNvSpPr txBox="1"/>
              <p:nvPr/>
            </p:nvSpPr>
            <p:spPr>
              <a:xfrm>
                <a:off x="838200" y="7059641"/>
                <a:ext cx="17449800" cy="284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 của biểu thức B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–10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≠0;</m:t>
                    </m:r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≠0;</m:t>
                    </m:r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+4≠0.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–10) ≠ 0;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+10)≠0 (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 </m:t>
                    </m:r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+4&gt; 0).</m:t>
                    </m:r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8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≠0;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≠±10.</m:t>
                    </m:r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328A0-2AC7-D5E7-131B-462CC376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59641"/>
                <a:ext cx="17449800" cy="2846292"/>
              </a:xfrm>
              <a:prstGeom prst="rect">
                <a:avLst/>
              </a:prstGeom>
              <a:blipFill>
                <a:blip r:embed="rId7"/>
                <a:stretch>
                  <a:fillRect l="-1153" b="-7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63908DB-473C-4907-D9B7-C7BFC3D0C94A}"/>
              </a:ext>
            </a:extLst>
          </p:cNvPr>
          <p:cNvSpPr/>
          <p:nvPr/>
        </p:nvSpPr>
        <p:spPr>
          <a:xfrm>
            <a:off x="1224112" y="3412690"/>
            <a:ext cx="12611100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0,1.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5715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4504" y="7581900"/>
            <a:ext cx="1075725" cy="22100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12" name="Oval Callout 9">
            <a:extLst>
              <a:ext uri="{FF2B5EF4-FFF2-40B4-BE49-F238E27FC236}">
                <a16:creationId xmlns:a16="http://schemas.microsoft.com/office/drawing/2014/main" id="{39948E42-F4A9-0D07-1EE5-6E53FBE441FE}"/>
              </a:ext>
            </a:extLst>
          </p:cNvPr>
          <p:cNvSpPr/>
          <p:nvPr/>
        </p:nvSpPr>
        <p:spPr>
          <a:xfrm>
            <a:off x="15939635" y="940832"/>
            <a:ext cx="1683043" cy="873988"/>
          </a:xfrm>
          <a:prstGeom prst="wedgeEllipseCallout">
            <a:avLst>
              <a:gd name="adj1" fmla="val -50715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C9FE-3516-4A22-00C8-1E3D69A3E434}"/>
                  </a:ext>
                </a:extLst>
              </p:cNvPr>
              <p:cNvSpPr txBox="1"/>
              <p:nvPr/>
            </p:nvSpPr>
            <p:spPr>
              <a:xfrm>
                <a:off x="1418403" y="1853400"/>
                <a:ext cx="17024907" cy="8090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gọn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B, ta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−100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3500" b="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den>
                        </m:f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</m:t>
                            </m:r>
                          </m:den>
                        </m:f>
                      </m:e>
                    </m:d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den>
                        </m:f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den>
                        </m:f>
                      </m:e>
                    </m:d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</m:t>
                            </m:r>
                          </m:e>
                        </m:d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e>
                        </m:d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den>
                    </m:f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+52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+20+5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−52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+40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den>
                    </m:f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0,1 (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Khi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0,1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5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</m:den>
                      </m:f>
                      <m:r>
                        <a:rPr lang="en-US" sz="35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C9FE-3516-4A22-00C8-1E3D69A3E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03" y="1853400"/>
                <a:ext cx="17024907" cy="8090228"/>
              </a:xfrm>
              <a:prstGeom prst="rect">
                <a:avLst/>
              </a:prstGeom>
              <a:blipFill>
                <a:blip r:embed="rId6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474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5715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00" y="4288344"/>
            <a:ext cx="2678829" cy="5503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12" name="Oval Callout 9">
            <a:extLst>
              <a:ext uri="{FF2B5EF4-FFF2-40B4-BE49-F238E27FC236}">
                <a16:creationId xmlns:a16="http://schemas.microsoft.com/office/drawing/2014/main" id="{39948E42-F4A9-0D07-1EE5-6E53FBE441FE}"/>
              </a:ext>
            </a:extLst>
          </p:cNvPr>
          <p:cNvSpPr/>
          <p:nvPr/>
        </p:nvSpPr>
        <p:spPr>
          <a:xfrm>
            <a:off x="15939635" y="940832"/>
            <a:ext cx="1683043" cy="873988"/>
          </a:xfrm>
          <a:prstGeom prst="wedgeEllipseCallout">
            <a:avLst>
              <a:gd name="adj1" fmla="val -50715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61731-014C-09DB-FC0E-60D2BF97940E}"/>
              </a:ext>
            </a:extLst>
          </p:cNvPr>
          <p:cNvSpPr txBox="1"/>
          <p:nvPr/>
        </p:nvSpPr>
        <p:spPr>
          <a:xfrm>
            <a:off x="1545949" y="2097832"/>
            <a:ext cx="15196101" cy="653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⋮ x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 x ∈ Ư(10) = {±1; ±2; ±5; ±10}.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 ≠ 0; x ≠ ±10.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∈ {±1; ±2; ±5}.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∈ {±1; ±2; ±5}.</a:t>
            </a:r>
          </a:p>
        </p:txBody>
      </p:sp>
    </p:spTree>
    <p:extLst>
      <p:ext uri="{BB962C8B-B14F-4D97-AF65-F5344CB8AC3E}">
        <p14:creationId xmlns:p14="http://schemas.microsoft.com/office/powerpoint/2010/main" val="3756916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620" y="2797524"/>
            <a:ext cx="15994380" cy="580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chemeClr val="bg1"/>
                </a:solidFill>
              </a:rPr>
              <a:t>Hai người thợ cùng sơn một bức tường. Nếu một mình sơn xong bức tường thì người thứ nhất làm xong lâu hơn người thứ hai là 2 giờ. Gọi x là số giờ mà người thứ nhất một mình sơn xong bức tường. Viết phân thức biểu thị tổng số phần bức tường sơn được mà người thứ nhất sơn trong 3 giờ và người thứ hai sơn trong 4 giờ theo x.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44800" y="8020909"/>
            <a:ext cx="1744980" cy="2205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0620" y="1943100"/>
            <a:ext cx="597791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3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3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3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3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/>
              <p:nvPr/>
            </p:nvSpPr>
            <p:spPr>
              <a:xfrm>
                <a:off x="762000" y="3016751"/>
                <a:ext cx="16827648" cy="675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lâu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16751"/>
                <a:ext cx="16827648" cy="6752811"/>
              </a:xfrm>
              <a:prstGeom prst="rect">
                <a:avLst/>
              </a:prstGeom>
              <a:blipFill>
                <a:blip r:embed="rId3"/>
                <a:stretch>
                  <a:fillRect l="-1268" r="-1268" b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-2316349" y="8987679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8607" y="6393156"/>
            <a:ext cx="2293401" cy="2898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980433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4782800" y="249539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6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/>
              <p:nvPr/>
            </p:nvSpPr>
            <p:spPr>
              <a:xfrm>
                <a:off x="762000" y="2693218"/>
                <a:ext cx="16827648" cy="7479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Þ"/>
                </a:pP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93218"/>
                <a:ext cx="16827648" cy="7479483"/>
              </a:xfrm>
              <a:prstGeom prst="rect">
                <a:avLst/>
              </a:prstGeom>
              <a:blipFill>
                <a:blip r:embed="rId3"/>
                <a:stretch>
                  <a:fillRect l="-1304" r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-2316349" y="8987679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55518" y="7519075"/>
            <a:ext cx="2040570" cy="25789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980433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4782800" y="249539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7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05092" y="7598589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≠8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≠4</m:t>
                    </m:r>
                  </m:oMath>
                </a14:m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và</a:t>
                </a:r>
                <a:r>
                  <a:rPr kumimoji="0" lang="en-US" altLang="en-US" sz="45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≠−4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blipFill>
                <a:blip r:embed="rId5"/>
                <a:stretch>
                  <a:fillRect l="-4098" b="-90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≠−4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≠4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  <a:blipFill>
                <a:blip r:embed="rId6"/>
                <a:stretch>
                  <a:fillRect l="-4421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465455" y="1947901"/>
                <a:ext cx="15280886" cy="1928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13−4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+64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55" y="1947901"/>
                <a:ext cx="15280886" cy="1928348"/>
              </a:xfrm>
              <a:prstGeom prst="rect">
                <a:avLst/>
              </a:prstGeom>
              <a:blipFill>
                <a:blip r:embed="rId7"/>
                <a:stretch>
                  <a:fillRect l="-1675" b="-6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0006242" y="5472868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13459" y="2338578"/>
                <a:ext cx="17061082" cy="747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</a:rPr>
                  <a:t>						   </a:t>
                </a:r>
                <a:r>
                  <a:rPr lang="vi-VN" sz="3800" dirty="0">
                    <a:solidFill>
                      <a:srgbClr val="000000"/>
                    </a:solidFill>
                  </a:rPr>
                  <a:t>Số tiền hằng năm A (triệu đô la Mỹ) mà người Mỹ chi cho việc mua đồ ăn, đồ uống khi ra khỏi nhà và dân số P (triệu người) hằng năm của Mỹ từ năm 2000 đến năm 2006 lần lượt được cho bởi công thức sau: </a:t>
                </a:r>
                <a:endParaRPr lang="en-US" sz="38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</a:rPr>
                      <m:t>𝐴</m:t>
                    </m:r>
                    <m:r>
                      <a:rPr lang="vi-VN" sz="3800" i="1" dirty="0">
                        <a:solidFill>
                          <a:srgbClr val="000000"/>
                        </a:solidFill>
                      </a:rPr>
                      <m:t>=</m:t>
                    </m:r>
                    <m:f>
                      <m:fPr>
                        <m:ctrlPr>
                          <a:rPr lang="en-US" sz="3800" b="0" i="1" dirty="0" smtClean="0">
                            <a:solidFill>
                              <a:srgbClr val="000000"/>
                            </a:solidFill>
                          </a:rPr>
                        </m:ctrlPr>
                      </m:fPr>
                      <m:num>
                        <m:r>
                          <a:rPr lang="vi-VN" sz="3800" i="1" dirty="0">
                            <a:solidFill>
                              <a:srgbClr val="000000"/>
                            </a:solidFill>
                          </a:rPr>
                          <m:t>−8242,58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</a:rPr>
                          <m:t>𝑡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</a:rPr>
                          <m:t>+348299,6</m:t>
                        </m:r>
                      </m:num>
                      <m:den>
                        <m:r>
                          <a:rPr lang="vi-VN" sz="3800" i="1" dirty="0">
                            <a:solidFill>
                              <a:srgbClr val="000000"/>
                            </a:solidFill>
                          </a:rPr>
                          <m:t>−0,06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</a:rPr>
                          <m:t>𝑡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≤ 6</m:t>
                    </m:r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</a:rPr>
                      <m:t>𝑃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</a:rPr>
                      <m:t> = 2,71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</a:rPr>
                      <m:t>𝑡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</a:rPr>
                      <m:t> + 282,7 </m:t>
                    </m:r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≤ 6</m:t>
                    </m:r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. </a:t>
                </a:r>
                <a:endParaRPr lang="en-US" sz="38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srgbClr val="000000"/>
                    </a:solidFill>
                  </a:rPr>
                  <a:t>Trong đó, t là số năm tính từ năm 2000, t = 0 tương ứng với năm 2000.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srgbClr val="000000"/>
                    </a:solidFill>
                  </a:rPr>
                  <a:t>Viết phân thức biểu thị (theo t) số tiền bình quân hằng năm mà mỗi người Mỹ đã chi cho việc mua đồ ăn, đồ uống khi ra khỏi nhà.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9" y="2338578"/>
                <a:ext cx="17061082" cy="7471917"/>
              </a:xfrm>
              <a:prstGeom prst="rect">
                <a:avLst/>
              </a:prstGeom>
              <a:blipFill>
                <a:blip r:embed="rId2"/>
                <a:stretch>
                  <a:fillRect l="-1179" r="-1179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074515" y="554582"/>
            <a:ext cx="6138969" cy="1169966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459" y="247605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5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48)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302475" y="1872263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/>
              <p:nvPr/>
            </p:nvSpPr>
            <p:spPr>
              <a:xfrm>
                <a:off x="1712871" y="3668092"/>
                <a:ext cx="14862252" cy="390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(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t)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quân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uống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khỏi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40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−8242,58</m:t>
                          </m:r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+348299,6</m:t>
                          </m:r>
                        </m:num>
                        <m:den>
                          <m:d>
                            <m:d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−0,06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2,71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+ 282,7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71" y="3668092"/>
                <a:ext cx="14862252" cy="3900042"/>
              </a:xfrm>
              <a:prstGeom prst="rect">
                <a:avLst/>
              </a:prstGeom>
              <a:blipFill>
                <a:blip r:embed="rId8"/>
                <a:stretch>
                  <a:fillRect l="-1477" r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4097000" y="5822863"/>
            <a:ext cx="3508453" cy="3490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D9A54B-B15F-6133-57C1-49D2B8944B4B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5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48)</a:t>
            </a:r>
          </a:p>
        </p:txBody>
      </p:sp>
    </p:spTree>
    <p:extLst>
      <p:ext uri="{BB962C8B-B14F-4D97-AF65-F5344CB8AC3E}">
        <p14:creationId xmlns:p14="http://schemas.microsoft.com/office/powerpoint/2010/main" val="569857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31808" y="3467100"/>
            <a:ext cx="5910526" cy="3980613"/>
            <a:chOff x="7854640" y="4765793"/>
            <a:chExt cx="5910526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7854640" y="5791519"/>
              <a:ext cx="5910526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Quản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lí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tài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chính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cá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nhân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86000" y="3494860"/>
                <a:ext cx="11949990" cy="498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94860"/>
                <a:ext cx="11949990" cy="4989443"/>
              </a:xfrm>
              <a:prstGeom prst="rect">
                <a:avLst/>
              </a:prstGeom>
              <a:blipFill>
                <a:blip r:embed="rId5"/>
                <a:stretch>
                  <a:fillRect l="-2143" b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038221" cy="16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?</a:t>
                </a:r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038221" cy="1645322"/>
              </a:xfrm>
              <a:prstGeom prst="rect">
                <a:avLst/>
              </a:prstGeom>
              <a:blipFill>
                <a:blip r:embed="rId6"/>
                <a:stretch>
                  <a:fillRect l="-1702" r="-1743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981200" y="4834102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590800" y="4824119"/>
                <a:ext cx="10058400" cy="367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A.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            		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3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		              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4300" b="0" i="0" dirty="0">
                  <a:solidFill>
                    <a:srgbClr val="000000"/>
                  </a:solidFill>
                  <a:effectLst/>
                  <a:latin typeface="Arial (Body)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24119"/>
                <a:ext cx="10058400" cy="3672159"/>
              </a:xfrm>
              <a:prstGeom prst="rect">
                <a:avLst/>
              </a:prstGeom>
              <a:blipFill>
                <a:blip r:embed="rId5"/>
                <a:stretch>
                  <a:fillRect l="-2364" b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63943" y="2188427"/>
                <a:ext cx="15483909" cy="2795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 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6−5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Sau khi thu gọn hoàn toàn thì D có tử thức là?</a:t>
                </a:r>
                <a:endParaRPr lang="vi-VN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43" y="2188427"/>
                <a:ext cx="15483909" cy="2795702"/>
              </a:xfrm>
              <a:prstGeom prst="rect">
                <a:avLst/>
              </a:prstGeom>
              <a:blipFill>
                <a:blip r:embed="rId6"/>
                <a:stretch>
                  <a:fillRect l="-1811" r="-1772" b="-10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772400" y="76581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0010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089482" y="2365213"/>
                <a:ext cx="14032832" cy="154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 hiện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được 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82" y="2365213"/>
                <a:ext cx="14032832" cy="1548501"/>
              </a:xfrm>
              <a:prstGeom prst="rect">
                <a:avLst/>
              </a:prstGeom>
              <a:blipFill>
                <a:blip r:embed="rId5"/>
                <a:stretch>
                  <a:fillRect l="-1825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114800" y="5220144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CDFD2A-84BA-EAA0-3607-0137FFBE8F5C}"/>
                  </a:ext>
                </a:extLst>
              </p:cNvPr>
              <p:cNvSpPr/>
              <p:nvPr/>
            </p:nvSpPr>
            <p:spPr>
              <a:xfrm>
                <a:off x="4419600" y="3954337"/>
                <a:ext cx="10058400" cy="465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A.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            		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vi-VN" sz="43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		              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vi-VN" sz="4300" b="0" i="0" dirty="0">
                  <a:solidFill>
                    <a:srgbClr val="000000"/>
                  </a:solidFill>
                  <a:effectLst/>
                  <a:latin typeface="Arial (Body)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CDFD2A-84BA-EAA0-3607-0137FFBE8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54337"/>
                <a:ext cx="10058400" cy="4652556"/>
              </a:xfrm>
              <a:prstGeom prst="rect">
                <a:avLst/>
              </a:prstGeom>
              <a:blipFill>
                <a:blip r:embed="rId6"/>
                <a:stretch>
                  <a:fillRect l="-2364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002687"/>
                <a:ext cx="11811000" cy="4655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			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2−</m:t>
                            </m:r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			</a:t>
                </a:r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3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2−</m:t>
                        </m:r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002687"/>
                <a:ext cx="11811000" cy="4655185"/>
              </a:xfrm>
              <a:prstGeom prst="rect">
                <a:avLst/>
              </a:prstGeom>
              <a:blipFill>
                <a:blip r:embed="rId5"/>
                <a:stretch>
                  <a:fillRect l="-2012" b="-2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6398" y="1941383"/>
                <a:ext cx="14859000" cy="203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pt-BR" sz="4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den>
                    </m:f>
                    <m:r>
                      <a:rPr lang="pt-BR" sz="4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5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kết quả là?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1941383"/>
                <a:ext cx="14859000" cy="2033121"/>
              </a:xfrm>
              <a:prstGeom prst="rect">
                <a:avLst/>
              </a:prstGeom>
              <a:blipFill>
                <a:blip r:embed="rId6"/>
                <a:stretch>
                  <a:fillRect l="-1723" r="-1190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176841" y="765723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34260" y="2500372"/>
            <a:ext cx="18956520" cy="174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II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.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PHÂN THỨC ĐẠI SỐ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1401" y="4643277"/>
            <a:ext cx="12565197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II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813109" y="533153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3097041" y="6205522"/>
                <a:ext cx="14657559" cy="2846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41" y="6205522"/>
                <a:ext cx="14657559" cy="2846805"/>
              </a:xfrm>
              <a:prstGeom prst="rect">
                <a:avLst/>
              </a:prstGeom>
              <a:blipFill>
                <a:blip r:embed="rId8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813109" y="533153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2921236" y="5391179"/>
                <a:ext cx="12445528" cy="4576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+4−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+2)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+4−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236" y="5391179"/>
                <a:ext cx="12445528" cy="4576317"/>
              </a:xfrm>
              <a:prstGeom prst="rect">
                <a:avLst/>
              </a:prstGeom>
              <a:blipFill>
                <a:blip r:embed="rId8"/>
                <a:stretch>
                  <a:fillRect l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63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1485</Words>
  <Application>Microsoft Office PowerPoint</Application>
  <PresentationFormat>Custom</PresentationFormat>
  <Paragraphs>139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Symbol</vt:lpstr>
      <vt:lpstr>Cambria Math</vt:lpstr>
      <vt:lpstr>Merriweather</vt:lpstr>
      <vt:lpstr>Calibri</vt:lpstr>
      <vt:lpstr>Kavoon</vt:lpstr>
      <vt:lpstr>Arial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tuyết nguyễn thị ánh</dc:creator>
  <cp:lastModifiedBy>tuyết nguyễn thị ánh</cp:lastModifiedBy>
  <cp:revision>58</cp:revision>
  <dcterms:created xsi:type="dcterms:W3CDTF">2006-08-16T00:00:00Z</dcterms:created>
  <dcterms:modified xsi:type="dcterms:W3CDTF">2023-08-01T14:05:22Z</dcterms:modified>
  <dc:identifier>DAFR4ThywlQ</dc:identifier>
</cp:coreProperties>
</file>