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2"/>
  </p:notesMasterIdLst>
  <p:sldIdLst>
    <p:sldId id="276" r:id="rId4"/>
    <p:sldId id="287" r:id="rId5"/>
    <p:sldId id="277" r:id="rId6"/>
    <p:sldId id="278" r:id="rId7"/>
    <p:sldId id="257" r:id="rId8"/>
    <p:sldId id="258" r:id="rId9"/>
    <p:sldId id="290" r:id="rId10"/>
    <p:sldId id="270" r:id="rId11"/>
    <p:sldId id="286" r:id="rId12"/>
    <p:sldId id="268" r:id="rId13"/>
    <p:sldId id="288" r:id="rId14"/>
    <p:sldId id="289" r:id="rId15"/>
    <p:sldId id="266" r:id="rId16"/>
    <p:sldId id="259" r:id="rId17"/>
    <p:sldId id="291" r:id="rId18"/>
    <p:sldId id="292" r:id="rId19"/>
    <p:sldId id="293" r:id="rId20"/>
    <p:sldId id="294" r:id="rId21"/>
    <p:sldId id="295" r:id="rId22"/>
    <p:sldId id="297" r:id="rId23"/>
    <p:sldId id="298" r:id="rId24"/>
    <p:sldId id="299" r:id="rId25"/>
    <p:sldId id="300" r:id="rId26"/>
    <p:sldId id="301" r:id="rId27"/>
    <p:sldId id="296" r:id="rId28"/>
    <p:sldId id="264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262" r:id="rId40"/>
    <p:sldId id="260" r:id="rId41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59" d="100"/>
          <a:sy n="59" d="100"/>
        </p:scale>
        <p:origin x="1008" y="5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7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8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4.xml"/><Relationship Id="rId3" Type="http://schemas.openxmlformats.org/officeDocument/2006/relationships/audio" Target="../media/audio1.wav"/><Relationship Id="rId21" Type="http://schemas.openxmlformats.org/officeDocument/2006/relationships/slide" Target="slide29.xml"/><Relationship Id="rId7" Type="http://schemas.openxmlformats.org/officeDocument/2006/relationships/slide" Target="slide11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3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2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1.xml"/><Relationship Id="rId28" Type="http://schemas.openxmlformats.org/officeDocument/2006/relationships/slide" Target="slide36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0.xml"/><Relationship Id="rId27" Type="http://schemas.openxmlformats.org/officeDocument/2006/relationships/slide" Target="slide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8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8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8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8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8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8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8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8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2731651" y="1838728"/>
            <a:ext cx="6683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CON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,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r>
              <a:rPr lang="en-US" sz="2000" dirty="0" err="1"/>
              <a:t>Sau</a:t>
            </a:r>
            <a:r>
              <a:rPr lang="en-US" sz="2000" dirty="0"/>
              <a:t> 10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4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6264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màu</a:t>
            </a:r>
            <a:r>
              <a:rPr lang="en-US" sz="2800" dirty="0">
                <a:latin typeface="+mj-lt"/>
              </a:rPr>
              <a:t> A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tung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xu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màu</a:t>
            </a:r>
            <a:r>
              <a:rPr lang="en-US" sz="2800" b="1" i="1" dirty="0">
                <a:latin typeface="+mj-lt"/>
              </a:rPr>
              <a:t> A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lấy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bóng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20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Vì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1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2873</Words>
  <Application>Microsoft Office PowerPoint</Application>
  <PresentationFormat>Widescreen</PresentationFormat>
  <Paragraphs>546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等线</vt:lpstr>
      <vt:lpstr>Arial</vt:lpstr>
      <vt:lpstr>Calibri</vt:lpstr>
      <vt:lpstr>Calibri Light</vt:lpstr>
      <vt:lpstr>Cambria Math</vt:lpstr>
      <vt:lpstr>Oswald</vt:lpstr>
      <vt:lpstr>Roboto</vt:lpstr>
      <vt:lpstr>Symbol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174</cp:revision>
  <dcterms:created xsi:type="dcterms:W3CDTF">2017-05-23T12:09:32Z</dcterms:created>
  <dcterms:modified xsi:type="dcterms:W3CDTF">2025-02-21T01:15:35Z</dcterms:modified>
</cp:coreProperties>
</file>