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0000500000000000000" pitchFamily="2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6D2D09D2-480F-2006-289D-CAB438938C94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DB73A67-C47E-DF90-AA50-DFD7DF20E562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1319118"/>
            <a:ext cx="324122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906" y="922565"/>
            <a:ext cx="6022094" cy="39225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1" y="2579682"/>
            <a:ext cx="3461658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324122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1870</Words>
  <Application>Microsoft Office PowerPoint</Application>
  <PresentationFormat>On-screen Show (16:9)</PresentationFormat>
  <Paragraphs>143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Wingdings</vt:lpstr>
      <vt:lpstr>Lato</vt:lpstr>
      <vt:lpstr>Livvic</vt:lpstr>
      <vt:lpstr>Roboto Condensed Light</vt:lpstr>
      <vt:lpstr>Times New Roman</vt:lpstr>
      <vt:lpstr>Arial</vt:lpstr>
      <vt:lpstr>Patrick Hand</vt:lpstr>
      <vt:lpstr>Open Sans</vt:lpstr>
      <vt:lpstr>Roboto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46</cp:revision>
  <dcterms:modified xsi:type="dcterms:W3CDTF">2025-02-13T03:09:47Z</dcterms:modified>
</cp:coreProperties>
</file>