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2"/>
  </p:notesMasterIdLst>
  <p:sldIdLst>
    <p:sldId id="256" r:id="rId2"/>
    <p:sldId id="307" r:id="rId3"/>
    <p:sldId id="308" r:id="rId4"/>
    <p:sldId id="324" r:id="rId5"/>
    <p:sldId id="311" r:id="rId6"/>
    <p:sldId id="310" r:id="rId7"/>
    <p:sldId id="349" r:id="rId8"/>
    <p:sldId id="292" r:id="rId9"/>
    <p:sldId id="290" r:id="rId10"/>
    <p:sldId id="291" r:id="rId11"/>
    <p:sldId id="344" r:id="rId12"/>
    <p:sldId id="351" r:id="rId13"/>
    <p:sldId id="354" r:id="rId14"/>
    <p:sldId id="346" r:id="rId15"/>
    <p:sldId id="347" r:id="rId16"/>
    <p:sldId id="355" r:id="rId17"/>
    <p:sldId id="356" r:id="rId18"/>
    <p:sldId id="357" r:id="rId19"/>
    <p:sldId id="358" r:id="rId20"/>
    <p:sldId id="303" r:id="rId21"/>
  </p:sldIdLst>
  <p:sldSz cx="9144000" cy="5143500" type="screen16x9"/>
  <p:notesSz cx="6858000" cy="9144000"/>
  <p:embeddedFontLst>
    <p:embeddedFont>
      <p:font typeface="Abel" panose="02000506030000020004" pitchFamily="2" charset="0"/>
      <p:regular r:id="rId23"/>
    </p:embeddedFont>
    <p:embeddedFont>
      <p:font typeface="Agency FB" panose="020B0503020202020204" pitchFamily="34" charset="0"/>
      <p:regular r:id="rId24"/>
      <p:bold r:id="rId25"/>
    </p:embeddedFont>
    <p:embeddedFont>
      <p:font typeface="Bellota Text" panose="020B060402020202020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  <p:embeddedFont>
      <p:font typeface="Didact Gothic" panose="00000500000000000000" pitchFamily="2" charset="0"/>
      <p:regular r:id="rId31"/>
    </p:embeddedFont>
    <p:embeddedFont>
      <p:font typeface="Odibee Sans" panose="020B0604020202020204" charset="0"/>
      <p:regular r:id="rId32"/>
    </p:embeddedFont>
    <p:embeddedFont>
      <p:font typeface="Open Sans Extrabold" panose="020B0906030804020204" pitchFamily="34" charset="0"/>
      <p:bold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1BE92D-8BE5-4443-8892-37689FE3B34C}">
  <a:tblStyle styleId="{0E1BE92D-8BE5-4443-8892-37689FE3B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9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32156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926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806ec00983_2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806ec00983_2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6702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806ec00983_2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" name="Google Shape;2143;g806ec00983_2_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213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806ec00983_2_3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4" name="Google Shape;2224;g806ec00983_2_3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402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g806ec00983_2_3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1" name="Google Shape;3301;g806ec00983_2_3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18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SECTION_HEADER_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411364" y="2639069"/>
            <a:ext cx="64956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6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8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0.png"/><Relationship Id="rId5" Type="http://schemas.microsoft.com/office/2007/relationships/hdphoto" Target="../media/hdphoto1.wdp"/><Relationship Id="rId10" Type="http://schemas.openxmlformats.org/officeDocument/2006/relationships/image" Target="../media/image90.png"/><Relationship Id="rId4" Type="http://schemas.openxmlformats.org/officeDocument/2006/relationships/image" Target="../media/image2.png"/><Relationship Id="rId9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0.png"/><Relationship Id="rId5" Type="http://schemas.microsoft.com/office/2007/relationships/hdphoto" Target="../media/hdphoto1.wdp"/><Relationship Id="rId10" Type="http://schemas.openxmlformats.org/officeDocument/2006/relationships/image" Target="../media/image90.png"/><Relationship Id="rId4" Type="http://schemas.openxmlformats.org/officeDocument/2006/relationships/image" Target="../media/image2.png"/><Relationship Id="rId9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171360" y="1371414"/>
            <a:ext cx="5739004" cy="2705111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2030131" y="2118236"/>
            <a:ext cx="5989837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640739" y="1087471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446472" y="1020530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619858" y="3028726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7671528" y="3229236"/>
            <a:ext cx="496378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"/>
          <p:cNvSpPr/>
          <p:nvPr/>
        </p:nvSpPr>
        <p:spPr>
          <a:xfrm rot="281146">
            <a:off x="3775847" y="1006158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440" name="Google Shape;440;p20"/>
          <p:cNvGrpSpPr/>
          <p:nvPr/>
        </p:nvGrpSpPr>
        <p:grpSpPr>
          <a:xfrm>
            <a:off x="7243813" y="4307449"/>
            <a:ext cx="733700" cy="71245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8" name="Google Shape;2248;p55"/>
          <p:cNvGrpSpPr/>
          <p:nvPr/>
        </p:nvGrpSpPr>
        <p:grpSpPr>
          <a:xfrm rot="598074">
            <a:off x="8503086" y="1828177"/>
            <a:ext cx="427484" cy="494392"/>
            <a:chOff x="7086900" y="2742275"/>
            <a:chExt cx="1912041" cy="2352039"/>
          </a:xfrm>
        </p:grpSpPr>
        <p:sp>
          <p:nvSpPr>
            <p:cNvPr id="2249" name="Google Shape;2249;p55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5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5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5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5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5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5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6" name="Google Shape;2256;p55"/>
          <p:cNvSpPr/>
          <p:nvPr/>
        </p:nvSpPr>
        <p:spPr>
          <a:xfrm rot="1386283">
            <a:off x="210644" y="38056"/>
            <a:ext cx="242402" cy="237022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7" name="Google Shape;2257;p55"/>
          <p:cNvGrpSpPr/>
          <p:nvPr/>
        </p:nvGrpSpPr>
        <p:grpSpPr>
          <a:xfrm flipH="1">
            <a:off x="173860" y="4749621"/>
            <a:ext cx="324130" cy="322718"/>
            <a:chOff x="5881974" y="3343444"/>
            <a:chExt cx="480264" cy="478243"/>
          </a:xfrm>
        </p:grpSpPr>
        <p:sp>
          <p:nvSpPr>
            <p:cNvPr id="2258" name="Google Shape;2258;p5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52921" y="271179"/>
            <a:ext cx="8117212" cy="2084657"/>
            <a:chOff x="1025914" y="1420851"/>
            <a:chExt cx="13898271" cy="2694802"/>
          </a:xfrm>
        </p:grpSpPr>
        <p:grpSp>
          <p:nvGrpSpPr>
            <p:cNvPr id="38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40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1389236" y="374010"/>
            <a:ext cx="7578403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Nếu</a:t>
            </a:r>
            <a:r>
              <a:rPr lang="en-US" sz="2000" dirty="0"/>
              <a:t> ta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0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89235" y="1163143"/>
            <a:ext cx="7578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+mn-lt"/>
              </a:rPr>
              <a:t>Nếu</a:t>
            </a:r>
            <a:r>
              <a:rPr lang="en-US" sz="2000" dirty="0">
                <a:latin typeface="+mn-lt"/>
              </a:rPr>
              <a:t> ta chia </a:t>
            </a:r>
            <a:r>
              <a:rPr lang="en-US" sz="2000" dirty="0" err="1">
                <a:latin typeface="+mn-lt"/>
              </a:rPr>
              <a:t>cả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mẫu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cùng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ước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chung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chúng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thì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bằng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cho</a:t>
            </a:r>
            <a:r>
              <a:rPr lang="en-US" sz="2000" dirty="0">
                <a:latin typeface="+mn-lt"/>
              </a:rPr>
              <a:t>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847554" y="2721825"/>
            <a:ext cx="4661764" cy="2243158"/>
            <a:chOff x="2525960" y="3119836"/>
            <a:chExt cx="93235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ed Rectangle 45"/>
                <p:cNvSpPr/>
                <p:nvPr/>
              </p:nvSpPr>
              <p:spPr>
                <a:xfrm>
                  <a:off x="2525960" y="3119836"/>
                  <a:ext cx="93235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457200" indent="-457200"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buFont typeface="Wingdings" panose="05000000000000000000" pitchFamily="2" charset="2"/>
                    <a:buChar char="§"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m </a:t>
                  </a:r>
                  <a14:m>
                    <m:oMath xmlns:m="http://schemas.openxmlformats.org/officeDocument/2006/math">
                      <m:r>
                        <a:rPr lang="en-US" sz="2400" i="1" kern="12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2400" b="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𝑍</m:t>
                      </m:r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, m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0.</a:t>
                  </a:r>
                </a:p>
                <a:p>
                  <a:pPr marL="457200" indent="-457200"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buFont typeface="Wingdings" panose="05000000000000000000" pitchFamily="2" charset="2"/>
                    <a:buChar char="§"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n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ƯC(a, b)</a:t>
                  </a:r>
                </a:p>
              </p:txBody>
            </p:sp>
          </mc:Choice>
          <mc:Fallback xmlns="">
            <p:sp>
              <p:nvSpPr>
                <p:cNvPr id="46" name="Rounded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9323528" cy="4486316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1" y="193184"/>
            <a:ext cx="1845128" cy="3197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Bài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tập</a:t>
            </a:r>
            <a:r>
              <a:rPr lang="en-US" sz="2000" b="1" dirty="0">
                <a:solidFill>
                  <a:srgbClr val="002060"/>
                </a:solidFill>
              </a:rPr>
              <a:t> 1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1" y="628481"/>
            <a:ext cx="8036416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Viết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nó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56457" y="1017610"/>
                <a:ext cx="1107996" cy="745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	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457" y="1017610"/>
                <a:ext cx="1107996" cy="745910"/>
              </a:xfrm>
              <a:prstGeom prst="rect">
                <a:avLst/>
              </a:prstGeom>
              <a:blipFill>
                <a:blip r:embed="rId3"/>
                <a:stretch>
                  <a:fillRect l="-8840" b="-73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925602" y="997691"/>
                <a:ext cx="1007007" cy="734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.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602" y="997691"/>
                <a:ext cx="1007007" cy="734560"/>
              </a:xfrm>
              <a:prstGeom prst="rect">
                <a:avLst/>
              </a:prstGeom>
              <a:blipFill>
                <a:blip r:embed="rId4"/>
                <a:stretch>
                  <a:fillRect l="-9697" r="-8485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237495" y="1930858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76765" y="2268204"/>
            <a:ext cx="49904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latin typeface="+mn-lt"/>
              </a:rPr>
              <a:t>Theo </a:t>
            </a:r>
            <a:r>
              <a:rPr lang="en-US" sz="2000" dirty="0" err="1">
                <a:latin typeface="+mn-lt"/>
              </a:rPr>
              <a:t>tính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cơ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bản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phân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, ta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: </a:t>
            </a:r>
            <a:endParaRPr lang="vi-VN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62047" y="2740362"/>
                <a:ext cx="3207024" cy="857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 . (−1)</m:t>
                        </m:r>
                      </m:num>
                      <m:den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.(−1)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047" y="2740362"/>
                <a:ext cx="3207024" cy="857222"/>
              </a:xfrm>
              <a:prstGeom prst="rect">
                <a:avLst/>
              </a:prstGeom>
              <a:blipFill>
                <a:blip r:embed="rId5"/>
                <a:stretch>
                  <a:fillRect b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195884" y="3642102"/>
                <a:ext cx="3041611" cy="857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(−2) . (−1)</m:t>
                        </m:r>
                      </m:num>
                      <m:den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−9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.(−1)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884" y="3642102"/>
                <a:ext cx="3041611" cy="8572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2BAE432-E6F6-418E-FF9E-1AE154638EEA}"/>
                  </a:ext>
                </a:extLst>
              </p:cNvPr>
              <p:cNvSpPr/>
              <p:nvPr/>
            </p:nvSpPr>
            <p:spPr>
              <a:xfrm>
                <a:off x="6393758" y="1076906"/>
                <a:ext cx="2658100" cy="596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400" dirty="0">
                    <a:latin typeface="+mn-lt"/>
                  </a:rPr>
                  <a:t>.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2BAE432-E6F6-418E-FF9E-1AE154638E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758" y="1076906"/>
                <a:ext cx="2658100" cy="596958"/>
              </a:xfrm>
              <a:prstGeom prst="rect">
                <a:avLst/>
              </a:prstGeom>
              <a:blipFill>
                <a:blip r:embed="rId7"/>
                <a:stretch>
                  <a:fillRect l="-3670" r="-2523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0CABFD3-9150-3820-FCEA-6D77604B3B83}"/>
                  </a:ext>
                </a:extLst>
              </p:cNvPr>
              <p:cNvSpPr/>
              <p:nvPr/>
            </p:nvSpPr>
            <p:spPr>
              <a:xfrm>
                <a:off x="4856831" y="2760647"/>
                <a:ext cx="3421755" cy="1622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ctr">
                  <a:lnSpc>
                    <a:spcPct val="130000"/>
                  </a:lnSpc>
                  <a:buAutoNum type="alphaLcParenR" startAt="3"/>
                </a:pPr>
                <a:r>
                  <a:rPr lang="en-US" sz="2000" dirty="0">
                    <a:latin typeface="+mn-lt"/>
                  </a:rPr>
                  <a:t>C1: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. (−1)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).(−1)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2400" b="0" dirty="0">
                  <a:latin typeface="+mn-lt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      C2: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:(−1)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(−1)</m:t>
                        </m:r>
                      </m:den>
                    </m:f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sz="2400" b="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0CABFD3-9150-3820-FCEA-6D77604B3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831" y="2760647"/>
                <a:ext cx="3421755" cy="1622111"/>
              </a:xfrm>
              <a:prstGeom prst="rect">
                <a:avLst/>
              </a:prstGeom>
              <a:blipFill>
                <a:blip r:embed="rId8"/>
                <a:stretch>
                  <a:fillRect l="-1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8E2EA2CD-E4FA-591D-2FCF-3749FCFDECF8}"/>
              </a:ext>
            </a:extLst>
          </p:cNvPr>
          <p:cNvSpPr/>
          <p:nvPr/>
        </p:nvSpPr>
        <p:spPr>
          <a:xfrm>
            <a:off x="6213022" y="191760"/>
            <a:ext cx="2643414" cy="3197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 2</a:t>
            </a:r>
            <a:endParaRPr lang="vi-VN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623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54154" y="1514662"/>
            <a:ext cx="6875268" cy="1205832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457200" indent="-457200" algn="just" defTabSz="457200">
              <a:lnSpc>
                <a:spcPct val="130000"/>
              </a:lnSpc>
              <a:spcAft>
                <a:spcPts val="50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en-US" sz="2000" kern="12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000" kern="12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000" kern="12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2000" kern="12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2000" kern="12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000" kern="12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000" kern="12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000" kern="12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2000" kern="12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000" kern="12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lang="en-US" sz="2000" kern="12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kern="12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2000" kern="12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dương</a:t>
            </a:r>
            <a:r>
              <a:rPr lang="en-US" sz="2000" kern="12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597" y="1661619"/>
            <a:ext cx="270045" cy="3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8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B2DAA-9C98-169A-4947-A9C615A49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0B1035F1-1A1E-02DD-0A9C-202ACCFF5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06" y="6840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1">
            <a:extLst>
              <a:ext uri="{FF2B5EF4-FFF2-40B4-BE49-F238E27FC236}">
                <a16:creationId xmlns:a16="http://schemas.microsoft.com/office/drawing/2014/main" id="{EF755178-A615-45C1-3325-051BD0EF97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7F2D4F-ECA3-2035-B9EA-15BDA43DE94D}"/>
              </a:ext>
            </a:extLst>
          </p:cNvPr>
          <p:cNvSpPr txBox="1"/>
          <p:nvPr/>
        </p:nvSpPr>
        <p:spPr>
          <a:xfrm>
            <a:off x="3237615" y="12513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36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36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36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36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4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20B238FF-E534-F881-9438-231B683236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13" y="-693020"/>
            <a:ext cx="1854872" cy="18548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C24A82E-05F9-0F78-40C8-13EE90E846A2}"/>
              </a:ext>
            </a:extLst>
          </p:cNvPr>
          <p:cNvGrpSpPr/>
          <p:nvPr/>
        </p:nvGrpSpPr>
        <p:grpSpPr>
          <a:xfrm>
            <a:off x="-35155" y="2025468"/>
            <a:ext cx="4248590" cy="1680925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964237D-BA93-7FD1-FDE4-95D44A1DE9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B8ADE99-EC9F-8405-5CE5-4CF3F4907B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914B31-CE55-8F9A-ADB6-7727E22C17E3}"/>
              </a:ext>
            </a:extLst>
          </p:cNvPr>
          <p:cNvGrpSpPr/>
          <p:nvPr/>
        </p:nvGrpSpPr>
        <p:grpSpPr>
          <a:xfrm>
            <a:off x="5083398" y="2045996"/>
            <a:ext cx="4081008" cy="170721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A30898C-58F8-A8CB-995B-9608E936EB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A420FF1-DEF5-D676-2268-3FFFEE42AE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6607C5-0AD4-9F9A-C6BA-A104474809AF}"/>
              </a:ext>
            </a:extLst>
          </p:cNvPr>
          <p:cNvGrpSpPr/>
          <p:nvPr/>
        </p:nvGrpSpPr>
        <p:grpSpPr>
          <a:xfrm>
            <a:off x="-28711" y="3618410"/>
            <a:ext cx="4216098" cy="1626219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98FC252-02F4-23DB-FC80-48DE66E7EB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12B5B30-5E8A-8C49-C0F1-4377C32BF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BACFB66-0029-1403-2F47-EEC567D6B39A}"/>
              </a:ext>
            </a:extLst>
          </p:cNvPr>
          <p:cNvGrpSpPr/>
          <p:nvPr/>
        </p:nvGrpSpPr>
        <p:grpSpPr>
          <a:xfrm>
            <a:off x="5103433" y="3696652"/>
            <a:ext cx="4039425" cy="1513917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35BB542-CAD5-A4FE-3BC6-D7044F8D22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C1A46D4-B32A-4B2F-2555-134D2CE150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1BEFE8CB-97BA-1729-3F2B-6A0488C6551D}"/>
              </a:ext>
            </a:extLst>
          </p:cNvPr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9FA410DE-7860-A083-F0C4-01EA217AC21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F0CE30C9-5AE4-434D-6BED-1BCFFD1CD9C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F42B2EE7-F0CC-BEB3-7D22-114A7EC446C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89BC1669-5DE4-45A2-258C-D799BFA3FE3D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004FC1FD-CF70-BBB3-D6A1-3723C4564C4B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71E6EF14-D150-C71E-40BE-9D6DE86A9B3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617423E1-C4D1-E3CD-EE83-E63A1D90AC71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9792C712-C20E-D41C-35FD-98F52B49651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63D945DF-99EC-96C1-13E0-96BD449811AF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B2CBD291-FC50-CC0F-1C0B-A65010DFF35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A32F4F18-CF91-0F55-1E4E-8FFCA9D1B5A1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33536737-1B07-FE57-2D00-AF02EC16C47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B6D0126D-C3F1-9126-521F-A4FF84B18735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CC50E3F4-E43F-97EA-0DB7-BEAEB1A62BD4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3E7BC344-9B6C-B453-1BD4-ECCD85A8A597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8143A232-5B50-B829-FAB8-FAADD4C15D9C}"/>
                </a:ext>
              </a:extLst>
            </p:cNvPr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79C2AE1C-293C-19D1-C300-DF13A77BB514}"/>
              </a:ext>
            </a:extLst>
          </p:cNvPr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9C7F36C2-A266-C75C-F654-14BC50727783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11716495-6173-8B9F-C3EA-46499B735AA3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010F52DF-AD53-3146-4ED9-BD4859D8191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1AB3D9F9-7C65-B67D-5D5E-CE4801AFEE31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62C6178B-0EF3-D89C-9E49-83BC55A1FD85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47CA4206-9BB5-DE4C-8525-F04EE4450D15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A522F0A2-D00B-F61E-5F6C-CC36F9C25D2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5A49E468-F604-61EA-AEBB-60ACE61FEDB3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67BEF629-00E9-2714-F40A-2A1CC1FA2DB1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7B42AED0-A7DD-CA11-FE68-DF11F8051BED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2BCDCCFB-24DB-CCE8-B2D7-29B2D92D3EA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6F8DF80C-667E-0EA3-77FE-7F5D4825ADB8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9D76F7D8-56A9-42DF-1C56-10289BF18046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891CA402-E029-F472-D049-99081259A34C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EC39FD9C-61EC-3FA1-D655-47AF3A1CFE2B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6D9C10C7-7C84-CB82-BA9B-FB0C7A2A500C}"/>
                </a:ext>
              </a:extLst>
            </p:cNvPr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EDB22AA7-31F0-CA2D-C26B-E2C5428BD82C}"/>
              </a:ext>
            </a:extLst>
          </p:cNvPr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A1B15EC-8C38-EE3F-4C48-C76A1E7392CA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0D1AF052-A0B6-D9D1-9A71-6E73405A85B4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DD5E3E22-B2BF-65B3-6371-3BAF94D4F0ED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F1A9BBD9-C90B-CCFE-A286-194365362FAA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A8FA7D9D-188F-27BC-ACCC-40A9E5FA77F7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D1B6A375-2819-6667-5D2D-7A5EEEAED9D2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455C877-816F-AD0B-FB18-29E7362BBFB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63016FAA-4F44-0BA1-9B24-8E18708376F0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E379A83F-D2D5-EA83-1CCD-3E1F8B25E39C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D0A9DD61-838F-1B3E-48D7-7337CC6A4CC6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0CD0A461-2399-03EB-8346-6C0D52F9E376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E8FA929C-0F5B-AB63-9689-EE20B96E0C5A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11671E7F-15D4-7C0A-894B-61CC4D9C776B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1F2B05CD-4277-9F81-EDB3-9CA14B022FA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DB826985-A233-F2A4-7525-CBB7E95DAC50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4EB1156A-FB95-451D-DFA0-66C7386CD5CA}"/>
                </a:ext>
              </a:extLst>
            </p:cNvPr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6F8017FA-F0BB-EBB2-D9C1-3518C41D87FA}"/>
              </a:ext>
            </a:extLst>
          </p:cNvPr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D19779F-F3E2-BD22-0170-35BC7E17642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A31927C6-23E0-63FA-610A-996FADC45E7D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2B3511B5-0407-8EE2-D8D4-DF388665D630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439DD0B3-3CDB-27EC-1459-72A695BD4D01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E1C21629-49A0-0501-79A9-57988029B28C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46BFFF85-48D4-F2C3-DF29-7E626798F72C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02B62178-F96F-0D9B-28BB-FEB283C78F5B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E933902F-7BA2-F7FB-99B7-B20CC8B60567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09FBBB72-01D3-9287-6659-3B916DF02E9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2928A66A-EE7E-9891-F71D-0317EA4CE54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873B3FA9-FA9B-3B01-2327-0E8E8327C731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C7CBB892-9DB3-A68C-004D-B55B16419995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C9B99FC3-54B5-BABE-1401-63C39E132A2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608DD7CC-65A7-9C1C-5B8D-3707827AC70F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6B1464BB-8370-BF8B-5AE9-BE24E4B32EB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D2B11F9E-12E9-3AD4-F449-B7A69D9FA1C4}"/>
                </a:ext>
              </a:extLst>
            </p:cNvPr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60232B48-642A-F9A4-4900-4BE0797455D6}"/>
              </a:ext>
            </a:extLst>
          </p:cNvPr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98D085A8-32BE-1285-EA64-1EEA4CC39EB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17077DE2-2351-AC04-5C32-B25A062E5236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2635ACB7-9C69-E732-2FB5-ACDD2F3DB00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DDB409C7-01DB-B608-7C0C-A8997F01F89F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5B286BC5-5FDA-B9C6-01D4-FA7630FF963F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327F6577-AD27-6604-732D-0CF02708B9A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F90A4766-A0A0-174E-9ABD-8350323BCEDC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C110245D-A0C7-5421-38E5-C4FCE87465DB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B61E0789-F6B2-BC8E-269D-2A5B8DF828B0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03406703-E4BF-F171-1EEA-DB3B46D67D4D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D23343C5-ADD3-1ECC-CDCA-506C2C2C587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CB857F88-F6AD-C561-5B32-33A20F30D8D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91554A53-04FF-261B-6D4A-A713A2E69098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9F332C6F-BB72-1F28-DE0F-ADEBA7DD30BD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A3B8F694-0249-B87D-A42A-421C46229BAA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A5508193-0810-3D9A-35D8-CD7A03062C6E}"/>
                </a:ext>
              </a:extLst>
            </p:cNvPr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BC011CAE-F025-138F-4DBA-DC03776205E8}"/>
              </a:ext>
            </a:extLst>
          </p:cNvPr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7C2B7716-6291-FC1E-31F6-D577A48B082B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id="{0F28A0AB-591B-2AE8-6FAA-DFF8EAC7DE3B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3E0A093F-43A3-63FD-831E-A9A76085AC14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22D21ADD-AD0D-0982-17F7-392390D1E79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13B7EB38-1575-B4CE-3C17-15BC067FE22E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AAACE306-EE1F-F870-ED35-3C2B6823DAB0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F3333A65-5E9E-A567-0C21-EE713CD117C1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ECBFE9BB-FB55-8B03-9107-D125328A2B8A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225A3E11-8FA0-5796-BCBE-270D2DDCC72C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C24B5A24-44CA-7251-60D2-5B6032B5466D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5E42BD1A-20EB-25F2-7457-159D6686871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2D8D9027-0746-673D-C696-E478AF0F850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41953F71-1A4B-CBC6-2C64-512449C72DC5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BCEE28C3-9C18-DB4C-00CB-7740D24953C1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34CD6742-C0A5-B1F2-B310-0BD0CD24E7B2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7FB3B54B-7044-334A-2179-509E066EBEF9}"/>
                </a:ext>
              </a:extLst>
            </p:cNvPr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131309C4-CB23-9E34-505F-5BE71FEE50E4}"/>
              </a:ext>
            </a:extLst>
          </p:cNvPr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5491C1CF-834E-9DE1-CD86-05C491636099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13927A96-B30E-5103-9C3C-8B7640AB3732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5A4A9E25-8700-57B2-D004-C4D62E1D5D85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5D5C55A6-E8AA-0D08-2C5E-188F0B349FB0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2FA7A5B9-7E53-EB19-0C2D-4BF48DC03ED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01913CB7-0847-2310-7B60-DA9A7ECE8A3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4A49E080-6B17-4BA0-2540-DCA7C9BBBD9D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70B7A786-3CFB-3293-2B2A-E796EB0A588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E64A0391-584B-5CE5-DC8B-2FC1AF24FD73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CACF24A0-5165-6BD6-79D6-495B0BB9F4CD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5671CEDA-88F6-2E35-389E-6F8E30406D7F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75739D29-E128-459D-3A5C-C23FC41CE1EC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7B646553-D5C8-B856-57C1-07F0345EA25E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889C0CE7-55AD-E88A-7B20-8036A00FC478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20C9DC7E-120D-1718-2637-47A81F306A66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EDD3C238-26ED-729E-5477-322E6C82E880}"/>
                </a:ext>
              </a:extLst>
            </p:cNvPr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1345D397-CA86-251A-4C2F-FC44B10431B9}"/>
              </a:ext>
            </a:extLst>
          </p:cNvPr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DD53AAC8-BD64-36E7-84B1-7EC26DB88C4D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A05EF62D-6CB1-0687-25B0-C5CEE43E2102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45" name="Rectangle 344">
                <a:extLst>
                  <a:ext uri="{FF2B5EF4-FFF2-40B4-BE49-F238E27FC236}">
                    <a16:creationId xmlns:a16="http://schemas.microsoft.com/office/drawing/2014/main" id="{244416DB-9DFA-3B41-142D-9313D0406F79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46" name="Rectangle 345">
                <a:extLst>
                  <a:ext uri="{FF2B5EF4-FFF2-40B4-BE49-F238E27FC236}">
                    <a16:creationId xmlns:a16="http://schemas.microsoft.com/office/drawing/2014/main" id="{3DB8FA70-7191-EC29-7505-0451E012A81C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47" name="Rectangle 346">
                <a:extLst>
                  <a:ext uri="{FF2B5EF4-FFF2-40B4-BE49-F238E27FC236}">
                    <a16:creationId xmlns:a16="http://schemas.microsoft.com/office/drawing/2014/main" id="{0EAF0996-08A0-AF09-C2F5-DC73959F0D25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F5CEC7E6-9D93-68EF-5026-B3800917C883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F421F923-294F-88BC-D65A-B4A33B03CD4B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4E02C50B-6370-B7D0-E8B5-01496A934BE3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18544EBB-D01E-8D1F-DAB8-0772ECF396DE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D0F15AF1-159E-EEF8-57E4-407C08BB1DB4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B65D984B-BBA8-2D73-A567-B46E6FFC77A4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4" name="Rectangle 353">
                <a:extLst>
                  <a:ext uri="{FF2B5EF4-FFF2-40B4-BE49-F238E27FC236}">
                    <a16:creationId xmlns:a16="http://schemas.microsoft.com/office/drawing/2014/main" id="{2CBC7BE7-6837-CB40-A796-2A482109E2B0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5" name="Rectangle 354">
                <a:extLst>
                  <a:ext uri="{FF2B5EF4-FFF2-40B4-BE49-F238E27FC236}">
                    <a16:creationId xmlns:a16="http://schemas.microsoft.com/office/drawing/2014/main" id="{45AFD2BE-970C-DF62-FE78-6AD132C1732D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37BAF257-2E33-D15B-A8EF-DE5DF802CBBE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35FF1040-B8C7-944A-9DBF-EFF4B293D8EE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45B41FE2-314D-B6B2-A39F-AAFBB5E689BB}"/>
                </a:ext>
              </a:extLst>
            </p:cNvPr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CF36663D-B165-732D-9203-4B1FDF112F5E}"/>
              </a:ext>
            </a:extLst>
          </p:cNvPr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BC2321DF-5E57-C2BF-7181-0BF2A0E894F8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6D5C05DC-22BD-BCAC-E930-B0B05E1D816E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0B723212-6CEC-E9C0-BF34-CE24E39AF8F7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DB5920F2-6DA8-D204-F080-83492469FD04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417B16C7-818B-3C3C-29DF-1A73C1E5B2E1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B7855664-F0FF-794F-FD2D-D00517394F4C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0CD186B3-5C67-B6BE-29B8-0B4E305ADC88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7A437662-5941-19A1-26E5-B5E79FC82C71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612EBAA1-BE52-DDFE-A7F5-F5BD874D2AFC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05BADDAC-65A9-8687-CC6C-3D154C2133CB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DDC206FD-294C-FF3F-462F-D9F10881FF4B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EC1B0437-EBF5-CA51-E047-3659787D82B3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482B42AE-F3ED-9B08-9D7A-EDC2B400F2BA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22FF8385-19CD-5918-5A0F-86E0A9B24B2B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57888316-8B78-0074-7799-656D43FDB313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5469C33A-8773-5E2C-33FB-1B8AB5C0463A}"/>
                </a:ext>
              </a:extLst>
            </p:cNvPr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86D6F8AC-9510-E53B-6B3E-965CC76FFAC9}"/>
              </a:ext>
            </a:extLst>
          </p:cNvPr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CC16715B-C8DE-CF5D-44B7-F559F46719C7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376" name="Group 375">
              <a:extLst>
                <a:ext uri="{FF2B5EF4-FFF2-40B4-BE49-F238E27FC236}">
                  <a16:creationId xmlns:a16="http://schemas.microsoft.com/office/drawing/2014/main" id="{7A07EC09-42B0-12B1-1227-AB3DFC835ADA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2C1E3B3A-66A6-2107-8D13-FD5D9DC37E57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2C600B6C-A2C1-D8DF-298D-EDE4C0129586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A4547305-FC46-DBC6-3524-0C46D9909CA3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B449D83C-10F7-0BCA-4785-D1143FBC06B9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7DF02C1A-9488-3490-849D-C28F78ED4F51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FB3EE33E-8281-03C6-BB4F-41ABF3082795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99662C24-D843-8A1C-6420-DE683FB308D8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1FE1E2D3-08E7-9B59-33C4-252B62FCD84F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CC7D1721-20B9-577C-1E3D-E28E99C6D419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187BACA7-6EC4-AD46-7339-6F71B4ECCA1D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9C6AAA52-CEF4-5452-6F0C-7E1AEC120B54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844D6891-98DB-5CAC-AA8D-122CFD3CDBC2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E35D2A0F-1FE7-7247-790C-0922C1C0D363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2ED1BB85-3C2C-BC38-940D-8B20D252445B}"/>
                </a:ext>
              </a:extLst>
            </p:cNvPr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D9AED119-C22B-AFCF-7C80-37F66654A695}"/>
              </a:ext>
            </a:extLst>
          </p:cNvPr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C9AE4F05-9388-4956-DFA9-2758716D37D1}"/>
                </a:ext>
              </a:extLst>
            </p:cNvPr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393" name="Group 392">
              <a:extLst>
                <a:ext uri="{FF2B5EF4-FFF2-40B4-BE49-F238E27FC236}">
                  <a16:creationId xmlns:a16="http://schemas.microsoft.com/office/drawing/2014/main" id="{CD461CD0-79BF-A117-6435-2393BD015815}"/>
                </a:ext>
              </a:extLst>
            </p:cNvPr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F6F29550-2E7A-7132-83E3-40CE390B387C}"/>
                  </a:ext>
                </a:extLst>
              </p:cNvPr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81800CF3-DA58-A52E-C9DF-63B586FAAEC7}"/>
                  </a:ext>
                </a:extLst>
              </p:cNvPr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736092E2-D486-8DEA-EE3A-CBB95BD8BDA4}"/>
                  </a:ext>
                </a:extLst>
              </p:cNvPr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05E09FCD-3575-A46F-82BB-CE7D199FDDC5}"/>
                  </a:ext>
                </a:extLst>
              </p:cNvPr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D055D8A6-EE92-8481-AFE6-4789B5ACF6F5}"/>
                  </a:ext>
                </a:extLst>
              </p:cNvPr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010CA07D-2915-29DF-503E-3D2557CA97F0}"/>
                  </a:ext>
                </a:extLst>
              </p:cNvPr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D3FDC6D6-AC9C-0082-4D2F-61ED3588351A}"/>
                  </a:ext>
                </a:extLst>
              </p:cNvPr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53391785-3201-4BB2-17D9-6DF8E6AB2241}"/>
                  </a:ext>
                </a:extLst>
              </p:cNvPr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00DDFAC9-4311-EF4D-8796-E9A390B89A30}"/>
                  </a:ext>
                </a:extLst>
              </p:cNvPr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A55B0134-7239-733C-B0F0-A79462957027}"/>
                  </a:ext>
                </a:extLst>
              </p:cNvPr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A42CFB70-3D68-1B89-D85F-837142ADA989}"/>
                  </a:ext>
                </a:extLst>
              </p:cNvPr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60A6CD42-AF5A-4075-B208-00EBFB260CB7}"/>
                  </a:ext>
                </a:extLst>
              </p:cNvPr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FDFC236F-66ED-E8E0-BFB1-2E643F935365}"/>
                </a:ext>
              </a:extLst>
            </p:cNvPr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395" name="TextBox 394">
              <a:extLst>
                <a:ext uri="{FF2B5EF4-FFF2-40B4-BE49-F238E27FC236}">
                  <a16:creationId xmlns:a16="http://schemas.microsoft.com/office/drawing/2014/main" id="{A9E3A26F-64E9-ADE5-49A5-60D4931C439A}"/>
                </a:ext>
              </a:extLst>
            </p:cNvPr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0" name="Picture 219">
            <a:extLst>
              <a:ext uri="{FF2B5EF4-FFF2-40B4-BE49-F238E27FC236}">
                <a16:creationId xmlns:a16="http://schemas.microsoft.com/office/drawing/2014/main" id="{D913C14D-300D-B3F5-A2F4-00D4302D43A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2979117" y="2938114"/>
            <a:ext cx="577123" cy="461665"/>
          </a:xfrm>
          <a:prstGeom prst="rect">
            <a:avLst/>
          </a:prstGeom>
          <a:solidFill>
            <a:srgbClr val="FF0000"/>
          </a:solidFill>
        </p:spPr>
      </p:pic>
      <p:grpSp>
        <p:nvGrpSpPr>
          <p:cNvPr id="214" name="Group 213">
            <a:extLst>
              <a:ext uri="{FF2B5EF4-FFF2-40B4-BE49-F238E27FC236}">
                <a16:creationId xmlns:a16="http://schemas.microsoft.com/office/drawing/2014/main" id="{0BFB4225-5370-789A-B178-79399647A2BF}"/>
              </a:ext>
            </a:extLst>
          </p:cNvPr>
          <p:cNvGrpSpPr/>
          <p:nvPr/>
        </p:nvGrpSpPr>
        <p:grpSpPr>
          <a:xfrm>
            <a:off x="-440270" y="728165"/>
            <a:ext cx="9419883" cy="1345327"/>
            <a:chOff x="333828" y="1584291"/>
            <a:chExt cx="11524343" cy="4847772"/>
          </a:xfrm>
        </p:grpSpPr>
        <p:pic>
          <p:nvPicPr>
            <p:cNvPr id="215" name="Picture 214">
              <a:extLst>
                <a:ext uri="{FF2B5EF4-FFF2-40B4-BE49-F238E27FC236}">
                  <a16:creationId xmlns:a16="http://schemas.microsoft.com/office/drawing/2014/main" id="{08EB7BDD-B13F-D3D1-5348-CB7129E36D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17" name="Picture 216">
              <a:extLst>
                <a:ext uri="{FF2B5EF4-FFF2-40B4-BE49-F238E27FC236}">
                  <a16:creationId xmlns:a16="http://schemas.microsoft.com/office/drawing/2014/main" id="{41135C4F-5032-3EBE-254C-495FA96661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218" name="TextBox 217">
            <a:extLst>
              <a:ext uri="{FF2B5EF4-FFF2-40B4-BE49-F238E27FC236}">
                <a16:creationId xmlns:a16="http://schemas.microsoft.com/office/drawing/2014/main" id="{97263974-862A-46A6-AF4C-2F9CD2E7A8F2}"/>
              </a:ext>
            </a:extLst>
          </p:cNvPr>
          <p:cNvSpPr txBox="1"/>
          <p:nvPr/>
        </p:nvSpPr>
        <p:spPr>
          <a:xfrm>
            <a:off x="779500" y="855338"/>
            <a:ext cx="708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Khẳng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định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sau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đây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đúng</a:t>
            </a:r>
            <a:endParaRPr lang="fr-FR" sz="28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3FCEC78-20CE-5D52-DD73-467B1BB5C3A4}"/>
                  </a:ext>
                </a:extLst>
              </p:cNvPr>
              <p:cNvSpPr/>
              <p:nvPr/>
            </p:nvSpPr>
            <p:spPr>
              <a:xfrm>
                <a:off x="541478" y="2356352"/>
                <a:ext cx="2954655" cy="749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vi-VN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vi-VN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vi-VN" sz="105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en-US" sz="105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78" y="2356352"/>
                <a:ext cx="2954655" cy="749116"/>
              </a:xfrm>
              <a:prstGeom prst="rect">
                <a:avLst/>
              </a:prstGeom>
              <a:blipFill>
                <a:blip r:embed="rId9"/>
                <a:stretch>
                  <a:fillRect l="-494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id="{6908E517-5DDB-D068-9830-F70B9009E44B}"/>
                  </a:ext>
                </a:extLst>
              </p:cNvPr>
              <p:cNvSpPr/>
              <p:nvPr/>
            </p:nvSpPr>
            <p:spPr>
              <a:xfrm>
                <a:off x="5711184" y="2427012"/>
                <a:ext cx="2954655" cy="666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</a:t>
                </a:r>
                <a:r>
                  <a:rPr lang="vi-VN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  </a:t>
                </a:r>
                <a:r>
                  <a:rPr lang="vi-VN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vi-VN" sz="105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en-US" sz="1050" dirty="0"/>
              </a:p>
            </p:txBody>
          </p:sp>
        </mc:Choice>
        <mc:Fallback xmlns="">
          <p:sp>
            <p:nvSpPr>
              <p:cNvPr id="408" name="Rectangle 4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184" y="2427012"/>
                <a:ext cx="2954655" cy="666914"/>
              </a:xfrm>
              <a:prstGeom prst="rect">
                <a:avLst/>
              </a:prstGeom>
              <a:blipFill>
                <a:blip r:embed="rId10"/>
                <a:stretch>
                  <a:fillRect l="-4948" t="-8182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id="{1C015F54-A2E7-D132-EA30-34A04BCA5018}"/>
                  </a:ext>
                </a:extLst>
              </p:cNvPr>
              <p:cNvSpPr/>
              <p:nvPr/>
            </p:nvSpPr>
            <p:spPr>
              <a:xfrm>
                <a:off x="619653" y="4155568"/>
                <a:ext cx="2954655" cy="666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vi-VN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vi-VN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vi-VN" sz="105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en-US" sz="1050" dirty="0"/>
              </a:p>
            </p:txBody>
          </p:sp>
        </mc:Choice>
        <mc:Fallback xmlns="">
          <p:sp>
            <p:nvSpPr>
              <p:cNvPr id="409" name="Rectangle 4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53" y="4155568"/>
                <a:ext cx="2954655" cy="666914"/>
              </a:xfrm>
              <a:prstGeom prst="rect">
                <a:avLst/>
              </a:prstGeom>
              <a:blipFill>
                <a:blip r:embed="rId11"/>
                <a:stretch>
                  <a:fillRect l="-4959" t="-8257" b="-14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" name="Rectangle 409">
            <a:extLst>
              <a:ext uri="{FF2B5EF4-FFF2-40B4-BE49-F238E27FC236}">
                <a16:creationId xmlns:a16="http://schemas.microsoft.com/office/drawing/2014/main" id="{0527D258-96FE-EC7B-7608-5A361096C035}"/>
              </a:ext>
            </a:extLst>
          </p:cNvPr>
          <p:cNvSpPr/>
          <p:nvPr/>
        </p:nvSpPr>
        <p:spPr>
          <a:xfrm>
            <a:off x="5794156" y="4180411"/>
            <a:ext cx="38779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D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Không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đáp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án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đúng</a:t>
            </a:r>
            <a:r>
              <a:rPr lang="vi-VN" sz="3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vi-VN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88478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8715" y="99768"/>
            <a:ext cx="404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b. </a:t>
            </a:r>
            <a:r>
              <a:rPr lang="en-US" sz="2000" b="1" dirty="0" err="1">
                <a:solidFill>
                  <a:srgbClr val="002060"/>
                </a:solidFill>
              </a:rPr>
              <a:t>Rút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gọn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về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phân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tối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giản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802779" y="544898"/>
            <a:ext cx="6032021" cy="1459552"/>
          </a:xfrm>
          <a:prstGeom prst="cloudCallout">
            <a:avLst>
              <a:gd name="adj1" fmla="val 52983"/>
              <a:gd name="adj2" fmla="val 47436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</a:rPr>
              <a:t>Em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hãy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nêu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lại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khái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niệm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về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phân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số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tối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giản</a:t>
            </a:r>
            <a:r>
              <a:rPr lang="en-US" sz="2000" dirty="0">
                <a:solidFill>
                  <a:srgbClr val="C00000"/>
                </a:solidFill>
              </a:rPr>
              <a:t>. </a:t>
            </a:r>
            <a:r>
              <a:rPr lang="en-US" sz="2000" dirty="0" err="1">
                <a:solidFill>
                  <a:srgbClr val="C00000"/>
                </a:solidFill>
              </a:rPr>
              <a:t>Lấy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ví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dụ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về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phân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số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tối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giản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chưa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tối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giản</a:t>
            </a:r>
            <a:endParaRPr lang="vi-VN" sz="20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7397" y="1412375"/>
            <a:ext cx="1276603" cy="13341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7917" y="2608067"/>
            <a:ext cx="8126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bước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rút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gọn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tối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</a:rPr>
              <a:t>Bước</a:t>
            </a:r>
            <a:r>
              <a:rPr lang="en-US" sz="2000" b="1" u="sng" dirty="0">
                <a:solidFill>
                  <a:srgbClr val="002060"/>
                </a:solidFill>
              </a:rPr>
              <a:t> 1: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ƯCLN </a:t>
            </a:r>
            <a:r>
              <a:rPr lang="en-US" sz="2000" dirty="0" err="1">
                <a:solidFill>
                  <a:srgbClr val="002060"/>
                </a:solidFill>
              </a:rPr>
              <a:t>của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mẫu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sau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khi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đã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bỏ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dấu</a:t>
            </a:r>
            <a:r>
              <a:rPr lang="en-US" sz="2000" dirty="0">
                <a:solidFill>
                  <a:srgbClr val="002060"/>
                </a:solidFill>
              </a:rPr>
              <a:t> “-”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</a:rPr>
              <a:t>Bước</a:t>
            </a:r>
            <a:r>
              <a:rPr lang="en-US" sz="2000" b="1" u="sng" dirty="0">
                <a:solidFill>
                  <a:srgbClr val="002060"/>
                </a:solidFill>
              </a:rPr>
              <a:t> 2: </a:t>
            </a:r>
            <a:r>
              <a:rPr lang="en-US" sz="2000" dirty="0">
                <a:solidFill>
                  <a:srgbClr val="002060"/>
                </a:solidFill>
              </a:rPr>
              <a:t>Chia </a:t>
            </a:r>
            <a:r>
              <a:rPr lang="en-US" sz="2000" dirty="0" err="1">
                <a:solidFill>
                  <a:srgbClr val="002060"/>
                </a:solidFill>
              </a:rPr>
              <a:t>cả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mẫu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cho</a:t>
            </a:r>
            <a:r>
              <a:rPr lang="en-US" sz="2000" dirty="0">
                <a:solidFill>
                  <a:srgbClr val="002060"/>
                </a:solidFill>
              </a:rPr>
              <a:t> ƯCLN </a:t>
            </a:r>
            <a:r>
              <a:rPr lang="en-US" sz="2000" dirty="0" err="1">
                <a:solidFill>
                  <a:srgbClr val="002060"/>
                </a:solidFill>
              </a:rPr>
              <a:t>vừa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được</a:t>
            </a:r>
            <a:r>
              <a:rPr lang="en-US" sz="2000" dirty="0">
                <a:solidFill>
                  <a:srgbClr val="002060"/>
                </a:solidFill>
              </a:rPr>
              <a:t>, ta </a:t>
            </a: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phân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tối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giản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cần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706109" y="1981721"/>
            <a:ext cx="3804095" cy="1390918"/>
          </a:xfrm>
          <a:prstGeom prst="cloudCallout">
            <a:avLst>
              <a:gd name="adj1" fmla="val 82310"/>
              <a:gd name="adj2" fmla="val -3636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 err="1">
                <a:solidFill>
                  <a:srgbClr val="C00000"/>
                </a:solidFill>
              </a:rPr>
              <a:t>Nêu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lại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các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bước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rút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gọn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phân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số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với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tử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và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mẫu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số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là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số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tự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nhiên</a:t>
            </a:r>
            <a:r>
              <a:rPr lang="en-US" sz="1800" dirty="0">
                <a:solidFill>
                  <a:srgbClr val="C00000"/>
                </a:solidFill>
              </a:rPr>
              <a:t>. </a:t>
            </a:r>
            <a:endParaRPr lang="vi-VN" sz="1800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4618" y="1739220"/>
            <a:ext cx="1276603" cy="1334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14280" y="852553"/>
                <a:ext cx="5954148" cy="980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2000" b="1" u="sng" dirty="0"/>
                  <a:t>Ví dụ: </a:t>
                </a:r>
                <a:r>
                  <a:rPr lang="nl-NL" sz="2000" dirty="0"/>
                  <a:t>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000" dirty="0"/>
                  <a:t> 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000" dirty="0"/>
                  <a:t> ;... là các phân số tối giản.</a:t>
                </a:r>
                <a:endParaRPr lang="en-US" sz="2000" dirty="0"/>
              </a:p>
              <a:p>
                <a:pPr algn="just"/>
                <a:r>
                  <a:rPr lang="nl-NL" sz="2000" dirty="0"/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nl-NL" sz="2000" dirty="0"/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000" dirty="0"/>
                  <a:t> ; ... là các phân số chưa tối giản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280" y="852553"/>
                <a:ext cx="5954148" cy="980718"/>
              </a:xfrm>
              <a:prstGeom prst="rect">
                <a:avLst/>
              </a:prstGeom>
              <a:blipFill>
                <a:blip r:embed="rId4"/>
                <a:stretch>
                  <a:fillRect l="-1127" r="-1127" b="-31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85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  <p:bldP spid="9" grpId="0" uiExpand="1" build="allAtOnce"/>
      <p:bldP spid="10" grpId="0" animBg="1"/>
      <p:bldP spid="10" grpId="1" animBg="1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3411" y="224287"/>
            <a:ext cx="2314960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Thực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hành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3792" y="201490"/>
            <a:ext cx="679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Rút</a:t>
            </a:r>
            <a:r>
              <a:rPr lang="en-US" sz="2400" dirty="0"/>
              <a:t> </a:t>
            </a:r>
            <a:r>
              <a:rPr lang="en-US" sz="2400" dirty="0" err="1"/>
              <a:t>gọn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tối</a:t>
            </a:r>
            <a:r>
              <a:rPr lang="en-US" sz="2400" dirty="0"/>
              <a:t> </a:t>
            </a:r>
            <a:r>
              <a:rPr lang="en-US" sz="2400" dirty="0" err="1"/>
              <a:t>giản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92451" y="803976"/>
                <a:ext cx="167352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451" y="803976"/>
                <a:ext cx="1673523" cy="613886"/>
              </a:xfrm>
              <a:prstGeom prst="rect">
                <a:avLst/>
              </a:prstGeom>
              <a:blipFill>
                <a:blip r:embed="rId2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21958" y="743017"/>
                <a:ext cx="167352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958" y="743017"/>
                <a:ext cx="1673523" cy="613886"/>
              </a:xfrm>
              <a:prstGeom prst="rect">
                <a:avLst/>
              </a:prstGeom>
              <a:blipFill>
                <a:blip r:embed="rId3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A28E70D-4A76-679C-A5C4-5A10A75A48F5}"/>
              </a:ext>
            </a:extLst>
          </p:cNvPr>
          <p:cNvSpPr txBox="1"/>
          <p:nvPr/>
        </p:nvSpPr>
        <p:spPr>
          <a:xfrm>
            <a:off x="837687" y="1374760"/>
            <a:ext cx="4607892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</a:rPr>
              <a:t>Bước</a:t>
            </a:r>
            <a:r>
              <a:rPr lang="en-US" sz="2000" b="1" u="sng" dirty="0">
                <a:solidFill>
                  <a:srgbClr val="002060"/>
                </a:solidFill>
              </a:rPr>
              <a:t> 1: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ƯCLN </a:t>
            </a:r>
            <a:r>
              <a:rPr lang="en-US" sz="2000" dirty="0" err="1">
                <a:solidFill>
                  <a:srgbClr val="002060"/>
                </a:solidFill>
              </a:rPr>
              <a:t>của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mẫu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sau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khi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đã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bỏ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dấu</a:t>
            </a:r>
            <a:r>
              <a:rPr lang="en-US" sz="2000" dirty="0">
                <a:solidFill>
                  <a:srgbClr val="002060"/>
                </a:solidFill>
              </a:rPr>
              <a:t> “-”</a:t>
            </a:r>
          </a:p>
          <a:p>
            <a:pPr>
              <a:lnSpc>
                <a:spcPct val="150000"/>
              </a:lnSpc>
            </a:pPr>
            <a:endParaRPr lang="en-US" sz="2000" b="1" u="sng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</a:rPr>
              <a:t>Bước</a:t>
            </a:r>
            <a:r>
              <a:rPr lang="en-US" sz="2000" b="1" u="sng" dirty="0">
                <a:solidFill>
                  <a:srgbClr val="002060"/>
                </a:solidFill>
              </a:rPr>
              <a:t> 2: </a:t>
            </a:r>
            <a:r>
              <a:rPr lang="en-US" sz="2000" dirty="0">
                <a:solidFill>
                  <a:srgbClr val="002060"/>
                </a:solidFill>
              </a:rPr>
              <a:t>Chia </a:t>
            </a:r>
            <a:r>
              <a:rPr lang="en-US" sz="2000" dirty="0" err="1">
                <a:solidFill>
                  <a:srgbClr val="002060"/>
                </a:solidFill>
              </a:rPr>
              <a:t>cả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tử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mẫu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cho</a:t>
            </a:r>
            <a:r>
              <a:rPr lang="en-US" sz="2000" dirty="0">
                <a:solidFill>
                  <a:srgbClr val="002060"/>
                </a:solidFill>
              </a:rPr>
              <a:t> ƯCLN </a:t>
            </a:r>
            <a:r>
              <a:rPr lang="en-US" sz="2000" dirty="0" err="1">
                <a:solidFill>
                  <a:srgbClr val="002060"/>
                </a:solidFill>
              </a:rPr>
              <a:t>vừa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được</a:t>
            </a:r>
            <a:r>
              <a:rPr lang="en-US" sz="2000" dirty="0">
                <a:solidFill>
                  <a:srgbClr val="002060"/>
                </a:solidFill>
              </a:rPr>
              <a:t>, ta </a:t>
            </a: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phân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tối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giản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cần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A88CB1-666E-590B-67F9-594C3C511A38}"/>
              </a:ext>
            </a:extLst>
          </p:cNvPr>
          <p:cNvCxnSpPr>
            <a:cxnSpLocks/>
          </p:cNvCxnSpPr>
          <p:nvPr/>
        </p:nvCxnSpPr>
        <p:spPr>
          <a:xfrm>
            <a:off x="5445579" y="1463963"/>
            <a:ext cx="0" cy="260185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C9F910-CE9B-0CBD-DDD0-070D4ED0A44A}"/>
                  </a:ext>
                </a:extLst>
              </p:cNvPr>
              <p:cNvSpPr txBox="1"/>
              <p:nvPr/>
            </p:nvSpPr>
            <p:spPr>
              <a:xfrm>
                <a:off x="5621958" y="1356903"/>
                <a:ext cx="4607892" cy="2841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u="sng" dirty="0">
                    <a:solidFill>
                      <a:srgbClr val="002060"/>
                    </a:solidFill>
                  </a:rPr>
                  <a:t>Bước 1: </a:t>
                </a:r>
                <a:r>
                  <a:rPr lang="en-US" sz="2000" b="1" dirty="0">
                    <a:solidFill>
                      <a:srgbClr val="002060"/>
                    </a:solidFill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</a:rPr>
                  <a:t>12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→1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; -15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→15</m:t>
                    </m:r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latin typeface="+mn-lt"/>
                  </a:rPr>
                  <a:t>ƯCLN (12, 15) = 3</a:t>
                </a:r>
                <a:endParaRPr lang="en-US" sz="2000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b="1" u="sng" dirty="0" err="1">
                    <a:solidFill>
                      <a:srgbClr val="002060"/>
                    </a:solidFill>
                  </a:rPr>
                  <a:t>Bước</a:t>
                </a:r>
                <a:r>
                  <a:rPr lang="en-US" sz="2000" b="1" u="sng" dirty="0">
                    <a:solidFill>
                      <a:srgbClr val="002060"/>
                    </a:solidFill>
                  </a:rPr>
                  <a:t> 2: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: 3</m:t>
                        </m:r>
                      </m:num>
                      <m:den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−15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: 3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endParaRPr lang="en-US" sz="2800" b="1" u="sng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C9F910-CE9B-0CBD-DDD0-070D4ED0A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958" y="1356903"/>
                <a:ext cx="4607892" cy="2841034"/>
              </a:xfrm>
              <a:prstGeom prst="rect">
                <a:avLst/>
              </a:prstGeom>
              <a:blipFill>
                <a:blip r:embed="rId4"/>
                <a:stretch>
                  <a:fillRect l="-1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D61432-CEC9-6BB3-3B7C-90580E3F1512}"/>
                  </a:ext>
                </a:extLst>
              </p:cNvPr>
              <p:cNvSpPr txBox="1"/>
              <p:nvPr/>
            </p:nvSpPr>
            <p:spPr>
              <a:xfrm>
                <a:off x="983411" y="4269283"/>
                <a:ext cx="7280695" cy="734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ƯCLN (24, 36) = 12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−24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: 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   : 12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endParaRPr lang="vi-VN" sz="240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3D61432-CEC9-6BB3-3B7C-90580E3F1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11" y="4269283"/>
                <a:ext cx="7280695" cy="734625"/>
              </a:xfrm>
              <a:prstGeom prst="rect">
                <a:avLst/>
              </a:prstGeom>
              <a:blipFill>
                <a:blip r:embed="rId5"/>
                <a:stretch>
                  <a:fillRect l="-125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10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B209B-72A1-0EC6-3384-3E043F866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2DAE02C-03DA-0D76-14E2-CDCC1ED605AA}"/>
              </a:ext>
            </a:extLst>
          </p:cNvPr>
          <p:cNvSpPr/>
          <p:nvPr/>
        </p:nvSpPr>
        <p:spPr>
          <a:xfrm>
            <a:off x="966159" y="315783"/>
            <a:ext cx="1328468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Bài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tập</a:t>
            </a:r>
            <a:r>
              <a:rPr lang="en-US" sz="2000" b="1" dirty="0">
                <a:solidFill>
                  <a:srgbClr val="002060"/>
                </a:solidFill>
              </a:rPr>
              <a:t> 2</a:t>
            </a:r>
            <a:endParaRPr lang="vi-VN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E0DB8A-FB6F-3C7F-F3C1-0BD2E75F6D93}"/>
                  </a:ext>
                </a:extLst>
              </p:cNvPr>
              <p:cNvSpPr txBox="1"/>
              <p:nvPr/>
            </p:nvSpPr>
            <p:spPr>
              <a:xfrm>
                <a:off x="523903" y="837956"/>
                <a:ext cx="6728602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a)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gọn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−21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39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về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giản</a:t>
                </a:r>
                <a:r>
                  <a:rPr lang="en-US" sz="2000" dirty="0"/>
                  <a:t>.</a:t>
                </a:r>
                <a:endParaRPr lang="vi-VN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E0DB8A-FB6F-3C7F-F3C1-0BD2E75F6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03" y="837956"/>
                <a:ext cx="6728602" cy="529504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D4A19A-F5F9-383C-E3E9-B969FD14B6C2}"/>
                  </a:ext>
                </a:extLst>
              </p:cNvPr>
              <p:cNvSpPr txBox="1"/>
              <p:nvPr/>
            </p:nvSpPr>
            <p:spPr>
              <a:xfrm>
                <a:off x="1173190" y="1230447"/>
                <a:ext cx="7693223" cy="101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mà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mẫu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chữ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.</a:t>
                </a:r>
                <a:endParaRPr lang="vi-VN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D4A19A-F5F9-383C-E3E9-B969FD14B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190" y="1230447"/>
                <a:ext cx="7693223" cy="1019125"/>
              </a:xfrm>
              <a:prstGeom prst="rect">
                <a:avLst/>
              </a:prstGeom>
              <a:blipFill>
                <a:blip r:embed="rId3"/>
                <a:stretch>
                  <a:fillRect l="-792" r="-872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F560ED3-72CD-52A7-F32B-C803CDC83CCE}"/>
                  </a:ext>
                </a:extLst>
              </p:cNvPr>
              <p:cNvSpPr txBox="1"/>
              <p:nvPr/>
            </p:nvSpPr>
            <p:spPr>
              <a:xfrm>
                <a:off x="1173190" y="2148836"/>
                <a:ext cx="7487728" cy="101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39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mà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mẫu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chữ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.</a:t>
                </a:r>
                <a:endParaRPr lang="vi-VN" sz="2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F560ED3-72CD-52A7-F32B-C803CDC83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190" y="2148836"/>
                <a:ext cx="7487728" cy="1019125"/>
              </a:xfrm>
              <a:prstGeom prst="rect">
                <a:avLst/>
              </a:prstGeom>
              <a:blipFill>
                <a:blip r:embed="rId4"/>
                <a:stretch>
                  <a:fillRect l="-814" r="-814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3720226D-EDB1-B564-1548-6CED56A25506}"/>
              </a:ext>
            </a:extLst>
          </p:cNvPr>
          <p:cNvSpPr/>
          <p:nvPr/>
        </p:nvSpPr>
        <p:spPr>
          <a:xfrm>
            <a:off x="6213022" y="404024"/>
            <a:ext cx="2643414" cy="3197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 4</a:t>
            </a:r>
            <a:endParaRPr lang="vi-VN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059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2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482A8-E404-1474-6134-0EDC6F329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17A01B-9DB9-7193-E80B-12B8996F53F3}"/>
              </a:ext>
            </a:extLst>
          </p:cNvPr>
          <p:cNvSpPr/>
          <p:nvPr/>
        </p:nvSpPr>
        <p:spPr>
          <a:xfrm>
            <a:off x="966159" y="315788"/>
            <a:ext cx="1328468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Bài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tập</a:t>
            </a:r>
            <a:r>
              <a:rPr lang="en-US" sz="2000" b="1" dirty="0">
                <a:solidFill>
                  <a:srgbClr val="002060"/>
                </a:solidFill>
              </a:rPr>
              <a:t> 2</a:t>
            </a:r>
            <a:endParaRPr lang="vi-VN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14C0FE-A3CC-412F-DCD0-F8DAFB56A5C1}"/>
                  </a:ext>
                </a:extLst>
              </p:cNvPr>
              <p:cNvSpPr txBox="1"/>
              <p:nvPr/>
            </p:nvSpPr>
            <p:spPr>
              <a:xfrm>
                <a:off x="679024" y="977631"/>
                <a:ext cx="6728602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a)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gọn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39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về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giản</a:t>
                </a:r>
                <a:r>
                  <a:rPr lang="en-US" sz="2000" dirty="0"/>
                  <a:t>.</a:t>
                </a:r>
                <a:endParaRPr lang="vi-VN" sz="20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14C0FE-A3CC-412F-DCD0-F8DAFB56A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24" y="977631"/>
                <a:ext cx="6728602" cy="616964"/>
              </a:xfrm>
              <a:prstGeom prst="rect">
                <a:avLst/>
              </a:prstGeom>
              <a:blipFill>
                <a:blip r:embed="rId2"/>
                <a:stretch>
                  <a:fillRect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FADB6F-C56E-4455-606D-656F237EF081}"/>
                  </a:ext>
                </a:extLst>
              </p:cNvPr>
              <p:cNvSpPr txBox="1"/>
              <p:nvPr/>
            </p:nvSpPr>
            <p:spPr>
              <a:xfrm>
                <a:off x="1630393" y="2230479"/>
                <a:ext cx="728069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effectLst/>
                    <a:latin typeface="+mn-lt"/>
                  </a:rPr>
                  <a:t> </a:t>
                </a:r>
                <a:r>
                  <a:rPr lang="en-US" sz="20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ƯCLN (2, 6) = 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effectLst/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 :2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−6 :2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+mn-lt"/>
                  </a:rPr>
                  <a:t>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FADB6F-C56E-4455-606D-656F237EF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393" y="2230479"/>
                <a:ext cx="7280695" cy="704295"/>
              </a:xfrm>
              <a:prstGeom prst="rect">
                <a:avLst/>
              </a:prstGeom>
              <a:blipFill>
                <a:blip r:embed="rId3"/>
                <a:stretch>
                  <a:fillRect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2C7BE9-445A-1B2A-D099-815FAA1B8F0D}"/>
                  </a:ext>
                </a:extLst>
              </p:cNvPr>
              <p:cNvSpPr txBox="1"/>
              <p:nvPr/>
            </p:nvSpPr>
            <p:spPr>
              <a:xfrm>
                <a:off x="1695708" y="3060713"/>
                <a:ext cx="7280695" cy="703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ƯCLN (21,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39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effectLst/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39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−21 :3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39:3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+mn-lt"/>
                  </a:rPr>
                  <a:t>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2C7BE9-445A-1B2A-D099-815FAA1B8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708" y="3060713"/>
                <a:ext cx="7280695" cy="703911"/>
              </a:xfrm>
              <a:prstGeom prst="rect">
                <a:avLst/>
              </a:prstGeom>
              <a:blipFill>
                <a:blip r:embed="rId4"/>
                <a:stretch>
                  <a:fillRect l="-837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B8C28E1-305E-A70E-E32A-38D9D3B3CFC7}"/>
              </a:ext>
            </a:extLst>
          </p:cNvPr>
          <p:cNvSpPr txBox="1"/>
          <p:nvPr/>
        </p:nvSpPr>
        <p:spPr>
          <a:xfrm>
            <a:off x="4446492" y="1648400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1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99B87-E930-3610-8331-8A0DCE6F5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838AB8-6046-F5A0-5FE4-06BAA61823D0}"/>
              </a:ext>
            </a:extLst>
          </p:cNvPr>
          <p:cNvSpPr/>
          <p:nvPr/>
        </p:nvSpPr>
        <p:spPr>
          <a:xfrm>
            <a:off x="966159" y="258640"/>
            <a:ext cx="1328468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Bài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tập</a:t>
            </a:r>
            <a:r>
              <a:rPr lang="en-US" sz="2000" b="1" dirty="0">
                <a:solidFill>
                  <a:srgbClr val="002060"/>
                </a:solidFill>
              </a:rPr>
              <a:t> 2</a:t>
            </a:r>
            <a:endParaRPr lang="vi-VN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ED8D93-22BF-E167-80A3-5F09FADE2F7A}"/>
                  </a:ext>
                </a:extLst>
              </p:cNvPr>
              <p:cNvSpPr txBox="1"/>
              <p:nvPr/>
            </p:nvSpPr>
            <p:spPr>
              <a:xfrm>
                <a:off x="1163213" y="1042676"/>
                <a:ext cx="7693223" cy="1132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mà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mẫu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chữ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.</a:t>
                </a:r>
                <a:endParaRPr lang="vi-VN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ED8D93-22BF-E167-80A3-5F09FADE2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213" y="1042676"/>
                <a:ext cx="7693223" cy="1132874"/>
              </a:xfrm>
              <a:prstGeom prst="rect">
                <a:avLst/>
              </a:prstGeom>
              <a:blipFill>
                <a:blip r:embed="rId2"/>
                <a:stretch>
                  <a:fillRect l="-872" r="-792" b="-9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8820CB6-C03F-3046-A407-452BA12C0A36}"/>
              </a:ext>
            </a:extLst>
          </p:cNvPr>
          <p:cNvSpPr txBox="1"/>
          <p:nvPr/>
        </p:nvSpPr>
        <p:spPr>
          <a:xfrm>
            <a:off x="4349657" y="2025556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262DB4-06AF-EB77-0D11-D9014E22F221}"/>
              </a:ext>
            </a:extLst>
          </p:cNvPr>
          <p:cNvSpPr txBox="1"/>
          <p:nvPr/>
        </p:nvSpPr>
        <p:spPr>
          <a:xfrm>
            <a:off x="1274804" y="2345765"/>
            <a:ext cx="7280695" cy="52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6CA36F-E9B7-98F5-6AB1-048FFE2BB45F}"/>
                  </a:ext>
                </a:extLst>
              </p:cNvPr>
              <p:cNvSpPr txBox="1"/>
              <p:nvPr/>
            </p:nvSpPr>
            <p:spPr>
              <a:xfrm>
                <a:off x="2294627" y="3154296"/>
                <a:ext cx="5711709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ffectLst/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6CA36F-E9B7-98F5-6AB1-048FFE2BB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627" y="3154296"/>
                <a:ext cx="5711709" cy="714683"/>
              </a:xfrm>
              <a:prstGeom prst="rect">
                <a:avLst/>
              </a:prstGeom>
              <a:blipFill>
                <a:blip r:embed="rId3"/>
                <a:stretch>
                  <a:fillRect b="-7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73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A15E6-11ED-F92C-E356-506218737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ECDBE0-87D7-BEBD-AC98-FAE9FE320977}"/>
              </a:ext>
            </a:extLst>
          </p:cNvPr>
          <p:cNvSpPr/>
          <p:nvPr/>
        </p:nvSpPr>
        <p:spPr>
          <a:xfrm>
            <a:off x="966159" y="103519"/>
            <a:ext cx="1328468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Bài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tập</a:t>
            </a:r>
            <a:r>
              <a:rPr lang="en-US" sz="2000" b="1" dirty="0">
                <a:solidFill>
                  <a:srgbClr val="002060"/>
                </a:solidFill>
              </a:rPr>
              <a:t> 2</a:t>
            </a:r>
            <a:endParaRPr lang="vi-VN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E4132F-0957-C642-66C5-51B94DD368C8}"/>
                  </a:ext>
                </a:extLst>
              </p:cNvPr>
              <p:cNvSpPr txBox="1"/>
              <p:nvPr/>
            </p:nvSpPr>
            <p:spPr>
              <a:xfrm>
                <a:off x="966159" y="777244"/>
                <a:ext cx="7802284" cy="1132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39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000" dirty="0" err="1"/>
                  <a:t>mà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mẫu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chữ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.</a:t>
                </a:r>
                <a:endParaRPr lang="vi-VN" sz="2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E4132F-0957-C642-66C5-51B94DD36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159" y="777244"/>
                <a:ext cx="7802284" cy="1132361"/>
              </a:xfrm>
              <a:prstGeom prst="rect">
                <a:avLst/>
              </a:prstGeom>
              <a:blipFill>
                <a:blip r:embed="rId2"/>
                <a:stretch>
                  <a:fillRect l="-781" r="-859" b="-8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25AD3D-6EDF-6F1F-A622-FBDCD888BD58}"/>
                  </a:ext>
                </a:extLst>
              </p:cNvPr>
              <p:cNvSpPr txBox="1"/>
              <p:nvPr/>
            </p:nvSpPr>
            <p:spPr>
              <a:xfrm>
                <a:off x="1211088" y="2367613"/>
                <a:ext cx="8275812" cy="2700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39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13</m:t>
                        </m:r>
                      </m:den>
                    </m:f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−7 .  2</m:t>
                        </m:r>
                      </m:num>
                      <m:den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13 . 2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−14</m:t>
                        </m:r>
                      </m:num>
                      <m:den>
                        <m:r>
                          <a:rPr lang="en-US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effectLst/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13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−7 .  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13 .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;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13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−7 .  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13 .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13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−7 .  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13 .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num>
                      <m:den>
                        <m:r>
                          <a:rPr lang="en-US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78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13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−7 .  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13 .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49</m:t>
                        </m:r>
                      </m:num>
                      <m:den>
                        <m:r>
                          <a:rPr lang="en-US" sz="28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;</a:t>
                </a:r>
              </a:p>
              <a:p>
                <a:pPr>
                  <a:lnSpc>
                    <a:spcPct val="130000"/>
                  </a:lnSpc>
                </a:pPr>
                <a:endParaRPr lang="vi-VN" sz="2800" b="1" dirty="0">
                  <a:solidFill>
                    <a:srgbClr val="C00000"/>
                  </a:solidFill>
                  <a:effectLst/>
                  <a:latin typeface="+mn-l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25AD3D-6EDF-6F1F-A622-FBDCD888B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088" y="2367613"/>
                <a:ext cx="8275812" cy="2700739"/>
              </a:xfrm>
              <a:prstGeom prst="rect">
                <a:avLst/>
              </a:prstGeom>
              <a:blipFill>
                <a:blip r:embed="rId3"/>
                <a:stretch>
                  <a:fillRect l="-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BDD87E3-563C-792A-0971-05D7C5B4B6C8}"/>
              </a:ext>
            </a:extLst>
          </p:cNvPr>
          <p:cNvSpPr txBox="1"/>
          <p:nvPr/>
        </p:nvSpPr>
        <p:spPr>
          <a:xfrm>
            <a:off x="4524746" y="1975292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002060"/>
                </a:solidFill>
              </a:rPr>
              <a:t>Giải</a:t>
            </a:r>
            <a:r>
              <a:rPr lang="en-US" sz="2000" b="1" u="sng" dirty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9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ld Texture Backgroun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50373" y="1188218"/>
            <a:ext cx="8643257" cy="3635829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1408778" y="2062077"/>
            <a:ext cx="6326444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95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Sau khi nghe câu hỏi, thí sinh có 10 giây để đưa ra câu trả lời. </a:t>
            </a:r>
            <a:r>
              <a:rPr lang="en-US" sz="195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Sau</a:t>
            </a:r>
            <a:r>
              <a:rPr lang="vi-VN" sz="195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10 giây, thí sinh sẽ giơ câu trả lời. Nếu câu trả lời đúng, thí sinh có thể ở lại khu vực thi</a:t>
            </a:r>
            <a:r>
              <a:rPr lang="en-US" sz="195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đấu</a:t>
            </a:r>
            <a:r>
              <a:rPr lang="vi-VN" sz="195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 Nếu câu trả lời sai, thí sinh sẽ bị loại khỏi khu vực thi</a:t>
            </a:r>
            <a:r>
              <a:rPr lang="en-US" sz="195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đấu</a:t>
            </a:r>
            <a:r>
              <a:rPr lang="vi-VN" sz="195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 Thí sinh vượt qua tất cả các câu hỏi sẽ là người chiến thắng.</a:t>
            </a:r>
            <a:endParaRPr lang="fr-FR" sz="195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1183" y="639250"/>
            <a:ext cx="4182555" cy="60016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33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Rung</a:t>
            </a:r>
            <a:r>
              <a:rPr lang="fr-FR" sz="33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33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chuông</a:t>
            </a:r>
            <a:r>
              <a:rPr lang="fr-FR" sz="33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33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vàng</a:t>
            </a:r>
            <a:endParaRPr lang="fr-FR" sz="3300" b="1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00" y="268409"/>
            <a:ext cx="2041072" cy="204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6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3" name="Google Shape;3303;p67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3304" name="Google Shape;3304;p67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67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67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7" name="Google Shape;3307;p6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n-lt"/>
              </a:rPr>
              <a:t>HƯỚNG DẪN VỀ NHÀ</a:t>
            </a:r>
            <a:endParaRPr sz="3200" dirty="0">
              <a:latin typeface="+mn-lt"/>
            </a:endParaRPr>
          </a:p>
        </p:txBody>
      </p:sp>
      <p:sp>
        <p:nvSpPr>
          <p:cNvPr id="3310" name="Google Shape;3310;p67"/>
          <p:cNvSpPr/>
          <p:nvPr/>
        </p:nvSpPr>
        <p:spPr>
          <a:xfrm>
            <a:off x="1219573" y="1517428"/>
            <a:ext cx="7605126" cy="10990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67"/>
          <p:cNvSpPr txBox="1"/>
          <p:nvPr/>
        </p:nvSpPr>
        <p:spPr>
          <a:xfrm flipH="1">
            <a:off x="1416913" y="1773139"/>
            <a:ext cx="7407785" cy="112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1. </a:t>
            </a:r>
            <a:r>
              <a:rPr lang="en-GB" sz="2400" dirty="0" err="1">
                <a:latin typeface="+mn-lt"/>
                <a:ea typeface="Odibee Sans"/>
              </a:rPr>
              <a:t>Ôn</a:t>
            </a:r>
            <a:r>
              <a:rPr lang="en-GB" sz="2400" dirty="0">
                <a:latin typeface="+mn-lt"/>
                <a:ea typeface="Odibee Sans"/>
              </a:rPr>
              <a:t> </a:t>
            </a:r>
            <a:r>
              <a:rPr lang="en-GB" sz="2400" dirty="0" err="1">
                <a:latin typeface="+mn-lt"/>
                <a:ea typeface="Odibee Sans"/>
              </a:rPr>
              <a:t>tập</a:t>
            </a:r>
            <a:r>
              <a:rPr lang="en-GB" sz="2400" dirty="0">
                <a:latin typeface="+mn-lt"/>
                <a:ea typeface="Odibee Sans"/>
              </a:rPr>
              <a:t> </a:t>
            </a:r>
            <a:r>
              <a:rPr lang="en-GB" sz="2400" dirty="0" err="1">
                <a:latin typeface="+mn-lt"/>
                <a:ea typeface="Odibee Sans"/>
              </a:rPr>
              <a:t>tính</a:t>
            </a:r>
            <a:r>
              <a:rPr lang="en-GB" sz="2400" dirty="0">
                <a:latin typeface="+mn-lt"/>
                <a:ea typeface="Odibee Sans"/>
              </a:rPr>
              <a:t> </a:t>
            </a:r>
            <a:r>
              <a:rPr lang="en-GB" sz="2400" dirty="0" err="1">
                <a:latin typeface="+mn-lt"/>
                <a:ea typeface="Odibee Sans"/>
              </a:rPr>
              <a:t>chất</a:t>
            </a:r>
            <a:r>
              <a:rPr lang="en-GB" sz="2400" dirty="0">
                <a:latin typeface="+mn-lt"/>
                <a:ea typeface="Odibee Sans"/>
              </a:rPr>
              <a:t> </a:t>
            </a:r>
            <a:r>
              <a:rPr lang="en-GB" sz="2400" dirty="0" err="1">
                <a:latin typeface="+mn-lt"/>
                <a:ea typeface="Odibee Sans"/>
              </a:rPr>
              <a:t>cơ</a:t>
            </a:r>
            <a:r>
              <a:rPr lang="en-GB" sz="2400" dirty="0">
                <a:latin typeface="+mn-lt"/>
                <a:ea typeface="Odibee Sans"/>
              </a:rPr>
              <a:t> </a:t>
            </a:r>
            <a:r>
              <a:rPr lang="en-GB" sz="2400" dirty="0" err="1">
                <a:latin typeface="+mn-lt"/>
                <a:ea typeface="Odibee Sans"/>
              </a:rPr>
              <a:t>bản</a:t>
            </a:r>
            <a:r>
              <a:rPr lang="en-GB" sz="2400" dirty="0">
                <a:latin typeface="+mn-lt"/>
                <a:ea typeface="Odibee Sans"/>
              </a:rPr>
              <a:t> </a:t>
            </a:r>
            <a:r>
              <a:rPr lang="en-GB" sz="2400" dirty="0" err="1">
                <a:latin typeface="+mn-lt"/>
                <a:ea typeface="Odibee Sans"/>
              </a:rPr>
              <a:t>của</a:t>
            </a:r>
            <a:r>
              <a:rPr lang="en-GB" sz="2400" dirty="0">
                <a:latin typeface="+mn-lt"/>
                <a:ea typeface="Odibee Sans"/>
              </a:rPr>
              <a:t> </a:t>
            </a:r>
            <a:r>
              <a:rPr lang="en-GB" sz="2400" dirty="0" err="1">
                <a:latin typeface="+mn-lt"/>
                <a:ea typeface="Odibee Sans"/>
              </a:rPr>
              <a:t>phân</a:t>
            </a:r>
            <a:r>
              <a:rPr lang="en-GB" sz="2400" dirty="0">
                <a:latin typeface="+mn-lt"/>
                <a:ea typeface="Odibee Sans"/>
              </a:rPr>
              <a:t> </a:t>
            </a:r>
            <a:r>
              <a:rPr lang="en-GB" sz="2400" dirty="0" err="1">
                <a:latin typeface="+mn-lt"/>
                <a:ea typeface="Odibee Sans"/>
              </a:rPr>
              <a:t>số</a:t>
            </a:r>
            <a:r>
              <a:rPr lang="en-GB" sz="2400" dirty="0">
                <a:latin typeface="+mn-lt"/>
                <a:ea typeface="Odibee Sans"/>
              </a:rPr>
              <a:t>,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bước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rút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gọn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về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phân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số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tối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giản</a:t>
            </a:r>
            <a:endParaRPr lang="en-US" sz="2400" dirty="0">
              <a:latin typeface="+mn-lt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313" name="Google Shape;3313;p67"/>
          <p:cNvSpPr/>
          <p:nvPr/>
        </p:nvSpPr>
        <p:spPr>
          <a:xfrm>
            <a:off x="1219573" y="2966963"/>
            <a:ext cx="7688301" cy="11733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67"/>
          <p:cNvSpPr txBox="1"/>
          <p:nvPr/>
        </p:nvSpPr>
        <p:spPr>
          <a:xfrm flipH="1">
            <a:off x="1416913" y="3158425"/>
            <a:ext cx="6447227" cy="61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2. </a:t>
            </a:r>
            <a:r>
              <a:rPr lang="vi-VN" sz="2400" dirty="0">
                <a:latin typeface="+mn-lt"/>
              </a:rPr>
              <a:t>Hoàn thành bài tập </a:t>
            </a:r>
            <a:r>
              <a:rPr lang="en-GB" sz="2400" dirty="0" err="1">
                <a:latin typeface="+mn-lt"/>
              </a:rPr>
              <a:t>còn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lại</a:t>
            </a:r>
            <a:r>
              <a:rPr lang="vi-VN" sz="2400" dirty="0">
                <a:latin typeface="+mn-lt"/>
              </a:rPr>
              <a:t> trong </a:t>
            </a:r>
            <a:r>
              <a:rPr lang="en-GB" sz="2400" dirty="0">
                <a:latin typeface="+mn-lt"/>
              </a:rPr>
              <a:t>SGK </a:t>
            </a:r>
            <a:r>
              <a:rPr lang="en-GB" sz="2400" dirty="0" err="1">
                <a:latin typeface="+mn-lt"/>
              </a:rPr>
              <a:t>và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bài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tập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trong</a:t>
            </a:r>
            <a:r>
              <a:rPr lang="en-GB" sz="2400" dirty="0">
                <a:latin typeface="+mn-lt"/>
              </a:rPr>
              <a:t> SBT</a:t>
            </a:r>
            <a:endParaRPr lang="en-US" sz="2400" dirty="0">
              <a:latin typeface="+mn-lt"/>
            </a:endParaRPr>
          </a:p>
        </p:txBody>
      </p:sp>
      <p:sp>
        <p:nvSpPr>
          <p:cNvPr id="3316" name="Google Shape;3316;p67"/>
          <p:cNvSpPr/>
          <p:nvPr/>
        </p:nvSpPr>
        <p:spPr>
          <a:xfrm>
            <a:off x="1219573" y="4331777"/>
            <a:ext cx="7554741" cy="8117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67"/>
          <p:cNvSpPr txBox="1"/>
          <p:nvPr/>
        </p:nvSpPr>
        <p:spPr>
          <a:xfrm flipH="1">
            <a:off x="1376730" y="4589795"/>
            <a:ext cx="7979497" cy="69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3. </a:t>
            </a:r>
            <a:r>
              <a:rPr lang="vi-VN" sz="2400" dirty="0">
                <a:latin typeface="+mn-lt"/>
              </a:rPr>
              <a:t>Chuẩn bị bài mới “</a:t>
            </a:r>
            <a:r>
              <a:rPr lang="en-GB" sz="2400" b="1" dirty="0">
                <a:latin typeface="+mn-lt"/>
              </a:rPr>
              <a:t>Quy </a:t>
            </a:r>
            <a:r>
              <a:rPr lang="en-GB" sz="2400" b="1" dirty="0" err="1">
                <a:latin typeface="+mn-lt"/>
              </a:rPr>
              <a:t>đồng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mẫu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nhiều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phân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số</a:t>
            </a:r>
            <a:r>
              <a:rPr lang="vi-VN" sz="2400" dirty="0">
                <a:latin typeface="+mn-lt"/>
              </a:rPr>
              <a:t>”.</a:t>
            </a:r>
            <a:endParaRPr lang="en-US" sz="24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318" name="Google Shape;3318;p67"/>
          <p:cNvGrpSpPr/>
          <p:nvPr/>
        </p:nvGrpSpPr>
        <p:grpSpPr>
          <a:xfrm>
            <a:off x="8148275" y="2730329"/>
            <a:ext cx="759598" cy="621187"/>
            <a:chOff x="1269179" y="800254"/>
            <a:chExt cx="1204946" cy="985385"/>
          </a:xfrm>
        </p:grpSpPr>
        <p:sp>
          <p:nvSpPr>
            <p:cNvPr id="3319" name="Google Shape;3319;p67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67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67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67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67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67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67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6" name="Google Shape;3326;p67"/>
          <p:cNvGrpSpPr/>
          <p:nvPr/>
        </p:nvGrpSpPr>
        <p:grpSpPr>
          <a:xfrm flipH="1">
            <a:off x="6610700" y="4780054"/>
            <a:ext cx="324130" cy="322718"/>
            <a:chOff x="5881974" y="3343444"/>
            <a:chExt cx="480264" cy="478243"/>
          </a:xfrm>
        </p:grpSpPr>
        <p:sp>
          <p:nvSpPr>
            <p:cNvPr id="3327" name="Google Shape;3327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9" name="Google Shape;3329;p67"/>
          <p:cNvGrpSpPr/>
          <p:nvPr/>
        </p:nvGrpSpPr>
        <p:grpSpPr>
          <a:xfrm flipH="1">
            <a:off x="8583750" y="276504"/>
            <a:ext cx="324130" cy="322718"/>
            <a:chOff x="5881974" y="3343444"/>
            <a:chExt cx="480264" cy="478243"/>
          </a:xfrm>
        </p:grpSpPr>
        <p:sp>
          <p:nvSpPr>
            <p:cNvPr id="3330" name="Google Shape;3330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67"/>
          <p:cNvGrpSpPr/>
          <p:nvPr/>
        </p:nvGrpSpPr>
        <p:grpSpPr>
          <a:xfrm flipH="1">
            <a:off x="1150775" y="1504542"/>
            <a:ext cx="324130" cy="322718"/>
            <a:chOff x="5881974" y="3343444"/>
            <a:chExt cx="480264" cy="478243"/>
          </a:xfrm>
        </p:grpSpPr>
        <p:sp>
          <p:nvSpPr>
            <p:cNvPr id="3333" name="Google Shape;3333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0" grpId="0" animBg="1"/>
      <p:bldP spid="3311" grpId="0"/>
      <p:bldP spid="3313" grpId="0" animBg="1"/>
      <p:bldP spid="3314" grpId="0"/>
      <p:bldP spid="3316" grpId="0" animBg="1"/>
      <p:bldP spid="33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06" y="6840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3237615" y="12513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36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36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36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36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1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13" y="-693020"/>
            <a:ext cx="1854872" cy="18548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-35155" y="2463021"/>
            <a:ext cx="4248590" cy="985252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050891" y="2449846"/>
            <a:ext cx="4081008" cy="95843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-8511" y="3497313"/>
            <a:ext cx="4216098" cy="1143359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103433" y="3479069"/>
            <a:ext cx="4039425" cy="1048504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693488" y="2650212"/>
            <a:ext cx="3047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A.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giống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endParaRPr lang="en-US" sz="1800" dirty="0">
              <a:solidFill>
                <a:schemeClr val="bg1"/>
              </a:solidFill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5019" y="3922002"/>
            <a:ext cx="3053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nhau</a:t>
            </a:r>
            <a:endParaRPr lang="fr-FR" sz="28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25022" y="2574798"/>
            <a:ext cx="3343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B.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nhau</a:t>
            </a:r>
            <a:endParaRPr lang="en-US" sz="1800" dirty="0">
              <a:solidFill>
                <a:schemeClr val="bg1"/>
              </a:solidFill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grpSp>
        <p:nvGrpSpPr>
          <p:cNvPr id="221" name="Group 220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222" name="Freeform: Shape 22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223" name="Group 22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26" name="Rectangle 22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27" name="Rectangle 22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28" name="Rectangle 22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29" name="Rectangle 22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0" name="Rectangle 22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1" name="Rectangle 23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2" name="Rectangle 23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3" name="Rectangle 23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4" name="Rectangle 23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5" name="Rectangle 23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6" name="Rectangle 23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7" name="Rectangle 23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224" name="Oval 22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239" name="Freeform: Shape 23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240" name="Group 23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43" name="Rectangle 24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44" name="Rectangle 24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45" name="Rectangle 24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46" name="Rectangle 24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47" name="Rectangle 24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48" name="Rectangle 24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49" name="Rectangle 24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50" name="Rectangle 24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51" name="Rectangle 25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52" name="Rectangle 25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53" name="Rectangle 25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54" name="Rectangle 25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241" name="Oval 24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256" name="Freeform: Shape 25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257" name="Group 25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0" name="Rectangle 25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1" name="Rectangle 26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2" name="Rectangle 26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3" name="Rectangle 26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4" name="Rectangle 26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5" name="Rectangle 26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6" name="Rectangle 26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7" name="Rectangle 26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8" name="Rectangle 26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9" name="Rectangle 26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70" name="Rectangle 26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71" name="Rectangle 27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258" name="Oval 25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273" name="Freeform: Shape 27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274" name="Group 27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77" name="Rectangle 27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78" name="Rectangle 27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79" name="Rectangle 27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0" name="Rectangle 27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1" name="Rectangle 28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2" name="Rectangle 28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3" name="Rectangle 28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4" name="Rectangle 28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5" name="Rectangle 28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6" name="Rectangle 28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7" name="Rectangle 28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8" name="Rectangle 28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275" name="Oval 27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290" name="Freeform: Shape 28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291" name="Group 29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94" name="Rectangle 29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95" name="Rectangle 29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96" name="Rectangle 29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97" name="Rectangle 29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98" name="Rectangle 29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99" name="Rectangle 29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00" name="Rectangle 29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01" name="Rectangle 30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02" name="Rectangle 30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03" name="Rectangle 30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04" name="Rectangle 30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05" name="Rectangle 30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292" name="Oval 29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293" name="TextBox 292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307" name="Freeform: Shape 30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308" name="Group 30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11" name="Rectangle 31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2" name="Rectangle 31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3" name="Rectangle 31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4" name="Rectangle 31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5" name="Rectangle 31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6" name="Rectangle 31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7" name="Rectangle 31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8" name="Rectangle 31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9" name="Rectangle 31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20" name="Rectangle 31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21" name="Rectangle 32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22" name="Rectangle 32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309" name="Oval 30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324" name="Freeform: Shape 32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325" name="Group 32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28" name="Rectangle 32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29" name="Rectangle 32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0" name="Rectangle 32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1" name="Rectangle 33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2" name="Rectangle 33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3" name="Rectangle 33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4" name="Rectangle 33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5" name="Rectangle 33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6" name="Rectangle 33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7" name="Rectangle 33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8" name="Rectangle 33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9" name="Rectangle 33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326" name="Oval 32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340" name="Group 339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341" name="Freeform: Shape 34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342" name="Group 34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45" name="Rectangle 34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46" name="Rectangle 34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47" name="Rectangle 34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48" name="Rectangle 34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49" name="Rectangle 34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0" name="Rectangle 34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1" name="Rectangle 35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2" name="Rectangle 35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3" name="Rectangle 35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4" name="Rectangle 35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5" name="Rectangle 35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6" name="Rectangle 35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343" name="Oval 34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357" name="Group 356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358" name="Freeform: Shape 35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359" name="Group 35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62" name="Rectangle 36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3" name="Rectangle 36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4" name="Rectangle 36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5" name="Rectangle 36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6" name="Rectangle 36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7" name="Rectangle 36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8" name="Rectangle 36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9" name="Rectangle 36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70" name="Rectangle 36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71" name="Rectangle 37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72" name="Rectangle 37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73" name="Rectangle 37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360" name="Oval 35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374" name="Group 373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375" name="Freeform: Shape 37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376" name="Group 37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79" name="Rectangle 37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0" name="Rectangle 37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1" name="Rectangle 38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2" name="Rectangle 38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3" name="Rectangle 38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4" name="Rectangle 38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5" name="Rectangle 38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6" name="Rectangle 38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7" name="Rectangle 38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8" name="Rectangle 38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9" name="Rectangle 38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90" name="Rectangle 38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377" name="Oval 37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378" name="TextBox 377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391" name="Group 390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392" name="Freeform: Shape 39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393" name="Group 39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6" name="Rectangle 39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97" name="Rectangle 39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98" name="Rectangle 39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99" name="Rectangle 39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0" name="Rectangle 39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1" name="Rectangle 40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2" name="Rectangle 40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3" name="Rectangle 40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4" name="Rectangle 40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5" name="Rectangle 40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6" name="Rectangle 40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7" name="Rectangle 40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394" name="Oval 39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395" name="TextBox 394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0" name="Picture 2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046909" y="2649082"/>
            <a:ext cx="577123" cy="461665"/>
          </a:xfrm>
          <a:prstGeom prst="rect">
            <a:avLst/>
          </a:prstGeom>
          <a:solidFill>
            <a:srgbClr val="FF0000"/>
          </a:solidFill>
        </p:spPr>
      </p:pic>
      <p:grpSp>
        <p:nvGrpSpPr>
          <p:cNvPr id="214" name="Group 213"/>
          <p:cNvGrpSpPr/>
          <p:nvPr/>
        </p:nvGrpSpPr>
        <p:grpSpPr>
          <a:xfrm>
            <a:off x="-440270" y="728165"/>
            <a:ext cx="9419883" cy="1345327"/>
            <a:chOff x="333828" y="1584291"/>
            <a:chExt cx="11524343" cy="4847772"/>
          </a:xfrm>
        </p:grpSpPr>
        <p:pic>
          <p:nvPicPr>
            <p:cNvPr id="215" name="Picture 21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17" name="Picture 21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219" name="TextBox 218"/>
          <p:cNvSpPr txBox="1"/>
          <p:nvPr/>
        </p:nvSpPr>
        <p:spPr>
          <a:xfrm>
            <a:off x="5938626" y="3759928"/>
            <a:ext cx="3053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D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nhau</a:t>
            </a:r>
            <a:endParaRPr lang="fr-FR" sz="28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1448" y="923367"/>
            <a:ext cx="7521475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…..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8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2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06" y="6840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3237615" y="12513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36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36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36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36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2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13" y="-693020"/>
            <a:ext cx="1854872" cy="18548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-35155" y="2463021"/>
            <a:ext cx="4248590" cy="985252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050891" y="2449846"/>
            <a:ext cx="4081008" cy="95843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-8511" y="3497313"/>
            <a:ext cx="4216098" cy="1143359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103433" y="3479069"/>
            <a:ext cx="4039425" cy="1048504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693488" y="2650212"/>
            <a:ext cx="3047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A.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a.b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=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c.d</a:t>
            </a:r>
            <a:endParaRPr lang="en-US" sz="1800" dirty="0">
              <a:solidFill>
                <a:schemeClr val="bg1"/>
              </a:solidFill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5019" y="3922002"/>
            <a:ext cx="3053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a.d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=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b.c</a:t>
            </a:r>
            <a:endParaRPr lang="fr-FR" sz="28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25022" y="2574798"/>
            <a:ext cx="3343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B.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a.c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=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b.d</a:t>
            </a:r>
            <a:endParaRPr lang="en-US" sz="1800" dirty="0">
              <a:solidFill>
                <a:schemeClr val="bg1"/>
              </a:solidFill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  <p:grpSp>
        <p:nvGrpSpPr>
          <p:cNvPr id="221" name="Group 220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222" name="Freeform: Shape 22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223" name="Group 22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26" name="Rectangle 22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27" name="Rectangle 22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28" name="Rectangle 22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29" name="Rectangle 22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0" name="Rectangle 22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1" name="Rectangle 23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2" name="Rectangle 23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3" name="Rectangle 23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4" name="Rectangle 23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5" name="Rectangle 23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6" name="Rectangle 23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7" name="Rectangle 23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224" name="Oval 22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239" name="Freeform: Shape 23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240" name="Group 23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43" name="Rectangle 24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44" name="Rectangle 24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45" name="Rectangle 24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46" name="Rectangle 24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47" name="Rectangle 24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48" name="Rectangle 24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49" name="Rectangle 24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50" name="Rectangle 24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51" name="Rectangle 25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52" name="Rectangle 25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53" name="Rectangle 25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54" name="Rectangle 25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241" name="Oval 24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256" name="Freeform: Shape 25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257" name="Group 25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0" name="Rectangle 25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1" name="Rectangle 26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2" name="Rectangle 26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3" name="Rectangle 26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4" name="Rectangle 26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5" name="Rectangle 26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6" name="Rectangle 26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7" name="Rectangle 26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8" name="Rectangle 26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9" name="Rectangle 26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70" name="Rectangle 26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71" name="Rectangle 27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258" name="Oval 25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273" name="Freeform: Shape 27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274" name="Group 27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77" name="Rectangle 27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78" name="Rectangle 27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79" name="Rectangle 27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0" name="Rectangle 27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1" name="Rectangle 28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2" name="Rectangle 28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3" name="Rectangle 28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4" name="Rectangle 28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5" name="Rectangle 28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6" name="Rectangle 28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7" name="Rectangle 28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8" name="Rectangle 28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275" name="Oval 27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290" name="Freeform: Shape 28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291" name="Group 29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94" name="Rectangle 29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95" name="Rectangle 29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96" name="Rectangle 29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97" name="Rectangle 29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98" name="Rectangle 29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99" name="Rectangle 29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00" name="Rectangle 29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01" name="Rectangle 30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02" name="Rectangle 30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03" name="Rectangle 30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04" name="Rectangle 30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05" name="Rectangle 30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292" name="Oval 29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293" name="TextBox 292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307" name="Freeform: Shape 30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308" name="Group 30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11" name="Rectangle 31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2" name="Rectangle 31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3" name="Rectangle 31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4" name="Rectangle 31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5" name="Rectangle 31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6" name="Rectangle 31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7" name="Rectangle 31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8" name="Rectangle 31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9" name="Rectangle 31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20" name="Rectangle 31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21" name="Rectangle 32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22" name="Rectangle 32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309" name="Oval 30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324" name="Freeform: Shape 32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325" name="Group 32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28" name="Rectangle 32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29" name="Rectangle 32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0" name="Rectangle 32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1" name="Rectangle 33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2" name="Rectangle 33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3" name="Rectangle 33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4" name="Rectangle 33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5" name="Rectangle 33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6" name="Rectangle 33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7" name="Rectangle 33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8" name="Rectangle 33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9" name="Rectangle 33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326" name="Oval 32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340" name="Group 339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341" name="Freeform: Shape 34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342" name="Group 34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45" name="Rectangle 34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46" name="Rectangle 34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47" name="Rectangle 34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48" name="Rectangle 34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49" name="Rectangle 34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0" name="Rectangle 34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1" name="Rectangle 35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2" name="Rectangle 35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3" name="Rectangle 35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4" name="Rectangle 35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5" name="Rectangle 35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6" name="Rectangle 35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343" name="Oval 34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357" name="Group 356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358" name="Freeform: Shape 35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359" name="Group 35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62" name="Rectangle 36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3" name="Rectangle 36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4" name="Rectangle 36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5" name="Rectangle 36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6" name="Rectangle 36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7" name="Rectangle 36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8" name="Rectangle 36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9" name="Rectangle 36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70" name="Rectangle 36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71" name="Rectangle 37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72" name="Rectangle 37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73" name="Rectangle 37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360" name="Oval 35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374" name="Group 373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375" name="Freeform: Shape 37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376" name="Group 37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79" name="Rectangle 37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0" name="Rectangle 37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1" name="Rectangle 38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2" name="Rectangle 38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3" name="Rectangle 38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4" name="Rectangle 38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5" name="Rectangle 38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6" name="Rectangle 38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7" name="Rectangle 38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8" name="Rectangle 38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9" name="Rectangle 38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90" name="Rectangle 38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377" name="Oval 37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378" name="TextBox 377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391" name="Group 390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392" name="Freeform: Shape 39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393" name="Group 39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6" name="Rectangle 39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97" name="Rectangle 39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98" name="Rectangle 39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99" name="Rectangle 39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0" name="Rectangle 39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1" name="Rectangle 40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2" name="Rectangle 40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3" name="Rectangle 40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4" name="Rectangle 40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5" name="Rectangle 40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6" name="Rectangle 40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7" name="Rectangle 40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394" name="Oval 39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395" name="TextBox 394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0" name="Picture 2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2899053" y="3829179"/>
            <a:ext cx="577123" cy="461665"/>
          </a:xfrm>
          <a:prstGeom prst="rect">
            <a:avLst/>
          </a:prstGeom>
          <a:solidFill>
            <a:srgbClr val="FF0000"/>
          </a:solidFill>
        </p:spPr>
      </p:pic>
      <p:grpSp>
        <p:nvGrpSpPr>
          <p:cNvPr id="214" name="Group 213"/>
          <p:cNvGrpSpPr/>
          <p:nvPr/>
        </p:nvGrpSpPr>
        <p:grpSpPr>
          <a:xfrm>
            <a:off x="-440270" y="728165"/>
            <a:ext cx="9419883" cy="1345327"/>
            <a:chOff x="333828" y="1584291"/>
            <a:chExt cx="11524343" cy="4847772"/>
          </a:xfrm>
        </p:grpSpPr>
        <p:pic>
          <p:nvPicPr>
            <p:cNvPr id="215" name="Picture 21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17" name="Picture 21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219" name="TextBox 218"/>
          <p:cNvSpPr txBox="1"/>
          <p:nvPr/>
        </p:nvSpPr>
        <p:spPr>
          <a:xfrm>
            <a:off x="5777508" y="3729483"/>
            <a:ext cx="3053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D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Không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đáp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án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đúng</a:t>
            </a:r>
            <a:endParaRPr lang="fr-FR" sz="28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91448" y="923367"/>
                <a:ext cx="7521475" cy="65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750"/>
                  </a:spcAft>
                </a:pPr>
                <a:r>
                  <a:rPr lang="en-US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….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448" y="923367"/>
                <a:ext cx="7521475" cy="658770"/>
              </a:xfrm>
              <a:prstGeom prst="rect">
                <a:avLst/>
              </a:prstGeom>
              <a:blipFill>
                <a:blip r:embed="rId9"/>
                <a:stretch>
                  <a:fillRect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70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2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2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3237615" y="12513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36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36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36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36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3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13" y="-693020"/>
            <a:ext cx="1854872" cy="18548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-35155" y="2794664"/>
            <a:ext cx="4248590" cy="911729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4984028" y="2882641"/>
            <a:ext cx="4081008" cy="877272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-41955" y="3806115"/>
            <a:ext cx="4216098" cy="992267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025611" y="3725239"/>
            <a:ext cx="4039425" cy="983717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21" name="Group 220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222" name="Freeform: Shape 22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223" name="Group 22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26" name="Rectangle 22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27" name="Rectangle 22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28" name="Rectangle 22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29" name="Rectangle 22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0" name="Rectangle 22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1" name="Rectangle 23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2" name="Rectangle 23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3" name="Rectangle 23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4" name="Rectangle 23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5" name="Rectangle 23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6" name="Rectangle 23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7" name="Rectangle 23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224" name="Oval 22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239" name="Freeform: Shape 23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240" name="Group 23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43" name="Rectangle 24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44" name="Rectangle 24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45" name="Rectangle 24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46" name="Rectangle 24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47" name="Rectangle 24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48" name="Rectangle 24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49" name="Rectangle 24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50" name="Rectangle 24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51" name="Rectangle 25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52" name="Rectangle 25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53" name="Rectangle 25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54" name="Rectangle 25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241" name="Oval 24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256" name="Freeform: Shape 25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257" name="Group 25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0" name="Rectangle 25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1" name="Rectangle 26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2" name="Rectangle 26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3" name="Rectangle 26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4" name="Rectangle 26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5" name="Rectangle 26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6" name="Rectangle 26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7" name="Rectangle 26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8" name="Rectangle 26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9" name="Rectangle 26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70" name="Rectangle 26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71" name="Rectangle 27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258" name="Oval 25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273" name="Freeform: Shape 27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274" name="Group 27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77" name="Rectangle 27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78" name="Rectangle 27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79" name="Rectangle 27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0" name="Rectangle 27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1" name="Rectangle 28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2" name="Rectangle 28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3" name="Rectangle 28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4" name="Rectangle 28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5" name="Rectangle 28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6" name="Rectangle 28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7" name="Rectangle 28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8" name="Rectangle 28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275" name="Oval 27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290" name="Freeform: Shape 28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291" name="Group 29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94" name="Rectangle 29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95" name="Rectangle 29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96" name="Rectangle 29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97" name="Rectangle 29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98" name="Rectangle 29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99" name="Rectangle 29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00" name="Rectangle 29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01" name="Rectangle 30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02" name="Rectangle 30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03" name="Rectangle 30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04" name="Rectangle 30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05" name="Rectangle 30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292" name="Oval 29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293" name="TextBox 292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307" name="Freeform: Shape 30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308" name="Group 30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11" name="Rectangle 31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2" name="Rectangle 31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3" name="Rectangle 31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4" name="Rectangle 31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5" name="Rectangle 31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6" name="Rectangle 31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7" name="Rectangle 31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8" name="Rectangle 31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9" name="Rectangle 31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20" name="Rectangle 31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21" name="Rectangle 32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22" name="Rectangle 32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309" name="Oval 30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324" name="Freeform: Shape 32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325" name="Group 32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28" name="Rectangle 32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29" name="Rectangle 32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0" name="Rectangle 32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1" name="Rectangle 33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2" name="Rectangle 33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3" name="Rectangle 33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4" name="Rectangle 33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5" name="Rectangle 33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6" name="Rectangle 33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7" name="Rectangle 33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8" name="Rectangle 33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9" name="Rectangle 33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326" name="Oval 32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340" name="Group 339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341" name="Freeform: Shape 34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342" name="Group 34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45" name="Rectangle 34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46" name="Rectangle 34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47" name="Rectangle 34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48" name="Rectangle 34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49" name="Rectangle 34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0" name="Rectangle 34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1" name="Rectangle 35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2" name="Rectangle 35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3" name="Rectangle 35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4" name="Rectangle 35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5" name="Rectangle 35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6" name="Rectangle 35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343" name="Oval 34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357" name="Group 356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358" name="Freeform: Shape 35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359" name="Group 35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62" name="Rectangle 36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3" name="Rectangle 36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4" name="Rectangle 36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5" name="Rectangle 36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6" name="Rectangle 36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7" name="Rectangle 36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8" name="Rectangle 36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9" name="Rectangle 36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70" name="Rectangle 36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71" name="Rectangle 37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72" name="Rectangle 37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73" name="Rectangle 37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360" name="Oval 35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374" name="Group 373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375" name="Freeform: Shape 37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376" name="Group 37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79" name="Rectangle 37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0" name="Rectangle 37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1" name="Rectangle 38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2" name="Rectangle 38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3" name="Rectangle 38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4" name="Rectangle 38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5" name="Rectangle 38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6" name="Rectangle 38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7" name="Rectangle 38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8" name="Rectangle 38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9" name="Rectangle 38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90" name="Rectangle 38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377" name="Oval 37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378" name="TextBox 377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391" name="Group 390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392" name="Freeform: Shape 39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393" name="Group 39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6" name="Rectangle 39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97" name="Rectangle 39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98" name="Rectangle 39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99" name="Rectangle 39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0" name="Rectangle 39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1" name="Rectangle 40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2" name="Rectangle 40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3" name="Rectangle 40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4" name="Rectangle 40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5" name="Rectangle 40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6" name="Rectangle 40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7" name="Rectangle 40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394" name="Oval 39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395" name="TextBox 394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0" name="Picture 2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937244" y="3984564"/>
            <a:ext cx="577123" cy="461665"/>
          </a:xfrm>
          <a:prstGeom prst="rect">
            <a:avLst/>
          </a:prstGeom>
          <a:solidFill>
            <a:srgbClr val="FF0000"/>
          </a:solidFill>
        </p:spPr>
      </p:pic>
      <p:grpSp>
        <p:nvGrpSpPr>
          <p:cNvPr id="214" name="Group 213"/>
          <p:cNvGrpSpPr/>
          <p:nvPr/>
        </p:nvGrpSpPr>
        <p:grpSpPr>
          <a:xfrm>
            <a:off x="-137942" y="747108"/>
            <a:ext cx="9419883" cy="1345327"/>
            <a:chOff x="333828" y="1584291"/>
            <a:chExt cx="11524343" cy="4847772"/>
          </a:xfrm>
        </p:grpSpPr>
        <p:pic>
          <p:nvPicPr>
            <p:cNvPr id="215" name="Picture 21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17" name="Picture 21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575133" y="923029"/>
                <a:ext cx="5708614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Phân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nào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dưới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đây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133" y="923029"/>
                <a:ext cx="5708614" cy="879215"/>
              </a:xfrm>
              <a:prstGeom prst="rect">
                <a:avLst/>
              </a:prstGeom>
              <a:blipFill>
                <a:blip r:embed="rId9"/>
                <a:stretch>
                  <a:fillRect l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5617557" y="3852773"/>
                <a:ext cx="1107996" cy="703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7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</a:t>
                </a:r>
                <a:r>
                  <a:rPr lang="vi-VN" sz="27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27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105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en-US" sz="105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557" y="3852773"/>
                <a:ext cx="1107996" cy="703398"/>
              </a:xfrm>
              <a:prstGeom prst="rect">
                <a:avLst/>
              </a:prstGeom>
              <a:blipFill>
                <a:blip r:embed="rId10"/>
                <a:stretch>
                  <a:fillRect l="-1049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8" name="Rectangle 407"/>
              <p:cNvSpPr/>
              <p:nvPr/>
            </p:nvSpPr>
            <p:spPr>
              <a:xfrm>
                <a:off x="713016" y="3943264"/>
                <a:ext cx="1107996" cy="703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7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vi-VN" sz="27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27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105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en-US" sz="1050" dirty="0"/>
              </a:p>
            </p:txBody>
          </p:sp>
        </mc:Choice>
        <mc:Fallback>
          <p:sp>
            <p:nvSpPr>
              <p:cNvPr id="408" name="Rectangle 4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16" y="3943264"/>
                <a:ext cx="1107996" cy="703398"/>
              </a:xfrm>
              <a:prstGeom prst="rect">
                <a:avLst/>
              </a:prstGeom>
              <a:blipFill>
                <a:blip r:embed="rId11"/>
                <a:stretch>
                  <a:fillRect l="-10440" b="-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9" name="Rectangle 408"/>
              <p:cNvSpPr/>
              <p:nvPr/>
            </p:nvSpPr>
            <p:spPr>
              <a:xfrm>
                <a:off x="698129" y="2912752"/>
                <a:ext cx="2031325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7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</a:t>
                </a:r>
                <a:r>
                  <a:rPr lang="vi-VN" sz="27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27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105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en-US" sz="1050" dirty="0"/>
              </a:p>
            </p:txBody>
          </p:sp>
        </mc:Choice>
        <mc:Fallback>
          <p:sp>
            <p:nvSpPr>
              <p:cNvPr id="409" name="Rectangle 4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29" y="2912752"/>
                <a:ext cx="2031325" cy="704295"/>
              </a:xfrm>
              <a:prstGeom prst="rect">
                <a:avLst/>
              </a:prstGeom>
              <a:blipFill>
                <a:blip r:embed="rId12"/>
                <a:stretch>
                  <a:fillRect l="-5706" b="-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0" name="Rectangle 409"/>
              <p:cNvSpPr/>
              <p:nvPr/>
            </p:nvSpPr>
            <p:spPr>
              <a:xfrm>
                <a:off x="5524746" y="2952695"/>
                <a:ext cx="1107996" cy="703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7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</a:t>
                </a:r>
                <a:r>
                  <a:rPr lang="vi-VN" sz="27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27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105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en-US" sz="1050" dirty="0"/>
              </a:p>
            </p:txBody>
          </p:sp>
        </mc:Choice>
        <mc:Fallback>
          <p:sp>
            <p:nvSpPr>
              <p:cNvPr id="410" name="Rectangle 4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746" y="2952695"/>
                <a:ext cx="1107996" cy="703398"/>
              </a:xfrm>
              <a:prstGeom prst="rect">
                <a:avLst/>
              </a:prstGeom>
              <a:blipFill>
                <a:blip r:embed="rId13"/>
                <a:stretch>
                  <a:fillRect l="-10440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3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06" y="6840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3237615" y="12513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36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36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36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36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4</a:t>
            </a:r>
          </a:p>
        </p:txBody>
      </p:sp>
      <p:pic>
        <p:nvPicPr>
          <p:cNvPr id="20" name="Picture 19" descr="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13" y="-693020"/>
            <a:ext cx="1854872" cy="18548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-35155" y="2025468"/>
            <a:ext cx="4248590" cy="1680925"/>
            <a:chOff x="333828" y="1584291"/>
            <a:chExt cx="11524343" cy="48477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083398" y="2045996"/>
            <a:ext cx="4081008" cy="1707213"/>
            <a:chOff x="333828" y="1584291"/>
            <a:chExt cx="11524343" cy="48477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-28711" y="3618410"/>
            <a:ext cx="4216098" cy="1626219"/>
            <a:chOff x="333828" y="1584291"/>
            <a:chExt cx="11524343" cy="48477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103433" y="3696652"/>
            <a:ext cx="4039425" cy="1513917"/>
            <a:chOff x="333828" y="1584291"/>
            <a:chExt cx="11524343" cy="484777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21" name="Group 220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222" name="Freeform: Shape 22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223" name="Group 22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26" name="Rectangle 22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27" name="Rectangle 22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28" name="Rectangle 22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29" name="Rectangle 22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0" name="Rectangle 22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1" name="Rectangle 23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2" name="Rectangle 23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3" name="Rectangle 23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4" name="Rectangle 23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5" name="Rectangle 23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6" name="Rectangle 23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37" name="Rectangle 23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224" name="Oval 22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10</a:t>
              </a: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239" name="Freeform: Shape 238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240" name="Group 239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43" name="Rectangle 242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44" name="Rectangle 243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45" name="Rectangle 244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46" name="Rectangle 245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47" name="Rectangle 246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48" name="Rectangle 247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49" name="Rectangle 248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50" name="Rectangle 249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51" name="Rectangle 250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52" name="Rectangle 251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53" name="Rectangle 252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54" name="Rectangle 253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241" name="Oval 240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9</a:t>
              </a:r>
            </a:p>
          </p:txBody>
        </p:sp>
      </p:grpSp>
      <p:grpSp>
        <p:nvGrpSpPr>
          <p:cNvPr id="255" name="Group 254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256" name="Freeform: Shape 255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257" name="Group 256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60" name="Rectangle 259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1" name="Rectangle 260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2" name="Rectangle 261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3" name="Rectangle 262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4" name="Rectangle 263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5" name="Rectangle 264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6" name="Rectangle 265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7" name="Rectangle 266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8" name="Rectangle 267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69" name="Rectangle 268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70" name="Rectangle 269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71" name="Rectangle 270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258" name="Oval 257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8</a:t>
              </a: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273" name="Freeform: Shape 272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274" name="Group 273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77" name="Rectangle 276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78" name="Rectangle 277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79" name="Rectangle 278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0" name="Rectangle 279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1" name="Rectangle 280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2" name="Rectangle 281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3" name="Rectangle 282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4" name="Rectangle 283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5" name="Rectangle 284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6" name="Rectangle 285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7" name="Rectangle 286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88" name="Rectangle 287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275" name="Oval 274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7</a:t>
              </a: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290" name="Freeform: Shape 289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291" name="Group 290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294" name="Rectangle 293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95" name="Rectangle 294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96" name="Rectangle 295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97" name="Rectangle 296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98" name="Rectangle 297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299" name="Rectangle 298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00" name="Rectangle 299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01" name="Rectangle 300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02" name="Rectangle 301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03" name="Rectangle 302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04" name="Rectangle 303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05" name="Rectangle 304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292" name="Oval 291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293" name="TextBox 292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6</a:t>
              </a: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307" name="Freeform: Shape 306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308" name="Group 307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11" name="Rectangle 310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2" name="Rectangle 311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3" name="Rectangle 312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4" name="Rectangle 313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5" name="Rectangle 314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6" name="Rectangle 315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7" name="Rectangle 316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8" name="Rectangle 317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19" name="Rectangle 318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20" name="Rectangle 319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21" name="Rectangle 320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22" name="Rectangle 321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309" name="Oval 308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5</a:t>
              </a:r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324" name="Freeform: Shape 323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325" name="Group 324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28" name="Rectangle 327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29" name="Rectangle 328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0" name="Rectangle 329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1" name="Rectangle 330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2" name="Rectangle 331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3" name="Rectangle 332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4" name="Rectangle 333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5" name="Rectangle 334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6" name="Rectangle 335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7" name="Rectangle 336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8" name="Rectangle 337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39" name="Rectangle 338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326" name="Oval 325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4</a:t>
              </a:r>
            </a:p>
          </p:txBody>
        </p:sp>
      </p:grpSp>
      <p:grpSp>
        <p:nvGrpSpPr>
          <p:cNvPr id="340" name="Group 339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341" name="Freeform: Shape 340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342" name="Group 341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45" name="Rectangle 344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46" name="Rectangle 345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47" name="Rectangle 346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48" name="Rectangle 347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49" name="Rectangle 348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0" name="Rectangle 349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1" name="Rectangle 350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2" name="Rectangle 351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3" name="Rectangle 352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4" name="Rectangle 353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5" name="Rectangle 354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56" name="Rectangle 355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343" name="Oval 342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3</a:t>
              </a:r>
            </a:p>
          </p:txBody>
        </p:sp>
      </p:grpSp>
      <p:grpSp>
        <p:nvGrpSpPr>
          <p:cNvPr id="357" name="Group 356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358" name="Freeform: Shape 357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359" name="Group 358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62" name="Rectangle 361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3" name="Rectangle 362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4" name="Rectangle 363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5" name="Rectangle 364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6" name="Rectangle 365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7" name="Rectangle 366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8" name="Rectangle 367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69" name="Rectangle 368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70" name="Rectangle 369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71" name="Rectangle 370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72" name="Rectangle 371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73" name="Rectangle 372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360" name="Oval 359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2</a:t>
              </a:r>
            </a:p>
          </p:txBody>
        </p:sp>
      </p:grpSp>
      <p:grpSp>
        <p:nvGrpSpPr>
          <p:cNvPr id="374" name="Group 373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375" name="Freeform: Shape 374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376" name="Group 375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79" name="Rectangle 378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0" name="Rectangle 379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1" name="Rectangle 380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2" name="Rectangle 381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3" name="Rectangle 382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4" name="Rectangle 383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5" name="Rectangle 384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6" name="Rectangle 385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7" name="Rectangle 386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8" name="Rectangle 387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89" name="Rectangle 388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90" name="Rectangle 389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377" name="Oval 376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378" name="TextBox 377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1</a:t>
              </a:r>
            </a:p>
          </p:txBody>
        </p:sp>
      </p:grpSp>
      <p:grpSp>
        <p:nvGrpSpPr>
          <p:cNvPr id="391" name="Group 390"/>
          <p:cNvGrpSpPr/>
          <p:nvPr/>
        </p:nvGrpSpPr>
        <p:grpSpPr>
          <a:xfrm>
            <a:off x="3924098" y="2975368"/>
            <a:ext cx="1335054" cy="1335054"/>
            <a:chOff x="3419475" y="752475"/>
            <a:chExt cx="5353050" cy="5353050"/>
          </a:xfrm>
        </p:grpSpPr>
        <p:sp>
          <p:nvSpPr>
            <p:cNvPr id="392" name="Freeform: Shape 391"/>
            <p:cNvSpPr/>
            <p:nvPr/>
          </p:nvSpPr>
          <p:spPr>
            <a:xfrm>
              <a:off x="3419475" y="752475"/>
              <a:ext cx="5353050" cy="5353050"/>
            </a:xfrm>
            <a:custGeom>
              <a:avLst/>
              <a:gdLst>
                <a:gd name="connsiteX0" fmla="*/ 2676525 w 5353050"/>
                <a:gd name="connsiteY0" fmla="*/ 285296 h 5353050"/>
                <a:gd name="connsiteX1" fmla="*/ 285296 w 5353050"/>
                <a:gd name="connsiteY1" fmla="*/ 2676525 h 5353050"/>
                <a:gd name="connsiteX2" fmla="*/ 2676525 w 5353050"/>
                <a:gd name="connsiteY2" fmla="*/ 5067754 h 5353050"/>
                <a:gd name="connsiteX3" fmla="*/ 5067754 w 5353050"/>
                <a:gd name="connsiteY3" fmla="*/ 2676525 h 5353050"/>
                <a:gd name="connsiteX4" fmla="*/ 2676525 w 5353050"/>
                <a:gd name="connsiteY4" fmla="*/ 285296 h 5353050"/>
                <a:gd name="connsiteX5" fmla="*/ 2676525 w 5353050"/>
                <a:gd name="connsiteY5" fmla="*/ 0 h 5353050"/>
                <a:gd name="connsiteX6" fmla="*/ 5353050 w 5353050"/>
                <a:gd name="connsiteY6" fmla="*/ 2676525 h 5353050"/>
                <a:gd name="connsiteX7" fmla="*/ 2676525 w 5353050"/>
                <a:gd name="connsiteY7" fmla="*/ 5353050 h 5353050"/>
                <a:gd name="connsiteX8" fmla="*/ 0 w 5353050"/>
                <a:gd name="connsiteY8" fmla="*/ 2676525 h 5353050"/>
                <a:gd name="connsiteX9" fmla="*/ 2676525 w 5353050"/>
                <a:gd name="connsiteY9" fmla="*/ 0 h 535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3050" h="5353050">
                  <a:moveTo>
                    <a:pt x="2676525" y="285296"/>
                  </a:moveTo>
                  <a:cubicBezTo>
                    <a:pt x="1355886" y="285296"/>
                    <a:pt x="285296" y="1355886"/>
                    <a:pt x="285296" y="2676525"/>
                  </a:cubicBezTo>
                  <a:cubicBezTo>
                    <a:pt x="285296" y="3997164"/>
                    <a:pt x="1355886" y="5067754"/>
                    <a:pt x="2676525" y="5067754"/>
                  </a:cubicBezTo>
                  <a:cubicBezTo>
                    <a:pt x="3997164" y="5067754"/>
                    <a:pt x="5067754" y="3997164"/>
                    <a:pt x="5067754" y="2676525"/>
                  </a:cubicBezTo>
                  <a:cubicBezTo>
                    <a:pt x="5067754" y="1355886"/>
                    <a:pt x="3997164" y="285296"/>
                    <a:pt x="2676525" y="285296"/>
                  </a:cubicBezTo>
                  <a:close/>
                  <a:moveTo>
                    <a:pt x="2676525" y="0"/>
                  </a:moveTo>
                  <a:cubicBezTo>
                    <a:pt x="4154729" y="0"/>
                    <a:pt x="5353050" y="1198321"/>
                    <a:pt x="5353050" y="2676525"/>
                  </a:cubicBezTo>
                  <a:cubicBezTo>
                    <a:pt x="5353050" y="4154729"/>
                    <a:pt x="4154729" y="5353050"/>
                    <a:pt x="2676525" y="5353050"/>
                  </a:cubicBezTo>
                  <a:cubicBezTo>
                    <a:pt x="1198321" y="5353050"/>
                    <a:pt x="0" y="4154729"/>
                    <a:pt x="0" y="2676525"/>
                  </a:cubicBezTo>
                  <a:cubicBezTo>
                    <a:pt x="0" y="1198321"/>
                    <a:pt x="1198321" y="0"/>
                    <a:pt x="26765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grpSp>
          <p:nvGrpSpPr>
            <p:cNvPr id="393" name="Group 392"/>
            <p:cNvGrpSpPr/>
            <p:nvPr/>
          </p:nvGrpSpPr>
          <p:grpSpPr>
            <a:xfrm>
              <a:off x="3505202" y="836611"/>
              <a:ext cx="5094518" cy="5143275"/>
              <a:chOff x="3505202" y="836611"/>
              <a:chExt cx="5094518" cy="5143275"/>
            </a:xfrm>
            <a:solidFill>
              <a:schemeClr val="bg1"/>
            </a:solidFill>
          </p:grpSpPr>
          <p:sp>
            <p:nvSpPr>
              <p:cNvPr id="396" name="Rectangle 395"/>
              <p:cNvSpPr/>
              <p:nvPr/>
            </p:nvSpPr>
            <p:spPr>
              <a:xfrm>
                <a:off x="5979885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97" name="Rectangle 396"/>
              <p:cNvSpPr/>
              <p:nvPr/>
            </p:nvSpPr>
            <p:spPr>
              <a:xfrm rot="900000">
                <a:off x="5979886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98" name="Rectangle 397"/>
              <p:cNvSpPr/>
              <p:nvPr/>
            </p:nvSpPr>
            <p:spPr>
              <a:xfrm rot="1800000">
                <a:off x="5979887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399" name="Rectangle 398"/>
              <p:cNvSpPr/>
              <p:nvPr/>
            </p:nvSpPr>
            <p:spPr>
              <a:xfrm rot="2700000">
                <a:off x="5979888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0" name="Rectangle 399"/>
              <p:cNvSpPr/>
              <p:nvPr/>
            </p:nvSpPr>
            <p:spPr>
              <a:xfrm rot="3600000">
                <a:off x="5979889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1" name="Rectangle 400"/>
              <p:cNvSpPr/>
              <p:nvPr/>
            </p:nvSpPr>
            <p:spPr>
              <a:xfrm rot="4500000">
                <a:off x="5979890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2" name="Rectangle 401"/>
              <p:cNvSpPr/>
              <p:nvPr/>
            </p:nvSpPr>
            <p:spPr>
              <a:xfrm rot="5400000">
                <a:off x="5979891" y="88537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3" name="Rectangle 402"/>
              <p:cNvSpPr/>
              <p:nvPr/>
            </p:nvSpPr>
            <p:spPr>
              <a:xfrm rot="6300000">
                <a:off x="5979891" y="875619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4" name="Rectangle 403"/>
              <p:cNvSpPr/>
              <p:nvPr/>
            </p:nvSpPr>
            <p:spPr>
              <a:xfrm rot="7200000">
                <a:off x="5979891" y="865867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5" name="Rectangle 404"/>
              <p:cNvSpPr/>
              <p:nvPr/>
            </p:nvSpPr>
            <p:spPr>
              <a:xfrm rot="8100000">
                <a:off x="5979891" y="856115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6" name="Rectangle 405"/>
              <p:cNvSpPr/>
              <p:nvPr/>
            </p:nvSpPr>
            <p:spPr>
              <a:xfrm rot="9000000">
                <a:off x="5979891" y="846363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407" name="Rectangle 406"/>
              <p:cNvSpPr/>
              <p:nvPr/>
            </p:nvSpPr>
            <p:spPr>
              <a:xfrm rot="9900000">
                <a:off x="5979891" y="836611"/>
                <a:ext cx="145143" cy="5094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394" name="Oval 393"/>
            <p:cNvSpPr/>
            <p:nvPr/>
          </p:nvSpPr>
          <p:spPr>
            <a:xfrm>
              <a:off x="3880398" y="1205956"/>
              <a:ext cx="4414338" cy="4414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395" name="TextBox 394"/>
            <p:cNvSpPr txBox="1"/>
            <p:nvPr/>
          </p:nvSpPr>
          <p:spPr>
            <a:xfrm>
              <a:off x="4295034" y="1712144"/>
              <a:ext cx="3659987" cy="3702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gency FB" panose="020B0503020202020204" pitchFamily="34" charset="0"/>
                </a:rPr>
                <a:t>0</a:t>
              </a:r>
            </a:p>
          </p:txBody>
        </p:sp>
      </p:grpSp>
      <p:pic>
        <p:nvPicPr>
          <p:cNvPr id="220" name="Picture 219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2979117" y="2938114"/>
            <a:ext cx="577123" cy="461665"/>
          </a:xfrm>
          <a:prstGeom prst="rect">
            <a:avLst/>
          </a:prstGeom>
          <a:solidFill>
            <a:srgbClr val="FF0000"/>
          </a:solidFill>
        </p:spPr>
      </p:pic>
      <p:grpSp>
        <p:nvGrpSpPr>
          <p:cNvPr id="214" name="Group 213"/>
          <p:cNvGrpSpPr/>
          <p:nvPr/>
        </p:nvGrpSpPr>
        <p:grpSpPr>
          <a:xfrm>
            <a:off x="-440270" y="728165"/>
            <a:ext cx="9419883" cy="1345327"/>
            <a:chOff x="333828" y="1584291"/>
            <a:chExt cx="11524343" cy="4847772"/>
          </a:xfrm>
        </p:grpSpPr>
        <p:pic>
          <p:nvPicPr>
            <p:cNvPr id="215" name="Picture 21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>
              <a:fillRect/>
            </a:stretch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17" name="Picture 21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>
              <a:fillRect/>
            </a:stretch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218" name="TextBox 217"/>
          <p:cNvSpPr txBox="1"/>
          <p:nvPr/>
        </p:nvSpPr>
        <p:spPr>
          <a:xfrm>
            <a:off x="779500" y="855338"/>
            <a:ext cx="7080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Khẳng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định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sau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đây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đúng</a:t>
            </a:r>
            <a:endParaRPr lang="fr-FR" sz="2800" b="1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1478" y="2356352"/>
                <a:ext cx="2954655" cy="749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vi-VN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sz="32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vi-VN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vi-VN" sz="105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en-US" sz="105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78" y="2356352"/>
                <a:ext cx="2954655" cy="749116"/>
              </a:xfrm>
              <a:prstGeom prst="rect">
                <a:avLst/>
              </a:prstGeom>
              <a:blipFill>
                <a:blip r:embed="rId9"/>
                <a:stretch>
                  <a:fillRect l="-494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8" name="Rectangle 407"/>
              <p:cNvSpPr/>
              <p:nvPr/>
            </p:nvSpPr>
            <p:spPr>
              <a:xfrm>
                <a:off x="5711184" y="2427012"/>
                <a:ext cx="2954655" cy="666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</a:t>
                </a:r>
                <a:r>
                  <a:rPr lang="vi-VN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  </a:t>
                </a:r>
                <a:r>
                  <a:rPr lang="vi-VN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vi-VN" sz="105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en-US" sz="1050" dirty="0"/>
              </a:p>
            </p:txBody>
          </p:sp>
        </mc:Choice>
        <mc:Fallback xmlns="">
          <p:sp>
            <p:nvSpPr>
              <p:cNvPr id="408" name="Rectangle 4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184" y="2427012"/>
                <a:ext cx="2954655" cy="666914"/>
              </a:xfrm>
              <a:prstGeom prst="rect">
                <a:avLst/>
              </a:prstGeom>
              <a:blipFill>
                <a:blip r:embed="rId10"/>
                <a:stretch>
                  <a:fillRect l="-4948" t="-8182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" name="Rectangle 408"/>
              <p:cNvSpPr/>
              <p:nvPr/>
            </p:nvSpPr>
            <p:spPr>
              <a:xfrm>
                <a:off x="619653" y="4155568"/>
                <a:ext cx="2954655" cy="666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vi-VN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vi-VN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vi-VN" sz="105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en-US" sz="1050" dirty="0"/>
              </a:p>
            </p:txBody>
          </p:sp>
        </mc:Choice>
        <mc:Fallback xmlns="">
          <p:sp>
            <p:nvSpPr>
              <p:cNvPr id="409" name="Rectangle 4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53" y="4155568"/>
                <a:ext cx="2954655" cy="666914"/>
              </a:xfrm>
              <a:prstGeom prst="rect">
                <a:avLst/>
              </a:prstGeom>
              <a:blipFill>
                <a:blip r:embed="rId11"/>
                <a:stretch>
                  <a:fillRect l="-4959" t="-8257" b="-14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" name="Rectangle 409"/>
          <p:cNvSpPr/>
          <p:nvPr/>
        </p:nvSpPr>
        <p:spPr>
          <a:xfrm>
            <a:off x="5794156" y="4180411"/>
            <a:ext cx="38779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D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Không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đáp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án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đúng</a:t>
            </a:r>
            <a:r>
              <a:rPr lang="vi-VN" sz="3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vi-VN" sz="105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9551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</p:childTnLst>
        </p:cTn>
      </p:par>
    </p:tnLst>
    <p:bldLst>
      <p:bldP spid="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14;p58"/>
          <p:cNvGrpSpPr/>
          <p:nvPr/>
        </p:nvGrpSpPr>
        <p:grpSpPr>
          <a:xfrm>
            <a:off x="849971" y="320340"/>
            <a:ext cx="7821380" cy="4859871"/>
            <a:chOff x="1221366" y="192559"/>
            <a:chExt cx="7821380" cy="4859871"/>
          </a:xfrm>
        </p:grpSpPr>
        <p:sp>
          <p:nvSpPr>
            <p:cNvPr id="5" name="Google Shape;2415;p58"/>
            <p:cNvSpPr/>
            <p:nvPr/>
          </p:nvSpPr>
          <p:spPr>
            <a:xfrm>
              <a:off x="1467500" y="589000"/>
              <a:ext cx="7252852" cy="4014495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16;p58"/>
            <p:cNvSpPr/>
            <p:nvPr/>
          </p:nvSpPr>
          <p:spPr>
            <a:xfrm rot="-7882638">
              <a:off x="1162380" y="413572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417;p58"/>
            <p:cNvSpPr/>
            <p:nvPr/>
          </p:nvSpPr>
          <p:spPr>
            <a:xfrm rot="-7882638">
              <a:off x="7706055" y="63597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420;p58"/>
          <p:cNvGrpSpPr/>
          <p:nvPr/>
        </p:nvGrpSpPr>
        <p:grpSpPr>
          <a:xfrm rot="-3780534">
            <a:off x="899841" y="237109"/>
            <a:ext cx="804234" cy="959346"/>
            <a:chOff x="7663650" y="-223800"/>
            <a:chExt cx="1364498" cy="1627668"/>
          </a:xfrm>
        </p:grpSpPr>
        <p:sp>
          <p:nvSpPr>
            <p:cNvPr id="9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441;p58"/>
          <p:cNvGrpSpPr/>
          <p:nvPr/>
        </p:nvGrpSpPr>
        <p:grpSpPr>
          <a:xfrm rot="-872953">
            <a:off x="7223032" y="3928202"/>
            <a:ext cx="1277208" cy="1034110"/>
            <a:chOff x="8196023" y="1954943"/>
            <a:chExt cx="1556011" cy="1259847"/>
          </a:xfrm>
        </p:grpSpPr>
        <p:sp>
          <p:nvSpPr>
            <p:cNvPr id="30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438166" y="1460796"/>
            <a:ext cx="6427800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 96: PHÂN SỐ VỚI TỬ VÀ MẪU LÀ SỐ NGUYÊN</a:t>
            </a:r>
          </a:p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(TIẾP THEO)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81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56"/>
          <p:cNvSpPr/>
          <p:nvPr/>
        </p:nvSpPr>
        <p:spPr>
          <a:xfrm>
            <a:off x="1219850" y="2032050"/>
            <a:ext cx="7016530" cy="2519405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56"/>
          <p:cNvSpPr/>
          <p:nvPr/>
        </p:nvSpPr>
        <p:spPr>
          <a:xfrm>
            <a:off x="1505525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6" name="Google Shape;2266;p56"/>
          <p:cNvGrpSpPr/>
          <p:nvPr/>
        </p:nvGrpSpPr>
        <p:grpSpPr>
          <a:xfrm rot="889286">
            <a:off x="6615570" y="1999400"/>
            <a:ext cx="1912774" cy="1010181"/>
            <a:chOff x="5862862" y="867279"/>
            <a:chExt cx="1912829" cy="1010210"/>
          </a:xfrm>
        </p:grpSpPr>
        <p:sp>
          <p:nvSpPr>
            <p:cNvPr id="2267" name="Google Shape;2267;p56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6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6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6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6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6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6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6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5" name="Google Shape;2275;p56"/>
          <p:cNvGrpSpPr/>
          <p:nvPr/>
        </p:nvGrpSpPr>
        <p:grpSpPr>
          <a:xfrm>
            <a:off x="1292108" y="3397926"/>
            <a:ext cx="1762332" cy="1404699"/>
            <a:chOff x="1292108" y="3397926"/>
            <a:chExt cx="1762332" cy="1404699"/>
          </a:xfrm>
        </p:grpSpPr>
        <p:sp>
          <p:nvSpPr>
            <p:cNvPr id="2276" name="Google Shape;2276;p56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7" name="Google Shape;2277;p56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2278" name="Google Shape;2278;p56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2279" name="Google Shape;2279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2" name="Google Shape;2282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85" name="Google Shape;2285;p56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2286" name="Google Shape;2286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2" name="Google Shape;2292;p56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2293" name="Google Shape;2293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9" name="Google Shape;2299;p56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2300" name="Google Shape;2300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06" name="Google Shape;2306;p56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2307" name="Google Shape;2307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2310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1" name="Google Shape;2311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13" name="Google Shape;2313;p56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2314" name="Google Shape;2314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0" name="Google Shape;2320;p56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2321" name="Google Shape;2321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7" name="Google Shape;2327;p56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2328" name="Google Shape;2328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34" name="Google Shape;2334;p56"/>
          <p:cNvSpPr txBox="1">
            <a:spLocks noGrp="1"/>
          </p:cNvSpPr>
          <p:nvPr>
            <p:ph type="ctrTitle"/>
          </p:nvPr>
        </p:nvSpPr>
        <p:spPr>
          <a:xfrm rot="-159">
            <a:off x="1678866" y="2665558"/>
            <a:ext cx="6371156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TÍNH CHẤT CƠ BẢN CỦA PHÂN SỐ</a:t>
            </a:r>
            <a:endParaRPr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336" name="Google Shape;2336;p56"/>
          <p:cNvGrpSpPr/>
          <p:nvPr/>
        </p:nvGrpSpPr>
        <p:grpSpPr>
          <a:xfrm rot="516988">
            <a:off x="4204030" y="1179558"/>
            <a:ext cx="983736" cy="1346969"/>
            <a:chOff x="4836718" y="719374"/>
            <a:chExt cx="1180952" cy="1617007"/>
          </a:xfrm>
        </p:grpSpPr>
        <p:sp>
          <p:nvSpPr>
            <p:cNvPr id="2337" name="Google Shape;2337;p56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6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6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6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6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6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6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6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6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6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6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6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6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6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6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2" name="Google Shape;2352;p56"/>
          <p:cNvGrpSpPr/>
          <p:nvPr/>
        </p:nvGrpSpPr>
        <p:grpSpPr>
          <a:xfrm rot="-1332500">
            <a:off x="6942438" y="350413"/>
            <a:ext cx="668144" cy="660271"/>
            <a:chOff x="1560678" y="386628"/>
            <a:chExt cx="1762332" cy="1726722"/>
          </a:xfrm>
        </p:grpSpPr>
        <p:sp>
          <p:nvSpPr>
            <p:cNvPr id="2353" name="Google Shape;2353;p56"/>
            <p:cNvSpPr/>
            <p:nvPr/>
          </p:nvSpPr>
          <p:spPr>
            <a:xfrm>
              <a:off x="1560678" y="386628"/>
              <a:ext cx="1762332" cy="1726722"/>
            </a:xfrm>
            <a:custGeom>
              <a:avLst/>
              <a:gdLst/>
              <a:ahLst/>
              <a:cxnLst/>
              <a:rect l="l" t="t" r="r" b="b"/>
              <a:pathLst>
                <a:path w="21776" h="21336" extrusionOk="0">
                  <a:moveTo>
                    <a:pt x="11437" y="1"/>
                  </a:moveTo>
                  <a:cubicBezTo>
                    <a:pt x="11306" y="1"/>
                    <a:pt x="11162" y="50"/>
                    <a:pt x="11002" y="142"/>
                  </a:cubicBezTo>
                  <a:cubicBezTo>
                    <a:pt x="8892" y="1365"/>
                    <a:pt x="4481" y="10228"/>
                    <a:pt x="2252" y="14920"/>
                  </a:cubicBezTo>
                  <a:cubicBezTo>
                    <a:pt x="2097" y="15247"/>
                    <a:pt x="1954" y="15551"/>
                    <a:pt x="1823" y="15835"/>
                  </a:cubicBezTo>
                  <a:cubicBezTo>
                    <a:pt x="1591" y="16050"/>
                    <a:pt x="1105" y="17125"/>
                    <a:pt x="774" y="17909"/>
                  </a:cubicBezTo>
                  <a:cubicBezTo>
                    <a:pt x="698" y="18084"/>
                    <a:pt x="632" y="18243"/>
                    <a:pt x="579" y="18375"/>
                  </a:cubicBezTo>
                  <a:cubicBezTo>
                    <a:pt x="288" y="18468"/>
                    <a:pt x="1" y="18954"/>
                    <a:pt x="374" y="19321"/>
                  </a:cubicBezTo>
                  <a:cubicBezTo>
                    <a:pt x="806" y="19744"/>
                    <a:pt x="4644" y="21336"/>
                    <a:pt x="9623" y="21336"/>
                  </a:cubicBezTo>
                  <a:cubicBezTo>
                    <a:pt x="10053" y="21336"/>
                    <a:pt x="10491" y="21324"/>
                    <a:pt x="10936" y="21299"/>
                  </a:cubicBezTo>
                  <a:cubicBezTo>
                    <a:pt x="14629" y="21090"/>
                    <a:pt x="18085" y="19780"/>
                    <a:pt x="20039" y="18855"/>
                  </a:cubicBezTo>
                  <a:cubicBezTo>
                    <a:pt x="21045" y="18379"/>
                    <a:pt x="21653" y="18005"/>
                    <a:pt x="21686" y="17938"/>
                  </a:cubicBezTo>
                  <a:cubicBezTo>
                    <a:pt x="21775" y="17744"/>
                    <a:pt x="21335" y="16977"/>
                    <a:pt x="21335" y="16977"/>
                  </a:cubicBezTo>
                  <a:cubicBezTo>
                    <a:pt x="21330" y="16968"/>
                    <a:pt x="21321" y="16964"/>
                    <a:pt x="21308" y="16964"/>
                  </a:cubicBezTo>
                  <a:cubicBezTo>
                    <a:pt x="21270" y="16964"/>
                    <a:pt x="21201" y="16997"/>
                    <a:pt x="21100" y="17056"/>
                  </a:cubicBezTo>
                  <a:cubicBezTo>
                    <a:pt x="20879" y="16292"/>
                    <a:pt x="20076" y="14566"/>
                    <a:pt x="19781" y="14417"/>
                  </a:cubicBezTo>
                  <a:cubicBezTo>
                    <a:pt x="19771" y="14413"/>
                    <a:pt x="19759" y="14411"/>
                    <a:pt x="19745" y="14411"/>
                  </a:cubicBezTo>
                  <a:cubicBezTo>
                    <a:pt x="19728" y="14411"/>
                    <a:pt x="19708" y="14414"/>
                    <a:pt x="19685" y="14417"/>
                  </a:cubicBezTo>
                  <a:cubicBezTo>
                    <a:pt x="17913" y="10006"/>
                    <a:pt x="13410" y="149"/>
                    <a:pt x="11482" y="3"/>
                  </a:cubicBezTo>
                  <a:cubicBezTo>
                    <a:pt x="11467" y="1"/>
                    <a:pt x="11452" y="1"/>
                    <a:pt x="11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6"/>
            <p:cNvSpPr/>
            <p:nvPr/>
          </p:nvSpPr>
          <p:spPr>
            <a:xfrm>
              <a:off x="1807922" y="539830"/>
              <a:ext cx="1281688" cy="1342710"/>
            </a:xfrm>
            <a:custGeom>
              <a:avLst/>
              <a:gdLst/>
              <a:ahLst/>
              <a:cxnLst/>
              <a:rect l="l" t="t" r="r" b="b"/>
              <a:pathLst>
                <a:path w="15837" h="16591" extrusionOk="0">
                  <a:moveTo>
                    <a:pt x="8443" y="0"/>
                  </a:moveTo>
                  <a:cubicBezTo>
                    <a:pt x="8337" y="0"/>
                    <a:pt x="8223" y="40"/>
                    <a:pt x="8096" y="118"/>
                  </a:cubicBezTo>
                  <a:cubicBezTo>
                    <a:pt x="6399" y="1142"/>
                    <a:pt x="2864" y="8573"/>
                    <a:pt x="1079" y="12507"/>
                  </a:cubicBezTo>
                  <a:cubicBezTo>
                    <a:pt x="421" y="13962"/>
                    <a:pt x="1" y="14938"/>
                    <a:pt x="1" y="14938"/>
                  </a:cubicBezTo>
                  <a:cubicBezTo>
                    <a:pt x="1689" y="16155"/>
                    <a:pt x="3718" y="16590"/>
                    <a:pt x="5748" y="16590"/>
                  </a:cubicBezTo>
                  <a:cubicBezTo>
                    <a:pt x="10661" y="16590"/>
                    <a:pt x="15581" y="14042"/>
                    <a:pt x="15688" y="13867"/>
                  </a:cubicBezTo>
                  <a:cubicBezTo>
                    <a:pt x="15837" y="13619"/>
                    <a:pt x="10460" y="160"/>
                    <a:pt x="8479" y="2"/>
                  </a:cubicBezTo>
                  <a:cubicBezTo>
                    <a:pt x="8467" y="1"/>
                    <a:pt x="8455" y="0"/>
                    <a:pt x="8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6"/>
            <p:cNvSpPr/>
            <p:nvPr/>
          </p:nvSpPr>
          <p:spPr>
            <a:xfrm>
              <a:off x="1867406" y="539669"/>
              <a:ext cx="1162317" cy="1172190"/>
            </a:xfrm>
            <a:custGeom>
              <a:avLst/>
              <a:gdLst/>
              <a:ahLst/>
              <a:cxnLst/>
              <a:rect l="l" t="t" r="r" b="b"/>
              <a:pathLst>
                <a:path w="14362" h="14484" extrusionOk="0">
                  <a:moveTo>
                    <a:pt x="7712" y="0"/>
                  </a:moveTo>
                  <a:cubicBezTo>
                    <a:pt x="7605" y="0"/>
                    <a:pt x="7489" y="43"/>
                    <a:pt x="7361" y="120"/>
                  </a:cubicBezTo>
                  <a:cubicBezTo>
                    <a:pt x="8704" y="2719"/>
                    <a:pt x="13250" y="11580"/>
                    <a:pt x="13015" y="11987"/>
                  </a:cubicBezTo>
                  <a:cubicBezTo>
                    <a:pt x="12831" y="12308"/>
                    <a:pt x="10297" y="13793"/>
                    <a:pt x="6494" y="13793"/>
                  </a:cubicBezTo>
                  <a:cubicBezTo>
                    <a:pt x="4692" y="13793"/>
                    <a:pt x="2606" y="13459"/>
                    <a:pt x="344" y="12509"/>
                  </a:cubicBezTo>
                  <a:cubicBezTo>
                    <a:pt x="222" y="12784"/>
                    <a:pt x="106" y="13039"/>
                    <a:pt x="0" y="13274"/>
                  </a:cubicBezTo>
                  <a:cubicBezTo>
                    <a:pt x="20" y="13257"/>
                    <a:pt x="37" y="13247"/>
                    <a:pt x="49" y="13244"/>
                  </a:cubicBezTo>
                  <a:lnTo>
                    <a:pt x="60" y="13244"/>
                  </a:lnTo>
                  <a:cubicBezTo>
                    <a:pt x="188" y="13244"/>
                    <a:pt x="641" y="13555"/>
                    <a:pt x="1531" y="13865"/>
                  </a:cubicBezTo>
                  <a:cubicBezTo>
                    <a:pt x="2424" y="14176"/>
                    <a:pt x="3753" y="14484"/>
                    <a:pt x="5635" y="14484"/>
                  </a:cubicBezTo>
                  <a:cubicBezTo>
                    <a:pt x="6105" y="14484"/>
                    <a:pt x="6610" y="14467"/>
                    <a:pt x="7152" y="14421"/>
                  </a:cubicBezTo>
                  <a:cubicBezTo>
                    <a:pt x="10281" y="14170"/>
                    <a:pt x="12251" y="13250"/>
                    <a:pt x="13353" y="12648"/>
                  </a:cubicBezTo>
                  <a:cubicBezTo>
                    <a:pt x="13878" y="12364"/>
                    <a:pt x="14203" y="12149"/>
                    <a:pt x="14361" y="12113"/>
                  </a:cubicBezTo>
                  <a:cubicBezTo>
                    <a:pt x="12930" y="8406"/>
                    <a:pt x="9295" y="129"/>
                    <a:pt x="7744" y="4"/>
                  </a:cubicBezTo>
                  <a:cubicBezTo>
                    <a:pt x="7735" y="0"/>
                    <a:pt x="7724" y="0"/>
                    <a:pt x="771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6"/>
            <p:cNvSpPr/>
            <p:nvPr/>
          </p:nvSpPr>
          <p:spPr>
            <a:xfrm>
              <a:off x="2350887" y="1044111"/>
              <a:ext cx="196660" cy="219320"/>
            </a:xfrm>
            <a:custGeom>
              <a:avLst/>
              <a:gdLst/>
              <a:ahLst/>
              <a:cxnLst/>
              <a:rect l="l" t="t" r="r" b="b"/>
              <a:pathLst>
                <a:path w="2430" h="2710" extrusionOk="0">
                  <a:moveTo>
                    <a:pt x="1809" y="1"/>
                  </a:moveTo>
                  <a:cubicBezTo>
                    <a:pt x="1808" y="1"/>
                    <a:pt x="1807" y="1"/>
                    <a:pt x="1807" y="1"/>
                  </a:cubicBezTo>
                  <a:cubicBezTo>
                    <a:pt x="1634" y="7"/>
                    <a:pt x="2071" y="2418"/>
                    <a:pt x="1228" y="2454"/>
                  </a:cubicBezTo>
                  <a:cubicBezTo>
                    <a:pt x="1221" y="2454"/>
                    <a:pt x="1214" y="2454"/>
                    <a:pt x="1207" y="2454"/>
                  </a:cubicBezTo>
                  <a:cubicBezTo>
                    <a:pt x="316" y="2454"/>
                    <a:pt x="558" y="191"/>
                    <a:pt x="329" y="136"/>
                  </a:cubicBezTo>
                  <a:cubicBezTo>
                    <a:pt x="326" y="136"/>
                    <a:pt x="324" y="135"/>
                    <a:pt x="321" y="135"/>
                  </a:cubicBezTo>
                  <a:cubicBezTo>
                    <a:pt x="87" y="135"/>
                    <a:pt x="0" y="2709"/>
                    <a:pt x="1213" y="2709"/>
                  </a:cubicBezTo>
                  <a:cubicBezTo>
                    <a:pt x="1225" y="2709"/>
                    <a:pt x="1236" y="2709"/>
                    <a:pt x="1248" y="2708"/>
                  </a:cubicBezTo>
                  <a:cubicBezTo>
                    <a:pt x="2429" y="2662"/>
                    <a:pt x="2116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6"/>
            <p:cNvSpPr/>
            <p:nvPr/>
          </p:nvSpPr>
          <p:spPr>
            <a:xfrm>
              <a:off x="2271980" y="966741"/>
              <a:ext cx="58674" cy="57622"/>
            </a:xfrm>
            <a:custGeom>
              <a:avLst/>
              <a:gdLst/>
              <a:ahLst/>
              <a:cxnLst/>
              <a:rect l="l" t="t" r="r" b="b"/>
              <a:pathLst>
                <a:path w="725" h="712" extrusionOk="0">
                  <a:moveTo>
                    <a:pt x="361" y="1"/>
                  </a:moveTo>
                  <a:cubicBezTo>
                    <a:pt x="357" y="1"/>
                    <a:pt x="352" y="1"/>
                    <a:pt x="348" y="1"/>
                  </a:cubicBezTo>
                  <a:cubicBezTo>
                    <a:pt x="153" y="11"/>
                    <a:pt x="1" y="176"/>
                    <a:pt x="7" y="371"/>
                  </a:cubicBezTo>
                  <a:cubicBezTo>
                    <a:pt x="14" y="560"/>
                    <a:pt x="169" y="712"/>
                    <a:pt x="359" y="712"/>
                  </a:cubicBezTo>
                  <a:cubicBezTo>
                    <a:pt x="365" y="712"/>
                    <a:pt x="372" y="712"/>
                    <a:pt x="378" y="711"/>
                  </a:cubicBezTo>
                  <a:cubicBezTo>
                    <a:pt x="573" y="705"/>
                    <a:pt x="725" y="540"/>
                    <a:pt x="718" y="342"/>
                  </a:cubicBezTo>
                  <a:cubicBezTo>
                    <a:pt x="712" y="151"/>
                    <a:pt x="553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6"/>
            <p:cNvSpPr/>
            <p:nvPr/>
          </p:nvSpPr>
          <p:spPr>
            <a:xfrm>
              <a:off x="2531282" y="956301"/>
              <a:ext cx="58998" cy="57703"/>
            </a:xfrm>
            <a:custGeom>
              <a:avLst/>
              <a:gdLst/>
              <a:ahLst/>
              <a:cxnLst/>
              <a:rect l="l" t="t" r="r" b="b"/>
              <a:pathLst>
                <a:path w="729" h="713" extrusionOk="0">
                  <a:moveTo>
                    <a:pt x="363" y="0"/>
                  </a:moveTo>
                  <a:cubicBezTo>
                    <a:pt x="359" y="0"/>
                    <a:pt x="355" y="1"/>
                    <a:pt x="351" y="1"/>
                  </a:cubicBezTo>
                  <a:cubicBezTo>
                    <a:pt x="153" y="11"/>
                    <a:pt x="1" y="176"/>
                    <a:pt x="11" y="371"/>
                  </a:cubicBezTo>
                  <a:cubicBezTo>
                    <a:pt x="17" y="564"/>
                    <a:pt x="173" y="712"/>
                    <a:pt x="360" y="712"/>
                  </a:cubicBezTo>
                  <a:cubicBezTo>
                    <a:pt x="366" y="712"/>
                    <a:pt x="372" y="712"/>
                    <a:pt x="378" y="712"/>
                  </a:cubicBezTo>
                  <a:cubicBezTo>
                    <a:pt x="576" y="705"/>
                    <a:pt x="728" y="540"/>
                    <a:pt x="719" y="344"/>
                  </a:cubicBezTo>
                  <a:cubicBezTo>
                    <a:pt x="712" y="150"/>
                    <a:pt x="553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6"/>
            <p:cNvSpPr/>
            <p:nvPr/>
          </p:nvSpPr>
          <p:spPr>
            <a:xfrm>
              <a:off x="2561793" y="1057950"/>
              <a:ext cx="121071" cy="118239"/>
            </a:xfrm>
            <a:custGeom>
              <a:avLst/>
              <a:gdLst/>
              <a:ahLst/>
              <a:cxnLst/>
              <a:rect l="l" t="t" r="r" b="b"/>
              <a:pathLst>
                <a:path w="1496" h="1461" extrusionOk="0">
                  <a:moveTo>
                    <a:pt x="748" y="0"/>
                  </a:moveTo>
                  <a:cubicBezTo>
                    <a:pt x="738" y="0"/>
                    <a:pt x="729" y="1"/>
                    <a:pt x="719" y="1"/>
                  </a:cubicBezTo>
                  <a:cubicBezTo>
                    <a:pt x="315" y="18"/>
                    <a:pt x="1" y="355"/>
                    <a:pt x="17" y="759"/>
                  </a:cubicBezTo>
                  <a:cubicBezTo>
                    <a:pt x="34" y="1152"/>
                    <a:pt x="357" y="1460"/>
                    <a:pt x="748" y="1460"/>
                  </a:cubicBezTo>
                  <a:cubicBezTo>
                    <a:pt x="758" y="1460"/>
                    <a:pt x="768" y="1460"/>
                    <a:pt x="778" y="1460"/>
                  </a:cubicBezTo>
                  <a:cubicBezTo>
                    <a:pt x="1182" y="1446"/>
                    <a:pt x="1496" y="1106"/>
                    <a:pt x="1479" y="703"/>
                  </a:cubicBezTo>
                  <a:cubicBezTo>
                    <a:pt x="1463" y="308"/>
                    <a:pt x="1138" y="0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6"/>
            <p:cNvSpPr/>
            <p:nvPr/>
          </p:nvSpPr>
          <p:spPr>
            <a:xfrm>
              <a:off x="2155277" y="1074055"/>
              <a:ext cx="121152" cy="118401"/>
            </a:xfrm>
            <a:custGeom>
              <a:avLst/>
              <a:gdLst/>
              <a:ahLst/>
              <a:cxnLst/>
              <a:rect l="l" t="t" r="r" b="b"/>
              <a:pathLst>
                <a:path w="1497" h="1463" extrusionOk="0">
                  <a:moveTo>
                    <a:pt x="742" y="0"/>
                  </a:moveTo>
                  <a:cubicBezTo>
                    <a:pt x="734" y="0"/>
                    <a:pt x="726" y="0"/>
                    <a:pt x="718" y="0"/>
                  </a:cubicBezTo>
                  <a:cubicBezTo>
                    <a:pt x="315" y="17"/>
                    <a:pt x="1" y="358"/>
                    <a:pt x="18" y="761"/>
                  </a:cubicBezTo>
                  <a:cubicBezTo>
                    <a:pt x="34" y="1154"/>
                    <a:pt x="358" y="1463"/>
                    <a:pt x="747" y="1463"/>
                  </a:cubicBezTo>
                  <a:cubicBezTo>
                    <a:pt x="757" y="1463"/>
                    <a:pt x="768" y="1463"/>
                    <a:pt x="778" y="1462"/>
                  </a:cubicBezTo>
                  <a:cubicBezTo>
                    <a:pt x="1182" y="1446"/>
                    <a:pt x="1496" y="1105"/>
                    <a:pt x="1479" y="702"/>
                  </a:cubicBezTo>
                  <a:cubicBezTo>
                    <a:pt x="1463" y="306"/>
                    <a:pt x="1136" y="0"/>
                    <a:pt x="74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6"/>
            <p:cNvSpPr/>
            <p:nvPr/>
          </p:nvSpPr>
          <p:spPr>
            <a:xfrm>
              <a:off x="1771746" y="1519498"/>
              <a:ext cx="1359624" cy="436860"/>
            </a:xfrm>
            <a:custGeom>
              <a:avLst/>
              <a:gdLst/>
              <a:ahLst/>
              <a:cxnLst/>
              <a:rect l="l" t="t" r="r" b="b"/>
              <a:pathLst>
                <a:path w="16800" h="5398" extrusionOk="0">
                  <a:moveTo>
                    <a:pt x="15582" y="1"/>
                  </a:moveTo>
                  <a:cubicBezTo>
                    <a:pt x="15444" y="1"/>
                    <a:pt x="15111" y="228"/>
                    <a:pt x="14535" y="541"/>
                  </a:cubicBezTo>
                  <a:cubicBezTo>
                    <a:pt x="13433" y="1143"/>
                    <a:pt x="11463" y="2063"/>
                    <a:pt x="8334" y="2314"/>
                  </a:cubicBezTo>
                  <a:cubicBezTo>
                    <a:pt x="7792" y="2357"/>
                    <a:pt x="7286" y="2377"/>
                    <a:pt x="6814" y="2377"/>
                  </a:cubicBezTo>
                  <a:cubicBezTo>
                    <a:pt x="4934" y="2377"/>
                    <a:pt x="3604" y="2068"/>
                    <a:pt x="2713" y="1758"/>
                  </a:cubicBezTo>
                  <a:cubicBezTo>
                    <a:pt x="1822" y="1445"/>
                    <a:pt x="1369" y="1135"/>
                    <a:pt x="1243" y="1135"/>
                  </a:cubicBezTo>
                  <a:cubicBezTo>
                    <a:pt x="1239" y="1135"/>
                    <a:pt x="1235" y="1136"/>
                    <a:pt x="1231" y="1137"/>
                  </a:cubicBezTo>
                  <a:cubicBezTo>
                    <a:pt x="1077" y="1170"/>
                    <a:pt x="633" y="2191"/>
                    <a:pt x="342" y="2913"/>
                  </a:cubicBezTo>
                  <a:cubicBezTo>
                    <a:pt x="180" y="3310"/>
                    <a:pt x="65" y="3613"/>
                    <a:pt x="65" y="3613"/>
                  </a:cubicBezTo>
                  <a:cubicBezTo>
                    <a:pt x="1" y="3828"/>
                    <a:pt x="2485" y="5398"/>
                    <a:pt x="6589" y="5398"/>
                  </a:cubicBezTo>
                  <a:cubicBezTo>
                    <a:pt x="7165" y="5398"/>
                    <a:pt x="7773" y="5367"/>
                    <a:pt x="8410" y="5297"/>
                  </a:cubicBezTo>
                  <a:cubicBezTo>
                    <a:pt x="13592" y="4728"/>
                    <a:pt x="16658" y="2747"/>
                    <a:pt x="16731" y="2502"/>
                  </a:cubicBezTo>
                  <a:cubicBezTo>
                    <a:pt x="16800" y="2258"/>
                    <a:pt x="15907" y="158"/>
                    <a:pt x="15620" y="9"/>
                  </a:cubicBezTo>
                  <a:cubicBezTo>
                    <a:pt x="15609" y="3"/>
                    <a:pt x="15597" y="1"/>
                    <a:pt x="15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6"/>
            <p:cNvSpPr/>
            <p:nvPr/>
          </p:nvSpPr>
          <p:spPr>
            <a:xfrm>
              <a:off x="1786799" y="1519417"/>
              <a:ext cx="1335426" cy="397447"/>
            </a:xfrm>
            <a:custGeom>
              <a:avLst/>
              <a:gdLst/>
              <a:ahLst/>
              <a:cxnLst/>
              <a:rect l="l" t="t" r="r" b="b"/>
              <a:pathLst>
                <a:path w="16501" h="4911" extrusionOk="0">
                  <a:moveTo>
                    <a:pt x="15397" y="0"/>
                  </a:moveTo>
                  <a:cubicBezTo>
                    <a:pt x="15387" y="0"/>
                    <a:pt x="15370" y="4"/>
                    <a:pt x="15357" y="7"/>
                  </a:cubicBezTo>
                  <a:cubicBezTo>
                    <a:pt x="15199" y="43"/>
                    <a:pt x="14874" y="258"/>
                    <a:pt x="14349" y="542"/>
                  </a:cubicBezTo>
                  <a:cubicBezTo>
                    <a:pt x="14680" y="1084"/>
                    <a:pt x="15420" y="2351"/>
                    <a:pt x="15265" y="2592"/>
                  </a:cubicBezTo>
                  <a:cubicBezTo>
                    <a:pt x="15132" y="2795"/>
                    <a:pt x="12153" y="4517"/>
                    <a:pt x="7659" y="4517"/>
                  </a:cubicBezTo>
                  <a:cubicBezTo>
                    <a:pt x="5467" y="4517"/>
                    <a:pt x="2914" y="4107"/>
                    <a:pt x="156" y="2914"/>
                  </a:cubicBezTo>
                  <a:cubicBezTo>
                    <a:pt x="97" y="3059"/>
                    <a:pt x="44" y="3191"/>
                    <a:pt x="1" y="3303"/>
                  </a:cubicBezTo>
                  <a:cubicBezTo>
                    <a:pt x="24" y="3294"/>
                    <a:pt x="50" y="3291"/>
                    <a:pt x="73" y="3291"/>
                  </a:cubicBezTo>
                  <a:cubicBezTo>
                    <a:pt x="106" y="3291"/>
                    <a:pt x="140" y="3297"/>
                    <a:pt x="169" y="3317"/>
                  </a:cubicBezTo>
                  <a:cubicBezTo>
                    <a:pt x="401" y="3459"/>
                    <a:pt x="2722" y="4910"/>
                    <a:pt x="7269" y="4910"/>
                  </a:cubicBezTo>
                  <a:cubicBezTo>
                    <a:pt x="7550" y="4910"/>
                    <a:pt x="7838" y="4907"/>
                    <a:pt x="8135" y="4894"/>
                  </a:cubicBezTo>
                  <a:cubicBezTo>
                    <a:pt x="11739" y="4752"/>
                    <a:pt x="14088" y="3684"/>
                    <a:pt x="15397" y="2923"/>
                  </a:cubicBezTo>
                  <a:cubicBezTo>
                    <a:pt x="15936" y="2609"/>
                    <a:pt x="16296" y="2348"/>
                    <a:pt x="16501" y="2226"/>
                  </a:cubicBezTo>
                  <a:cubicBezTo>
                    <a:pt x="16319" y="1580"/>
                    <a:pt x="15672" y="132"/>
                    <a:pt x="15434" y="10"/>
                  </a:cubicBezTo>
                  <a:cubicBezTo>
                    <a:pt x="15423" y="4"/>
                    <a:pt x="15414" y="0"/>
                    <a:pt x="1539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6"/>
            <p:cNvSpPr/>
            <p:nvPr/>
          </p:nvSpPr>
          <p:spPr>
            <a:xfrm>
              <a:off x="1746496" y="1693014"/>
              <a:ext cx="1419674" cy="296123"/>
            </a:xfrm>
            <a:custGeom>
              <a:avLst/>
              <a:gdLst/>
              <a:ahLst/>
              <a:cxnLst/>
              <a:rect l="l" t="t" r="r" b="b"/>
              <a:pathLst>
                <a:path w="17542" h="3659" extrusionOk="0">
                  <a:moveTo>
                    <a:pt x="17165" y="1"/>
                  </a:moveTo>
                  <a:cubicBezTo>
                    <a:pt x="17058" y="1"/>
                    <a:pt x="16651" y="339"/>
                    <a:pt x="15895" y="778"/>
                  </a:cubicBezTo>
                  <a:cubicBezTo>
                    <a:pt x="14586" y="1539"/>
                    <a:pt x="12237" y="2607"/>
                    <a:pt x="8633" y="2749"/>
                  </a:cubicBezTo>
                  <a:cubicBezTo>
                    <a:pt x="8335" y="2761"/>
                    <a:pt x="8044" y="2766"/>
                    <a:pt x="7762" y="2766"/>
                  </a:cubicBezTo>
                  <a:cubicBezTo>
                    <a:pt x="3219" y="2766"/>
                    <a:pt x="901" y="1315"/>
                    <a:pt x="667" y="1172"/>
                  </a:cubicBezTo>
                  <a:cubicBezTo>
                    <a:pt x="638" y="1154"/>
                    <a:pt x="606" y="1146"/>
                    <a:pt x="572" y="1146"/>
                  </a:cubicBezTo>
                  <a:cubicBezTo>
                    <a:pt x="322" y="1146"/>
                    <a:pt x="1" y="1608"/>
                    <a:pt x="333" y="1952"/>
                  </a:cubicBezTo>
                  <a:cubicBezTo>
                    <a:pt x="685" y="2309"/>
                    <a:pt x="3789" y="3658"/>
                    <a:pt x="7806" y="3658"/>
                  </a:cubicBezTo>
                  <a:cubicBezTo>
                    <a:pt x="8141" y="3658"/>
                    <a:pt x="8482" y="3649"/>
                    <a:pt x="8829" y="3629"/>
                  </a:cubicBezTo>
                  <a:cubicBezTo>
                    <a:pt x="11801" y="3457"/>
                    <a:pt x="14578" y="2362"/>
                    <a:pt x="16146" y="1589"/>
                  </a:cubicBezTo>
                  <a:cubicBezTo>
                    <a:pt x="16956" y="1192"/>
                    <a:pt x="17443" y="877"/>
                    <a:pt x="17469" y="821"/>
                  </a:cubicBezTo>
                  <a:cubicBezTo>
                    <a:pt x="17542" y="656"/>
                    <a:pt x="17188" y="11"/>
                    <a:pt x="17188" y="11"/>
                  </a:cubicBezTo>
                  <a:cubicBezTo>
                    <a:pt x="17183" y="4"/>
                    <a:pt x="17176" y="1"/>
                    <a:pt x="17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6"/>
            <p:cNvSpPr/>
            <p:nvPr/>
          </p:nvSpPr>
          <p:spPr>
            <a:xfrm>
              <a:off x="3032891" y="1693095"/>
              <a:ext cx="128274" cy="128517"/>
            </a:xfrm>
            <a:custGeom>
              <a:avLst/>
              <a:gdLst/>
              <a:ahLst/>
              <a:cxnLst/>
              <a:rect l="l" t="t" r="r" b="b"/>
              <a:pathLst>
                <a:path w="1585" h="1588" extrusionOk="0">
                  <a:moveTo>
                    <a:pt x="1270" y="0"/>
                  </a:moveTo>
                  <a:cubicBezTo>
                    <a:pt x="1240" y="0"/>
                    <a:pt x="1183" y="30"/>
                    <a:pt x="1104" y="80"/>
                  </a:cubicBezTo>
                  <a:cubicBezTo>
                    <a:pt x="899" y="202"/>
                    <a:pt x="539" y="463"/>
                    <a:pt x="0" y="777"/>
                  </a:cubicBezTo>
                  <a:lnTo>
                    <a:pt x="251" y="1588"/>
                  </a:lnTo>
                  <a:cubicBezTo>
                    <a:pt x="1061" y="1191"/>
                    <a:pt x="1548" y="876"/>
                    <a:pt x="1574" y="820"/>
                  </a:cubicBezTo>
                  <a:cubicBezTo>
                    <a:pt x="1580" y="803"/>
                    <a:pt x="1584" y="784"/>
                    <a:pt x="1584" y="761"/>
                  </a:cubicBezTo>
                  <a:cubicBezTo>
                    <a:pt x="1584" y="539"/>
                    <a:pt x="1293" y="10"/>
                    <a:pt x="1293" y="10"/>
                  </a:cubicBezTo>
                  <a:cubicBezTo>
                    <a:pt x="1287" y="3"/>
                    <a:pt x="1279" y="0"/>
                    <a:pt x="127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6"/>
            <p:cNvSpPr/>
            <p:nvPr/>
          </p:nvSpPr>
          <p:spPr>
            <a:xfrm>
              <a:off x="2041246" y="1409190"/>
              <a:ext cx="93231" cy="86919"/>
            </a:xfrm>
            <a:custGeom>
              <a:avLst/>
              <a:gdLst/>
              <a:ahLst/>
              <a:cxnLst/>
              <a:rect l="l" t="t" r="r" b="b"/>
              <a:pathLst>
                <a:path w="1152" h="1074" extrusionOk="0">
                  <a:moveTo>
                    <a:pt x="944" y="0"/>
                  </a:moveTo>
                  <a:cubicBezTo>
                    <a:pt x="745" y="0"/>
                    <a:pt x="1" y="869"/>
                    <a:pt x="534" y="1048"/>
                  </a:cubicBezTo>
                  <a:cubicBezTo>
                    <a:pt x="585" y="1065"/>
                    <a:pt x="631" y="1073"/>
                    <a:pt x="673" y="1073"/>
                  </a:cubicBezTo>
                  <a:cubicBezTo>
                    <a:pt x="1152" y="1073"/>
                    <a:pt x="1055" y="34"/>
                    <a:pt x="961" y="3"/>
                  </a:cubicBezTo>
                  <a:cubicBezTo>
                    <a:pt x="956" y="1"/>
                    <a:pt x="950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6"/>
            <p:cNvSpPr/>
            <p:nvPr/>
          </p:nvSpPr>
          <p:spPr>
            <a:xfrm>
              <a:off x="2750200" y="1386205"/>
              <a:ext cx="96307" cy="86271"/>
            </a:xfrm>
            <a:custGeom>
              <a:avLst/>
              <a:gdLst/>
              <a:ahLst/>
              <a:cxnLst/>
              <a:rect l="l" t="t" r="r" b="b"/>
              <a:pathLst>
                <a:path w="1190" h="1066" extrusionOk="0">
                  <a:moveTo>
                    <a:pt x="152" y="0"/>
                  </a:moveTo>
                  <a:cubicBezTo>
                    <a:pt x="147" y="0"/>
                    <a:pt x="143" y="1"/>
                    <a:pt x="140" y="3"/>
                  </a:cubicBezTo>
                  <a:cubicBezTo>
                    <a:pt x="0" y="80"/>
                    <a:pt x="90" y="1065"/>
                    <a:pt x="478" y="1065"/>
                  </a:cubicBezTo>
                  <a:cubicBezTo>
                    <a:pt x="522" y="1065"/>
                    <a:pt x="570" y="1053"/>
                    <a:pt x="623" y="1024"/>
                  </a:cubicBezTo>
                  <a:cubicBezTo>
                    <a:pt x="1190" y="714"/>
                    <a:pt x="293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6"/>
            <p:cNvSpPr/>
            <p:nvPr/>
          </p:nvSpPr>
          <p:spPr>
            <a:xfrm>
              <a:off x="2405273" y="1481137"/>
              <a:ext cx="100110" cy="91613"/>
            </a:xfrm>
            <a:custGeom>
              <a:avLst/>
              <a:gdLst/>
              <a:ahLst/>
              <a:cxnLst/>
              <a:rect l="l" t="t" r="r" b="b"/>
              <a:pathLst>
                <a:path w="1237" h="1132" extrusionOk="0">
                  <a:moveTo>
                    <a:pt x="580" y="0"/>
                  </a:moveTo>
                  <a:cubicBezTo>
                    <a:pt x="579" y="0"/>
                    <a:pt x="579" y="0"/>
                    <a:pt x="579" y="0"/>
                  </a:cubicBezTo>
                  <a:cubicBezTo>
                    <a:pt x="403" y="10"/>
                    <a:pt x="1" y="1132"/>
                    <a:pt x="548" y="1132"/>
                  </a:cubicBezTo>
                  <a:cubicBezTo>
                    <a:pt x="555" y="1132"/>
                    <a:pt x="562" y="1132"/>
                    <a:pt x="570" y="1131"/>
                  </a:cubicBezTo>
                  <a:cubicBezTo>
                    <a:pt x="1236" y="1095"/>
                    <a:pt x="686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6"/>
            <p:cNvSpPr/>
            <p:nvPr/>
          </p:nvSpPr>
          <p:spPr>
            <a:xfrm>
              <a:off x="2263563" y="1315472"/>
              <a:ext cx="98168" cy="90318"/>
            </a:xfrm>
            <a:custGeom>
              <a:avLst/>
              <a:gdLst/>
              <a:ahLst/>
              <a:cxnLst/>
              <a:rect l="l" t="t" r="r" b="b"/>
              <a:pathLst>
                <a:path w="1213" h="1116" extrusionOk="0">
                  <a:moveTo>
                    <a:pt x="771" y="0"/>
                  </a:moveTo>
                  <a:cubicBezTo>
                    <a:pt x="587" y="0"/>
                    <a:pt x="1" y="1042"/>
                    <a:pt x="571" y="1112"/>
                  </a:cubicBezTo>
                  <a:cubicBezTo>
                    <a:pt x="592" y="1114"/>
                    <a:pt x="613" y="1115"/>
                    <a:pt x="633" y="1115"/>
                  </a:cubicBezTo>
                  <a:cubicBezTo>
                    <a:pt x="1213" y="1115"/>
                    <a:pt x="875" y="13"/>
                    <a:pt x="776" y="1"/>
                  </a:cubicBezTo>
                  <a:cubicBezTo>
                    <a:pt x="775" y="0"/>
                    <a:pt x="773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6"/>
            <p:cNvSpPr/>
            <p:nvPr/>
          </p:nvSpPr>
          <p:spPr>
            <a:xfrm>
              <a:off x="2558070" y="1273954"/>
              <a:ext cx="94850" cy="90318"/>
            </a:xfrm>
            <a:custGeom>
              <a:avLst/>
              <a:gdLst/>
              <a:ahLst/>
              <a:cxnLst/>
              <a:rect l="l" t="t" r="r" b="b"/>
              <a:pathLst>
                <a:path w="1172" h="1116" extrusionOk="0">
                  <a:moveTo>
                    <a:pt x="284" y="0"/>
                  </a:moveTo>
                  <a:cubicBezTo>
                    <a:pt x="282" y="0"/>
                    <a:pt x="280" y="0"/>
                    <a:pt x="278" y="1"/>
                  </a:cubicBezTo>
                  <a:cubicBezTo>
                    <a:pt x="118" y="51"/>
                    <a:pt x="0" y="1115"/>
                    <a:pt x="438" y="1115"/>
                  </a:cubicBezTo>
                  <a:cubicBezTo>
                    <a:pt x="469" y="1115"/>
                    <a:pt x="503" y="1110"/>
                    <a:pt x="540" y="1098"/>
                  </a:cubicBezTo>
                  <a:cubicBezTo>
                    <a:pt x="1171" y="906"/>
                    <a:pt x="403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6"/>
            <p:cNvSpPr/>
            <p:nvPr/>
          </p:nvSpPr>
          <p:spPr>
            <a:xfrm>
              <a:off x="2305971" y="801642"/>
              <a:ext cx="54142" cy="41274"/>
            </a:xfrm>
            <a:custGeom>
              <a:avLst/>
              <a:gdLst/>
              <a:ahLst/>
              <a:cxnLst/>
              <a:rect l="l" t="t" r="r" b="b"/>
              <a:pathLst>
                <a:path w="669" h="510" extrusionOk="0">
                  <a:moveTo>
                    <a:pt x="324" y="1"/>
                  </a:moveTo>
                  <a:cubicBezTo>
                    <a:pt x="1" y="13"/>
                    <a:pt x="17" y="509"/>
                    <a:pt x="335" y="509"/>
                  </a:cubicBezTo>
                  <a:lnTo>
                    <a:pt x="344" y="509"/>
                  </a:lnTo>
                  <a:cubicBezTo>
                    <a:pt x="669" y="497"/>
                    <a:pt x="652" y="1"/>
                    <a:pt x="338" y="1"/>
                  </a:cubicBezTo>
                  <a:close/>
                </a:path>
              </a:pathLst>
            </a:custGeom>
            <a:solidFill>
              <a:srgbClr val="F2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1" name="Google Shape;2371;p56"/>
          <p:cNvGrpSpPr/>
          <p:nvPr/>
        </p:nvGrpSpPr>
        <p:grpSpPr>
          <a:xfrm rot="-268815">
            <a:off x="2924992" y="446539"/>
            <a:ext cx="535042" cy="607335"/>
            <a:chOff x="4257150" y="439500"/>
            <a:chExt cx="496378" cy="634217"/>
          </a:xfrm>
        </p:grpSpPr>
        <p:sp>
          <p:nvSpPr>
            <p:cNvPr id="2372" name="Google Shape;2372;p56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6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6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6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6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6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6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9" name="Google Shape;2379;p56"/>
          <p:cNvGrpSpPr/>
          <p:nvPr/>
        </p:nvGrpSpPr>
        <p:grpSpPr>
          <a:xfrm>
            <a:off x="6253342" y="4440836"/>
            <a:ext cx="435645" cy="436781"/>
            <a:chOff x="-222388" y="1680158"/>
            <a:chExt cx="776827" cy="778853"/>
          </a:xfrm>
        </p:grpSpPr>
        <p:sp>
          <p:nvSpPr>
            <p:cNvPr id="2380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3" name="Google Shape;2393;p56"/>
          <p:cNvGrpSpPr/>
          <p:nvPr/>
        </p:nvGrpSpPr>
        <p:grpSpPr>
          <a:xfrm>
            <a:off x="1579516" y="1658158"/>
            <a:ext cx="643680" cy="867872"/>
            <a:chOff x="-1392125" y="1088625"/>
            <a:chExt cx="918100" cy="1237872"/>
          </a:xfrm>
        </p:grpSpPr>
        <p:sp>
          <p:nvSpPr>
            <p:cNvPr id="2394" name="Google Shape;2394;p56"/>
            <p:cNvSpPr/>
            <p:nvPr/>
          </p:nvSpPr>
          <p:spPr>
            <a:xfrm>
              <a:off x="-1392125" y="1408993"/>
              <a:ext cx="657516" cy="917504"/>
            </a:xfrm>
            <a:custGeom>
              <a:avLst/>
              <a:gdLst/>
              <a:ahLst/>
              <a:cxnLst/>
              <a:rect l="l" t="t" r="r" b="b"/>
              <a:pathLst>
                <a:path w="10063" h="14042" extrusionOk="0">
                  <a:moveTo>
                    <a:pt x="3326" y="1129"/>
                  </a:moveTo>
                  <a:cubicBezTo>
                    <a:pt x="3988" y="1129"/>
                    <a:pt x="4580" y="1621"/>
                    <a:pt x="4874" y="2107"/>
                  </a:cubicBezTo>
                  <a:cubicBezTo>
                    <a:pt x="5307" y="2829"/>
                    <a:pt x="5638" y="3972"/>
                    <a:pt x="5731" y="4680"/>
                  </a:cubicBezTo>
                  <a:cubicBezTo>
                    <a:pt x="5744" y="4779"/>
                    <a:pt x="5760" y="4882"/>
                    <a:pt x="5783" y="4994"/>
                  </a:cubicBezTo>
                  <a:lnTo>
                    <a:pt x="5814" y="5156"/>
                  </a:lnTo>
                  <a:lnTo>
                    <a:pt x="5929" y="5275"/>
                  </a:lnTo>
                  <a:cubicBezTo>
                    <a:pt x="6214" y="5570"/>
                    <a:pt x="6412" y="5805"/>
                    <a:pt x="6478" y="5880"/>
                  </a:cubicBezTo>
                  <a:cubicBezTo>
                    <a:pt x="6977" y="6697"/>
                    <a:pt x="6888" y="7213"/>
                    <a:pt x="6875" y="7282"/>
                  </a:cubicBezTo>
                  <a:lnTo>
                    <a:pt x="6862" y="7316"/>
                  </a:lnTo>
                  <a:lnTo>
                    <a:pt x="6842" y="7458"/>
                  </a:lnTo>
                  <a:lnTo>
                    <a:pt x="6763" y="7501"/>
                  </a:lnTo>
                  <a:lnTo>
                    <a:pt x="6809" y="7577"/>
                  </a:lnTo>
                  <a:cubicBezTo>
                    <a:pt x="6812" y="7580"/>
                    <a:pt x="6818" y="7586"/>
                    <a:pt x="6822" y="7593"/>
                  </a:cubicBezTo>
                  <a:lnTo>
                    <a:pt x="6818" y="7603"/>
                  </a:lnTo>
                  <a:lnTo>
                    <a:pt x="6918" y="7775"/>
                  </a:lnTo>
                  <a:cubicBezTo>
                    <a:pt x="8945" y="11267"/>
                    <a:pt x="8796" y="11981"/>
                    <a:pt x="8776" y="12044"/>
                  </a:cubicBezTo>
                  <a:cubicBezTo>
                    <a:pt x="8512" y="12546"/>
                    <a:pt x="7903" y="12914"/>
                    <a:pt x="7321" y="12914"/>
                  </a:cubicBezTo>
                  <a:cubicBezTo>
                    <a:pt x="7146" y="12914"/>
                    <a:pt x="6984" y="12881"/>
                    <a:pt x="6838" y="12815"/>
                  </a:cubicBezTo>
                  <a:cubicBezTo>
                    <a:pt x="6329" y="12580"/>
                    <a:pt x="5707" y="11578"/>
                    <a:pt x="5251" y="10847"/>
                  </a:cubicBezTo>
                  <a:cubicBezTo>
                    <a:pt x="5037" y="10503"/>
                    <a:pt x="4831" y="10176"/>
                    <a:pt x="4646" y="9927"/>
                  </a:cubicBezTo>
                  <a:cubicBezTo>
                    <a:pt x="4454" y="9674"/>
                    <a:pt x="4184" y="9309"/>
                    <a:pt x="3889" y="8909"/>
                  </a:cubicBezTo>
                  <a:lnTo>
                    <a:pt x="3826" y="8824"/>
                  </a:lnTo>
                  <a:lnTo>
                    <a:pt x="3737" y="8767"/>
                  </a:lnTo>
                  <a:cubicBezTo>
                    <a:pt x="3668" y="8721"/>
                    <a:pt x="3608" y="8681"/>
                    <a:pt x="3552" y="8638"/>
                  </a:cubicBezTo>
                  <a:lnTo>
                    <a:pt x="3416" y="8539"/>
                  </a:lnTo>
                  <a:cubicBezTo>
                    <a:pt x="3291" y="8416"/>
                    <a:pt x="3059" y="8132"/>
                    <a:pt x="2900" y="7580"/>
                  </a:cubicBezTo>
                  <a:lnTo>
                    <a:pt x="2877" y="7491"/>
                  </a:lnTo>
                  <a:lnTo>
                    <a:pt x="2824" y="7415"/>
                  </a:lnTo>
                  <a:cubicBezTo>
                    <a:pt x="2549" y="7015"/>
                    <a:pt x="2351" y="6707"/>
                    <a:pt x="2232" y="6502"/>
                  </a:cubicBezTo>
                  <a:cubicBezTo>
                    <a:pt x="1783" y="5712"/>
                    <a:pt x="1164" y="4630"/>
                    <a:pt x="1359" y="3083"/>
                  </a:cubicBezTo>
                  <a:cubicBezTo>
                    <a:pt x="1362" y="3070"/>
                    <a:pt x="1568" y="1803"/>
                    <a:pt x="2632" y="1294"/>
                  </a:cubicBezTo>
                  <a:cubicBezTo>
                    <a:pt x="2864" y="1185"/>
                    <a:pt x="3099" y="1129"/>
                    <a:pt x="3326" y="1129"/>
                  </a:cubicBezTo>
                  <a:close/>
                  <a:moveTo>
                    <a:pt x="3326" y="1"/>
                  </a:moveTo>
                  <a:cubicBezTo>
                    <a:pt x="2930" y="1"/>
                    <a:pt x="2533" y="94"/>
                    <a:pt x="2146" y="279"/>
                  </a:cubicBezTo>
                  <a:cubicBezTo>
                    <a:pt x="533" y="1049"/>
                    <a:pt x="255" y="2841"/>
                    <a:pt x="245" y="2928"/>
                  </a:cubicBezTo>
                  <a:cubicBezTo>
                    <a:pt x="0" y="4862"/>
                    <a:pt x="787" y="6237"/>
                    <a:pt x="1253" y="7061"/>
                  </a:cubicBezTo>
                  <a:cubicBezTo>
                    <a:pt x="1382" y="7282"/>
                    <a:pt x="1574" y="7583"/>
                    <a:pt x="1842" y="7977"/>
                  </a:cubicBezTo>
                  <a:cubicBezTo>
                    <a:pt x="2196" y="9131"/>
                    <a:pt x="2850" y="9535"/>
                    <a:pt x="2934" y="9584"/>
                  </a:cubicBezTo>
                  <a:cubicBezTo>
                    <a:pt x="2969" y="9607"/>
                    <a:pt x="3003" y="9634"/>
                    <a:pt x="3039" y="9657"/>
                  </a:cubicBezTo>
                  <a:cubicBezTo>
                    <a:pt x="3360" y="10093"/>
                    <a:pt x="3618" y="10437"/>
                    <a:pt x="3747" y="10606"/>
                  </a:cubicBezTo>
                  <a:cubicBezTo>
                    <a:pt x="3902" y="10814"/>
                    <a:pt x="4094" y="11122"/>
                    <a:pt x="4295" y="11446"/>
                  </a:cubicBezTo>
                  <a:cubicBezTo>
                    <a:pt x="4884" y="12388"/>
                    <a:pt x="5553" y="13459"/>
                    <a:pt x="6366" y="13836"/>
                  </a:cubicBezTo>
                  <a:cubicBezTo>
                    <a:pt x="6660" y="13972"/>
                    <a:pt x="6981" y="14042"/>
                    <a:pt x="7321" y="14042"/>
                  </a:cubicBezTo>
                  <a:cubicBezTo>
                    <a:pt x="8330" y="14042"/>
                    <a:pt x="9315" y="13446"/>
                    <a:pt x="9775" y="12563"/>
                  </a:cubicBezTo>
                  <a:cubicBezTo>
                    <a:pt x="10056" y="12024"/>
                    <a:pt x="10063" y="10983"/>
                    <a:pt x="7996" y="7388"/>
                  </a:cubicBezTo>
                  <a:cubicBezTo>
                    <a:pt x="8045" y="7018"/>
                    <a:pt x="8036" y="6244"/>
                    <a:pt x="7414" y="5252"/>
                  </a:cubicBezTo>
                  <a:lnTo>
                    <a:pt x="7371" y="5193"/>
                  </a:lnTo>
                  <a:cubicBezTo>
                    <a:pt x="7364" y="5182"/>
                    <a:pt x="7169" y="4948"/>
                    <a:pt x="6858" y="4617"/>
                  </a:cubicBezTo>
                  <a:cubicBezTo>
                    <a:pt x="6855" y="4587"/>
                    <a:pt x="6852" y="4561"/>
                    <a:pt x="6848" y="4538"/>
                  </a:cubicBezTo>
                  <a:cubicBezTo>
                    <a:pt x="6739" y="3694"/>
                    <a:pt x="6356" y="2388"/>
                    <a:pt x="5840" y="1525"/>
                  </a:cubicBezTo>
                  <a:cubicBezTo>
                    <a:pt x="5417" y="825"/>
                    <a:pt x="4504" y="1"/>
                    <a:pt x="3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6"/>
            <p:cNvSpPr/>
            <p:nvPr/>
          </p:nvSpPr>
          <p:spPr>
            <a:xfrm>
              <a:off x="-1354096" y="1445845"/>
              <a:ext cx="599821" cy="843801"/>
            </a:xfrm>
            <a:custGeom>
              <a:avLst/>
              <a:gdLst/>
              <a:ahLst/>
              <a:cxnLst/>
              <a:rect l="l" t="t" r="r" b="b"/>
              <a:pathLst>
                <a:path w="9180" h="12914" extrusionOk="0">
                  <a:moveTo>
                    <a:pt x="2747" y="1"/>
                  </a:moveTo>
                  <a:cubicBezTo>
                    <a:pt x="2451" y="1"/>
                    <a:pt x="2136" y="67"/>
                    <a:pt x="1809" y="224"/>
                  </a:cubicBezTo>
                  <a:cubicBezTo>
                    <a:pt x="447" y="872"/>
                    <a:pt x="222" y="2433"/>
                    <a:pt x="222" y="2433"/>
                  </a:cubicBezTo>
                  <a:cubicBezTo>
                    <a:pt x="0" y="4182"/>
                    <a:pt x="705" y="5412"/>
                    <a:pt x="1161" y="6216"/>
                  </a:cubicBezTo>
                  <a:cubicBezTo>
                    <a:pt x="1621" y="7022"/>
                    <a:pt x="3009" y="8904"/>
                    <a:pt x="3614" y="9705"/>
                  </a:cubicBezTo>
                  <a:cubicBezTo>
                    <a:pt x="4217" y="10505"/>
                    <a:pt x="5096" y="12333"/>
                    <a:pt x="6022" y="12760"/>
                  </a:cubicBezTo>
                  <a:cubicBezTo>
                    <a:pt x="6248" y="12865"/>
                    <a:pt x="6493" y="12913"/>
                    <a:pt x="6742" y="12913"/>
                  </a:cubicBezTo>
                  <a:cubicBezTo>
                    <a:pt x="7516" y="12913"/>
                    <a:pt x="8326" y="12446"/>
                    <a:pt x="8693" y="11741"/>
                  </a:cubicBezTo>
                  <a:cubicBezTo>
                    <a:pt x="9180" y="10809"/>
                    <a:pt x="6918" y="7106"/>
                    <a:pt x="6581" y="6506"/>
                  </a:cubicBezTo>
                  <a:cubicBezTo>
                    <a:pt x="6243" y="5908"/>
                    <a:pt x="5810" y="4853"/>
                    <a:pt x="5708" y="4043"/>
                  </a:cubicBezTo>
                  <a:cubicBezTo>
                    <a:pt x="5601" y="3233"/>
                    <a:pt x="5238" y="2026"/>
                    <a:pt x="4775" y="1253"/>
                  </a:cubicBezTo>
                  <a:cubicBezTo>
                    <a:pt x="4421" y="665"/>
                    <a:pt x="3680" y="1"/>
                    <a:pt x="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6"/>
            <p:cNvSpPr/>
            <p:nvPr/>
          </p:nvSpPr>
          <p:spPr>
            <a:xfrm>
              <a:off x="-1256869" y="1592928"/>
              <a:ext cx="364989" cy="410335"/>
            </a:xfrm>
            <a:custGeom>
              <a:avLst/>
              <a:gdLst/>
              <a:ahLst/>
              <a:cxnLst/>
              <a:rect l="l" t="t" r="r" b="b"/>
              <a:pathLst>
                <a:path w="5586" h="6280" extrusionOk="0">
                  <a:moveTo>
                    <a:pt x="1105" y="0"/>
                  </a:moveTo>
                  <a:cubicBezTo>
                    <a:pt x="0" y="1253"/>
                    <a:pt x="205" y="4563"/>
                    <a:pt x="205" y="4563"/>
                  </a:cubicBezTo>
                  <a:cubicBezTo>
                    <a:pt x="460" y="5896"/>
                    <a:pt x="1145" y="6279"/>
                    <a:pt x="1145" y="6279"/>
                  </a:cubicBezTo>
                  <a:cubicBezTo>
                    <a:pt x="844" y="4232"/>
                    <a:pt x="1673" y="1455"/>
                    <a:pt x="1673" y="1455"/>
                  </a:cubicBezTo>
                  <a:cubicBezTo>
                    <a:pt x="1673" y="1455"/>
                    <a:pt x="4170" y="2926"/>
                    <a:pt x="5344" y="4632"/>
                  </a:cubicBezTo>
                  <a:cubicBezTo>
                    <a:pt x="5344" y="4632"/>
                    <a:pt x="5586" y="3886"/>
                    <a:pt x="4867" y="2735"/>
                  </a:cubicBezTo>
                  <a:cubicBezTo>
                    <a:pt x="4867" y="2735"/>
                    <a:pt x="2764" y="168"/>
                    <a:pt x="1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6"/>
            <p:cNvSpPr/>
            <p:nvPr/>
          </p:nvSpPr>
          <p:spPr>
            <a:xfrm>
              <a:off x="-967800" y="1829463"/>
              <a:ext cx="60113" cy="145251"/>
            </a:xfrm>
            <a:custGeom>
              <a:avLst/>
              <a:gdLst/>
              <a:ahLst/>
              <a:cxnLst/>
              <a:rect l="l" t="t" r="r" b="b"/>
              <a:pathLst>
                <a:path w="920" h="2223" extrusionOk="0">
                  <a:moveTo>
                    <a:pt x="60" y="1"/>
                  </a:moveTo>
                  <a:cubicBezTo>
                    <a:pt x="60" y="1"/>
                    <a:pt x="242" y="1020"/>
                    <a:pt x="1" y="1621"/>
                  </a:cubicBezTo>
                  <a:cubicBezTo>
                    <a:pt x="1" y="1621"/>
                    <a:pt x="27" y="2173"/>
                    <a:pt x="556" y="2223"/>
                  </a:cubicBezTo>
                  <a:cubicBezTo>
                    <a:pt x="556" y="2223"/>
                    <a:pt x="831" y="1667"/>
                    <a:pt x="920" y="1012"/>
                  </a:cubicBezTo>
                  <a:cubicBezTo>
                    <a:pt x="920" y="1012"/>
                    <a:pt x="467" y="365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6"/>
            <p:cNvSpPr/>
            <p:nvPr/>
          </p:nvSpPr>
          <p:spPr>
            <a:xfrm>
              <a:off x="-1189894" y="1916824"/>
              <a:ext cx="102714" cy="124473"/>
            </a:xfrm>
            <a:custGeom>
              <a:avLst/>
              <a:gdLst/>
              <a:ahLst/>
              <a:cxnLst/>
              <a:rect l="l" t="t" r="r" b="b"/>
              <a:pathLst>
                <a:path w="1572" h="1905" extrusionOk="0">
                  <a:moveTo>
                    <a:pt x="60" y="0"/>
                  </a:moveTo>
                  <a:cubicBezTo>
                    <a:pt x="0" y="588"/>
                    <a:pt x="116" y="1316"/>
                    <a:pt x="116" y="1316"/>
                  </a:cubicBezTo>
                  <a:cubicBezTo>
                    <a:pt x="645" y="1713"/>
                    <a:pt x="1234" y="1905"/>
                    <a:pt x="1234" y="1905"/>
                  </a:cubicBezTo>
                  <a:cubicBezTo>
                    <a:pt x="1571" y="1494"/>
                    <a:pt x="1194" y="1088"/>
                    <a:pt x="1194" y="1088"/>
                  </a:cubicBezTo>
                  <a:cubicBezTo>
                    <a:pt x="596" y="837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6"/>
            <p:cNvSpPr/>
            <p:nvPr/>
          </p:nvSpPr>
          <p:spPr>
            <a:xfrm>
              <a:off x="-951595" y="1088625"/>
              <a:ext cx="477570" cy="966901"/>
            </a:xfrm>
            <a:custGeom>
              <a:avLst/>
              <a:gdLst/>
              <a:ahLst/>
              <a:cxnLst/>
              <a:rect l="l" t="t" r="r" b="b"/>
              <a:pathLst>
                <a:path w="7309" h="14798" extrusionOk="0">
                  <a:moveTo>
                    <a:pt x="2861" y="1125"/>
                  </a:moveTo>
                  <a:cubicBezTo>
                    <a:pt x="3870" y="1125"/>
                    <a:pt x="4607" y="1902"/>
                    <a:pt x="4607" y="1902"/>
                  </a:cubicBezTo>
                  <a:cubicBezTo>
                    <a:pt x="5645" y="3085"/>
                    <a:pt x="5741" y="4329"/>
                    <a:pt x="5810" y="5235"/>
                  </a:cubicBezTo>
                  <a:cubicBezTo>
                    <a:pt x="5827" y="5473"/>
                    <a:pt x="5837" y="5840"/>
                    <a:pt x="5834" y="6323"/>
                  </a:cubicBezTo>
                  <a:lnTo>
                    <a:pt x="5834" y="6415"/>
                  </a:lnTo>
                  <a:lnTo>
                    <a:pt x="5860" y="6501"/>
                  </a:lnTo>
                  <a:cubicBezTo>
                    <a:pt x="6042" y="7050"/>
                    <a:pt x="6009" y="7417"/>
                    <a:pt x="5973" y="7589"/>
                  </a:cubicBezTo>
                  <a:lnTo>
                    <a:pt x="5917" y="7744"/>
                  </a:lnTo>
                  <a:cubicBezTo>
                    <a:pt x="5894" y="7811"/>
                    <a:pt x="5867" y="7880"/>
                    <a:pt x="5834" y="7953"/>
                  </a:cubicBezTo>
                  <a:lnTo>
                    <a:pt x="5794" y="8049"/>
                  </a:lnTo>
                  <a:lnTo>
                    <a:pt x="5790" y="8155"/>
                  </a:lnTo>
                  <a:cubicBezTo>
                    <a:pt x="5771" y="8654"/>
                    <a:pt x="5751" y="9107"/>
                    <a:pt x="5735" y="9424"/>
                  </a:cubicBezTo>
                  <a:cubicBezTo>
                    <a:pt x="5718" y="9735"/>
                    <a:pt x="5735" y="10119"/>
                    <a:pt x="5748" y="10525"/>
                  </a:cubicBezTo>
                  <a:cubicBezTo>
                    <a:pt x="5781" y="11385"/>
                    <a:pt x="5824" y="12562"/>
                    <a:pt x="5536" y="13045"/>
                  </a:cubicBezTo>
                  <a:cubicBezTo>
                    <a:pt x="5305" y="13426"/>
                    <a:pt x="4802" y="13673"/>
                    <a:pt x="4250" y="13673"/>
                  </a:cubicBezTo>
                  <a:cubicBezTo>
                    <a:pt x="3979" y="13673"/>
                    <a:pt x="3717" y="13611"/>
                    <a:pt x="3509" y="13498"/>
                  </a:cubicBezTo>
                  <a:cubicBezTo>
                    <a:pt x="3449" y="13452"/>
                    <a:pt x="2924" y="12946"/>
                    <a:pt x="2643" y="8915"/>
                  </a:cubicBezTo>
                  <a:lnTo>
                    <a:pt x="2629" y="8720"/>
                  </a:lnTo>
                  <a:lnTo>
                    <a:pt x="2623" y="8713"/>
                  </a:lnTo>
                  <a:lnTo>
                    <a:pt x="2623" y="8690"/>
                  </a:lnTo>
                  <a:lnTo>
                    <a:pt x="2626" y="8644"/>
                  </a:lnTo>
                  <a:lnTo>
                    <a:pt x="2620" y="8594"/>
                  </a:lnTo>
                  <a:lnTo>
                    <a:pt x="2524" y="8605"/>
                  </a:lnTo>
                  <a:lnTo>
                    <a:pt x="2471" y="8545"/>
                  </a:lnTo>
                  <a:lnTo>
                    <a:pt x="2451" y="8518"/>
                  </a:lnTo>
                  <a:lnTo>
                    <a:pt x="2405" y="8482"/>
                  </a:lnTo>
                  <a:cubicBezTo>
                    <a:pt x="2348" y="8432"/>
                    <a:pt x="1991" y="8052"/>
                    <a:pt x="1945" y="7100"/>
                  </a:cubicBezTo>
                  <a:cubicBezTo>
                    <a:pt x="1958" y="7001"/>
                    <a:pt x="1991" y="6696"/>
                    <a:pt x="2060" y="6293"/>
                  </a:cubicBezTo>
                  <a:lnTo>
                    <a:pt x="2091" y="6131"/>
                  </a:lnTo>
                  <a:lnTo>
                    <a:pt x="2025" y="5978"/>
                  </a:lnTo>
                  <a:cubicBezTo>
                    <a:pt x="1981" y="5870"/>
                    <a:pt x="1938" y="5774"/>
                    <a:pt x="1892" y="5688"/>
                  </a:cubicBezTo>
                  <a:cubicBezTo>
                    <a:pt x="1572" y="5049"/>
                    <a:pt x="1204" y="3918"/>
                    <a:pt x="1158" y="3075"/>
                  </a:cubicBezTo>
                  <a:cubicBezTo>
                    <a:pt x="1155" y="3006"/>
                    <a:pt x="1082" y="1372"/>
                    <a:pt x="2560" y="1148"/>
                  </a:cubicBezTo>
                  <a:cubicBezTo>
                    <a:pt x="2660" y="1134"/>
                    <a:pt x="2759" y="1125"/>
                    <a:pt x="2861" y="1125"/>
                  </a:cubicBezTo>
                  <a:close/>
                  <a:moveTo>
                    <a:pt x="2861" y="0"/>
                  </a:moveTo>
                  <a:cubicBezTo>
                    <a:pt x="2702" y="0"/>
                    <a:pt x="2547" y="10"/>
                    <a:pt x="2391" y="33"/>
                  </a:cubicBezTo>
                  <a:cubicBezTo>
                    <a:pt x="1555" y="162"/>
                    <a:pt x="894" y="602"/>
                    <a:pt x="473" y="1310"/>
                  </a:cubicBezTo>
                  <a:cubicBezTo>
                    <a:pt x="160" y="1839"/>
                    <a:pt x="1" y="2506"/>
                    <a:pt x="33" y="3138"/>
                  </a:cubicBezTo>
                  <a:cubicBezTo>
                    <a:pt x="90" y="4144"/>
                    <a:pt x="503" y="5436"/>
                    <a:pt x="887" y="6194"/>
                  </a:cubicBezTo>
                  <a:cubicBezTo>
                    <a:pt x="900" y="6217"/>
                    <a:pt x="910" y="6244"/>
                    <a:pt x="923" y="6270"/>
                  </a:cubicBezTo>
                  <a:cubicBezTo>
                    <a:pt x="850" y="6716"/>
                    <a:pt x="824" y="7020"/>
                    <a:pt x="821" y="7033"/>
                  </a:cubicBezTo>
                  <a:lnTo>
                    <a:pt x="818" y="7070"/>
                  </a:lnTo>
                  <a:lnTo>
                    <a:pt x="821" y="7106"/>
                  </a:lnTo>
                  <a:cubicBezTo>
                    <a:pt x="864" y="8277"/>
                    <a:pt x="1287" y="8922"/>
                    <a:pt x="1535" y="9203"/>
                  </a:cubicBezTo>
                  <a:cubicBezTo>
                    <a:pt x="1839" y="13336"/>
                    <a:pt x="2428" y="14196"/>
                    <a:pt x="2967" y="14484"/>
                  </a:cubicBezTo>
                  <a:cubicBezTo>
                    <a:pt x="3347" y="14688"/>
                    <a:pt x="3790" y="14798"/>
                    <a:pt x="4250" y="14798"/>
                  </a:cubicBezTo>
                  <a:cubicBezTo>
                    <a:pt x="5202" y="14798"/>
                    <a:pt x="6065" y="14348"/>
                    <a:pt x="6501" y="13627"/>
                  </a:cubicBezTo>
                  <a:cubicBezTo>
                    <a:pt x="6965" y="12857"/>
                    <a:pt x="6915" y="11596"/>
                    <a:pt x="6875" y="10482"/>
                  </a:cubicBezTo>
                  <a:cubicBezTo>
                    <a:pt x="6859" y="10102"/>
                    <a:pt x="6846" y="9742"/>
                    <a:pt x="6859" y="9481"/>
                  </a:cubicBezTo>
                  <a:cubicBezTo>
                    <a:pt x="6875" y="9183"/>
                    <a:pt x="6895" y="8763"/>
                    <a:pt x="6912" y="8300"/>
                  </a:cubicBezTo>
                  <a:cubicBezTo>
                    <a:pt x="6928" y="8257"/>
                    <a:pt x="6945" y="8217"/>
                    <a:pt x="6958" y="8178"/>
                  </a:cubicBezTo>
                  <a:cubicBezTo>
                    <a:pt x="7008" y="8075"/>
                    <a:pt x="7309" y="7378"/>
                    <a:pt x="6958" y="6240"/>
                  </a:cubicBezTo>
                  <a:cubicBezTo>
                    <a:pt x="6961" y="5771"/>
                    <a:pt x="6951" y="5403"/>
                    <a:pt x="6932" y="5148"/>
                  </a:cubicBezTo>
                  <a:cubicBezTo>
                    <a:pt x="6859" y="4206"/>
                    <a:pt x="6736" y="2625"/>
                    <a:pt x="5447" y="1151"/>
                  </a:cubicBezTo>
                  <a:cubicBezTo>
                    <a:pt x="5404" y="1105"/>
                    <a:pt x="4379" y="0"/>
                    <a:pt x="28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6"/>
            <p:cNvSpPr/>
            <p:nvPr/>
          </p:nvSpPr>
          <p:spPr>
            <a:xfrm>
              <a:off x="-915919" y="1125347"/>
              <a:ext cx="391975" cy="893394"/>
            </a:xfrm>
            <a:custGeom>
              <a:avLst/>
              <a:gdLst/>
              <a:ahLst/>
              <a:cxnLst/>
              <a:rect l="l" t="t" r="r" b="b"/>
              <a:pathLst>
                <a:path w="5999" h="13673" extrusionOk="0">
                  <a:moveTo>
                    <a:pt x="2316" y="1"/>
                  </a:moveTo>
                  <a:cubicBezTo>
                    <a:pt x="2190" y="1"/>
                    <a:pt x="2061" y="10"/>
                    <a:pt x="1928" y="30"/>
                  </a:cubicBezTo>
                  <a:cubicBezTo>
                    <a:pt x="437" y="255"/>
                    <a:pt x="0" y="1647"/>
                    <a:pt x="50" y="2547"/>
                  </a:cubicBezTo>
                  <a:cubicBezTo>
                    <a:pt x="99" y="3446"/>
                    <a:pt x="476" y="4650"/>
                    <a:pt x="844" y="5380"/>
                  </a:cubicBezTo>
                  <a:cubicBezTo>
                    <a:pt x="1214" y="6108"/>
                    <a:pt x="1445" y="7225"/>
                    <a:pt x="1502" y="7910"/>
                  </a:cubicBezTo>
                  <a:cubicBezTo>
                    <a:pt x="1558" y="8594"/>
                    <a:pt x="1760" y="12926"/>
                    <a:pt x="2685" y="13426"/>
                  </a:cubicBezTo>
                  <a:cubicBezTo>
                    <a:pt x="2996" y="13593"/>
                    <a:pt x="3351" y="13673"/>
                    <a:pt x="3707" y="13673"/>
                  </a:cubicBezTo>
                  <a:cubicBezTo>
                    <a:pt x="4415" y="13673"/>
                    <a:pt x="5123" y="13355"/>
                    <a:pt x="5473" y="12774"/>
                  </a:cubicBezTo>
                  <a:cubicBezTo>
                    <a:pt x="5998" y="11901"/>
                    <a:pt x="5701" y="9894"/>
                    <a:pt x="5751" y="8892"/>
                  </a:cubicBezTo>
                  <a:cubicBezTo>
                    <a:pt x="5800" y="7890"/>
                    <a:pt x="5896" y="5552"/>
                    <a:pt x="5824" y="4630"/>
                  </a:cubicBezTo>
                  <a:cubicBezTo>
                    <a:pt x="5754" y="3707"/>
                    <a:pt x="5645" y="2295"/>
                    <a:pt x="4484" y="969"/>
                  </a:cubicBezTo>
                  <a:cubicBezTo>
                    <a:pt x="4484" y="969"/>
                    <a:pt x="3601" y="1"/>
                    <a:pt x="2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6"/>
            <p:cNvSpPr/>
            <p:nvPr/>
          </p:nvSpPr>
          <p:spPr>
            <a:xfrm>
              <a:off x="-861293" y="1265765"/>
              <a:ext cx="354208" cy="405827"/>
            </a:xfrm>
            <a:custGeom>
              <a:avLst/>
              <a:gdLst/>
              <a:ahLst/>
              <a:cxnLst/>
              <a:rect l="l" t="t" r="r" b="b"/>
              <a:pathLst>
                <a:path w="5421" h="6211" extrusionOk="0">
                  <a:moveTo>
                    <a:pt x="1582" y="1"/>
                  </a:moveTo>
                  <a:cubicBezTo>
                    <a:pt x="301" y="1068"/>
                    <a:pt x="1" y="4372"/>
                    <a:pt x="1" y="4372"/>
                  </a:cubicBezTo>
                  <a:cubicBezTo>
                    <a:pt x="51" y="5728"/>
                    <a:pt x="669" y="6211"/>
                    <a:pt x="669" y="6211"/>
                  </a:cubicBezTo>
                  <a:cubicBezTo>
                    <a:pt x="686" y="4140"/>
                    <a:pt x="1925" y="1522"/>
                    <a:pt x="1925" y="1522"/>
                  </a:cubicBezTo>
                  <a:cubicBezTo>
                    <a:pt x="1925" y="1522"/>
                    <a:pt x="4167" y="3357"/>
                    <a:pt x="5070" y="5222"/>
                  </a:cubicBezTo>
                  <a:cubicBezTo>
                    <a:pt x="5070" y="5222"/>
                    <a:pt x="5420" y="4517"/>
                    <a:pt x="4885" y="3275"/>
                  </a:cubicBezTo>
                  <a:cubicBezTo>
                    <a:pt x="4885" y="3275"/>
                    <a:pt x="3198" y="418"/>
                    <a:pt x="1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6"/>
            <p:cNvSpPr/>
            <p:nvPr/>
          </p:nvSpPr>
          <p:spPr>
            <a:xfrm>
              <a:off x="-817646" y="1585544"/>
              <a:ext cx="91019" cy="138325"/>
            </a:xfrm>
            <a:custGeom>
              <a:avLst/>
              <a:gdLst/>
              <a:ahLst/>
              <a:cxnLst/>
              <a:rect l="l" t="t" r="r" b="b"/>
              <a:pathLst>
                <a:path w="1393" h="2117" extrusionOk="0">
                  <a:moveTo>
                    <a:pt x="143" y="0"/>
                  </a:moveTo>
                  <a:cubicBezTo>
                    <a:pt x="10" y="530"/>
                    <a:pt x="1" y="1317"/>
                    <a:pt x="1" y="1317"/>
                  </a:cubicBezTo>
                  <a:cubicBezTo>
                    <a:pt x="441" y="1809"/>
                    <a:pt x="983" y="2117"/>
                    <a:pt x="983" y="2117"/>
                  </a:cubicBezTo>
                  <a:cubicBezTo>
                    <a:pt x="1393" y="1780"/>
                    <a:pt x="1106" y="1307"/>
                    <a:pt x="1106" y="1307"/>
                  </a:cubicBezTo>
                  <a:cubicBezTo>
                    <a:pt x="566" y="943"/>
                    <a:pt x="143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6"/>
            <p:cNvSpPr/>
            <p:nvPr/>
          </p:nvSpPr>
          <p:spPr>
            <a:xfrm>
              <a:off x="-602216" y="1533076"/>
              <a:ext cx="72266" cy="146362"/>
            </a:xfrm>
            <a:custGeom>
              <a:avLst/>
              <a:gdLst/>
              <a:ahLst/>
              <a:cxnLst/>
              <a:rect l="l" t="t" r="r" b="b"/>
              <a:pathLst>
                <a:path w="1106" h="2240" extrusionOk="0">
                  <a:moveTo>
                    <a:pt x="411" y="0"/>
                  </a:moveTo>
                  <a:cubicBezTo>
                    <a:pt x="411" y="0"/>
                    <a:pt x="437" y="995"/>
                    <a:pt x="83" y="1537"/>
                  </a:cubicBezTo>
                  <a:cubicBezTo>
                    <a:pt x="83" y="1537"/>
                    <a:pt x="1" y="2087"/>
                    <a:pt x="507" y="2239"/>
                  </a:cubicBezTo>
                  <a:cubicBezTo>
                    <a:pt x="507" y="2239"/>
                    <a:pt x="887" y="1746"/>
                    <a:pt x="1105" y="1121"/>
                  </a:cubicBezTo>
                  <a:cubicBezTo>
                    <a:pt x="1105" y="1121"/>
                    <a:pt x="791" y="457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54"/>
          <p:cNvSpPr/>
          <p:nvPr/>
        </p:nvSpPr>
        <p:spPr>
          <a:xfrm rot="-971606">
            <a:off x="195774" y="70164"/>
            <a:ext cx="320226" cy="280876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2" name="Google Shape;2202;p54"/>
          <p:cNvGrpSpPr/>
          <p:nvPr/>
        </p:nvGrpSpPr>
        <p:grpSpPr>
          <a:xfrm rot="1399433">
            <a:off x="8585320" y="137224"/>
            <a:ext cx="651019" cy="556489"/>
            <a:chOff x="5259675" y="2069875"/>
            <a:chExt cx="914926" cy="868771"/>
          </a:xfrm>
        </p:grpSpPr>
        <p:sp>
          <p:nvSpPr>
            <p:cNvPr id="2203" name="Google Shape;2203;p5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3" name="Google Shape;2213;p54"/>
          <p:cNvGrpSpPr/>
          <p:nvPr/>
        </p:nvGrpSpPr>
        <p:grpSpPr>
          <a:xfrm rot="-3612518">
            <a:off x="120608" y="4531158"/>
            <a:ext cx="470559" cy="601228"/>
            <a:chOff x="4257150" y="439500"/>
            <a:chExt cx="496378" cy="634217"/>
          </a:xfrm>
        </p:grpSpPr>
        <p:sp>
          <p:nvSpPr>
            <p:cNvPr id="2214" name="Google Shape;2214;p54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4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4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4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4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4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4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28715" y="99768"/>
            <a:ext cx="368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a. </a:t>
            </a:r>
            <a:r>
              <a:rPr lang="en-US" sz="2000" b="1" dirty="0" err="1">
                <a:solidFill>
                  <a:srgbClr val="002060"/>
                </a:solidFill>
              </a:rPr>
              <a:t>Tính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chất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cơ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bản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828" y="499878"/>
            <a:ext cx="718947" cy="403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4554" y="963408"/>
                <a:ext cx="7843110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vì</a:t>
                </a:r>
                <a:r>
                  <a:rPr lang="en-US" sz="2000" dirty="0"/>
                  <a:t> 1.10 = 5.2 (</a:t>
                </a:r>
                <a:r>
                  <a:rPr lang="en-US" sz="2000" dirty="0" err="1"/>
                  <a:t>quy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tắc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)</a:t>
                </a:r>
                <a:endParaRPr lang="vi-V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54" y="963408"/>
                <a:ext cx="7843110" cy="529504"/>
              </a:xfrm>
              <a:prstGeom prst="rect">
                <a:avLst/>
              </a:prstGeom>
              <a:blipFill>
                <a:blip r:embed="rId4"/>
                <a:stretch>
                  <a:fillRect l="-777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62404" y="1764406"/>
            <a:ext cx="328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ở </a:t>
            </a:r>
            <a:endParaRPr lang="vi-VN" sz="2000" dirty="0"/>
          </a:p>
        </p:txBody>
      </p:sp>
      <p:sp>
        <p:nvSpPr>
          <p:cNvPr id="7" name="Rectangle 6"/>
          <p:cNvSpPr/>
          <p:nvPr/>
        </p:nvSpPr>
        <p:spPr>
          <a:xfrm>
            <a:off x="3840549" y="1764406"/>
            <a:ext cx="425003" cy="425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350214" y="1698084"/>
                <a:ext cx="1173719" cy="625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214" y="1698084"/>
                <a:ext cx="1173719" cy="625877"/>
              </a:xfrm>
              <a:prstGeom prst="rect">
                <a:avLst/>
              </a:prstGeom>
              <a:blipFill>
                <a:blip r:embed="rId5"/>
                <a:stretch>
                  <a:fillRect r="-8333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588608" y="1630709"/>
            <a:ext cx="468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1. </a:t>
            </a:r>
            <a:endParaRPr lang="vi-VN" sz="2000" dirty="0"/>
          </a:p>
        </p:txBody>
      </p:sp>
      <p:sp>
        <p:nvSpPr>
          <p:cNvPr id="87" name="Rectangle 86"/>
          <p:cNvSpPr/>
          <p:nvPr/>
        </p:nvSpPr>
        <p:spPr>
          <a:xfrm>
            <a:off x="5910239" y="1630709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476984" y="2000144"/>
            <a:ext cx="9144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482476" y="2045950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5 . </a:t>
            </a:r>
            <a:endParaRPr lang="vi-VN" sz="2000" dirty="0"/>
          </a:p>
        </p:txBody>
      </p:sp>
      <p:sp>
        <p:nvSpPr>
          <p:cNvPr id="91" name="Rectangle 90"/>
          <p:cNvSpPr/>
          <p:nvPr/>
        </p:nvSpPr>
        <p:spPr>
          <a:xfrm>
            <a:off x="5893911" y="2058829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54554" y="2995577"/>
                <a:ext cx="8361742" cy="5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b)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vì</a:t>
                </a:r>
                <a:r>
                  <a:rPr lang="en-US" sz="2000" dirty="0"/>
                  <a:t> 4.(-6) = 24.(-1) (</a:t>
                </a:r>
                <a:r>
                  <a:rPr lang="en-US" sz="2000" dirty="0" err="1"/>
                  <a:t>quy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tắc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)</a:t>
                </a:r>
                <a:endParaRPr lang="vi-VN" sz="20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54" y="2995577"/>
                <a:ext cx="8361742" cy="528863"/>
              </a:xfrm>
              <a:prstGeom prst="rect">
                <a:avLst/>
              </a:prstGeom>
              <a:blipFill>
                <a:blip r:embed="rId6"/>
                <a:stretch>
                  <a:fillRect l="-729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662404" y="3796575"/>
            <a:ext cx="328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ở </a:t>
            </a:r>
            <a:endParaRPr lang="vi-VN" sz="2000" dirty="0"/>
          </a:p>
        </p:txBody>
      </p:sp>
      <p:sp>
        <p:nvSpPr>
          <p:cNvPr id="94" name="Rectangle 93"/>
          <p:cNvSpPr/>
          <p:nvPr/>
        </p:nvSpPr>
        <p:spPr>
          <a:xfrm>
            <a:off x="3840549" y="3796575"/>
            <a:ext cx="425003" cy="425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4368837" y="3713959"/>
                <a:ext cx="1351652" cy="615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837" y="3713959"/>
                <a:ext cx="1351652" cy="615618"/>
              </a:xfrm>
              <a:prstGeom prst="rect">
                <a:avLst/>
              </a:prstGeom>
              <a:blipFill>
                <a:blip r:embed="rId7"/>
                <a:stretch>
                  <a:fillRect r="-6335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5662782" y="3662878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4 : </a:t>
            </a:r>
            <a:endParaRPr lang="vi-VN" sz="2000" dirty="0"/>
          </a:p>
        </p:txBody>
      </p:sp>
      <p:sp>
        <p:nvSpPr>
          <p:cNvPr id="97" name="Rectangle 96"/>
          <p:cNvSpPr/>
          <p:nvPr/>
        </p:nvSpPr>
        <p:spPr>
          <a:xfrm>
            <a:off x="6255380" y="3665770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5657290" y="4032313"/>
            <a:ext cx="9144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5768914" y="4078119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24: </a:t>
            </a:r>
            <a:endParaRPr lang="vi-VN" sz="2000" dirty="0"/>
          </a:p>
        </p:txBody>
      </p:sp>
      <p:sp>
        <p:nvSpPr>
          <p:cNvPr id="100" name="Rectangle 99"/>
          <p:cNvSpPr/>
          <p:nvPr/>
        </p:nvSpPr>
        <p:spPr>
          <a:xfrm>
            <a:off x="6255380" y="4093890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917025" y="1638364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901761" y="2071708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215726" y="3611527"/>
            <a:ext cx="414784" cy="364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-4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224072" y="4077273"/>
            <a:ext cx="414784" cy="364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-4</a:t>
            </a:r>
            <a:endParaRPr lang="vi-VN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4554" y="2446060"/>
                <a:ext cx="7816413" cy="53694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Giá </a:t>
                </a:r>
                <a:r>
                  <a:rPr lang="en-US" sz="2000" dirty="0" err="1">
                    <a:latin typeface="+mn-lt"/>
                  </a:rPr>
                  <a:t>trị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phân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số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không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thay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đổi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khi</a:t>
                </a:r>
                <a:r>
                  <a:rPr lang="en-US" sz="2000" dirty="0">
                    <a:latin typeface="+mn-lt"/>
                  </a:rPr>
                  <a:t> ta </a:t>
                </a:r>
                <a:r>
                  <a:rPr lang="en-US" sz="2000" dirty="0" err="1">
                    <a:latin typeface="+mn-lt"/>
                  </a:rPr>
                  <a:t>nhân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cả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tử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mẫu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với</a:t>
                </a:r>
                <a:r>
                  <a:rPr lang="en-US" sz="2000" dirty="0">
                    <a:latin typeface="+mn-lt"/>
                  </a:rPr>
                  <a:t> 2.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54" y="2446060"/>
                <a:ext cx="7816413" cy="536942"/>
              </a:xfrm>
              <a:prstGeom prst="rect">
                <a:avLst/>
              </a:prstGeom>
              <a:blipFill>
                <a:blip r:embed="rId8"/>
                <a:stretch>
                  <a:fillRect l="-779" r="-312"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54554" y="4543019"/>
                <a:ext cx="8042247" cy="52629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Giá </a:t>
                </a:r>
                <a:r>
                  <a:rPr lang="en-US" sz="2000" dirty="0" err="1">
                    <a:latin typeface="+mn-lt"/>
                  </a:rPr>
                  <a:t>trị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của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phân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số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không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thay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đổi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khi</a:t>
                </a:r>
                <a:r>
                  <a:rPr lang="en-US" sz="2000" dirty="0">
                    <a:latin typeface="+mn-lt"/>
                  </a:rPr>
                  <a:t> ta chia </a:t>
                </a:r>
                <a:r>
                  <a:rPr lang="en-US" sz="2000" dirty="0" err="1">
                    <a:latin typeface="+mn-lt"/>
                  </a:rPr>
                  <a:t>cả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tử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và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mẫu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cho</a:t>
                </a:r>
                <a:r>
                  <a:rPr lang="en-US" sz="2000" dirty="0">
                    <a:latin typeface="+mn-lt"/>
                  </a:rPr>
                  <a:t> -4.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54" y="4543019"/>
                <a:ext cx="8042247" cy="526298"/>
              </a:xfrm>
              <a:prstGeom prst="rect">
                <a:avLst/>
              </a:prstGeom>
              <a:blipFill>
                <a:blip r:embed="rId9"/>
                <a:stretch>
                  <a:fillRect l="-758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F6778C-5F2A-9B15-B03E-FAD1C898FE5E}"/>
                  </a:ext>
                </a:extLst>
              </p:cNvPr>
              <p:cNvSpPr txBox="1"/>
              <p:nvPr/>
            </p:nvSpPr>
            <p:spPr>
              <a:xfrm>
                <a:off x="6497516" y="1638364"/>
                <a:ext cx="2923907" cy="586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400" kern="1200" dirty="0">
                    <a:solidFill>
                      <a:srgbClr val="FF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kern="1200" dirty="0">
                    <a:solidFill>
                      <a:srgbClr val="FF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(m </a:t>
                </a:r>
                <a14:m>
                  <m:oMath xmlns:m="http://schemas.openxmlformats.org/officeDocument/2006/math">
                    <m:r>
                      <a:rPr lang="en-US" sz="1800" i="1" kern="1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1800" b="0" i="1" kern="12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𝑍</m:t>
                    </m:r>
                  </m:oMath>
                </a14:m>
                <a:r>
                  <a:rPr lang="en-US" sz="1800" kern="1200" dirty="0">
                    <a:solidFill>
                      <a:srgbClr val="FF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, m </a:t>
                </a:r>
                <a14:m>
                  <m:oMath xmlns:m="http://schemas.openxmlformats.org/officeDocument/2006/math">
                    <m:r>
                      <a:rPr lang="en-US" sz="1800" i="1" kern="12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lang="en-US" sz="1800" kern="1200" dirty="0">
                    <a:solidFill>
                      <a:srgbClr val="FF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0)</a:t>
                </a:r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F6778C-5F2A-9B15-B03E-FAD1C898F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516" y="1638364"/>
                <a:ext cx="2923907" cy="586571"/>
              </a:xfrm>
              <a:prstGeom prst="rect">
                <a:avLst/>
              </a:prstGeom>
              <a:blipFill>
                <a:blip r:embed="rId10"/>
                <a:stretch>
                  <a:fillRect t="-1042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164BED-AB7E-6C96-C5CC-990223582A1E}"/>
                  </a:ext>
                </a:extLst>
              </p:cNvPr>
              <p:cNvSpPr txBox="1"/>
              <p:nvPr/>
            </p:nvSpPr>
            <p:spPr>
              <a:xfrm>
                <a:off x="6630510" y="3728482"/>
                <a:ext cx="2923907" cy="586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kern="1200" dirty="0">
                    <a:solidFill>
                      <a:srgbClr val="FF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800" kern="1200" dirty="0">
                    <a:solidFill>
                      <a:srgbClr val="FF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 (n </a:t>
                </a:r>
                <a14:m>
                  <m:oMath xmlns:m="http://schemas.openxmlformats.org/officeDocument/2006/math">
                    <m:r>
                      <a:rPr lang="en-US" sz="1800" i="1" kern="1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1800" b="0" i="1" kern="12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Ư</m:t>
                    </m:r>
                    <m:r>
                      <a:rPr lang="en-US" sz="1800" b="0" i="1" kern="12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1800" b="0" i="1" kern="12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800" b="0" i="1" kern="12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1800" b="0" i="1" kern="12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1800" b="0" i="1" kern="12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1800" b="0" i="1" kern="12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800" kern="1200" dirty="0">
                    <a:solidFill>
                      <a:srgbClr val="FF000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B164BED-AB7E-6C96-C5CC-990223582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510" y="3728482"/>
                <a:ext cx="2923907" cy="586571"/>
              </a:xfrm>
              <a:prstGeom prst="rect">
                <a:avLst/>
              </a:prstGeom>
              <a:blipFill>
                <a:blip r:embed="rId11"/>
                <a:stretch>
                  <a:fillRect t="-1042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1" animBg="1"/>
      <p:bldP spid="91" grpId="1" animBg="1"/>
      <p:bldP spid="97" grpId="1" animBg="1"/>
      <p:bldP spid="100" grpId="1" animBg="1"/>
      <p:bldP spid="101" grpId="0" animBg="1"/>
      <p:bldP spid="102" grpId="0" animBg="1"/>
      <p:bldP spid="103" grpId="0" animBg="1"/>
      <p:bldP spid="104" grpId="0" animBg="1"/>
      <p:bldP spid="12" grpId="0" animBg="1"/>
      <p:bldP spid="106" grpId="0" animBg="1"/>
      <p:bldP spid="10" grpId="0"/>
      <p:bldP spid="13" grpId="0"/>
    </p:bldLst>
  </p:timing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1232</Words>
  <Application>Microsoft Office PowerPoint</Application>
  <PresentationFormat>On-screen Show (16:9)</PresentationFormat>
  <Paragraphs>179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Times New Roman</vt:lpstr>
      <vt:lpstr>Cambria Math</vt:lpstr>
      <vt:lpstr>Bellota Text</vt:lpstr>
      <vt:lpstr>Open Sans Extrabold</vt:lpstr>
      <vt:lpstr>Odibee Sans</vt:lpstr>
      <vt:lpstr>Agency FB</vt:lpstr>
      <vt:lpstr>Arial</vt:lpstr>
      <vt:lpstr>Wingdings</vt:lpstr>
      <vt:lpstr>Abel</vt:lpstr>
      <vt:lpstr>Didact Gothic</vt:lpstr>
      <vt:lpstr>End of the School Year by Slidesgo</vt:lpstr>
      <vt:lpstr>CHÀO MỪNG CÁC EM ĐẾN VỚI TIẾT HỌC!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TÍNH CHẤT CƠ BẢN CỦA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LaptopAZ.vn</dc:creator>
  <cp:lastModifiedBy>admin</cp:lastModifiedBy>
  <cp:revision>97</cp:revision>
  <dcterms:modified xsi:type="dcterms:W3CDTF">2025-01-07T02:16:51Z</dcterms:modified>
</cp:coreProperties>
</file>