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307" r:id="rId9"/>
    <p:sldId id="264" r:id="rId10"/>
    <p:sldId id="265" r:id="rId11"/>
    <p:sldId id="266" r:id="rId12"/>
    <p:sldId id="308" r:id="rId13"/>
    <p:sldId id="309" r:id="rId14"/>
    <p:sldId id="262" r:id="rId15"/>
    <p:sldId id="268" r:id="rId16"/>
    <p:sldId id="310" r:id="rId17"/>
    <p:sldId id="311" r:id="rId18"/>
    <p:sldId id="312" r:id="rId19"/>
    <p:sldId id="313" r:id="rId20"/>
    <p:sldId id="315" r:id="rId21"/>
    <p:sldId id="314" r:id="rId22"/>
    <p:sldId id="283" r:id="rId23"/>
    <p:sldId id="269" r:id="rId24"/>
    <p:sldId id="270" r:id="rId25"/>
    <p:sldId id="272" r:id="rId26"/>
    <p:sldId id="271" r:id="rId27"/>
    <p:sldId id="273" r:id="rId28"/>
    <p:sldId id="316" r:id="rId29"/>
    <p:sldId id="274" r:id="rId30"/>
    <p:sldId id="282" r:id="rId31"/>
  </p:sldIdLst>
  <p:sldSz cx="9144000" cy="5143500" type="screen16x9"/>
  <p:notesSz cx="17348200" cy="9753600"/>
  <p:embeddedFontLst>
    <p:embeddedFont>
      <p:font typeface="Cambria Math" panose="02040503050406030204" pitchFamily="18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Barlow Semi Condensed Light" panose="020B0604020202020204" charset="0"/>
      <p:regular r:id="rId38"/>
      <p:bold r:id="rId39"/>
      <p:italic r:id="rId40"/>
      <p:boldItalic r:id="rId41"/>
    </p:embeddedFont>
    <p:embeddedFont>
      <p:font typeface="Sue Ellen Francisco" panose="020B0604020202020204" charset="0"/>
      <p:regular r:id="rId42"/>
    </p:embeddedFont>
    <p:embeddedFont>
      <p:font typeface="Joti One" panose="020B0604020202020204" charset="0"/>
      <p:regular r:id="rId43"/>
    </p:embeddedFont>
    <p:embeddedFont>
      <p:font typeface="BenchNine" panose="020B060402020202020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15839C-9279-4D1D-9D7B-5C9AE0A8B557}">
  <a:tblStyle styleId="{A815839C-9279-4D1D-9D7B-5C9AE0A8B5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900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731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bcf4b1875_12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bcf4b1875_12_138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244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549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433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28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8bcf4b1875_12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8bcf4b1875_12_155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443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36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4c68a97855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4c68a97855_1_14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767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170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251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4c68a97855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4c68a97855_1_20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26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293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226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35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48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b0ddfe0e6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8b0ddfe0e6_0_72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75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20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bab9eb189_2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bab9eb189_2_80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383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537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4c8996e1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4c8996e154_0_2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7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2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/>
          </p:nvPr>
        </p:nvSpPr>
        <p:spPr>
          <a:xfrm>
            <a:off x="9009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901850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title" idx="2"/>
          </p:nvPr>
        </p:nvSpPr>
        <p:spPr>
          <a:xfrm>
            <a:off x="3567000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9" name="Google Shape;129;p11"/>
          <p:cNvSpPr txBox="1">
            <a:spLocks noGrp="1"/>
          </p:cNvSpPr>
          <p:nvPr>
            <p:ph type="subTitle" idx="3"/>
          </p:nvPr>
        </p:nvSpPr>
        <p:spPr>
          <a:xfrm>
            <a:off x="3566928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title" idx="4"/>
          </p:nvPr>
        </p:nvSpPr>
        <p:spPr>
          <a:xfrm>
            <a:off x="62330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31" name="Google Shape;131;p11"/>
          <p:cNvSpPr txBox="1">
            <a:spLocks noGrp="1"/>
          </p:cNvSpPr>
          <p:nvPr>
            <p:ph type="subTitle" idx="5"/>
          </p:nvPr>
        </p:nvSpPr>
        <p:spPr>
          <a:xfrm>
            <a:off x="6233037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title" idx="6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33" name="Google Shape;133;p11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34" name="Google Shape;134;p11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ICTURE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 flipH="1">
            <a:off x="5365325" y="947700"/>
            <a:ext cx="30660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2"/>
          <p:cNvSpPr txBox="1">
            <a:spLocks noGrp="1"/>
          </p:cNvSpPr>
          <p:nvPr>
            <p:ph type="subTitle" idx="1"/>
          </p:nvPr>
        </p:nvSpPr>
        <p:spPr>
          <a:xfrm flipH="1">
            <a:off x="5365325" y="2998550"/>
            <a:ext cx="3066000" cy="11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2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44" name="Google Shape;144;p12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911909" y="933125"/>
            <a:ext cx="26763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52" name="Google Shape;152;p13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53" name="Google Shape;153;p13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5">
  <p:cSld name="CUSTOM_1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712670" y="933125"/>
            <a:ext cx="40419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61" name="Google Shape;161;p14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62" name="Google Shape;162;p14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70" name="Google Shape;170;p15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71" name="Google Shape;171;p15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CUSTOM_1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1140075" y="1152525"/>
            <a:ext cx="23937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40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1140025" y="2912750"/>
            <a:ext cx="2393700" cy="14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19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26" name="Google Shape;226;p19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4274200" y="1276350"/>
            <a:ext cx="1659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4000" i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1"/>
          </p:nvPr>
        </p:nvSpPr>
        <p:spPr>
          <a:xfrm>
            <a:off x="4274225" y="2912725"/>
            <a:ext cx="25968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35" name="Google Shape;235;p20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36" name="Google Shape;236;p2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LIS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12675" y="1079600"/>
            <a:ext cx="7718700" cy="352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26" name="Google Shape;26;p3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27" name="Google Shape;27;p3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OBJEC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3137700" y="1475025"/>
            <a:ext cx="28686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601950" y="2945225"/>
            <a:ext cx="3940200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2103787" y="695732"/>
            <a:ext cx="4936235" cy="3895144"/>
            <a:chOff x="2256903" y="816487"/>
            <a:chExt cx="4630180" cy="3653639"/>
          </a:xfrm>
        </p:grpSpPr>
        <p:sp>
          <p:nvSpPr>
            <p:cNvPr id="37" name="Google Shape;37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307855" y="496497"/>
            <a:ext cx="8584689" cy="4460827"/>
            <a:chOff x="307855" y="496497"/>
            <a:chExt cx="8584689" cy="4460827"/>
          </a:xfrm>
        </p:grpSpPr>
        <p:sp>
          <p:nvSpPr>
            <p:cNvPr id="40" name="Google Shape;40;p4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636440" y="67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17350" y="3570550"/>
            <a:ext cx="6309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 dirty="0"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417375" y="2231075"/>
            <a:ext cx="63093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50" name="Google Shape;50;p5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2475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1762475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2" hasCustomPrompt="1"/>
          </p:nvPr>
        </p:nvSpPr>
        <p:spPr>
          <a:xfrm>
            <a:off x="1762475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 idx="3"/>
          </p:nvPr>
        </p:nvSpPr>
        <p:spPr>
          <a:xfrm>
            <a:off x="1762475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4"/>
          </p:nvPr>
        </p:nvSpPr>
        <p:spPr>
          <a:xfrm>
            <a:off x="1762475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 idx="5" hasCustomPrompt="1"/>
          </p:nvPr>
        </p:nvSpPr>
        <p:spPr>
          <a:xfrm>
            <a:off x="1762475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4869047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7"/>
          </p:nvPr>
        </p:nvSpPr>
        <p:spPr>
          <a:xfrm>
            <a:off x="4869049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 idx="8" hasCustomPrompt="1"/>
          </p:nvPr>
        </p:nvSpPr>
        <p:spPr>
          <a:xfrm>
            <a:off x="4869047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 idx="9"/>
          </p:nvPr>
        </p:nvSpPr>
        <p:spPr>
          <a:xfrm>
            <a:off x="4869047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3"/>
          </p:nvPr>
        </p:nvSpPr>
        <p:spPr>
          <a:xfrm>
            <a:off x="4869049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4" hasCustomPrompt="1"/>
          </p:nvPr>
        </p:nvSpPr>
        <p:spPr>
          <a:xfrm>
            <a:off x="4869047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69" name="Google Shape;69;p6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70" name="Google Shape;70;p6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2480101" y="3882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79" name="Google Shape;79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329730" y="496497"/>
            <a:ext cx="8562814" cy="4347320"/>
            <a:chOff x="329730" y="496497"/>
            <a:chExt cx="8562814" cy="4347320"/>
          </a:xfrm>
        </p:grpSpPr>
        <p:sp>
          <p:nvSpPr>
            <p:cNvPr id="82" name="Google Shape;82;p7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 2">
  <p:cSld name="Two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8"/>
          <p:cNvGrpSpPr/>
          <p:nvPr/>
        </p:nvGrpSpPr>
        <p:grpSpPr>
          <a:xfrm rot="10800000">
            <a:off x="6629060" y="1385159"/>
            <a:ext cx="2151645" cy="1697846"/>
            <a:chOff x="2256903" y="816487"/>
            <a:chExt cx="4630180" cy="3653639"/>
          </a:xfrm>
        </p:grpSpPr>
        <p:sp>
          <p:nvSpPr>
            <p:cNvPr id="91" name="Google Shape;91;p8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712675" y="1057100"/>
            <a:ext cx="41838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94" name="Google Shape;94;p8"/>
          <p:cNvSpPr txBox="1">
            <a:spLocks noGrp="1"/>
          </p:cNvSpPr>
          <p:nvPr>
            <p:ph type="subTitle" idx="1"/>
          </p:nvPr>
        </p:nvSpPr>
        <p:spPr>
          <a:xfrm>
            <a:off x="712676" y="3775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title" idx="2" hasCustomPrompt="1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67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96" name="Google Shape;96;p8"/>
          <p:cNvGrpSpPr/>
          <p:nvPr/>
        </p:nvGrpSpPr>
        <p:grpSpPr>
          <a:xfrm>
            <a:off x="329730" y="589970"/>
            <a:ext cx="8562814" cy="4253847"/>
            <a:chOff x="329730" y="589970"/>
            <a:chExt cx="8562814" cy="4253847"/>
          </a:xfrm>
        </p:grpSpPr>
        <p:sp>
          <p:nvSpPr>
            <p:cNvPr id="97" name="Google Shape;97;p8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LIST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712675" y="688400"/>
            <a:ext cx="36360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4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712675" y="2294246"/>
            <a:ext cx="7718700" cy="22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9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9"/>
          <p:cNvGrpSpPr/>
          <p:nvPr/>
        </p:nvGrpSpPr>
        <p:grpSpPr>
          <a:xfrm>
            <a:off x="329730" y="162020"/>
            <a:ext cx="8628146" cy="4650615"/>
            <a:chOff x="329730" y="162020"/>
            <a:chExt cx="8628146" cy="4650615"/>
          </a:xfrm>
        </p:grpSpPr>
        <p:sp>
          <p:nvSpPr>
            <p:cNvPr id="108" name="Google Shape;108;p9"/>
            <p:cNvSpPr/>
            <p:nvPr/>
          </p:nvSpPr>
          <p:spPr>
            <a:xfrm>
              <a:off x="1900171" y="471398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120015" y="16202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8789216" y="4230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subTitle" idx="1"/>
          </p:nvPr>
        </p:nvSpPr>
        <p:spPr>
          <a:xfrm>
            <a:off x="1096000" y="3186925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794700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2"/>
          </p:nvPr>
        </p:nvSpPr>
        <p:spPr>
          <a:xfrm>
            <a:off x="5085212" y="3186917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title" idx="3"/>
          </p:nvPr>
        </p:nvSpPr>
        <p:spPr>
          <a:xfrm>
            <a:off x="5783912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8" name="Google Shape;118;p10"/>
          <p:cNvSpPr txBox="1">
            <a:spLocks noGrp="1"/>
          </p:cNvSpPr>
          <p:nvPr>
            <p:ph type="title" idx="4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329730" y="281345"/>
            <a:ext cx="8562814" cy="4661127"/>
            <a:chOff x="329730" y="281345"/>
            <a:chExt cx="8562814" cy="4661127"/>
          </a:xfrm>
        </p:grpSpPr>
        <p:sp>
          <p:nvSpPr>
            <p:cNvPr id="120" name="Google Shape;120;p1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5" r:id="rId15"/>
    <p:sldLayoutId id="2147483666" r:id="rId16"/>
    <p:sldLayoutId id="214748366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3352631" y="4056857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929003" y="418707"/>
            <a:ext cx="906932" cy="127436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1868553" y="2902024"/>
            <a:ext cx="2083352" cy="1623423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6377803" y="1434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5"/>
          <p:cNvGrpSpPr/>
          <p:nvPr/>
        </p:nvGrpSpPr>
        <p:grpSpPr>
          <a:xfrm>
            <a:off x="1593144" y="1401066"/>
            <a:ext cx="995171" cy="1038011"/>
            <a:chOff x="2323059" y="1340604"/>
            <a:chExt cx="1091436" cy="1138420"/>
          </a:xfrm>
        </p:grpSpPr>
        <p:sp>
          <p:nvSpPr>
            <p:cNvPr id="307" name="Google Shape;307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1131220" y="2443685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3290990" y="3995200"/>
            <a:ext cx="1818747" cy="1071410"/>
            <a:chOff x="3354887" y="4040758"/>
            <a:chExt cx="1612222" cy="949748"/>
          </a:xfrm>
        </p:grpSpPr>
        <p:sp>
          <p:nvSpPr>
            <p:cNvPr id="316" name="Google Shape;316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3916916" y="3641263"/>
            <a:ext cx="1091791" cy="898485"/>
            <a:chOff x="3577274" y="3445463"/>
            <a:chExt cx="967814" cy="796459"/>
          </a:xfrm>
        </p:grpSpPr>
        <p:sp>
          <p:nvSpPr>
            <p:cNvPr id="327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724905" y="1792371"/>
            <a:ext cx="632272" cy="551675"/>
            <a:chOff x="938934" y="1675223"/>
            <a:chExt cx="591571" cy="516163"/>
          </a:xfrm>
        </p:grpSpPr>
        <p:sp>
          <p:nvSpPr>
            <p:cNvPr id="335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4042305" y="264315"/>
            <a:ext cx="316634" cy="409030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6603883" y="1872216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1873244" y="352942"/>
            <a:ext cx="703421" cy="837251"/>
            <a:chOff x="2507488" y="622952"/>
            <a:chExt cx="623545" cy="742178"/>
          </a:xfrm>
        </p:grpSpPr>
        <p:sp>
          <p:nvSpPr>
            <p:cNvPr id="342" name="Google Shape;342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5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1236096" y="3884822"/>
            <a:ext cx="995152" cy="889406"/>
            <a:chOff x="1493949" y="3269975"/>
            <a:chExt cx="1460667" cy="1305454"/>
          </a:xfrm>
        </p:grpSpPr>
        <p:sp>
          <p:nvSpPr>
            <p:cNvPr id="346" name="Google Shape;346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" name="Google Shape;368;p25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7759354" y="35110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5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76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1326552" y="1392537"/>
            <a:ext cx="6636839" cy="1945486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en" sz="5400" b="1" dirty="0">
                <a:solidFill>
                  <a:srgbClr val="002060"/>
                </a:solidFill>
                <a:latin typeface="+mn-lt"/>
              </a:rPr>
              <a:t>hào mừng các em đến với tiết học!</a:t>
            </a:r>
            <a:endParaRPr sz="54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2.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(−5)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(−14)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8 .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5)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8.(−5)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. (−14)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5.(−14)</m:t>
                        </m:r>
                      </m:num>
                      <m:den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blipFill>
                <a:blip r:embed="rId7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5"/>
          <p:cNvSpPr/>
          <p:nvPr/>
        </p:nvSpPr>
        <p:spPr>
          <a:xfrm rot="-2122318" flipH="1">
            <a:off x="7230410" y="-307095"/>
            <a:ext cx="1561834" cy="1713316"/>
          </a:xfrm>
          <a:custGeom>
            <a:avLst/>
            <a:gdLst/>
            <a:ahLst/>
            <a:cxnLst/>
            <a:rect l="l" t="t" r="r" b="b"/>
            <a:pathLst>
              <a:path w="11722" h="12859" extrusionOk="0">
                <a:moveTo>
                  <a:pt x="11308" y="1"/>
                </a:moveTo>
                <a:cubicBezTo>
                  <a:pt x="11297" y="1"/>
                  <a:pt x="11286" y="2"/>
                  <a:pt x="11275" y="6"/>
                </a:cubicBezTo>
                <a:cubicBezTo>
                  <a:pt x="11196" y="32"/>
                  <a:pt x="11166" y="98"/>
                  <a:pt x="11176" y="174"/>
                </a:cubicBezTo>
                <a:cubicBezTo>
                  <a:pt x="11215" y="412"/>
                  <a:pt x="11278" y="644"/>
                  <a:pt x="11368" y="869"/>
                </a:cubicBezTo>
                <a:cubicBezTo>
                  <a:pt x="11026" y="741"/>
                  <a:pt x="10671" y="679"/>
                  <a:pt x="10319" y="679"/>
                </a:cubicBezTo>
                <a:cubicBezTo>
                  <a:pt x="9377" y="679"/>
                  <a:pt x="8458" y="1124"/>
                  <a:pt x="7887" y="1938"/>
                </a:cubicBezTo>
                <a:cubicBezTo>
                  <a:pt x="6954" y="3268"/>
                  <a:pt x="7414" y="4956"/>
                  <a:pt x="7788" y="6392"/>
                </a:cubicBezTo>
                <a:cubicBezTo>
                  <a:pt x="7996" y="7202"/>
                  <a:pt x="8185" y="8036"/>
                  <a:pt x="8089" y="8877"/>
                </a:cubicBezTo>
                <a:cubicBezTo>
                  <a:pt x="8002" y="9589"/>
                  <a:pt x="7731" y="10274"/>
                  <a:pt x="7314" y="10856"/>
                </a:cubicBezTo>
                <a:cubicBezTo>
                  <a:pt x="6536" y="11943"/>
                  <a:pt x="5235" y="12582"/>
                  <a:pt x="3909" y="12582"/>
                </a:cubicBezTo>
                <a:cubicBezTo>
                  <a:pt x="3758" y="12582"/>
                  <a:pt x="3607" y="12574"/>
                  <a:pt x="3455" y="12557"/>
                </a:cubicBezTo>
                <a:cubicBezTo>
                  <a:pt x="1990" y="12395"/>
                  <a:pt x="607" y="11329"/>
                  <a:pt x="289" y="9853"/>
                </a:cubicBezTo>
                <a:cubicBezTo>
                  <a:pt x="273" y="9785"/>
                  <a:pt x="222" y="9755"/>
                  <a:pt x="168" y="9755"/>
                </a:cubicBezTo>
                <a:cubicBezTo>
                  <a:pt x="87" y="9755"/>
                  <a:pt x="1" y="9823"/>
                  <a:pt x="25" y="9927"/>
                </a:cubicBezTo>
                <a:cubicBezTo>
                  <a:pt x="299" y="11210"/>
                  <a:pt x="1338" y="12210"/>
                  <a:pt x="2559" y="12633"/>
                </a:cubicBezTo>
                <a:cubicBezTo>
                  <a:pt x="2994" y="12785"/>
                  <a:pt x="3453" y="12858"/>
                  <a:pt x="3912" y="12858"/>
                </a:cubicBezTo>
                <a:cubicBezTo>
                  <a:pt x="4881" y="12858"/>
                  <a:pt x="5853" y="12535"/>
                  <a:pt x="6623" y="11952"/>
                </a:cubicBezTo>
                <a:cubicBezTo>
                  <a:pt x="7777" y="11081"/>
                  <a:pt x="8443" y="9649"/>
                  <a:pt x="8383" y="8206"/>
                </a:cubicBezTo>
                <a:cubicBezTo>
                  <a:pt x="8317" y="6544"/>
                  <a:pt x="7391" y="4963"/>
                  <a:pt x="7652" y="3278"/>
                </a:cubicBezTo>
                <a:cubicBezTo>
                  <a:pt x="7781" y="2448"/>
                  <a:pt x="8254" y="1713"/>
                  <a:pt x="8985" y="1290"/>
                </a:cubicBezTo>
                <a:cubicBezTo>
                  <a:pt x="9390" y="1059"/>
                  <a:pt x="9844" y="945"/>
                  <a:pt x="10300" y="945"/>
                </a:cubicBezTo>
                <a:cubicBezTo>
                  <a:pt x="10598" y="945"/>
                  <a:pt x="10897" y="994"/>
                  <a:pt x="11183" y="1091"/>
                </a:cubicBezTo>
                <a:cubicBezTo>
                  <a:pt x="11090" y="1180"/>
                  <a:pt x="10997" y="1266"/>
                  <a:pt x="10901" y="1349"/>
                </a:cubicBezTo>
                <a:cubicBezTo>
                  <a:pt x="10845" y="1399"/>
                  <a:pt x="10786" y="1449"/>
                  <a:pt x="10726" y="1498"/>
                </a:cubicBezTo>
                <a:cubicBezTo>
                  <a:pt x="10706" y="1511"/>
                  <a:pt x="10690" y="1524"/>
                  <a:pt x="10670" y="1541"/>
                </a:cubicBezTo>
                <a:cubicBezTo>
                  <a:pt x="10620" y="1577"/>
                  <a:pt x="10571" y="1617"/>
                  <a:pt x="10517" y="1657"/>
                </a:cubicBezTo>
                <a:cubicBezTo>
                  <a:pt x="10464" y="1696"/>
                  <a:pt x="10471" y="1786"/>
                  <a:pt x="10508" y="1835"/>
                </a:cubicBezTo>
                <a:cubicBezTo>
                  <a:pt x="10532" y="1869"/>
                  <a:pt x="10576" y="1893"/>
                  <a:pt x="10620" y="1893"/>
                </a:cubicBezTo>
                <a:cubicBezTo>
                  <a:pt x="10642" y="1893"/>
                  <a:pt x="10664" y="1886"/>
                  <a:pt x="10683" y="1872"/>
                </a:cubicBezTo>
                <a:cubicBezTo>
                  <a:pt x="10693" y="1866"/>
                  <a:pt x="10702" y="1858"/>
                  <a:pt x="10710" y="1852"/>
                </a:cubicBezTo>
                <a:lnTo>
                  <a:pt x="10713" y="1852"/>
                </a:lnTo>
                <a:cubicBezTo>
                  <a:pt x="10964" y="1657"/>
                  <a:pt x="11219" y="1464"/>
                  <a:pt x="11470" y="1270"/>
                </a:cubicBezTo>
                <a:cubicBezTo>
                  <a:pt x="11487" y="1256"/>
                  <a:pt x="11497" y="1240"/>
                  <a:pt x="11504" y="1223"/>
                </a:cubicBezTo>
                <a:cubicBezTo>
                  <a:pt x="11523" y="1231"/>
                  <a:pt x="11541" y="1235"/>
                  <a:pt x="11559" y="1235"/>
                </a:cubicBezTo>
                <a:cubicBezTo>
                  <a:pt x="11652" y="1235"/>
                  <a:pt x="11721" y="1136"/>
                  <a:pt x="11699" y="1058"/>
                </a:cubicBezTo>
                <a:cubicBezTo>
                  <a:pt x="11712" y="1018"/>
                  <a:pt x="11712" y="978"/>
                  <a:pt x="11695" y="936"/>
                </a:cubicBezTo>
                <a:cubicBezTo>
                  <a:pt x="11573" y="681"/>
                  <a:pt x="11487" y="392"/>
                  <a:pt x="11444" y="105"/>
                </a:cubicBezTo>
                <a:cubicBezTo>
                  <a:pt x="11433" y="43"/>
                  <a:pt x="11368" y="1"/>
                  <a:pt x="11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B6A7F8-72D4-4D82-9F18-9D3D3C61A292}"/>
              </a:ext>
            </a:extLst>
          </p:cNvPr>
          <p:cNvSpPr txBox="1"/>
          <p:nvPr/>
        </p:nvSpPr>
        <p:spPr>
          <a:xfrm>
            <a:off x="660400" y="384463"/>
            <a:ext cx="633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2. </a:t>
            </a:r>
            <a:r>
              <a:rPr lang="en-US" sz="2800" dirty="0" err="1">
                <a:solidFill>
                  <a:srgbClr val="00B0F0"/>
                </a:solidFill>
              </a:rPr>
              <a:t>Tính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chất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của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phép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số</a:t>
            </a:r>
            <a:endParaRPr lang="vi-VN" sz="28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DCF6A48-5381-4963-91B5-FB85716945EB}"/>
              </a:ext>
            </a:extLst>
          </p:cNvPr>
          <p:cNvSpPr txBox="1"/>
          <p:nvPr/>
        </p:nvSpPr>
        <p:spPr>
          <a:xfrm>
            <a:off x="951884" y="1083117"/>
            <a:ext cx="8039716" cy="4947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Em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hãy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9A2B84F-0647-46CB-B4D9-7C9EB69321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00" y="956216"/>
            <a:ext cx="740468" cy="728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B4EFB0-8AD7-478C-A0FC-5CFA2222EAC0}"/>
              </a:ext>
            </a:extLst>
          </p:cNvPr>
          <p:cNvSpPr txBox="1"/>
          <p:nvPr/>
        </p:nvSpPr>
        <p:spPr>
          <a:xfrm>
            <a:off x="806450" y="939588"/>
            <a:ext cx="753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+mn-lt"/>
              </a:rPr>
              <a:t>Giống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nhiên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hoán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1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trừ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A5CAD04-352D-4DCE-8AA2-828FBA10F509}"/>
              </a:ext>
            </a:extLst>
          </p:cNvPr>
          <p:cNvSpPr txBox="1"/>
          <p:nvPr/>
        </p:nvSpPr>
        <p:spPr>
          <a:xfrm>
            <a:off x="806450" y="2452113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Tính giao hoán </a:t>
            </a:r>
            <a:endParaRPr lang="en-US" sz="2400" i="1" u="sng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4C891DC5-F588-4C3C-B5B9-034B65ADEC73}"/>
                  </a:ext>
                </a:extLst>
              </p:cNvPr>
              <p:cNvSpPr txBox="1"/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(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𝒅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  <p:bldP spid="10" grpId="0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613557-B225-4751-BCD7-17C304BBEB2B}"/>
              </a:ext>
            </a:extLst>
          </p:cNvPr>
          <p:cNvSpPr txBox="1"/>
          <p:nvPr/>
        </p:nvSpPr>
        <p:spPr>
          <a:xfrm>
            <a:off x="448368" y="0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b) Tính chất kết hợp 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0B9E75D-CB35-4933-8EC0-4778A86D7619}"/>
                  </a:ext>
                </a:extLst>
              </p:cNvPr>
              <p:cNvSpPr txBox="1"/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𝒒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𝒒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0; 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0,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84B74F-79C1-4990-85F5-6D6672205268}"/>
              </a:ext>
            </a:extLst>
          </p:cNvPr>
          <p:cNvSpPr txBox="1"/>
          <p:nvPr/>
        </p:nvSpPr>
        <p:spPr>
          <a:xfrm>
            <a:off x="448368" y="1786265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c) Nhân với 1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968F2D9-552A-4AB0-8282-401F6B8C99D8}"/>
                  </a:ext>
                </a:extLst>
              </p:cNvPr>
              <p:cNvSpPr txBox="1"/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bg1"/>
                          </a:solidFill>
                        </a:rPr>
                        <m:t>1 .  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=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.1=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≠ 0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8A4719-1171-403F-ABA2-E2E46ABCC1A6}"/>
              </a:ext>
            </a:extLst>
          </p:cNvPr>
          <p:cNvSpPr txBox="1"/>
          <p:nvPr/>
        </p:nvSpPr>
        <p:spPr>
          <a:xfrm>
            <a:off x="448368" y="3239170"/>
            <a:ext cx="7722216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d) </a:t>
            </a:r>
            <a:r>
              <a:rPr lang="nl-NL" sz="2400" i="1" u="sng" dirty="0">
                <a:solidFill>
                  <a:schemeClr val="bg1"/>
                </a:solidFill>
              </a:rPr>
              <a:t>Tính chất phân phối của phép nhân đối với phép cộng :</a:t>
            </a:r>
            <a:endParaRPr lang="en-US" sz="2400" i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503AFE1-BB70-47DA-86AB-F286868E40D0}"/>
                  </a:ext>
                </a:extLst>
              </p:cNvPr>
              <p:cNvSpPr txBox="1"/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9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8EBF29-8022-4BA8-86E5-C7BBF54C629E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3.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lí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4209324C-AA6C-4D7A-8F95-7BF02746C450}"/>
                  </a:ext>
                </a:extLst>
              </p:cNvPr>
              <p:cNvSpPr txBox="1"/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blipFill>
                <a:blip r:embed="rId2"/>
                <a:stretch>
                  <a:fillRect r="-2023"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2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788875" y="1828800"/>
            <a:ext cx="4810947" cy="144848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PHÉP CHIA PHÂN SỐ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II.</a:t>
            </a:r>
            <a:endParaRPr dirty="0"/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1851079" y="413912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1"/>
          <p:cNvSpPr/>
          <p:nvPr/>
        </p:nvSpPr>
        <p:spPr>
          <a:xfrm>
            <a:off x="6027152" y="3437008"/>
            <a:ext cx="537331" cy="538087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1"/>
          <p:cNvGrpSpPr/>
          <p:nvPr/>
        </p:nvGrpSpPr>
        <p:grpSpPr>
          <a:xfrm>
            <a:off x="5985007" y="3394945"/>
            <a:ext cx="1249472" cy="736055"/>
            <a:chOff x="3354887" y="4040758"/>
            <a:chExt cx="1612222" cy="949748"/>
          </a:xfrm>
        </p:grpSpPr>
        <p:sp>
          <p:nvSpPr>
            <p:cNvPr id="623" name="Google Shape;623;p31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37"/>
          <p:cNvGrpSpPr/>
          <p:nvPr/>
        </p:nvGrpSpPr>
        <p:grpSpPr>
          <a:xfrm>
            <a:off x="8132390" y="-88127"/>
            <a:ext cx="1077480" cy="3792801"/>
            <a:chOff x="3341163" y="-296155"/>
            <a:chExt cx="506501" cy="1782918"/>
          </a:xfrm>
        </p:grpSpPr>
        <p:sp>
          <p:nvSpPr>
            <p:cNvPr id="783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7"/>
          <p:cNvGrpSpPr/>
          <p:nvPr/>
        </p:nvGrpSpPr>
        <p:grpSpPr>
          <a:xfrm>
            <a:off x="7413603" y="-960205"/>
            <a:ext cx="1077480" cy="3792801"/>
            <a:chOff x="3341163" y="-296155"/>
            <a:chExt cx="506501" cy="1782918"/>
          </a:xfrm>
        </p:grpSpPr>
        <p:sp>
          <p:nvSpPr>
            <p:cNvPr id="804" name="Google Shape;804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279789-B801-4A9E-94BA-9E13728B8D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F8"/>
              </a:clrFrom>
              <a:clrTo>
                <a:srgbClr val="FDFB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92593" l="4698" r="93289">
                        <a14:foregroundMark x1="8054" y1="49383" x2="8054" y2="49383"/>
                        <a14:foregroundMark x1="8054" y1="43210" x2="8054" y2="43210"/>
                        <a14:foregroundMark x1="10738" y1="29630" x2="10738" y2="29630"/>
                        <a14:foregroundMark x1="7383" y1="39506" x2="6040" y2="43210"/>
                        <a14:foregroundMark x1="6040" y1="44444" x2="6040" y2="44444"/>
                        <a14:foregroundMark x1="22148" y1="67901" x2="22148" y2="67901"/>
                        <a14:foregroundMark x1="26846" y1="83951" x2="26846" y2="83951"/>
                        <a14:foregroundMark x1="28859" y1="80247" x2="28859" y2="80247"/>
                        <a14:foregroundMark x1="32886" y1="92593" x2="32886" y2="92593"/>
                        <a14:foregroundMark x1="93289" y1="65432" x2="93289" y2="65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14" y="481388"/>
            <a:ext cx="939655" cy="510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477C0E68-34E2-4BF8-8A59-EC6F07F718CF}"/>
                  </a:ext>
                </a:extLst>
              </p:cNvPr>
              <p:cNvSpPr txBox="1"/>
              <p:nvPr/>
            </p:nvSpPr>
            <p:spPr>
              <a:xfrm>
                <a:off x="1179797" y="391574"/>
                <a:ext cx="7170615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7C0E68-34E2-4BF8-8A59-EC6F07F71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797" y="391574"/>
                <a:ext cx="7170615" cy="1016689"/>
              </a:xfrm>
              <a:prstGeom prst="rect">
                <a:avLst/>
              </a:prstGeom>
              <a:blipFill>
                <a:blip r:embed="rId6"/>
                <a:stretch>
                  <a:fillRect l="-1361" t="-4192" b="-2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16C5C65-E7FF-4623-AD9A-E6E62C76AB0E}"/>
                  </a:ext>
                </a:extLst>
              </p:cNvPr>
              <p:cNvSpPr txBox="1"/>
              <p:nvPr/>
            </p:nvSpPr>
            <p:spPr>
              <a:xfrm>
                <a:off x="504957" y="1902222"/>
                <a:ext cx="7041170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6C5C65-E7FF-4623-AD9A-E6E62C76A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" y="1902222"/>
                <a:ext cx="7041170" cy="1149033"/>
              </a:xfrm>
              <a:prstGeom prst="rect">
                <a:avLst/>
              </a:prstGeom>
              <a:blipFill>
                <a:blip r:embed="rId7"/>
                <a:stretch>
                  <a:fillRect l="-1385" t="-1058" r="-1299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ACC55C-C883-4218-B54D-097319FF960E}"/>
              </a:ext>
            </a:extLst>
          </p:cNvPr>
          <p:cNvSpPr txBox="1"/>
          <p:nvPr/>
        </p:nvSpPr>
        <p:spPr>
          <a:xfrm>
            <a:off x="311445" y="1401399"/>
            <a:ext cx="136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chemeClr val="bg1"/>
                </a:solidFill>
              </a:rPr>
              <a:t>Trả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</a:rPr>
              <a:t>lời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F4A63981-92E2-4994-8547-DE5222478241}"/>
              </a:ext>
            </a:extLst>
          </p:cNvPr>
          <p:cNvSpPr/>
          <p:nvPr/>
        </p:nvSpPr>
        <p:spPr>
          <a:xfrm>
            <a:off x="275886" y="3293738"/>
            <a:ext cx="584635" cy="397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A11A5FB-B1F6-4B54-A320-6BA95E7E5E5B}"/>
                  </a:ext>
                </a:extLst>
              </p:cNvPr>
              <p:cNvSpPr txBox="1"/>
              <p:nvPr/>
            </p:nvSpPr>
            <p:spPr>
              <a:xfrm>
                <a:off x="850930" y="3168268"/>
                <a:ext cx="7845345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Ta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nói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</a:rPr>
                  <a:t>p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nghịch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đảo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của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11A5FB-B1F6-4B54-A320-6BA95E7E5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30" y="3168268"/>
                <a:ext cx="7845345" cy="995144"/>
              </a:xfrm>
              <a:prstGeom prst="rect">
                <a:avLst/>
              </a:prstGeom>
              <a:blipFill>
                <a:blip r:embed="rId8"/>
                <a:stretch>
                  <a:fillRect l="-12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589EF3B-BCD9-47AD-A898-BB392F3B0C6E}"/>
              </a:ext>
            </a:extLst>
          </p:cNvPr>
          <p:cNvSpPr/>
          <p:nvPr/>
        </p:nvSpPr>
        <p:spPr>
          <a:xfrm>
            <a:off x="2152650" y="3924273"/>
            <a:ext cx="4591050" cy="6648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nghịch</a:t>
            </a:r>
            <a:r>
              <a:rPr lang="en-US" sz="2400" dirty="0"/>
              <a:t>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B38DEC7-9E5A-479A-ABA0-860E7F5C636D}"/>
              </a:ext>
            </a:extLst>
          </p:cNvPr>
          <p:cNvGrpSpPr/>
          <p:nvPr/>
        </p:nvGrpSpPr>
        <p:grpSpPr>
          <a:xfrm>
            <a:off x="491930" y="586474"/>
            <a:ext cx="8160140" cy="1699528"/>
            <a:chOff x="1025914" y="1420853"/>
            <a:chExt cx="13971773" cy="2196952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xmlns="" id="{D743F43F-18DE-43A3-8C0D-A17BCB43661D}"/>
                </a:ext>
              </a:extLst>
            </p:cNvPr>
            <p:cNvGrpSpPr/>
            <p:nvPr/>
          </p:nvGrpSpPr>
          <p:grpSpPr>
            <a:xfrm>
              <a:off x="1025914" y="1420853"/>
              <a:ext cx="13971773" cy="2196952"/>
              <a:chOff x="-206803" y="115570"/>
              <a:chExt cx="2293022" cy="1059012"/>
            </a:xfrm>
            <a:solidFill>
              <a:srgbClr val="CCFF99"/>
            </a:solidFill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xmlns="" id="{945A6379-FD98-4BB5-9AFC-1E7CDC41FD2B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293022" cy="1059012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7D19BC6-EBBE-4E9B-A9CE-58BDCC72F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6F3E503A-0BE2-4C95-ACCC-A94286B8DE6D}"/>
                  </a:ext>
                </a:extLst>
              </p:cNvPr>
              <p:cNvSpPr txBox="1"/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gọi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nghịch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đảo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a ≠ 0, b ≠ 0.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3E503A-0BE2-4C95-ACCC-A94286B8D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blipFill>
                <a:blip r:embed="rId3"/>
                <a:stretch>
                  <a:fillRect l="-1258" b="-10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D9C2A92-382B-4741-A7BB-977C62E43996}"/>
              </a:ext>
            </a:extLst>
          </p:cNvPr>
          <p:cNvGrpSpPr/>
          <p:nvPr/>
        </p:nvGrpSpPr>
        <p:grpSpPr>
          <a:xfrm>
            <a:off x="1035727" y="2839641"/>
            <a:ext cx="7072546" cy="1381147"/>
            <a:chOff x="1035727" y="2839641"/>
            <a:chExt cx="7072546" cy="138114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D1265DC0-1C78-4C6F-AC0F-DA515C538E30}"/>
                </a:ext>
              </a:extLst>
            </p:cNvPr>
            <p:cNvSpPr/>
            <p:nvPr/>
          </p:nvSpPr>
          <p:spPr>
            <a:xfrm>
              <a:off x="1035727" y="2839641"/>
              <a:ext cx="7072546" cy="13811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B584686-02D0-474C-9D0C-E9BA22299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727" y="2839641"/>
              <a:ext cx="401255" cy="52863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9695F0-4E3F-4617-9A04-E1527F9B2658}"/>
              </a:ext>
            </a:extLst>
          </p:cNvPr>
          <p:cNvSpPr txBox="1"/>
          <p:nvPr/>
        </p:nvSpPr>
        <p:spPr>
          <a:xfrm>
            <a:off x="1612900" y="2933700"/>
            <a:ext cx="63373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4803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8294E3-6279-4EB6-842E-EFA629EA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35" y="336225"/>
            <a:ext cx="8278930" cy="641675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4.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nghịch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đảo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mỗi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  </a:t>
            </a:r>
            <a:endParaRPr lang="vi-VN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D2D9E234-782C-46C2-B454-30005AF52A23}"/>
                  </a:ext>
                </a:extLst>
              </p:cNvPr>
              <p:cNvSpPr txBox="1"/>
              <p:nvPr/>
            </p:nvSpPr>
            <p:spPr>
              <a:xfrm>
                <a:off x="1320800" y="1111250"/>
                <a:ext cx="13716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9E234-782C-46C2-B454-30005AF52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1111250"/>
                <a:ext cx="1371600" cy="613117"/>
              </a:xfrm>
              <a:prstGeom prst="rect">
                <a:avLst/>
              </a:prstGeom>
              <a:blipFill>
                <a:blip r:embed="rId2"/>
                <a:stretch>
                  <a:fillRect l="-7111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D1BBA36-84B7-4ADD-9D03-8F9857AB930F}"/>
                  </a:ext>
                </a:extLst>
              </p:cNvPr>
              <p:cNvSpPr txBox="1"/>
              <p:nvPr/>
            </p:nvSpPr>
            <p:spPr>
              <a:xfrm>
                <a:off x="6019800" y="1244600"/>
                <a:ext cx="13716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1BBA36-84B7-4ADD-9D03-8F9857AB9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44600"/>
                <a:ext cx="1371600" cy="613117"/>
              </a:xfrm>
              <a:prstGeom prst="rect">
                <a:avLst/>
              </a:prstGeom>
              <a:blipFill>
                <a:blip r:embed="rId3"/>
                <a:stretch>
                  <a:fillRect l="-7111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0AA703-92E0-46D0-B633-4E2E8F2ECA8E}"/>
              </a:ext>
            </a:extLst>
          </p:cNvPr>
          <p:cNvSpPr txBox="1"/>
          <p:nvPr/>
        </p:nvSpPr>
        <p:spPr>
          <a:xfrm>
            <a:off x="3816350" y="1727884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539A902-F5C3-4085-8CBA-E851681FA23B}"/>
                  </a:ext>
                </a:extLst>
              </p:cNvPr>
              <p:cNvSpPr txBox="1"/>
              <p:nvPr/>
            </p:nvSpPr>
            <p:spPr>
              <a:xfrm>
                <a:off x="685800" y="2364102"/>
                <a:ext cx="626110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nghịch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đảo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9A902-F5C3-4085-8CBA-E851681FA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64102"/>
                <a:ext cx="6261100" cy="624082"/>
              </a:xfrm>
              <a:prstGeom prst="rect">
                <a:avLst/>
              </a:prstGeom>
              <a:blipFill>
                <a:blip r:embed="rId4"/>
                <a:stretch>
                  <a:fillRect l="-155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53DAE4FB-3800-409C-B340-F4E5BF99EE7E}"/>
                  </a:ext>
                </a:extLst>
              </p:cNvPr>
              <p:cNvSpPr txBox="1"/>
              <p:nvPr/>
            </p:nvSpPr>
            <p:spPr>
              <a:xfrm>
                <a:off x="685800" y="3243919"/>
                <a:ext cx="7797800" cy="61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nghịch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đảo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AE4FB-3800-409C-B340-F4E5BF99E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43919"/>
                <a:ext cx="7797800" cy="614464"/>
              </a:xfrm>
              <a:prstGeom prst="rect">
                <a:avLst/>
              </a:prstGeom>
              <a:blipFill>
                <a:blip r:embed="rId5"/>
                <a:stretch>
                  <a:fillRect l="-1251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E01C55-C6B4-4F15-93AC-C1AC30B208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FFC"/>
              </a:clrFrom>
              <a:clrTo>
                <a:srgbClr val="F6FF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5556" l="9091" r="89773">
                        <a14:foregroundMark x1="60227" y1="57778" x2="60227" y2="57778"/>
                        <a14:foregroundMark x1="63636" y1="55556" x2="63636" y2="55556"/>
                        <a14:foregroundMark x1="48864" y1="48889" x2="48864" y2="48889"/>
                        <a14:foregroundMark x1="60227" y1="40000" x2="60227" y2="40000"/>
                        <a14:foregroundMark x1="54545" y1="24444" x2="54545" y2="24444"/>
                        <a14:foregroundMark x1="27273" y1="28889" x2="27273" y2="28889"/>
                        <a14:foregroundMark x1="14773" y1="60000" x2="14773" y2="75556"/>
                        <a14:foregroundMark x1="14773" y1="95556" x2="31818" y2="93333"/>
                        <a14:foregroundMark x1="87500" y1="73333" x2="87500" y2="73333"/>
                        <a14:foregroundMark x1="89773" y1="40000" x2="89773" y2="40000"/>
                        <a14:foregroundMark x1="46591" y1="22222" x2="46591" y2="22222"/>
                        <a14:foregroundMark x1="54545" y1="22222" x2="54545" y2="22222"/>
                        <a14:foregroundMark x1="37500" y1="20000" x2="37500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00" y="386996"/>
            <a:ext cx="838200" cy="428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A8ED73-A680-407E-B696-5FF0CE01A2D1}"/>
              </a:ext>
            </a:extLst>
          </p:cNvPr>
          <p:cNvSpPr txBox="1"/>
          <p:nvPr/>
        </p:nvSpPr>
        <p:spPr>
          <a:xfrm>
            <a:off x="1498600" y="125048"/>
            <a:ext cx="68072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</a:rPr>
              <a:t>Ở </a:t>
            </a:r>
            <a:r>
              <a:rPr lang="en-US" sz="2400" dirty="0" err="1">
                <a:solidFill>
                  <a:schemeClr val="bg1"/>
                </a:solidFill>
              </a:rPr>
              <a:t>tiểu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học</a:t>
            </a:r>
            <a:r>
              <a:rPr lang="en-US" sz="2400" dirty="0">
                <a:solidFill>
                  <a:schemeClr val="bg1"/>
                </a:solidFill>
              </a:rPr>
              <a:t>, ta </a:t>
            </a:r>
            <a:r>
              <a:rPr lang="en-US" sz="2400" dirty="0" err="1">
                <a:solidFill>
                  <a:schemeClr val="bg1"/>
                </a:solidFill>
              </a:rPr>
              <a:t>đã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mẫu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nhiên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hãy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phép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8563527-E92D-4126-978F-62C812337506}"/>
                  </a:ext>
                </a:extLst>
              </p:cNvPr>
              <p:cNvSpPr txBox="1"/>
              <p:nvPr/>
            </p:nvSpPr>
            <p:spPr>
              <a:xfrm>
                <a:off x="4279900" y="1486047"/>
                <a:ext cx="990600" cy="649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  </a:t>
                </a:r>
                <a:endParaRPr lang="vi-VN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63527-E92D-4126-978F-62C812337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900" y="1486047"/>
                <a:ext cx="990600" cy="649217"/>
              </a:xfrm>
              <a:prstGeom prst="rect">
                <a:avLst/>
              </a:prstGeom>
              <a:blipFill>
                <a:blip r:embed="rId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533BA9-48B0-4140-879A-2E133A581743}"/>
              </a:ext>
            </a:extLst>
          </p:cNvPr>
          <p:cNvSpPr txBox="1"/>
          <p:nvPr/>
        </p:nvSpPr>
        <p:spPr>
          <a:xfrm>
            <a:off x="4419600" y="2129332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E961AB6-6ED2-4015-A854-1E7038B194A3}"/>
                  </a:ext>
                </a:extLst>
              </p:cNvPr>
              <p:cNvSpPr txBox="1"/>
              <p:nvPr/>
            </p:nvSpPr>
            <p:spPr>
              <a:xfrm>
                <a:off x="3409950" y="2559247"/>
                <a:ext cx="2730500" cy="705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61AB6-6ED2-4015-A854-1E7038B19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50" y="2559247"/>
                <a:ext cx="2730500" cy="705834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5374B6-D0EA-4DC6-85C0-A29244084A15}"/>
              </a:ext>
            </a:extLst>
          </p:cNvPr>
          <p:cNvSpPr txBox="1"/>
          <p:nvPr/>
        </p:nvSpPr>
        <p:spPr>
          <a:xfrm>
            <a:off x="514350" y="3510144"/>
            <a:ext cx="8521700" cy="93794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Q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uy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vẫn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đúng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3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A3576E1-C63A-4624-AFB5-250C00540F94}"/>
              </a:ext>
            </a:extLst>
          </p:cNvPr>
          <p:cNvGrpSpPr/>
          <p:nvPr/>
        </p:nvGrpSpPr>
        <p:grpSpPr>
          <a:xfrm>
            <a:off x="468215" y="1234174"/>
            <a:ext cx="8207570" cy="2283726"/>
            <a:chOff x="1025914" y="1420853"/>
            <a:chExt cx="14052983" cy="2952135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xmlns="" id="{4129B8D4-B96F-409D-B00B-FB63000CA747}"/>
                </a:ext>
              </a:extLst>
            </p:cNvPr>
            <p:cNvGrpSpPr/>
            <p:nvPr/>
          </p:nvGrpSpPr>
          <p:grpSpPr>
            <a:xfrm>
              <a:off x="1025914" y="1420853"/>
              <a:ext cx="14052983" cy="2952135"/>
              <a:chOff x="-206803" y="115570"/>
              <a:chExt cx="2306350" cy="1423038"/>
            </a:xfrm>
            <a:solidFill>
              <a:srgbClr val="CCFF99"/>
            </a:solidFill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xmlns="" id="{5C6B10C8-D529-4C86-B933-40D0AE9BB38E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306350" cy="142303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F8F61FFF-3D44-4279-99AE-C9EC301C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146D4C9-78E2-41B3-BF9D-A3B2382C89B9}"/>
                  </a:ext>
                </a:extLst>
              </p:cNvPr>
              <p:cNvSpPr txBox="1"/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bị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chia: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(với b, c, d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6D4C9-78E2-41B3-BF9D-A3B2382C8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blipFill>
                <a:blip r:embed="rId3"/>
                <a:stretch>
                  <a:fillRect l="-1342" t="-763" r="-1258" b="-26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2133550" y="242874"/>
            <a:ext cx="5130850" cy="595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3"/>
                </a:solidFill>
                <a:latin typeface="+mn-lt"/>
              </a:rPr>
              <a:t>KHỞI ĐỘNG</a:t>
            </a:r>
            <a:endParaRPr sz="4800" dirty="0">
              <a:latin typeface="+mn-lt"/>
            </a:endParaRPr>
          </a:p>
        </p:txBody>
      </p:sp>
      <p:pic>
        <p:nvPicPr>
          <p:cNvPr id="1026" name="Picture 2" descr="Nhiều người nghĩ gấu nước thì phải bơi, nhưng video này cho thấy chúng đi  bộ và chạy nước đại">
            <a:extLst>
              <a:ext uri="{FF2B5EF4-FFF2-40B4-BE49-F238E27FC236}">
                <a16:creationId xmlns:a16="http://schemas.microsoft.com/office/drawing/2014/main" xmlns="" id="{E1743594-57C4-4B53-85E0-9A6B156F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014980"/>
            <a:ext cx="2197100" cy="12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D4D7D078-01C0-46DD-BD53-6BE1D20AF301}"/>
                  </a:ext>
                </a:extLst>
              </p:cNvPr>
              <p:cNvSpPr txBox="1"/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sinh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vật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học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Ý L. Span-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lan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gia-ni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(L. Spallanzani)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đặt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tên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Tac-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gra-đa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(Tardigrada)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năm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1776.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i="1" dirty="0" smtClean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Bắc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trưởng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thành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m.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4D7D078-01C0-46DD-BD53-6BE1D20AF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blipFill rotWithShape="0">
                <a:blip r:embed="rId6"/>
                <a:stretch>
                  <a:fillRect l="-877" r="-789" b="-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6B9DE7-6BD5-4EFF-9FC4-638D7A239179}"/>
              </a:ext>
            </a:extLst>
          </p:cNvPr>
          <p:cNvSpPr txBox="1"/>
          <p:nvPr/>
        </p:nvSpPr>
        <p:spPr>
          <a:xfrm>
            <a:off x="374650" y="3314662"/>
            <a:ext cx="5873750" cy="85093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Bắc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trưởng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gấp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lần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nước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5 đặc điểm thú vị của gấu trắng Bắc Cực - VnExpress">
            <a:extLst>
              <a:ext uri="{FF2B5EF4-FFF2-40B4-BE49-F238E27FC236}">
                <a16:creationId xmlns:a16="http://schemas.microsoft.com/office/drawing/2014/main" xmlns="" id="{464835B5-B09F-46AD-A597-7E4851CC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410304"/>
            <a:ext cx="2016125" cy="14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5.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47357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2540"/>
              </a:xfrm>
              <a:prstGeom prst="rect">
                <a:avLst/>
              </a:prstGeom>
              <a:blipFill>
                <a:blip r:embed="rId4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9)</m:t>
                        </m:r>
                      </m:num>
                      <m:den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4668"/>
              </a:xfrm>
              <a:prstGeom prst="rect">
                <a:avLst/>
              </a:prstGeom>
              <a:blipFill>
                <a:blip r:embed="rId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33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(−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.(−5)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33899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6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3CE0821-57CB-4C22-B58B-2C0DDF1A59F2}"/>
              </a:ext>
            </a:extLst>
          </p:cNvPr>
          <p:cNvSpPr/>
          <p:nvPr/>
        </p:nvSpPr>
        <p:spPr>
          <a:xfrm>
            <a:off x="749300" y="215900"/>
            <a:ext cx="7721600" cy="193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ú: </a:t>
            </a:r>
            <a:endParaRPr lang="vi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D5024B-9500-4CDE-8182-EEB8F25675C4}"/>
              </a:ext>
            </a:extLst>
          </p:cNvPr>
          <p:cNvSpPr txBox="1"/>
          <p:nvPr/>
        </p:nvSpPr>
        <p:spPr>
          <a:xfrm>
            <a:off x="1143000" y="330200"/>
            <a:ext cx="25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*</a:t>
            </a:r>
            <a:r>
              <a:rPr lang="en-US" sz="2400" i="1" dirty="0" err="1">
                <a:solidFill>
                  <a:srgbClr val="002060"/>
                </a:solidFill>
              </a:rPr>
              <a:t>Chú</a:t>
            </a:r>
            <a:r>
              <a:rPr lang="en-US" sz="2400" i="1" dirty="0">
                <a:solidFill>
                  <a:srgbClr val="002060"/>
                </a:solidFill>
              </a:rPr>
              <a:t> ý: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076D51B-4EB4-400F-B1BC-6AD39D9E1DE2}"/>
                  </a:ext>
                </a:extLst>
              </p:cNvPr>
              <p:cNvSpPr txBox="1"/>
              <p:nvPr/>
            </p:nvSpPr>
            <p:spPr>
              <a:xfrm>
                <a:off x="2393950" y="561032"/>
                <a:ext cx="445770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a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(c, 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0)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76D51B-4EB4-400F-B1BC-6AD39D9E1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50" y="561032"/>
                <a:ext cx="4457700" cy="624273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9B4C4E2-094E-48F6-9E74-59B370818AA4}"/>
                  </a:ext>
                </a:extLst>
              </p:cNvPr>
              <p:cNvSpPr txBox="1"/>
              <p:nvPr/>
            </p:nvSpPr>
            <p:spPr>
              <a:xfrm>
                <a:off x="2908300" y="1435274"/>
                <a:ext cx="445770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(b, 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0)</a:t>
                </a:r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4C4E2-094E-48F6-9E74-59B370818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1435274"/>
                <a:ext cx="4457700" cy="586571"/>
              </a:xfrm>
              <a:prstGeom prst="rect">
                <a:avLst/>
              </a:prstGeom>
              <a:blipFill>
                <a:blip r:embed="rId3"/>
                <a:stretch>
                  <a:fillRect t="-1031" b="-82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38E5237-8ABF-487A-A5AA-9F6DA713D1C6}"/>
              </a:ext>
            </a:extLst>
          </p:cNvPr>
          <p:cNvGrpSpPr/>
          <p:nvPr/>
        </p:nvGrpSpPr>
        <p:grpSpPr>
          <a:xfrm>
            <a:off x="994113" y="2722890"/>
            <a:ext cx="7257373" cy="2087959"/>
            <a:chOff x="1035726" y="2839641"/>
            <a:chExt cx="7257373" cy="208795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462BF0ED-AA01-4507-8B62-5F3DEC5915B4}"/>
                </a:ext>
              </a:extLst>
            </p:cNvPr>
            <p:cNvSpPr/>
            <p:nvPr/>
          </p:nvSpPr>
          <p:spPr>
            <a:xfrm>
              <a:off x="1035726" y="2839641"/>
              <a:ext cx="7257373" cy="20879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23E8531-BF17-4959-BE3A-B963791CE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727" y="2839641"/>
              <a:ext cx="401255" cy="528637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2F7BB65-EC8D-492E-8595-74112C17DC90}"/>
              </a:ext>
            </a:extLst>
          </p:cNvPr>
          <p:cNvSpPr txBox="1"/>
          <p:nvPr/>
        </p:nvSpPr>
        <p:spPr>
          <a:xfrm>
            <a:off x="1563041" y="2722890"/>
            <a:ext cx="6495373" cy="22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69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9" name="Google Shape;2289;p52"/>
          <p:cNvGrpSpPr/>
          <p:nvPr/>
        </p:nvGrpSpPr>
        <p:grpSpPr>
          <a:xfrm flipH="1">
            <a:off x="6676983" y="1276348"/>
            <a:ext cx="2505150" cy="1704201"/>
            <a:chOff x="-309085" y="3775901"/>
            <a:chExt cx="2099875" cy="1428500"/>
          </a:xfrm>
        </p:grpSpPr>
        <p:sp>
          <p:nvSpPr>
            <p:cNvPr id="2290" name="Google Shape;2290;p52"/>
            <p:cNvSpPr/>
            <p:nvPr/>
          </p:nvSpPr>
          <p:spPr>
            <a:xfrm rot="-557898">
              <a:off x="942677" y="4043280"/>
              <a:ext cx="822506" cy="383881"/>
            </a:xfrm>
            <a:custGeom>
              <a:avLst/>
              <a:gdLst/>
              <a:ahLst/>
              <a:cxnLst/>
              <a:rect l="l" t="t" r="r" b="b"/>
              <a:pathLst>
                <a:path w="16801" h="7841" extrusionOk="0">
                  <a:moveTo>
                    <a:pt x="4309" y="2338"/>
                  </a:moveTo>
                  <a:lnTo>
                    <a:pt x="4309" y="2338"/>
                  </a:lnTo>
                  <a:cubicBezTo>
                    <a:pt x="4590" y="2368"/>
                    <a:pt x="4834" y="2394"/>
                    <a:pt x="5103" y="2424"/>
                  </a:cubicBezTo>
                  <a:cubicBezTo>
                    <a:pt x="4940" y="2735"/>
                    <a:pt x="4795" y="3019"/>
                    <a:pt x="4642" y="3305"/>
                  </a:cubicBezTo>
                  <a:cubicBezTo>
                    <a:pt x="4630" y="3326"/>
                    <a:pt x="4592" y="3348"/>
                    <a:pt x="4565" y="3348"/>
                  </a:cubicBezTo>
                  <a:cubicBezTo>
                    <a:pt x="4563" y="3348"/>
                    <a:pt x="4561" y="3348"/>
                    <a:pt x="4560" y="3347"/>
                  </a:cubicBezTo>
                  <a:cubicBezTo>
                    <a:pt x="4533" y="3347"/>
                    <a:pt x="4494" y="3314"/>
                    <a:pt x="4491" y="3288"/>
                  </a:cubicBezTo>
                  <a:cubicBezTo>
                    <a:pt x="4428" y="2984"/>
                    <a:pt x="4371" y="2676"/>
                    <a:pt x="4309" y="2338"/>
                  </a:cubicBezTo>
                  <a:close/>
                  <a:moveTo>
                    <a:pt x="5374" y="2457"/>
                  </a:moveTo>
                  <a:cubicBezTo>
                    <a:pt x="5493" y="2464"/>
                    <a:pt x="5612" y="2483"/>
                    <a:pt x="5764" y="2500"/>
                  </a:cubicBezTo>
                  <a:cubicBezTo>
                    <a:pt x="5705" y="2606"/>
                    <a:pt x="5655" y="2689"/>
                    <a:pt x="5606" y="2775"/>
                  </a:cubicBezTo>
                  <a:cubicBezTo>
                    <a:pt x="5513" y="2944"/>
                    <a:pt x="5407" y="3106"/>
                    <a:pt x="5321" y="3278"/>
                  </a:cubicBezTo>
                  <a:cubicBezTo>
                    <a:pt x="5282" y="3361"/>
                    <a:pt x="5233" y="3401"/>
                    <a:pt x="5155" y="3401"/>
                  </a:cubicBezTo>
                  <a:cubicBezTo>
                    <a:pt x="5141" y="3401"/>
                    <a:pt x="5126" y="3399"/>
                    <a:pt x="5109" y="3397"/>
                  </a:cubicBezTo>
                  <a:cubicBezTo>
                    <a:pt x="5027" y="3381"/>
                    <a:pt x="4940" y="3381"/>
                    <a:pt x="4828" y="3370"/>
                  </a:cubicBezTo>
                  <a:cubicBezTo>
                    <a:pt x="4987" y="3063"/>
                    <a:pt x="5129" y="2781"/>
                    <a:pt x="5278" y="2507"/>
                  </a:cubicBezTo>
                  <a:cubicBezTo>
                    <a:pt x="5291" y="2480"/>
                    <a:pt x="5341" y="2457"/>
                    <a:pt x="5374" y="2457"/>
                  </a:cubicBezTo>
                  <a:close/>
                  <a:moveTo>
                    <a:pt x="6029" y="2539"/>
                  </a:moveTo>
                  <a:cubicBezTo>
                    <a:pt x="6031" y="2539"/>
                    <a:pt x="6034" y="2540"/>
                    <a:pt x="6036" y="2540"/>
                  </a:cubicBezTo>
                  <a:cubicBezTo>
                    <a:pt x="6181" y="2553"/>
                    <a:pt x="6324" y="2579"/>
                    <a:pt x="6496" y="2606"/>
                  </a:cubicBezTo>
                  <a:cubicBezTo>
                    <a:pt x="6380" y="2775"/>
                    <a:pt x="6281" y="2917"/>
                    <a:pt x="6178" y="3063"/>
                  </a:cubicBezTo>
                  <a:cubicBezTo>
                    <a:pt x="6151" y="3103"/>
                    <a:pt x="6122" y="3146"/>
                    <a:pt x="6092" y="3189"/>
                  </a:cubicBezTo>
                  <a:cubicBezTo>
                    <a:pt x="6036" y="3268"/>
                    <a:pt x="5996" y="3401"/>
                    <a:pt x="5923" y="3421"/>
                  </a:cubicBezTo>
                  <a:cubicBezTo>
                    <a:pt x="5866" y="3437"/>
                    <a:pt x="5805" y="3442"/>
                    <a:pt x="5740" y="3442"/>
                  </a:cubicBezTo>
                  <a:cubicBezTo>
                    <a:pt x="5652" y="3442"/>
                    <a:pt x="5557" y="3433"/>
                    <a:pt x="5450" y="3433"/>
                  </a:cubicBezTo>
                  <a:cubicBezTo>
                    <a:pt x="5632" y="3116"/>
                    <a:pt x="5787" y="2845"/>
                    <a:pt x="5946" y="2576"/>
                  </a:cubicBezTo>
                  <a:cubicBezTo>
                    <a:pt x="5959" y="2555"/>
                    <a:pt x="6001" y="2539"/>
                    <a:pt x="6029" y="2539"/>
                  </a:cubicBezTo>
                  <a:close/>
                  <a:moveTo>
                    <a:pt x="6858" y="2653"/>
                  </a:moveTo>
                  <a:cubicBezTo>
                    <a:pt x="6913" y="2653"/>
                    <a:pt x="6973" y="2664"/>
                    <a:pt x="7038" y="2686"/>
                  </a:cubicBezTo>
                  <a:cubicBezTo>
                    <a:pt x="7101" y="2706"/>
                    <a:pt x="7174" y="2709"/>
                    <a:pt x="7277" y="2726"/>
                  </a:cubicBezTo>
                  <a:cubicBezTo>
                    <a:pt x="7101" y="2977"/>
                    <a:pt x="6949" y="3202"/>
                    <a:pt x="6794" y="3424"/>
                  </a:cubicBezTo>
                  <a:cubicBezTo>
                    <a:pt x="6777" y="3447"/>
                    <a:pt x="6744" y="3463"/>
                    <a:pt x="6717" y="3463"/>
                  </a:cubicBezTo>
                  <a:cubicBezTo>
                    <a:pt x="6542" y="3467"/>
                    <a:pt x="6366" y="3467"/>
                    <a:pt x="6191" y="3467"/>
                  </a:cubicBezTo>
                  <a:cubicBezTo>
                    <a:pt x="6185" y="3450"/>
                    <a:pt x="6178" y="3433"/>
                    <a:pt x="6171" y="3417"/>
                  </a:cubicBezTo>
                  <a:cubicBezTo>
                    <a:pt x="6287" y="3248"/>
                    <a:pt x="6426" y="3089"/>
                    <a:pt x="6516" y="2904"/>
                  </a:cubicBezTo>
                  <a:cubicBezTo>
                    <a:pt x="6602" y="2733"/>
                    <a:pt x="6712" y="2653"/>
                    <a:pt x="6858" y="2653"/>
                  </a:cubicBezTo>
                  <a:close/>
                  <a:moveTo>
                    <a:pt x="7634" y="2757"/>
                  </a:moveTo>
                  <a:cubicBezTo>
                    <a:pt x="7669" y="2757"/>
                    <a:pt x="7708" y="2762"/>
                    <a:pt x="7750" y="2772"/>
                  </a:cubicBezTo>
                  <a:cubicBezTo>
                    <a:pt x="7886" y="2805"/>
                    <a:pt x="8031" y="2801"/>
                    <a:pt x="8196" y="2818"/>
                  </a:cubicBezTo>
                  <a:cubicBezTo>
                    <a:pt x="8011" y="3056"/>
                    <a:pt x="7846" y="3268"/>
                    <a:pt x="7677" y="3473"/>
                  </a:cubicBezTo>
                  <a:cubicBezTo>
                    <a:pt x="7664" y="3493"/>
                    <a:pt x="7624" y="3503"/>
                    <a:pt x="7597" y="3503"/>
                  </a:cubicBezTo>
                  <a:cubicBezTo>
                    <a:pt x="7535" y="3504"/>
                    <a:pt x="7471" y="3505"/>
                    <a:pt x="7408" y="3505"/>
                  </a:cubicBezTo>
                  <a:cubicBezTo>
                    <a:pt x="7281" y="3505"/>
                    <a:pt x="7153" y="3503"/>
                    <a:pt x="7025" y="3503"/>
                  </a:cubicBezTo>
                  <a:cubicBezTo>
                    <a:pt x="7018" y="3486"/>
                    <a:pt x="7012" y="3470"/>
                    <a:pt x="7005" y="3453"/>
                  </a:cubicBezTo>
                  <a:cubicBezTo>
                    <a:pt x="7118" y="3291"/>
                    <a:pt x="7247" y="3135"/>
                    <a:pt x="7339" y="2964"/>
                  </a:cubicBezTo>
                  <a:cubicBezTo>
                    <a:pt x="7415" y="2824"/>
                    <a:pt x="7504" y="2757"/>
                    <a:pt x="7634" y="2757"/>
                  </a:cubicBezTo>
                  <a:close/>
                  <a:moveTo>
                    <a:pt x="8415" y="2841"/>
                  </a:moveTo>
                  <a:cubicBezTo>
                    <a:pt x="8534" y="2854"/>
                    <a:pt x="8703" y="2871"/>
                    <a:pt x="8911" y="2894"/>
                  </a:cubicBezTo>
                  <a:cubicBezTo>
                    <a:pt x="8812" y="3004"/>
                    <a:pt x="8736" y="3089"/>
                    <a:pt x="8660" y="3172"/>
                  </a:cubicBezTo>
                  <a:cubicBezTo>
                    <a:pt x="8600" y="3235"/>
                    <a:pt x="8541" y="3294"/>
                    <a:pt x="8481" y="3357"/>
                  </a:cubicBezTo>
                  <a:cubicBezTo>
                    <a:pt x="8365" y="3480"/>
                    <a:pt x="8268" y="3537"/>
                    <a:pt x="8138" y="3537"/>
                  </a:cubicBezTo>
                  <a:cubicBezTo>
                    <a:pt x="8072" y="3537"/>
                    <a:pt x="7996" y="3522"/>
                    <a:pt x="7906" y="3493"/>
                  </a:cubicBezTo>
                  <a:cubicBezTo>
                    <a:pt x="8068" y="3285"/>
                    <a:pt x="8230" y="3076"/>
                    <a:pt x="8415" y="2841"/>
                  </a:cubicBezTo>
                  <a:close/>
                  <a:moveTo>
                    <a:pt x="9063" y="2911"/>
                  </a:moveTo>
                  <a:cubicBezTo>
                    <a:pt x="9245" y="2937"/>
                    <a:pt x="9431" y="2960"/>
                    <a:pt x="9659" y="2993"/>
                  </a:cubicBezTo>
                  <a:cubicBezTo>
                    <a:pt x="9517" y="3139"/>
                    <a:pt x="9378" y="3245"/>
                    <a:pt x="9292" y="3381"/>
                  </a:cubicBezTo>
                  <a:cubicBezTo>
                    <a:pt x="9193" y="3537"/>
                    <a:pt x="9074" y="3572"/>
                    <a:pt x="8945" y="3572"/>
                  </a:cubicBezTo>
                  <a:cubicBezTo>
                    <a:pt x="8840" y="3572"/>
                    <a:pt x="8728" y="3549"/>
                    <a:pt x="8615" y="3549"/>
                  </a:cubicBezTo>
                  <a:cubicBezTo>
                    <a:pt x="8605" y="3549"/>
                    <a:pt x="8596" y="3549"/>
                    <a:pt x="8587" y="3549"/>
                  </a:cubicBezTo>
                  <a:cubicBezTo>
                    <a:pt x="8736" y="3311"/>
                    <a:pt x="8998" y="3195"/>
                    <a:pt x="9063" y="2911"/>
                  </a:cubicBezTo>
                  <a:close/>
                  <a:moveTo>
                    <a:pt x="9874" y="3027"/>
                  </a:moveTo>
                  <a:cubicBezTo>
                    <a:pt x="10000" y="3050"/>
                    <a:pt x="10162" y="3079"/>
                    <a:pt x="10325" y="3109"/>
                  </a:cubicBezTo>
                  <a:cubicBezTo>
                    <a:pt x="10337" y="3123"/>
                    <a:pt x="10351" y="3139"/>
                    <a:pt x="10360" y="3155"/>
                  </a:cubicBezTo>
                  <a:cubicBezTo>
                    <a:pt x="10275" y="3228"/>
                    <a:pt x="10178" y="3294"/>
                    <a:pt x="10099" y="3374"/>
                  </a:cubicBezTo>
                  <a:cubicBezTo>
                    <a:pt x="10027" y="3447"/>
                    <a:pt x="9977" y="3589"/>
                    <a:pt x="9897" y="3602"/>
                  </a:cubicBezTo>
                  <a:cubicBezTo>
                    <a:pt x="9850" y="3612"/>
                    <a:pt x="9801" y="3616"/>
                    <a:pt x="9751" y="3616"/>
                  </a:cubicBezTo>
                  <a:cubicBezTo>
                    <a:pt x="9634" y="3616"/>
                    <a:pt x="9507" y="3596"/>
                    <a:pt x="9361" y="3589"/>
                  </a:cubicBezTo>
                  <a:cubicBezTo>
                    <a:pt x="9543" y="3387"/>
                    <a:pt x="9699" y="3218"/>
                    <a:pt x="9874" y="3027"/>
                  </a:cubicBezTo>
                  <a:close/>
                  <a:moveTo>
                    <a:pt x="10606" y="3157"/>
                  </a:moveTo>
                  <a:cubicBezTo>
                    <a:pt x="10613" y="3157"/>
                    <a:pt x="10620" y="3158"/>
                    <a:pt x="10626" y="3158"/>
                  </a:cubicBezTo>
                  <a:cubicBezTo>
                    <a:pt x="10976" y="3225"/>
                    <a:pt x="11324" y="3291"/>
                    <a:pt x="11671" y="3357"/>
                  </a:cubicBezTo>
                  <a:cubicBezTo>
                    <a:pt x="11684" y="3361"/>
                    <a:pt x="11695" y="3374"/>
                    <a:pt x="11707" y="3384"/>
                  </a:cubicBezTo>
                  <a:cubicBezTo>
                    <a:pt x="11628" y="3486"/>
                    <a:pt x="11548" y="3586"/>
                    <a:pt x="11449" y="3718"/>
                  </a:cubicBezTo>
                  <a:cubicBezTo>
                    <a:pt x="11313" y="3708"/>
                    <a:pt x="11142" y="3698"/>
                    <a:pt x="10920" y="3688"/>
                  </a:cubicBezTo>
                  <a:cubicBezTo>
                    <a:pt x="11012" y="3609"/>
                    <a:pt x="11079" y="3566"/>
                    <a:pt x="11125" y="3506"/>
                  </a:cubicBezTo>
                  <a:cubicBezTo>
                    <a:pt x="11159" y="3463"/>
                    <a:pt x="11168" y="3401"/>
                    <a:pt x="11185" y="3344"/>
                  </a:cubicBezTo>
                  <a:lnTo>
                    <a:pt x="11185" y="3344"/>
                  </a:lnTo>
                  <a:cubicBezTo>
                    <a:pt x="11168" y="3346"/>
                    <a:pt x="11151" y="3346"/>
                    <a:pt x="11134" y="3346"/>
                  </a:cubicBezTo>
                  <a:cubicBezTo>
                    <a:pt x="11127" y="3346"/>
                    <a:pt x="11121" y="3346"/>
                    <a:pt x="11114" y="3346"/>
                  </a:cubicBezTo>
                  <a:cubicBezTo>
                    <a:pt x="11076" y="3346"/>
                    <a:pt x="11039" y="3347"/>
                    <a:pt x="11012" y="3364"/>
                  </a:cubicBezTo>
                  <a:cubicBezTo>
                    <a:pt x="10916" y="3424"/>
                    <a:pt x="10827" y="3493"/>
                    <a:pt x="10751" y="3575"/>
                  </a:cubicBezTo>
                  <a:cubicBezTo>
                    <a:pt x="10693" y="3641"/>
                    <a:pt x="10630" y="3663"/>
                    <a:pt x="10557" y="3663"/>
                  </a:cubicBezTo>
                  <a:cubicBezTo>
                    <a:pt x="10537" y="3663"/>
                    <a:pt x="10517" y="3661"/>
                    <a:pt x="10496" y="3659"/>
                  </a:cubicBezTo>
                  <a:cubicBezTo>
                    <a:pt x="10384" y="3645"/>
                    <a:pt x="10268" y="3645"/>
                    <a:pt x="10129" y="3635"/>
                  </a:cubicBezTo>
                  <a:cubicBezTo>
                    <a:pt x="10281" y="3463"/>
                    <a:pt x="10410" y="3317"/>
                    <a:pt x="10543" y="3175"/>
                  </a:cubicBezTo>
                  <a:cubicBezTo>
                    <a:pt x="10555" y="3162"/>
                    <a:pt x="10582" y="3157"/>
                    <a:pt x="10606" y="3157"/>
                  </a:cubicBezTo>
                  <a:close/>
                  <a:moveTo>
                    <a:pt x="11991" y="3439"/>
                  </a:moveTo>
                  <a:cubicBezTo>
                    <a:pt x="12048" y="3439"/>
                    <a:pt x="12117" y="3461"/>
                    <a:pt x="12211" y="3500"/>
                  </a:cubicBezTo>
                  <a:cubicBezTo>
                    <a:pt x="12046" y="3691"/>
                    <a:pt x="11991" y="3754"/>
                    <a:pt x="11889" y="3754"/>
                  </a:cubicBezTo>
                  <a:cubicBezTo>
                    <a:pt x="11841" y="3754"/>
                    <a:pt x="11783" y="3740"/>
                    <a:pt x="11698" y="3718"/>
                  </a:cubicBezTo>
                  <a:cubicBezTo>
                    <a:pt x="11815" y="3519"/>
                    <a:pt x="11882" y="3439"/>
                    <a:pt x="11991" y="3439"/>
                  </a:cubicBezTo>
                  <a:close/>
                  <a:moveTo>
                    <a:pt x="12416" y="3532"/>
                  </a:moveTo>
                  <a:cubicBezTo>
                    <a:pt x="12932" y="3629"/>
                    <a:pt x="13462" y="3725"/>
                    <a:pt x="13994" y="3821"/>
                  </a:cubicBezTo>
                  <a:cubicBezTo>
                    <a:pt x="13991" y="3833"/>
                    <a:pt x="13991" y="3850"/>
                    <a:pt x="13987" y="3864"/>
                  </a:cubicBezTo>
                  <a:cubicBezTo>
                    <a:pt x="13415" y="3833"/>
                    <a:pt x="12842" y="3804"/>
                    <a:pt x="12247" y="3774"/>
                  </a:cubicBezTo>
                  <a:cubicBezTo>
                    <a:pt x="12316" y="3679"/>
                    <a:pt x="12359" y="3612"/>
                    <a:pt x="12416" y="3532"/>
                  </a:cubicBezTo>
                  <a:close/>
                  <a:moveTo>
                    <a:pt x="6191" y="224"/>
                  </a:moveTo>
                  <a:cubicBezTo>
                    <a:pt x="6218" y="224"/>
                    <a:pt x="6248" y="231"/>
                    <a:pt x="6284" y="244"/>
                  </a:cubicBezTo>
                  <a:cubicBezTo>
                    <a:pt x="7684" y="746"/>
                    <a:pt x="9090" y="1233"/>
                    <a:pt x="10483" y="1749"/>
                  </a:cubicBezTo>
                  <a:cubicBezTo>
                    <a:pt x="11327" y="2060"/>
                    <a:pt x="12144" y="2434"/>
                    <a:pt x="12985" y="2752"/>
                  </a:cubicBezTo>
                  <a:cubicBezTo>
                    <a:pt x="13743" y="3043"/>
                    <a:pt x="14514" y="3294"/>
                    <a:pt x="15278" y="3566"/>
                  </a:cubicBezTo>
                  <a:cubicBezTo>
                    <a:pt x="15550" y="3662"/>
                    <a:pt x="15814" y="3771"/>
                    <a:pt x="16082" y="3873"/>
                  </a:cubicBezTo>
                  <a:cubicBezTo>
                    <a:pt x="16078" y="3893"/>
                    <a:pt x="16072" y="3917"/>
                    <a:pt x="16069" y="3940"/>
                  </a:cubicBezTo>
                  <a:cubicBezTo>
                    <a:pt x="15649" y="3900"/>
                    <a:pt x="15225" y="3893"/>
                    <a:pt x="14815" y="3814"/>
                  </a:cubicBezTo>
                  <a:cubicBezTo>
                    <a:pt x="13193" y="3503"/>
                    <a:pt x="11582" y="3152"/>
                    <a:pt x="9960" y="2857"/>
                  </a:cubicBezTo>
                  <a:cubicBezTo>
                    <a:pt x="9153" y="2709"/>
                    <a:pt x="8329" y="2656"/>
                    <a:pt x="7512" y="2556"/>
                  </a:cubicBezTo>
                  <a:cubicBezTo>
                    <a:pt x="6476" y="2428"/>
                    <a:pt x="5436" y="2292"/>
                    <a:pt x="4401" y="2156"/>
                  </a:cubicBezTo>
                  <a:cubicBezTo>
                    <a:pt x="4388" y="2156"/>
                    <a:pt x="4375" y="2150"/>
                    <a:pt x="4338" y="2136"/>
                  </a:cubicBezTo>
                  <a:cubicBezTo>
                    <a:pt x="4378" y="2090"/>
                    <a:pt x="4404" y="2054"/>
                    <a:pt x="4437" y="2020"/>
                  </a:cubicBezTo>
                  <a:cubicBezTo>
                    <a:pt x="4977" y="1448"/>
                    <a:pt x="5516" y="875"/>
                    <a:pt x="6052" y="299"/>
                  </a:cubicBezTo>
                  <a:cubicBezTo>
                    <a:pt x="6099" y="248"/>
                    <a:pt x="6140" y="224"/>
                    <a:pt x="6191" y="224"/>
                  </a:cubicBezTo>
                  <a:close/>
                  <a:moveTo>
                    <a:pt x="3148" y="3500"/>
                  </a:moveTo>
                  <a:cubicBezTo>
                    <a:pt x="3151" y="3500"/>
                    <a:pt x="3154" y="3500"/>
                    <a:pt x="3157" y="3500"/>
                  </a:cubicBezTo>
                  <a:cubicBezTo>
                    <a:pt x="5500" y="3609"/>
                    <a:pt x="7843" y="3718"/>
                    <a:pt x="10186" y="3833"/>
                  </a:cubicBezTo>
                  <a:cubicBezTo>
                    <a:pt x="11810" y="3913"/>
                    <a:pt x="13431" y="4003"/>
                    <a:pt x="15053" y="4085"/>
                  </a:cubicBezTo>
                  <a:cubicBezTo>
                    <a:pt x="15245" y="4096"/>
                    <a:pt x="15434" y="4115"/>
                    <a:pt x="15626" y="4131"/>
                  </a:cubicBezTo>
                  <a:lnTo>
                    <a:pt x="15626" y="4175"/>
                  </a:lnTo>
                  <a:cubicBezTo>
                    <a:pt x="15232" y="4244"/>
                    <a:pt x="14838" y="4310"/>
                    <a:pt x="14444" y="4383"/>
                  </a:cubicBezTo>
                  <a:cubicBezTo>
                    <a:pt x="12144" y="4797"/>
                    <a:pt x="9815" y="4999"/>
                    <a:pt x="7501" y="5300"/>
                  </a:cubicBezTo>
                  <a:cubicBezTo>
                    <a:pt x="6343" y="5452"/>
                    <a:pt x="5198" y="5690"/>
                    <a:pt x="4051" y="5892"/>
                  </a:cubicBezTo>
                  <a:cubicBezTo>
                    <a:pt x="2879" y="6101"/>
                    <a:pt x="1711" y="6312"/>
                    <a:pt x="543" y="6521"/>
                  </a:cubicBezTo>
                  <a:cubicBezTo>
                    <a:pt x="509" y="6527"/>
                    <a:pt x="477" y="6531"/>
                    <a:pt x="407" y="6538"/>
                  </a:cubicBezTo>
                  <a:cubicBezTo>
                    <a:pt x="549" y="6362"/>
                    <a:pt x="671" y="6207"/>
                    <a:pt x="801" y="6057"/>
                  </a:cubicBezTo>
                  <a:cubicBezTo>
                    <a:pt x="1522" y="5234"/>
                    <a:pt x="2244" y="4406"/>
                    <a:pt x="2968" y="3586"/>
                  </a:cubicBezTo>
                  <a:cubicBezTo>
                    <a:pt x="3009" y="3538"/>
                    <a:pt x="3086" y="3500"/>
                    <a:pt x="3148" y="3500"/>
                  </a:cubicBezTo>
                  <a:close/>
                  <a:moveTo>
                    <a:pt x="15368" y="4449"/>
                  </a:moveTo>
                  <a:lnTo>
                    <a:pt x="15368" y="4449"/>
                  </a:lnTo>
                  <a:cubicBezTo>
                    <a:pt x="15106" y="4528"/>
                    <a:pt x="14848" y="4621"/>
                    <a:pt x="14586" y="4691"/>
                  </a:cubicBezTo>
                  <a:cubicBezTo>
                    <a:pt x="13389" y="5009"/>
                    <a:pt x="12184" y="5303"/>
                    <a:pt x="10993" y="5637"/>
                  </a:cubicBezTo>
                  <a:cubicBezTo>
                    <a:pt x="9888" y="5945"/>
                    <a:pt x="8796" y="6295"/>
                    <a:pt x="7697" y="6623"/>
                  </a:cubicBezTo>
                  <a:cubicBezTo>
                    <a:pt x="6794" y="6895"/>
                    <a:pt x="5887" y="7163"/>
                    <a:pt x="4984" y="7434"/>
                  </a:cubicBezTo>
                  <a:cubicBezTo>
                    <a:pt x="4811" y="7487"/>
                    <a:pt x="4642" y="7557"/>
                    <a:pt x="4444" y="7630"/>
                  </a:cubicBezTo>
                  <a:cubicBezTo>
                    <a:pt x="4295" y="7120"/>
                    <a:pt x="4150" y="6620"/>
                    <a:pt x="3994" y="6101"/>
                  </a:cubicBezTo>
                  <a:cubicBezTo>
                    <a:pt x="4338" y="6031"/>
                    <a:pt x="4653" y="5968"/>
                    <a:pt x="5004" y="5898"/>
                  </a:cubicBezTo>
                  <a:lnTo>
                    <a:pt x="5004" y="5898"/>
                  </a:lnTo>
                  <a:cubicBezTo>
                    <a:pt x="4914" y="6101"/>
                    <a:pt x="4838" y="6276"/>
                    <a:pt x="4761" y="6451"/>
                  </a:cubicBezTo>
                  <a:cubicBezTo>
                    <a:pt x="4726" y="6538"/>
                    <a:pt x="4679" y="6627"/>
                    <a:pt x="4656" y="6720"/>
                  </a:cubicBezTo>
                  <a:cubicBezTo>
                    <a:pt x="4646" y="6766"/>
                    <a:pt x="4676" y="6825"/>
                    <a:pt x="4686" y="6878"/>
                  </a:cubicBezTo>
                  <a:cubicBezTo>
                    <a:pt x="4732" y="6848"/>
                    <a:pt x="4808" y="6828"/>
                    <a:pt x="4828" y="6782"/>
                  </a:cubicBezTo>
                  <a:cubicBezTo>
                    <a:pt x="4950" y="6521"/>
                    <a:pt x="5066" y="6256"/>
                    <a:pt x="5172" y="5988"/>
                  </a:cubicBezTo>
                  <a:cubicBezTo>
                    <a:pt x="5212" y="5889"/>
                    <a:pt x="5262" y="5843"/>
                    <a:pt x="5367" y="5829"/>
                  </a:cubicBezTo>
                  <a:cubicBezTo>
                    <a:pt x="5509" y="5813"/>
                    <a:pt x="5655" y="5783"/>
                    <a:pt x="5830" y="5753"/>
                  </a:cubicBezTo>
                  <a:lnTo>
                    <a:pt x="5830" y="5753"/>
                  </a:lnTo>
                  <a:cubicBezTo>
                    <a:pt x="5798" y="5829"/>
                    <a:pt x="5778" y="5879"/>
                    <a:pt x="5754" y="5925"/>
                  </a:cubicBezTo>
                  <a:cubicBezTo>
                    <a:pt x="5586" y="6263"/>
                    <a:pt x="5417" y="6597"/>
                    <a:pt x="5248" y="6931"/>
                  </a:cubicBezTo>
                  <a:cubicBezTo>
                    <a:pt x="5228" y="6978"/>
                    <a:pt x="5195" y="7024"/>
                    <a:pt x="5192" y="7074"/>
                  </a:cubicBezTo>
                  <a:cubicBezTo>
                    <a:pt x="5189" y="7120"/>
                    <a:pt x="5218" y="7169"/>
                    <a:pt x="5232" y="7216"/>
                  </a:cubicBezTo>
                  <a:cubicBezTo>
                    <a:pt x="5274" y="7193"/>
                    <a:pt x="5341" y="7179"/>
                    <a:pt x="5361" y="7143"/>
                  </a:cubicBezTo>
                  <a:cubicBezTo>
                    <a:pt x="5586" y="6693"/>
                    <a:pt x="5804" y="6243"/>
                    <a:pt x="6026" y="5790"/>
                  </a:cubicBezTo>
                  <a:cubicBezTo>
                    <a:pt x="6039" y="5763"/>
                    <a:pt x="6059" y="5717"/>
                    <a:pt x="6082" y="5713"/>
                  </a:cubicBezTo>
                  <a:cubicBezTo>
                    <a:pt x="6274" y="5677"/>
                    <a:pt x="6469" y="5647"/>
                    <a:pt x="6694" y="5611"/>
                  </a:cubicBezTo>
                  <a:lnTo>
                    <a:pt x="6694" y="5611"/>
                  </a:lnTo>
                  <a:cubicBezTo>
                    <a:pt x="6578" y="5832"/>
                    <a:pt x="6476" y="6018"/>
                    <a:pt x="6377" y="6203"/>
                  </a:cubicBezTo>
                  <a:cubicBezTo>
                    <a:pt x="6354" y="6249"/>
                    <a:pt x="6320" y="6292"/>
                    <a:pt x="6314" y="6342"/>
                  </a:cubicBezTo>
                  <a:cubicBezTo>
                    <a:pt x="6307" y="6388"/>
                    <a:pt x="6334" y="6438"/>
                    <a:pt x="6347" y="6488"/>
                  </a:cubicBezTo>
                  <a:cubicBezTo>
                    <a:pt x="6393" y="6465"/>
                    <a:pt x="6456" y="6451"/>
                    <a:pt x="6479" y="6415"/>
                  </a:cubicBezTo>
                  <a:cubicBezTo>
                    <a:pt x="6608" y="6193"/>
                    <a:pt x="6737" y="5965"/>
                    <a:pt x="6846" y="5733"/>
                  </a:cubicBezTo>
                  <a:cubicBezTo>
                    <a:pt x="6906" y="5605"/>
                    <a:pt x="6982" y="5545"/>
                    <a:pt x="7121" y="5538"/>
                  </a:cubicBezTo>
                  <a:cubicBezTo>
                    <a:pt x="7214" y="5535"/>
                    <a:pt x="7310" y="5515"/>
                    <a:pt x="7446" y="5495"/>
                  </a:cubicBezTo>
                  <a:lnTo>
                    <a:pt x="7446" y="5495"/>
                  </a:lnTo>
                  <a:cubicBezTo>
                    <a:pt x="7369" y="5634"/>
                    <a:pt x="7313" y="5740"/>
                    <a:pt x="7253" y="5849"/>
                  </a:cubicBezTo>
                  <a:cubicBezTo>
                    <a:pt x="7180" y="5982"/>
                    <a:pt x="7098" y="6110"/>
                    <a:pt x="7035" y="6249"/>
                  </a:cubicBezTo>
                  <a:cubicBezTo>
                    <a:pt x="7015" y="6289"/>
                    <a:pt x="7045" y="6355"/>
                    <a:pt x="7052" y="6408"/>
                  </a:cubicBezTo>
                  <a:cubicBezTo>
                    <a:pt x="7101" y="6385"/>
                    <a:pt x="7171" y="6372"/>
                    <a:pt x="7194" y="6332"/>
                  </a:cubicBezTo>
                  <a:cubicBezTo>
                    <a:pt x="7346" y="6074"/>
                    <a:pt x="7485" y="5809"/>
                    <a:pt x="7631" y="5548"/>
                  </a:cubicBezTo>
                  <a:cubicBezTo>
                    <a:pt x="7654" y="5508"/>
                    <a:pt x="7697" y="5466"/>
                    <a:pt x="7733" y="5458"/>
                  </a:cubicBezTo>
                  <a:cubicBezTo>
                    <a:pt x="7935" y="5429"/>
                    <a:pt x="8137" y="5409"/>
                    <a:pt x="8335" y="5386"/>
                  </a:cubicBezTo>
                  <a:cubicBezTo>
                    <a:pt x="8349" y="5399"/>
                    <a:pt x="8359" y="5409"/>
                    <a:pt x="8369" y="5419"/>
                  </a:cubicBezTo>
                  <a:cubicBezTo>
                    <a:pt x="8263" y="5591"/>
                    <a:pt x="8153" y="5759"/>
                    <a:pt x="8051" y="5932"/>
                  </a:cubicBezTo>
                  <a:cubicBezTo>
                    <a:pt x="8005" y="6011"/>
                    <a:pt x="7872" y="6114"/>
                    <a:pt x="7988" y="6190"/>
                  </a:cubicBezTo>
                  <a:cubicBezTo>
                    <a:pt x="8014" y="6208"/>
                    <a:pt x="8036" y="6215"/>
                    <a:pt x="8056" y="6215"/>
                  </a:cubicBezTo>
                  <a:cubicBezTo>
                    <a:pt x="8135" y="6215"/>
                    <a:pt x="8170" y="6095"/>
                    <a:pt x="8210" y="6031"/>
                  </a:cubicBezTo>
                  <a:cubicBezTo>
                    <a:pt x="8335" y="5829"/>
                    <a:pt x="8448" y="5617"/>
                    <a:pt x="8567" y="5412"/>
                  </a:cubicBezTo>
                  <a:cubicBezTo>
                    <a:pt x="8581" y="5386"/>
                    <a:pt x="8617" y="5359"/>
                    <a:pt x="8643" y="5356"/>
                  </a:cubicBezTo>
                  <a:cubicBezTo>
                    <a:pt x="8845" y="5330"/>
                    <a:pt x="9047" y="5310"/>
                    <a:pt x="9292" y="5283"/>
                  </a:cubicBezTo>
                  <a:lnTo>
                    <a:pt x="9292" y="5283"/>
                  </a:lnTo>
                  <a:cubicBezTo>
                    <a:pt x="9196" y="5429"/>
                    <a:pt x="9123" y="5541"/>
                    <a:pt x="9050" y="5651"/>
                  </a:cubicBezTo>
                  <a:cubicBezTo>
                    <a:pt x="9024" y="5693"/>
                    <a:pt x="8981" y="5730"/>
                    <a:pt x="8967" y="5776"/>
                  </a:cubicBezTo>
                  <a:cubicBezTo>
                    <a:pt x="8955" y="5823"/>
                    <a:pt x="8967" y="5875"/>
                    <a:pt x="8971" y="5925"/>
                  </a:cubicBezTo>
                  <a:cubicBezTo>
                    <a:pt x="9021" y="5912"/>
                    <a:pt x="9090" y="5915"/>
                    <a:pt x="9113" y="5882"/>
                  </a:cubicBezTo>
                  <a:cubicBezTo>
                    <a:pt x="9233" y="5717"/>
                    <a:pt x="9355" y="5554"/>
                    <a:pt x="9444" y="5373"/>
                  </a:cubicBezTo>
                  <a:cubicBezTo>
                    <a:pt x="9491" y="5283"/>
                    <a:pt x="9537" y="5250"/>
                    <a:pt x="9633" y="5237"/>
                  </a:cubicBezTo>
                  <a:cubicBezTo>
                    <a:pt x="10765" y="5098"/>
                    <a:pt x="11899" y="4965"/>
                    <a:pt x="13031" y="4806"/>
                  </a:cubicBezTo>
                  <a:cubicBezTo>
                    <a:pt x="13809" y="4698"/>
                    <a:pt x="14583" y="4552"/>
                    <a:pt x="15368" y="4449"/>
                  </a:cubicBezTo>
                  <a:close/>
                  <a:moveTo>
                    <a:pt x="6144" y="1"/>
                  </a:moveTo>
                  <a:cubicBezTo>
                    <a:pt x="6096" y="1"/>
                    <a:pt x="6054" y="19"/>
                    <a:pt x="6012" y="65"/>
                  </a:cubicBezTo>
                  <a:cubicBezTo>
                    <a:pt x="5354" y="760"/>
                    <a:pt x="4692" y="1455"/>
                    <a:pt x="4031" y="2150"/>
                  </a:cubicBezTo>
                  <a:cubicBezTo>
                    <a:pt x="3947" y="2239"/>
                    <a:pt x="3964" y="2312"/>
                    <a:pt x="4070" y="2371"/>
                  </a:cubicBezTo>
                  <a:cubicBezTo>
                    <a:pt x="4097" y="2384"/>
                    <a:pt x="4126" y="2417"/>
                    <a:pt x="4130" y="2444"/>
                  </a:cubicBezTo>
                  <a:cubicBezTo>
                    <a:pt x="4190" y="2732"/>
                    <a:pt x="4239" y="3019"/>
                    <a:pt x="4295" y="3328"/>
                  </a:cubicBezTo>
                  <a:cubicBezTo>
                    <a:pt x="4244" y="3328"/>
                    <a:pt x="4202" y="3329"/>
                    <a:pt x="4163" y="3329"/>
                  </a:cubicBezTo>
                  <a:cubicBezTo>
                    <a:pt x="4144" y="3329"/>
                    <a:pt x="4125" y="3329"/>
                    <a:pt x="4106" y="3328"/>
                  </a:cubicBezTo>
                  <a:cubicBezTo>
                    <a:pt x="3716" y="3317"/>
                    <a:pt x="3325" y="3301"/>
                    <a:pt x="2935" y="3297"/>
                  </a:cubicBezTo>
                  <a:cubicBezTo>
                    <a:pt x="2879" y="3297"/>
                    <a:pt x="2766" y="3381"/>
                    <a:pt x="2770" y="3390"/>
                  </a:cubicBezTo>
                  <a:cubicBezTo>
                    <a:pt x="2812" y="3503"/>
                    <a:pt x="2733" y="3559"/>
                    <a:pt x="2673" y="3625"/>
                  </a:cubicBezTo>
                  <a:cubicBezTo>
                    <a:pt x="2551" y="3774"/>
                    <a:pt x="2422" y="3917"/>
                    <a:pt x="2296" y="4062"/>
                  </a:cubicBezTo>
                  <a:cubicBezTo>
                    <a:pt x="1552" y="4910"/>
                    <a:pt x="807" y="5756"/>
                    <a:pt x="66" y="6604"/>
                  </a:cubicBezTo>
                  <a:cubicBezTo>
                    <a:pt x="0" y="6680"/>
                    <a:pt x="26" y="6752"/>
                    <a:pt x="129" y="6759"/>
                  </a:cubicBezTo>
                  <a:cubicBezTo>
                    <a:pt x="153" y="6761"/>
                    <a:pt x="177" y="6762"/>
                    <a:pt x="201" y="6762"/>
                  </a:cubicBezTo>
                  <a:cubicBezTo>
                    <a:pt x="272" y="6762"/>
                    <a:pt x="345" y="6755"/>
                    <a:pt x="413" y="6743"/>
                  </a:cubicBezTo>
                  <a:cubicBezTo>
                    <a:pt x="1499" y="6547"/>
                    <a:pt x="2584" y="6355"/>
                    <a:pt x="3666" y="6156"/>
                  </a:cubicBezTo>
                  <a:cubicBezTo>
                    <a:pt x="3690" y="6152"/>
                    <a:pt x="3711" y="6150"/>
                    <a:pt x="3729" y="6150"/>
                  </a:cubicBezTo>
                  <a:cubicBezTo>
                    <a:pt x="3805" y="6150"/>
                    <a:pt x="3838" y="6190"/>
                    <a:pt x="3865" y="6286"/>
                  </a:cubicBezTo>
                  <a:cubicBezTo>
                    <a:pt x="3994" y="6756"/>
                    <a:pt x="4133" y="7222"/>
                    <a:pt x="4272" y="7689"/>
                  </a:cubicBezTo>
                  <a:cubicBezTo>
                    <a:pt x="4305" y="7796"/>
                    <a:pt x="4340" y="7840"/>
                    <a:pt x="4408" y="7840"/>
                  </a:cubicBezTo>
                  <a:cubicBezTo>
                    <a:pt x="4441" y="7840"/>
                    <a:pt x="4482" y="7830"/>
                    <a:pt x="4533" y="7812"/>
                  </a:cubicBezTo>
                  <a:cubicBezTo>
                    <a:pt x="4808" y="7712"/>
                    <a:pt x="5083" y="7603"/>
                    <a:pt x="5364" y="7517"/>
                  </a:cubicBezTo>
                  <a:cubicBezTo>
                    <a:pt x="6231" y="7252"/>
                    <a:pt x="7104" y="6994"/>
                    <a:pt x="7975" y="6739"/>
                  </a:cubicBezTo>
                  <a:cubicBezTo>
                    <a:pt x="9447" y="6309"/>
                    <a:pt x="10916" y="5879"/>
                    <a:pt x="12389" y="5458"/>
                  </a:cubicBezTo>
                  <a:cubicBezTo>
                    <a:pt x="13534" y="5134"/>
                    <a:pt x="14679" y="4830"/>
                    <a:pt x="15820" y="4502"/>
                  </a:cubicBezTo>
                  <a:cubicBezTo>
                    <a:pt x="16112" y="4420"/>
                    <a:pt x="16393" y="4294"/>
                    <a:pt x="16678" y="4185"/>
                  </a:cubicBezTo>
                  <a:cubicBezTo>
                    <a:pt x="16790" y="4138"/>
                    <a:pt x="16800" y="4079"/>
                    <a:pt x="16707" y="3996"/>
                  </a:cubicBezTo>
                  <a:cubicBezTo>
                    <a:pt x="16674" y="3966"/>
                    <a:pt x="16638" y="3933"/>
                    <a:pt x="16595" y="3917"/>
                  </a:cubicBezTo>
                  <a:cubicBezTo>
                    <a:pt x="16171" y="3734"/>
                    <a:pt x="15751" y="3543"/>
                    <a:pt x="15321" y="3381"/>
                  </a:cubicBezTo>
                  <a:cubicBezTo>
                    <a:pt x="14328" y="3007"/>
                    <a:pt x="13329" y="2656"/>
                    <a:pt x="12336" y="2282"/>
                  </a:cubicBezTo>
                  <a:cubicBezTo>
                    <a:pt x="11631" y="2017"/>
                    <a:pt x="10943" y="1723"/>
                    <a:pt x="10238" y="1464"/>
                  </a:cubicBezTo>
                  <a:cubicBezTo>
                    <a:pt x="8908" y="974"/>
                    <a:pt x="7574" y="505"/>
                    <a:pt x="6244" y="21"/>
                  </a:cubicBezTo>
                  <a:cubicBezTo>
                    <a:pt x="6207" y="9"/>
                    <a:pt x="6174" y="1"/>
                    <a:pt x="6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1" name="Google Shape;2291;p52"/>
            <p:cNvGrpSpPr/>
            <p:nvPr/>
          </p:nvGrpSpPr>
          <p:grpSpPr>
            <a:xfrm rot="8593401">
              <a:off x="-184350" y="4068669"/>
              <a:ext cx="1250389" cy="842964"/>
              <a:chOff x="7509211" y="2608148"/>
              <a:chExt cx="1615112" cy="1360064"/>
            </a:xfrm>
          </p:grpSpPr>
          <p:grpSp>
            <p:nvGrpSpPr>
              <p:cNvPr id="2292" name="Google Shape;2292;p52"/>
              <p:cNvGrpSpPr/>
              <p:nvPr/>
            </p:nvGrpSpPr>
            <p:grpSpPr>
              <a:xfrm rot="-6999909">
                <a:off x="7684133" y="2780356"/>
                <a:ext cx="1011962" cy="1015649"/>
                <a:chOff x="5532499" y="1557214"/>
                <a:chExt cx="572907" cy="574980"/>
              </a:xfrm>
            </p:grpSpPr>
            <p:sp>
              <p:nvSpPr>
                <p:cNvPr id="2293" name="Google Shape;2293;p52"/>
                <p:cNvSpPr/>
                <p:nvPr/>
              </p:nvSpPr>
              <p:spPr>
                <a:xfrm>
                  <a:off x="5546610" y="2046006"/>
                  <a:ext cx="87666" cy="8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2"/>
                <p:cNvSpPr/>
                <p:nvPr/>
              </p:nvSpPr>
              <p:spPr>
                <a:xfrm>
                  <a:off x="5534357" y="1706401"/>
                  <a:ext cx="136111" cy="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2"/>
                <p:cNvSpPr/>
                <p:nvPr/>
              </p:nvSpPr>
              <p:spPr>
                <a:xfrm>
                  <a:off x="5532499" y="1807597"/>
                  <a:ext cx="36943" cy="5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2"/>
                <p:cNvSpPr/>
                <p:nvPr/>
              </p:nvSpPr>
              <p:spPr>
                <a:xfrm>
                  <a:off x="5895577" y="1618469"/>
                  <a:ext cx="55243" cy="7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2"/>
                <p:cNvSpPr/>
                <p:nvPr/>
              </p:nvSpPr>
              <p:spPr>
                <a:xfrm>
                  <a:off x="5993313" y="1557214"/>
                  <a:ext cx="112093" cy="35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2"/>
                <p:cNvSpPr/>
                <p:nvPr/>
              </p:nvSpPr>
              <p:spPr>
                <a:xfrm>
                  <a:off x="5795746" y="1740730"/>
                  <a:ext cx="80275" cy="117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52"/>
                <p:cNvSpPr/>
                <p:nvPr/>
              </p:nvSpPr>
              <p:spPr>
                <a:xfrm>
                  <a:off x="5620880" y="1846735"/>
                  <a:ext cx="133199" cy="14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00" name="Google Shape;2300;p5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B9D9FA8-8CDD-48A2-9773-5B456163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992" y="507629"/>
            <a:ext cx="4416379" cy="2064121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5400" dirty="0"/>
              <a:t>LUYỆN TẬP</a:t>
            </a:r>
            <a:endParaRPr lang="vi-VN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428CF1-490F-4F8A-A8F5-5E1211445474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913B981-F8DF-4F5C-AF57-65A1ACD3ACF1}"/>
                  </a:ext>
                </a:extLst>
              </p:cNvPr>
              <p:cNvSpPr txBox="1"/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4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ABE497D1-D9D3-4F4F-92C0-09E40A3FF117}"/>
                  </a:ext>
                </a:extLst>
              </p:cNvPr>
              <p:cNvSpPr txBox="1"/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412" b="-9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8BC4649A-26E5-47BE-81EB-63BDF26C53BB}"/>
                  </a:ext>
                </a:extLst>
              </p:cNvPr>
              <p:cNvSpPr txBox="1"/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blipFill>
                <a:blip r:embed="rId6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1F6AB5DB-9E82-4066-8415-A5FCD0D1DD3A}"/>
                  </a:ext>
                </a:extLst>
              </p:cNvPr>
              <p:cNvSpPr txBox="1"/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blipFill>
                <a:blip r:embed="rId7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A1D370-348C-475C-AB4A-97DEFC3076F3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4DFE1356-FF61-4684-AF11-992A7B5ABC5D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8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23DA70C6-9EBE-4928-B6E4-450F113997EC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blipFill>
                <a:blip r:embed="rId9"/>
                <a:stretch>
                  <a:fillRect l="-4720" b="-68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8B2B946-E599-4E97-BC3C-4BDBBDBC0563}"/>
              </a:ext>
            </a:extLst>
          </p:cNvPr>
          <p:cNvCxnSpPr/>
          <p:nvPr/>
        </p:nvCxnSpPr>
        <p:spPr>
          <a:xfrm>
            <a:off x="4127500" y="2239379"/>
            <a:ext cx="0" cy="2751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B17520B2-688B-4275-9E47-670FDE525DC8}"/>
                  </a:ext>
                </a:extLst>
              </p:cNvPr>
              <p:cNvSpPr txBox="1"/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blipFill>
                <a:blip r:embed="rId10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13CE7253-A64C-4BCA-971D-95DB904AD4AA}"/>
                  </a:ext>
                </a:extLst>
              </p:cNvPr>
              <p:cNvSpPr txBox="1"/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blipFill>
                <a:blip r:embed="rId11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CEE2A88F-1028-441F-99D0-B17DC1E222B1}"/>
              </a:ext>
            </a:extLst>
          </p:cNvPr>
          <p:cNvCxnSpPr>
            <a:cxnSpLocks/>
          </p:cNvCxnSpPr>
          <p:nvPr/>
        </p:nvCxnSpPr>
        <p:spPr>
          <a:xfrm>
            <a:off x="215900" y="3217279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0D3A48AE-B165-46D5-BF07-70B500B6B011}"/>
                  </a:ext>
                </a:extLst>
              </p:cNvPr>
              <p:cNvSpPr txBox="1"/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blipFill>
                <a:blip r:embed="rId12"/>
                <a:stretch>
                  <a:fillRect l="-6107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89BA4BF1-09FD-46DF-B0EC-1A14DC23488D}"/>
                  </a:ext>
                </a:extLst>
              </p:cNvPr>
              <p:cNvSpPr txBox="1"/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blipFill>
                <a:blip r:embed="rId13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139F245C-6CEF-4415-9495-1762232CFA29}"/>
                  </a:ext>
                </a:extLst>
              </p:cNvPr>
              <p:cNvSpPr txBox="1"/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blipFill>
                <a:blip r:embed="rId14"/>
                <a:stretch>
                  <a:fillRect l="-6107" r="-7634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485A1504-4EFC-4D76-8415-CCA38D45ACD3}"/>
                  </a:ext>
                </a:extLst>
              </p:cNvPr>
              <p:cNvSpPr txBox="1"/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blipFill>
                <a:blip r:embed="rId15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1" grpId="0"/>
      <p:bldP spid="52" grpId="0"/>
      <p:bldP spid="53" grpId="0"/>
      <p:bldP spid="6" grpId="0"/>
      <p:bldP spid="55" grpId="0"/>
      <p:bldP spid="56" grpId="0"/>
      <p:bldP spid="59" grpId="0"/>
      <p:bldP spid="60" grpId="0"/>
      <p:bldP spid="63" grpId="0"/>
      <p:bldP spid="64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06F410-01BF-4F45-9AA8-E573B6DBF30D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4.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C68D58C-6CC4-477A-8E7E-C4DBCE16ED1A}"/>
                  </a:ext>
                </a:extLst>
              </p:cNvPr>
              <p:cNvSpPr txBox="1"/>
              <p:nvPr/>
            </p:nvSpPr>
            <p:spPr>
              <a:xfrm>
                <a:off x="917879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68D58C-6CC4-477A-8E7E-C4DBCE16E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79" y="942566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9076303-35F7-46CB-A4DD-3D66B215A462}"/>
                  </a:ext>
                </a:extLst>
              </p:cNvPr>
              <p:cNvSpPr txBox="1"/>
              <p:nvPr/>
            </p:nvSpPr>
            <p:spPr>
              <a:xfrm>
                <a:off x="3718252" y="87796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76303-35F7-46CB-A4DD-3D66B215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252" y="877960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706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C92CE6C-1F77-4374-83B6-A181D83C2CBC}"/>
                  </a:ext>
                </a:extLst>
              </p:cNvPr>
              <p:cNvSpPr txBox="1"/>
              <p:nvPr/>
            </p:nvSpPr>
            <p:spPr>
              <a:xfrm>
                <a:off x="6307137" y="889113"/>
                <a:ext cx="246108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92CE6C-1F77-4374-83B6-A181D83C2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889113"/>
                <a:ext cx="2461082" cy="616964"/>
              </a:xfrm>
              <a:prstGeom prst="rect">
                <a:avLst/>
              </a:prstGeom>
              <a:blipFill>
                <a:blip r:embed="rId6"/>
                <a:stretch>
                  <a:fillRect l="-397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A355A7-678C-4A32-A4C0-C8A6B805FA31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090D904-4ECF-431F-B016-A7BEE0DE6A62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90D904-4ECF-431F-B016-A7BEE0DE6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7"/>
                <a:stretch>
                  <a:fillRect l="-61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83C1B97-9DBC-4189-ABF2-BA4829EABA0E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3C1B97-9DBC-4189-ABF2-BA4829EAB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4655"/>
              </a:xfrm>
              <a:prstGeom prst="rect">
                <a:avLst/>
              </a:prstGeom>
              <a:blipFill>
                <a:blip r:embed="rId8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7EA1B6C-9DC1-470E-A423-9B9CDE4A6F16}"/>
              </a:ext>
            </a:extLst>
          </p:cNvPr>
          <p:cNvCxnSpPr>
            <a:cxnSpLocks/>
          </p:cNvCxnSpPr>
          <p:nvPr/>
        </p:nvCxnSpPr>
        <p:spPr>
          <a:xfrm>
            <a:off x="4127500" y="2239379"/>
            <a:ext cx="0" cy="1230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0ABB422-1FEB-4B31-AE64-9251EB00FB24}"/>
                  </a:ext>
                </a:extLst>
              </p:cNvPr>
              <p:cNvSpPr txBox="1"/>
              <p:nvPr/>
            </p:nvSpPr>
            <p:spPr>
              <a:xfrm>
                <a:off x="4899023" y="2254286"/>
                <a:ext cx="1852505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BB422-1FEB-4B31-AE64-9251EB00F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3" y="2254286"/>
                <a:ext cx="1852505" cy="622222"/>
              </a:xfrm>
              <a:prstGeom prst="rect">
                <a:avLst/>
              </a:prstGeom>
              <a:blipFill>
                <a:blip r:embed="rId9"/>
                <a:stretch>
                  <a:fillRect l="-5263" r="-55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02723C1-AE62-4449-9EBC-91913EF3A0A8}"/>
                  </a:ext>
                </a:extLst>
              </p:cNvPr>
              <p:cNvSpPr txBox="1"/>
              <p:nvPr/>
            </p:nvSpPr>
            <p:spPr>
              <a:xfrm>
                <a:off x="6675108" y="2261853"/>
                <a:ext cx="2070100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2723C1-AE62-4449-9EBC-91913EF3A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08" y="2261853"/>
                <a:ext cx="2070100" cy="612540"/>
              </a:xfrm>
              <a:prstGeom prst="rect">
                <a:avLst/>
              </a:prstGeom>
              <a:blipFill>
                <a:blip r:embed="rId10"/>
                <a:stretch>
                  <a:fillRect l="-4706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799FB4D-9A6A-4AF6-AC96-389C09ED743D}"/>
              </a:ext>
            </a:extLst>
          </p:cNvPr>
          <p:cNvCxnSpPr>
            <a:cxnSpLocks/>
          </p:cNvCxnSpPr>
          <p:nvPr/>
        </p:nvCxnSpPr>
        <p:spPr>
          <a:xfrm>
            <a:off x="150704" y="3492852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4E3E40FF-3884-471E-BCFB-61CDC4076456}"/>
                  </a:ext>
                </a:extLst>
              </p:cNvPr>
              <p:cNvSpPr txBox="1"/>
              <p:nvPr/>
            </p:nvSpPr>
            <p:spPr>
              <a:xfrm>
                <a:off x="2649071" y="3700625"/>
                <a:ext cx="2261818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E40FF-3884-471E-BCFB-61CDC4076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071" y="3700625"/>
                <a:ext cx="2261818" cy="616964"/>
              </a:xfrm>
              <a:prstGeom prst="rect">
                <a:avLst/>
              </a:prstGeom>
              <a:blipFill>
                <a:blip r:embed="rId11"/>
                <a:stretch>
                  <a:fillRect l="-4313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724B1A7-D060-4A46-BB84-032679985631}"/>
                  </a:ext>
                </a:extLst>
              </p:cNvPr>
              <p:cNvSpPr txBox="1"/>
              <p:nvPr/>
            </p:nvSpPr>
            <p:spPr>
              <a:xfrm>
                <a:off x="4753302" y="3776097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4B1A7-D060-4A46-BB84-032679985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302" y="3776097"/>
                <a:ext cx="2070100" cy="619913"/>
              </a:xfrm>
              <a:prstGeom prst="rect">
                <a:avLst/>
              </a:prstGeom>
              <a:blipFill>
                <a:blip r:embed="rId12"/>
                <a:stretch>
                  <a:fillRect l="-472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BCF0908-1B0D-4652-B5DE-962EDF87358B}"/>
              </a:ext>
            </a:extLst>
          </p:cNvPr>
          <p:cNvSpPr txBox="1"/>
          <p:nvPr/>
        </p:nvSpPr>
        <p:spPr>
          <a:xfrm>
            <a:off x="1479289" y="121547"/>
            <a:ext cx="384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6.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x,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C0D9CC02-2FD9-4CCC-9CB8-8D9DBF8A3BD8}"/>
                  </a:ext>
                </a:extLst>
              </p:cNvPr>
              <p:cNvSpPr txBox="1"/>
              <p:nvPr/>
            </p:nvSpPr>
            <p:spPr>
              <a:xfrm>
                <a:off x="1479288" y="783875"/>
                <a:ext cx="224094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9CC02-2FD9-4CCC-9CB8-8D9DBF8A3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288" y="783875"/>
                <a:ext cx="2240941" cy="616515"/>
              </a:xfrm>
              <a:prstGeom prst="rect">
                <a:avLst/>
              </a:prstGeom>
              <a:blipFill>
                <a:blip r:embed="rId4"/>
                <a:stretch>
                  <a:fillRect l="-4360" r="-218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176A6F3B-78BC-4D1A-9EB4-7657BDF1908D}"/>
                  </a:ext>
                </a:extLst>
              </p:cNvPr>
              <p:cNvSpPr txBox="1"/>
              <p:nvPr/>
            </p:nvSpPr>
            <p:spPr>
              <a:xfrm>
                <a:off x="5716477" y="798836"/>
                <a:ext cx="2240941" cy="62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6A6F3B-78BC-4D1A-9EB4-7657BDF19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798836"/>
                <a:ext cx="2240941" cy="620491"/>
              </a:xfrm>
              <a:prstGeom prst="rect">
                <a:avLst/>
              </a:prstGeom>
              <a:blipFill>
                <a:blip r:embed="rId5"/>
                <a:stretch>
                  <a:fillRect l="-4360" r="-19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7FA47D4-593A-4697-AFF1-C305D45A1494}"/>
              </a:ext>
            </a:extLst>
          </p:cNvPr>
          <p:cNvSpPr txBox="1"/>
          <p:nvPr/>
        </p:nvSpPr>
        <p:spPr>
          <a:xfrm>
            <a:off x="3549389" y="1418749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9839C263-0C21-4943-BF3D-EB4B24462DCF}"/>
                  </a:ext>
                </a:extLst>
              </p:cNvPr>
              <p:cNvSpPr txBox="1"/>
              <p:nvPr/>
            </p:nvSpPr>
            <p:spPr>
              <a:xfrm>
                <a:off x="679188" y="182490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.x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39C263-0C21-4943-BF3D-EB4B24462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88" y="1824902"/>
                <a:ext cx="1600200" cy="619913"/>
              </a:xfrm>
              <a:prstGeom prst="rect">
                <a:avLst/>
              </a:prstGeom>
              <a:blipFill>
                <a:blip r:embed="rId6"/>
                <a:stretch>
                  <a:fillRect l="-5703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16A6498-D62A-4F98-8FD9-2939CF3148B3}"/>
                  </a:ext>
                </a:extLst>
              </p:cNvPr>
              <p:cNvSpPr txBox="1"/>
              <p:nvPr/>
            </p:nvSpPr>
            <p:spPr>
              <a:xfrm>
                <a:off x="2229939" y="1824902"/>
                <a:ext cx="2070100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6A6498-D62A-4F98-8FD9-2939CF314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939" y="1824902"/>
                <a:ext cx="2070100" cy="616194"/>
              </a:xfrm>
              <a:prstGeom prst="rect">
                <a:avLst/>
              </a:prstGeom>
              <a:blipFill>
                <a:blip r:embed="rId7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536C85D-7605-499C-9BF1-E32C7C3F9730}"/>
              </a:ext>
            </a:extLst>
          </p:cNvPr>
          <p:cNvCxnSpPr>
            <a:cxnSpLocks/>
          </p:cNvCxnSpPr>
          <p:nvPr/>
        </p:nvCxnSpPr>
        <p:spPr>
          <a:xfrm>
            <a:off x="4263764" y="1956584"/>
            <a:ext cx="0" cy="2953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822FA41E-8E97-4684-BDE4-E8C4E056B161}"/>
                  </a:ext>
                </a:extLst>
              </p:cNvPr>
              <p:cNvSpPr txBox="1"/>
              <p:nvPr/>
            </p:nvSpPr>
            <p:spPr>
              <a:xfrm>
                <a:off x="4843962" y="1895179"/>
                <a:ext cx="2768563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2FA41E-8E97-4684-BDE4-E8C4E056B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962" y="1895179"/>
                <a:ext cx="2768563" cy="622222"/>
              </a:xfrm>
              <a:prstGeom prst="rect">
                <a:avLst/>
              </a:prstGeom>
              <a:blipFill>
                <a:blip r:embed="rId8"/>
                <a:stretch>
                  <a:fillRect l="-3524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29CD6E8-6F45-4578-8F12-15D401202392}"/>
                  </a:ext>
                </a:extLst>
              </p:cNvPr>
              <p:cNvSpPr txBox="1"/>
              <p:nvPr/>
            </p:nvSpPr>
            <p:spPr>
              <a:xfrm>
                <a:off x="1018431" y="2496227"/>
                <a:ext cx="3348761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9CD6E8-6F45-4578-8F12-15D40120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2496227"/>
                <a:ext cx="3348761" cy="6258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7F96FDBB-244B-4663-80C2-5E68156AB037}"/>
                  </a:ext>
                </a:extLst>
              </p:cNvPr>
              <p:cNvSpPr txBox="1"/>
              <p:nvPr/>
            </p:nvSpPr>
            <p:spPr>
              <a:xfrm>
                <a:off x="1018431" y="3127408"/>
                <a:ext cx="334876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96FDBB-244B-4663-80C2-5E68156AB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3127408"/>
                <a:ext cx="3348761" cy="616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1028CD73-D586-40A5-BC3C-30AC1CE94828}"/>
                  </a:ext>
                </a:extLst>
              </p:cNvPr>
              <p:cNvSpPr txBox="1"/>
              <p:nvPr/>
            </p:nvSpPr>
            <p:spPr>
              <a:xfrm>
                <a:off x="1189492" y="3823682"/>
                <a:ext cx="5311517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28CD73-D586-40A5-BC3C-30AC1CE94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3823682"/>
                <a:ext cx="5311517" cy="6258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56555646-8FC7-4606-B1C5-B450065ED597}"/>
                  </a:ext>
                </a:extLst>
              </p:cNvPr>
              <p:cNvSpPr txBox="1"/>
              <p:nvPr/>
            </p:nvSpPr>
            <p:spPr>
              <a:xfrm>
                <a:off x="1189492" y="4439495"/>
                <a:ext cx="531151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555646-8FC7-4606-B1C5-B450065E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4439495"/>
                <a:ext cx="5311517" cy="616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2ADD4232-E945-4773-B01D-3E9BE47CED88}"/>
                  </a:ext>
                </a:extLst>
              </p:cNvPr>
              <p:cNvSpPr txBox="1"/>
              <p:nvPr/>
            </p:nvSpPr>
            <p:spPr>
              <a:xfrm>
                <a:off x="5716477" y="2523411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DD4232-E945-4773-B01D-3E9BE47CE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2523411"/>
                <a:ext cx="3348761" cy="6222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E79AE064-54C4-4DAA-9094-EB2FA4778429}"/>
                  </a:ext>
                </a:extLst>
              </p:cNvPr>
              <p:cNvSpPr txBox="1"/>
              <p:nvPr/>
            </p:nvSpPr>
            <p:spPr>
              <a:xfrm>
                <a:off x="5716477" y="3195119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9AE064-54C4-4DAA-9094-EB2FA477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3195119"/>
                <a:ext cx="3348761" cy="6222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A00945C4-418A-4533-879E-5AAD360399F8}"/>
                  </a:ext>
                </a:extLst>
              </p:cNvPr>
              <p:cNvSpPr txBox="1"/>
              <p:nvPr/>
            </p:nvSpPr>
            <p:spPr>
              <a:xfrm>
                <a:off x="6108743" y="3823682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0945C4-418A-4533-879E-5AAD36039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43" y="3823682"/>
                <a:ext cx="3348761" cy="62222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D374F520-7CC8-4575-8093-0483CF8DE570}"/>
                  </a:ext>
                </a:extLst>
              </p:cNvPr>
              <p:cNvSpPr txBox="1"/>
              <p:nvPr/>
            </p:nvSpPr>
            <p:spPr>
              <a:xfrm>
                <a:off x="6108743" y="4420768"/>
                <a:ext cx="3348761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−133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74F520-7CC8-4575-8093-0483CF8DE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43" y="4420768"/>
                <a:ext cx="3348761" cy="6312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0"/>
          <p:cNvSpPr txBox="1">
            <a:spLocks noGrp="1"/>
          </p:cNvSpPr>
          <p:nvPr>
            <p:ph type="title"/>
          </p:nvPr>
        </p:nvSpPr>
        <p:spPr>
          <a:xfrm>
            <a:off x="1961011" y="1695281"/>
            <a:ext cx="5916238" cy="13143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VẬN DỤNG</a:t>
            </a:r>
            <a:endParaRPr sz="6000" dirty="0"/>
          </a:p>
        </p:txBody>
      </p:sp>
      <p:grpSp>
        <p:nvGrpSpPr>
          <p:cNvPr id="898" name="Google Shape;898;p40"/>
          <p:cNvGrpSpPr/>
          <p:nvPr/>
        </p:nvGrpSpPr>
        <p:grpSpPr>
          <a:xfrm>
            <a:off x="286909" y="1368726"/>
            <a:ext cx="1735990" cy="1967472"/>
            <a:chOff x="3248417" y="1966413"/>
            <a:chExt cx="2647170" cy="3177075"/>
          </a:xfrm>
        </p:grpSpPr>
        <p:grpSp>
          <p:nvGrpSpPr>
            <p:cNvPr id="899" name="Google Shape;899;p40"/>
            <p:cNvGrpSpPr/>
            <p:nvPr/>
          </p:nvGrpSpPr>
          <p:grpSpPr>
            <a:xfrm>
              <a:off x="3759575" y="1966413"/>
              <a:ext cx="1887225" cy="3177075"/>
              <a:chOff x="3759575" y="1966413"/>
              <a:chExt cx="1887225" cy="3177075"/>
            </a:xfrm>
          </p:grpSpPr>
          <p:sp>
            <p:nvSpPr>
              <p:cNvPr id="900" name="Google Shape;900;p40"/>
              <p:cNvSpPr/>
              <p:nvPr/>
            </p:nvSpPr>
            <p:spPr>
              <a:xfrm>
                <a:off x="4204887" y="2504441"/>
                <a:ext cx="958776" cy="677048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>
                <a:off x="4051550" y="2422888"/>
                <a:ext cx="1279500" cy="2720600"/>
              </a:xfrm>
              <a:custGeom>
                <a:avLst/>
                <a:gdLst/>
                <a:ahLst/>
                <a:cxnLst/>
                <a:rect l="l" t="t" r="r" b="b"/>
                <a:pathLst>
                  <a:path w="51180" h="108824" extrusionOk="0">
                    <a:moveTo>
                      <a:pt x="37443" y="28981"/>
                    </a:moveTo>
                    <a:cubicBezTo>
                      <a:pt x="38400" y="28981"/>
                      <a:pt x="39216" y="29510"/>
                      <a:pt x="39475" y="30502"/>
                    </a:cubicBezTo>
                    <a:cubicBezTo>
                      <a:pt x="39700" y="31655"/>
                      <a:pt x="39174" y="32682"/>
                      <a:pt x="38447" y="33409"/>
                    </a:cubicBezTo>
                    <a:cubicBezTo>
                      <a:pt x="37194" y="34788"/>
                      <a:pt x="35314" y="35289"/>
                      <a:pt x="33535" y="35615"/>
                    </a:cubicBezTo>
                    <a:cubicBezTo>
                      <a:pt x="33535" y="34988"/>
                      <a:pt x="33635" y="34261"/>
                      <a:pt x="33635" y="33635"/>
                    </a:cubicBezTo>
                    <a:cubicBezTo>
                      <a:pt x="33961" y="31755"/>
                      <a:pt x="34989" y="29449"/>
                      <a:pt x="36968" y="29023"/>
                    </a:cubicBezTo>
                    <a:cubicBezTo>
                      <a:pt x="37129" y="28995"/>
                      <a:pt x="37288" y="28981"/>
                      <a:pt x="37443" y="28981"/>
                    </a:cubicBezTo>
                    <a:close/>
                    <a:moveTo>
                      <a:pt x="14168" y="30530"/>
                    </a:moveTo>
                    <a:cubicBezTo>
                      <a:pt x="15182" y="30530"/>
                      <a:pt x="16317" y="31051"/>
                      <a:pt x="17144" y="31655"/>
                    </a:cubicBezTo>
                    <a:cubicBezTo>
                      <a:pt x="18597" y="32682"/>
                      <a:pt x="19550" y="34261"/>
                      <a:pt x="20051" y="36041"/>
                    </a:cubicBezTo>
                    <a:cubicBezTo>
                      <a:pt x="20051" y="36241"/>
                      <a:pt x="20176" y="36442"/>
                      <a:pt x="20176" y="36768"/>
                    </a:cubicBezTo>
                    <a:cubicBezTo>
                      <a:pt x="19124" y="36667"/>
                      <a:pt x="18071" y="36542"/>
                      <a:pt x="17044" y="36241"/>
                    </a:cubicBezTo>
                    <a:cubicBezTo>
                      <a:pt x="15264" y="35915"/>
                      <a:pt x="11404" y="34562"/>
                      <a:pt x="12031" y="32156"/>
                    </a:cubicBezTo>
                    <a:cubicBezTo>
                      <a:pt x="12425" y="30962"/>
                      <a:pt x="13246" y="30530"/>
                      <a:pt x="14168" y="30530"/>
                    </a:cubicBezTo>
                    <a:close/>
                    <a:moveTo>
                      <a:pt x="27470" y="0"/>
                    </a:moveTo>
                    <a:cubicBezTo>
                      <a:pt x="24863" y="0"/>
                      <a:pt x="22357" y="326"/>
                      <a:pt x="19851" y="627"/>
                    </a:cubicBezTo>
                    <a:cubicBezTo>
                      <a:pt x="16718" y="1053"/>
                      <a:pt x="13685" y="1780"/>
                      <a:pt x="10878" y="3334"/>
                    </a:cubicBezTo>
                    <a:cubicBezTo>
                      <a:pt x="6267" y="6066"/>
                      <a:pt x="3134" y="10652"/>
                      <a:pt x="1580" y="15665"/>
                    </a:cubicBezTo>
                    <a:cubicBezTo>
                      <a:pt x="1" y="21103"/>
                      <a:pt x="327" y="26642"/>
                      <a:pt x="2006" y="31956"/>
                    </a:cubicBezTo>
                    <a:cubicBezTo>
                      <a:pt x="2833" y="34362"/>
                      <a:pt x="3760" y="36768"/>
                      <a:pt x="5013" y="38948"/>
                    </a:cubicBezTo>
                    <a:cubicBezTo>
                      <a:pt x="6166" y="41154"/>
                      <a:pt x="7645" y="43033"/>
                      <a:pt x="9099" y="45013"/>
                    </a:cubicBezTo>
                    <a:cubicBezTo>
                      <a:pt x="12758" y="50026"/>
                      <a:pt x="15790" y="55565"/>
                      <a:pt x="18071" y="61304"/>
                    </a:cubicBezTo>
                    <a:cubicBezTo>
                      <a:pt x="18798" y="62983"/>
                      <a:pt x="19425" y="64738"/>
                      <a:pt x="20051" y="66517"/>
                    </a:cubicBezTo>
                    <a:cubicBezTo>
                      <a:pt x="20176" y="66743"/>
                      <a:pt x="20277" y="66943"/>
                      <a:pt x="20477" y="66943"/>
                    </a:cubicBezTo>
                    <a:lnTo>
                      <a:pt x="28322" y="66943"/>
                    </a:lnTo>
                    <a:cubicBezTo>
                      <a:pt x="25590" y="67244"/>
                      <a:pt x="22883" y="67570"/>
                      <a:pt x="20176" y="67996"/>
                    </a:cubicBezTo>
                    <a:cubicBezTo>
                      <a:pt x="19550" y="68096"/>
                      <a:pt x="19550" y="68923"/>
                      <a:pt x="20176" y="68923"/>
                    </a:cubicBezTo>
                    <a:cubicBezTo>
                      <a:pt x="22983" y="69023"/>
                      <a:pt x="25690" y="69124"/>
                      <a:pt x="28522" y="69249"/>
                    </a:cubicBezTo>
                    <a:cubicBezTo>
                      <a:pt x="27570" y="69349"/>
                      <a:pt x="26643" y="69449"/>
                      <a:pt x="25590" y="69550"/>
                    </a:cubicBezTo>
                    <a:cubicBezTo>
                      <a:pt x="23811" y="69650"/>
                      <a:pt x="21931" y="69750"/>
                      <a:pt x="20176" y="70277"/>
                    </a:cubicBezTo>
                    <a:cubicBezTo>
                      <a:pt x="19425" y="70502"/>
                      <a:pt x="18798" y="71229"/>
                      <a:pt x="19750" y="71630"/>
                    </a:cubicBezTo>
                    <a:cubicBezTo>
                      <a:pt x="20730" y="72011"/>
                      <a:pt x="21881" y="72064"/>
                      <a:pt x="22956" y="72064"/>
                    </a:cubicBezTo>
                    <a:cubicBezTo>
                      <a:pt x="23365" y="72064"/>
                      <a:pt x="23763" y="72056"/>
                      <a:pt x="24136" y="72056"/>
                    </a:cubicBezTo>
                    <a:cubicBezTo>
                      <a:pt x="25389" y="72156"/>
                      <a:pt x="26542" y="72156"/>
                      <a:pt x="27796" y="72256"/>
                    </a:cubicBezTo>
                    <a:cubicBezTo>
                      <a:pt x="25189" y="72482"/>
                      <a:pt x="22557" y="72683"/>
                      <a:pt x="19851" y="72883"/>
                    </a:cubicBezTo>
                    <a:cubicBezTo>
                      <a:pt x="19224" y="73008"/>
                      <a:pt x="19224" y="73835"/>
                      <a:pt x="19851" y="73835"/>
                    </a:cubicBezTo>
                    <a:cubicBezTo>
                      <a:pt x="23410" y="74136"/>
                      <a:pt x="26943" y="74462"/>
                      <a:pt x="30402" y="74763"/>
                    </a:cubicBezTo>
                    <a:cubicBezTo>
                      <a:pt x="26943" y="74888"/>
                      <a:pt x="23610" y="75089"/>
                      <a:pt x="20176" y="75189"/>
                    </a:cubicBezTo>
                    <a:cubicBezTo>
                      <a:pt x="19550" y="75189"/>
                      <a:pt x="19550" y="76141"/>
                      <a:pt x="20176" y="76141"/>
                    </a:cubicBezTo>
                    <a:cubicBezTo>
                      <a:pt x="23184" y="76141"/>
                      <a:pt x="26217" y="76768"/>
                      <a:pt x="28623" y="78648"/>
                    </a:cubicBezTo>
                    <a:cubicBezTo>
                      <a:pt x="30502" y="80302"/>
                      <a:pt x="31755" y="82507"/>
                      <a:pt x="32282" y="84913"/>
                    </a:cubicBezTo>
                    <a:cubicBezTo>
                      <a:pt x="33209" y="88873"/>
                      <a:pt x="32908" y="93159"/>
                      <a:pt x="31956" y="97019"/>
                    </a:cubicBezTo>
                    <a:cubicBezTo>
                      <a:pt x="31555" y="98798"/>
                      <a:pt x="30928" y="100577"/>
                      <a:pt x="30076" y="102131"/>
                    </a:cubicBezTo>
                    <a:cubicBezTo>
                      <a:pt x="28948" y="104337"/>
                      <a:pt x="27470" y="106217"/>
                      <a:pt x="25916" y="108096"/>
                    </a:cubicBezTo>
                    <a:cubicBezTo>
                      <a:pt x="25690" y="108297"/>
                      <a:pt x="25490" y="108598"/>
                      <a:pt x="25389" y="108823"/>
                    </a:cubicBezTo>
                    <a:lnTo>
                      <a:pt x="26542" y="108823"/>
                    </a:lnTo>
                    <a:cubicBezTo>
                      <a:pt x="26843" y="108397"/>
                      <a:pt x="27169" y="107971"/>
                      <a:pt x="27470" y="107670"/>
                    </a:cubicBezTo>
                    <a:cubicBezTo>
                      <a:pt x="30202" y="104437"/>
                      <a:pt x="32081" y="100878"/>
                      <a:pt x="33009" y="96693"/>
                    </a:cubicBezTo>
                    <a:cubicBezTo>
                      <a:pt x="33836" y="92733"/>
                      <a:pt x="34161" y="88447"/>
                      <a:pt x="33109" y="84487"/>
                    </a:cubicBezTo>
                    <a:cubicBezTo>
                      <a:pt x="32482" y="81881"/>
                      <a:pt x="31129" y="79475"/>
                      <a:pt x="29049" y="77795"/>
                    </a:cubicBezTo>
                    <a:cubicBezTo>
                      <a:pt x="27996" y="76968"/>
                      <a:pt x="26743" y="76342"/>
                      <a:pt x="25490" y="75916"/>
                    </a:cubicBezTo>
                    <a:cubicBezTo>
                      <a:pt x="29349" y="75815"/>
                      <a:pt x="33209" y="75615"/>
                      <a:pt x="37094" y="75515"/>
                    </a:cubicBezTo>
                    <a:cubicBezTo>
                      <a:pt x="37720" y="75515"/>
                      <a:pt x="37595" y="74562"/>
                      <a:pt x="37094" y="74562"/>
                    </a:cubicBezTo>
                    <a:cubicBezTo>
                      <a:pt x="33209" y="74136"/>
                      <a:pt x="29450" y="73735"/>
                      <a:pt x="25590" y="73409"/>
                    </a:cubicBezTo>
                    <a:cubicBezTo>
                      <a:pt x="29149" y="73109"/>
                      <a:pt x="32708" y="72783"/>
                      <a:pt x="36141" y="72482"/>
                    </a:cubicBezTo>
                    <a:cubicBezTo>
                      <a:pt x="36768" y="72382"/>
                      <a:pt x="36768" y="71530"/>
                      <a:pt x="36141" y="71530"/>
                    </a:cubicBezTo>
                    <a:cubicBezTo>
                      <a:pt x="32908" y="71429"/>
                      <a:pt x="29575" y="71329"/>
                      <a:pt x="26317" y="71229"/>
                    </a:cubicBezTo>
                    <a:cubicBezTo>
                      <a:pt x="24763" y="71129"/>
                      <a:pt x="23084" y="71129"/>
                      <a:pt x="21530" y="70903"/>
                    </a:cubicBezTo>
                    <a:cubicBezTo>
                      <a:pt x="22983" y="70703"/>
                      <a:pt x="24337" y="70602"/>
                      <a:pt x="25690" y="70502"/>
                    </a:cubicBezTo>
                    <a:cubicBezTo>
                      <a:pt x="29450" y="70076"/>
                      <a:pt x="33109" y="69876"/>
                      <a:pt x="36768" y="69550"/>
                    </a:cubicBezTo>
                    <a:cubicBezTo>
                      <a:pt x="37395" y="69550"/>
                      <a:pt x="37395" y="68723"/>
                      <a:pt x="36768" y="68622"/>
                    </a:cubicBezTo>
                    <a:cubicBezTo>
                      <a:pt x="33109" y="68497"/>
                      <a:pt x="29450" y="68297"/>
                      <a:pt x="25816" y="68196"/>
                    </a:cubicBezTo>
                    <a:cubicBezTo>
                      <a:pt x="29049" y="67770"/>
                      <a:pt x="32382" y="67369"/>
                      <a:pt x="35615" y="66943"/>
                    </a:cubicBezTo>
                    <a:cubicBezTo>
                      <a:pt x="36141" y="66843"/>
                      <a:pt x="36242" y="65991"/>
                      <a:pt x="35615" y="65991"/>
                    </a:cubicBezTo>
                    <a:lnTo>
                      <a:pt x="20903" y="65991"/>
                    </a:lnTo>
                    <a:cubicBezTo>
                      <a:pt x="18923" y="60251"/>
                      <a:pt x="16417" y="54838"/>
                      <a:pt x="13284" y="49600"/>
                    </a:cubicBezTo>
                    <a:cubicBezTo>
                      <a:pt x="10653" y="45214"/>
                      <a:pt x="7018" y="41254"/>
                      <a:pt x="4813" y="36542"/>
                    </a:cubicBezTo>
                    <a:cubicBezTo>
                      <a:pt x="2407" y="31229"/>
                      <a:pt x="753" y="25264"/>
                      <a:pt x="1680" y="19424"/>
                    </a:cubicBezTo>
                    <a:cubicBezTo>
                      <a:pt x="2407" y="15038"/>
                      <a:pt x="4186" y="10752"/>
                      <a:pt x="7219" y="7519"/>
                    </a:cubicBezTo>
                    <a:cubicBezTo>
                      <a:pt x="9525" y="5013"/>
                      <a:pt x="12432" y="3234"/>
                      <a:pt x="15790" y="2406"/>
                    </a:cubicBezTo>
                    <a:cubicBezTo>
                      <a:pt x="18297" y="1680"/>
                      <a:pt x="21003" y="1354"/>
                      <a:pt x="23610" y="1153"/>
                    </a:cubicBezTo>
                    <a:cubicBezTo>
                      <a:pt x="24685" y="1060"/>
                      <a:pt x="25760" y="1009"/>
                      <a:pt x="26827" y="1009"/>
                    </a:cubicBezTo>
                    <a:cubicBezTo>
                      <a:pt x="31781" y="1009"/>
                      <a:pt x="36586" y="2103"/>
                      <a:pt x="40628" y="5113"/>
                    </a:cubicBezTo>
                    <a:cubicBezTo>
                      <a:pt x="47620" y="10351"/>
                      <a:pt x="51179" y="20151"/>
                      <a:pt x="49299" y="28722"/>
                    </a:cubicBezTo>
                    <a:cubicBezTo>
                      <a:pt x="48573" y="31855"/>
                      <a:pt x="47420" y="34988"/>
                      <a:pt x="46066" y="37920"/>
                    </a:cubicBezTo>
                    <a:cubicBezTo>
                      <a:pt x="44913" y="40427"/>
                      <a:pt x="43360" y="42707"/>
                      <a:pt x="41881" y="45013"/>
                    </a:cubicBezTo>
                    <a:cubicBezTo>
                      <a:pt x="38848" y="49825"/>
                      <a:pt x="36342" y="54838"/>
                      <a:pt x="34688" y="60151"/>
                    </a:cubicBezTo>
                    <a:cubicBezTo>
                      <a:pt x="34462" y="60778"/>
                      <a:pt x="34262" y="61505"/>
                      <a:pt x="34061" y="62131"/>
                    </a:cubicBezTo>
                    <a:cubicBezTo>
                      <a:pt x="33735" y="54938"/>
                      <a:pt x="33535" y="47720"/>
                      <a:pt x="33535" y="40527"/>
                    </a:cubicBezTo>
                    <a:lnTo>
                      <a:pt x="33535" y="36667"/>
                    </a:lnTo>
                    <a:cubicBezTo>
                      <a:pt x="34688" y="36342"/>
                      <a:pt x="35941" y="36041"/>
                      <a:pt x="37094" y="35514"/>
                    </a:cubicBezTo>
                    <a:cubicBezTo>
                      <a:pt x="38848" y="34788"/>
                      <a:pt x="40427" y="33209"/>
                      <a:pt x="40427" y="31128"/>
                    </a:cubicBezTo>
                    <a:cubicBezTo>
                      <a:pt x="40521" y="29373"/>
                      <a:pt x="39259" y="28076"/>
                      <a:pt x="37560" y="28076"/>
                    </a:cubicBezTo>
                    <a:cubicBezTo>
                      <a:pt x="37440" y="28076"/>
                      <a:pt x="37318" y="28083"/>
                      <a:pt x="37194" y="28096"/>
                    </a:cubicBezTo>
                    <a:cubicBezTo>
                      <a:pt x="33435" y="28522"/>
                      <a:pt x="32708" y="32783"/>
                      <a:pt x="32583" y="35815"/>
                    </a:cubicBezTo>
                    <a:cubicBezTo>
                      <a:pt x="32482" y="35815"/>
                      <a:pt x="32382" y="35915"/>
                      <a:pt x="32181" y="35915"/>
                    </a:cubicBezTo>
                    <a:cubicBezTo>
                      <a:pt x="30402" y="36241"/>
                      <a:pt x="28522" y="36542"/>
                      <a:pt x="26643" y="36667"/>
                    </a:cubicBezTo>
                    <a:cubicBezTo>
                      <a:pt x="25384" y="36738"/>
                      <a:pt x="24076" y="36809"/>
                      <a:pt x="22788" y="36809"/>
                    </a:cubicBezTo>
                    <a:cubicBezTo>
                      <a:pt x="22255" y="36809"/>
                      <a:pt x="21725" y="36797"/>
                      <a:pt x="21204" y="36768"/>
                    </a:cubicBezTo>
                    <a:cubicBezTo>
                      <a:pt x="21104" y="36241"/>
                      <a:pt x="20903" y="35715"/>
                      <a:pt x="20803" y="35088"/>
                    </a:cubicBezTo>
                    <a:cubicBezTo>
                      <a:pt x="20176" y="33409"/>
                      <a:pt x="19124" y="31855"/>
                      <a:pt x="17670" y="30803"/>
                    </a:cubicBezTo>
                    <a:cubicBezTo>
                      <a:pt x="16695" y="30125"/>
                      <a:pt x="15458" y="29523"/>
                      <a:pt x="14275" y="29523"/>
                    </a:cubicBezTo>
                    <a:cubicBezTo>
                      <a:pt x="13665" y="29523"/>
                      <a:pt x="13070" y="29683"/>
                      <a:pt x="12532" y="30076"/>
                    </a:cubicBezTo>
                    <a:cubicBezTo>
                      <a:pt x="11404" y="30903"/>
                      <a:pt x="10552" y="32482"/>
                      <a:pt x="11279" y="33835"/>
                    </a:cubicBezTo>
                    <a:cubicBezTo>
                      <a:pt x="11906" y="35189"/>
                      <a:pt x="13485" y="36041"/>
                      <a:pt x="14738" y="36542"/>
                    </a:cubicBezTo>
                    <a:cubicBezTo>
                      <a:pt x="16517" y="37294"/>
                      <a:pt x="18497" y="37595"/>
                      <a:pt x="20377" y="37695"/>
                    </a:cubicBezTo>
                    <a:cubicBezTo>
                      <a:pt x="20678" y="39374"/>
                      <a:pt x="20803" y="41053"/>
                      <a:pt x="20903" y="42607"/>
                    </a:cubicBezTo>
                    <a:cubicBezTo>
                      <a:pt x="21003" y="45314"/>
                      <a:pt x="21104" y="47946"/>
                      <a:pt x="21204" y="50652"/>
                    </a:cubicBezTo>
                    <a:cubicBezTo>
                      <a:pt x="21430" y="55239"/>
                      <a:pt x="21630" y="59951"/>
                      <a:pt x="21831" y="64637"/>
                    </a:cubicBezTo>
                    <a:cubicBezTo>
                      <a:pt x="21881" y="64951"/>
                      <a:pt x="22144" y="65107"/>
                      <a:pt x="22394" y="65107"/>
                    </a:cubicBezTo>
                    <a:cubicBezTo>
                      <a:pt x="22645" y="65107"/>
                      <a:pt x="22883" y="64951"/>
                      <a:pt x="22883" y="64637"/>
                    </a:cubicBezTo>
                    <a:cubicBezTo>
                      <a:pt x="22557" y="59725"/>
                      <a:pt x="22357" y="54838"/>
                      <a:pt x="22156" y="49926"/>
                    </a:cubicBezTo>
                    <a:cubicBezTo>
                      <a:pt x="22056" y="47194"/>
                      <a:pt x="21931" y="44387"/>
                      <a:pt x="21730" y="41680"/>
                    </a:cubicBezTo>
                    <a:cubicBezTo>
                      <a:pt x="21730" y="40301"/>
                      <a:pt x="21630" y="39048"/>
                      <a:pt x="21430" y="37695"/>
                    </a:cubicBezTo>
                    <a:lnTo>
                      <a:pt x="24663" y="37695"/>
                    </a:lnTo>
                    <a:cubicBezTo>
                      <a:pt x="26317" y="37595"/>
                      <a:pt x="27996" y="37494"/>
                      <a:pt x="29675" y="37294"/>
                    </a:cubicBezTo>
                    <a:cubicBezTo>
                      <a:pt x="30603" y="37169"/>
                      <a:pt x="31655" y="36968"/>
                      <a:pt x="32583" y="36868"/>
                    </a:cubicBezTo>
                    <a:lnTo>
                      <a:pt x="32583" y="36868"/>
                    </a:lnTo>
                    <a:cubicBezTo>
                      <a:pt x="32382" y="46266"/>
                      <a:pt x="32808" y="55865"/>
                      <a:pt x="33209" y="65264"/>
                    </a:cubicBezTo>
                    <a:cubicBezTo>
                      <a:pt x="33209" y="65561"/>
                      <a:pt x="33480" y="65754"/>
                      <a:pt x="33734" y="65754"/>
                    </a:cubicBezTo>
                    <a:cubicBezTo>
                      <a:pt x="33931" y="65754"/>
                      <a:pt x="34118" y="65638"/>
                      <a:pt x="34161" y="65364"/>
                    </a:cubicBezTo>
                    <a:cubicBezTo>
                      <a:pt x="35615" y="59324"/>
                      <a:pt x="37921" y="53459"/>
                      <a:pt x="41154" y="48046"/>
                    </a:cubicBezTo>
                    <a:cubicBezTo>
                      <a:pt x="42608" y="45540"/>
                      <a:pt x="44287" y="43134"/>
                      <a:pt x="45740" y="40627"/>
                    </a:cubicBezTo>
                    <a:cubicBezTo>
                      <a:pt x="47319" y="37795"/>
                      <a:pt x="48472" y="34788"/>
                      <a:pt x="49400" y="31655"/>
                    </a:cubicBezTo>
                    <a:cubicBezTo>
                      <a:pt x="50653" y="27670"/>
                      <a:pt x="51079" y="23610"/>
                      <a:pt x="50252" y="19524"/>
                    </a:cubicBezTo>
                    <a:cubicBezTo>
                      <a:pt x="49400" y="14838"/>
                      <a:pt x="47319" y="10351"/>
                      <a:pt x="43986" y="6893"/>
                    </a:cubicBezTo>
                    <a:cubicBezTo>
                      <a:pt x="39700" y="2306"/>
                      <a:pt x="33635" y="101"/>
                      <a:pt x="27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>
                <a:off x="4665600" y="2137338"/>
                <a:ext cx="3540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7757" extrusionOk="0">
                    <a:moveTo>
                      <a:pt x="640" y="0"/>
                    </a:moveTo>
                    <a:cubicBezTo>
                      <a:pt x="408" y="0"/>
                      <a:pt x="151" y="157"/>
                      <a:pt x="101" y="470"/>
                    </a:cubicBezTo>
                    <a:cubicBezTo>
                      <a:pt x="0" y="2751"/>
                      <a:pt x="101" y="5057"/>
                      <a:pt x="502" y="7463"/>
                    </a:cubicBezTo>
                    <a:cubicBezTo>
                      <a:pt x="550" y="7665"/>
                      <a:pt x="702" y="7756"/>
                      <a:pt x="865" y="7756"/>
                    </a:cubicBezTo>
                    <a:cubicBezTo>
                      <a:pt x="1126" y="7756"/>
                      <a:pt x="1416" y="7522"/>
                      <a:pt x="1354" y="7137"/>
                    </a:cubicBezTo>
                    <a:cubicBezTo>
                      <a:pt x="1028" y="4956"/>
                      <a:pt x="928" y="2650"/>
                      <a:pt x="1028" y="470"/>
                    </a:cubicBezTo>
                    <a:cubicBezTo>
                      <a:pt x="1078" y="157"/>
                      <a:pt x="871" y="0"/>
                      <a:pt x="6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>
                <a:off x="4894400" y="2117313"/>
                <a:ext cx="157500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1273" extrusionOk="0">
                    <a:moveTo>
                      <a:pt x="5618" y="0"/>
                    </a:moveTo>
                    <a:cubicBezTo>
                      <a:pt x="5481" y="0"/>
                      <a:pt x="5348" y="64"/>
                      <a:pt x="5260" y="218"/>
                    </a:cubicBezTo>
                    <a:cubicBezTo>
                      <a:pt x="3154" y="3552"/>
                      <a:pt x="1500" y="7010"/>
                      <a:pt x="122" y="10670"/>
                    </a:cubicBezTo>
                    <a:cubicBezTo>
                      <a:pt x="0" y="11049"/>
                      <a:pt x="302" y="11272"/>
                      <a:pt x="603" y="11272"/>
                    </a:cubicBezTo>
                    <a:cubicBezTo>
                      <a:pt x="799" y="11272"/>
                      <a:pt x="995" y="11178"/>
                      <a:pt x="1074" y="10970"/>
                    </a:cubicBezTo>
                    <a:cubicBezTo>
                      <a:pt x="2327" y="7411"/>
                      <a:pt x="4107" y="3978"/>
                      <a:pt x="6087" y="745"/>
                    </a:cubicBezTo>
                    <a:cubicBezTo>
                      <a:pt x="6299" y="373"/>
                      <a:pt x="5948" y="0"/>
                      <a:pt x="5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>
                <a:off x="5374375" y="2780488"/>
                <a:ext cx="272425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2849" extrusionOk="0">
                    <a:moveTo>
                      <a:pt x="10355" y="0"/>
                    </a:moveTo>
                    <a:cubicBezTo>
                      <a:pt x="10328" y="0"/>
                      <a:pt x="10300" y="3"/>
                      <a:pt x="10271" y="7"/>
                    </a:cubicBezTo>
                    <a:cubicBezTo>
                      <a:pt x="7038" y="433"/>
                      <a:pt x="3705" y="1060"/>
                      <a:pt x="472" y="1887"/>
                    </a:cubicBezTo>
                    <a:cubicBezTo>
                      <a:pt x="0" y="2067"/>
                      <a:pt x="112" y="2849"/>
                      <a:pt x="590" y="2849"/>
                    </a:cubicBezTo>
                    <a:cubicBezTo>
                      <a:pt x="646" y="2849"/>
                      <a:pt x="707" y="2838"/>
                      <a:pt x="772" y="2814"/>
                    </a:cubicBezTo>
                    <a:cubicBezTo>
                      <a:pt x="3905" y="1987"/>
                      <a:pt x="7038" y="1361"/>
                      <a:pt x="10271" y="935"/>
                    </a:cubicBezTo>
                    <a:cubicBezTo>
                      <a:pt x="10869" y="935"/>
                      <a:pt x="10896" y="0"/>
                      <a:pt x="10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4405325" y="1966413"/>
                <a:ext cx="124825" cy="414525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16581" extrusionOk="0">
                    <a:moveTo>
                      <a:pt x="524" y="1"/>
                    </a:moveTo>
                    <a:cubicBezTo>
                      <a:pt x="274" y="1"/>
                      <a:pt x="0" y="199"/>
                      <a:pt x="60" y="515"/>
                    </a:cubicBezTo>
                    <a:cubicBezTo>
                      <a:pt x="1414" y="5728"/>
                      <a:pt x="2767" y="11066"/>
                      <a:pt x="4020" y="16280"/>
                    </a:cubicBezTo>
                    <a:cubicBezTo>
                      <a:pt x="4071" y="16490"/>
                      <a:pt x="4250" y="16581"/>
                      <a:pt x="4433" y="16581"/>
                    </a:cubicBezTo>
                    <a:cubicBezTo>
                      <a:pt x="4708" y="16581"/>
                      <a:pt x="4993" y="16379"/>
                      <a:pt x="4873" y="16079"/>
                    </a:cubicBezTo>
                    <a:cubicBezTo>
                      <a:pt x="3619" y="10841"/>
                      <a:pt x="2266" y="5528"/>
                      <a:pt x="888" y="289"/>
                    </a:cubicBezTo>
                    <a:cubicBezTo>
                      <a:pt x="847" y="89"/>
                      <a:pt x="691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4148100" y="2282663"/>
                <a:ext cx="15162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6621" extrusionOk="0">
                    <a:moveTo>
                      <a:pt x="626" y="1"/>
                    </a:moveTo>
                    <a:cubicBezTo>
                      <a:pt x="284" y="1"/>
                      <a:pt x="1" y="493"/>
                      <a:pt x="324" y="797"/>
                    </a:cubicBezTo>
                    <a:lnTo>
                      <a:pt x="5036" y="6437"/>
                    </a:lnTo>
                    <a:cubicBezTo>
                      <a:pt x="5136" y="6567"/>
                      <a:pt x="5255" y="6621"/>
                      <a:pt x="5373" y="6621"/>
                    </a:cubicBezTo>
                    <a:cubicBezTo>
                      <a:pt x="5728" y="6621"/>
                      <a:pt x="6064" y="6130"/>
                      <a:pt x="5763" y="5810"/>
                    </a:cubicBezTo>
                    <a:cubicBezTo>
                      <a:pt x="4184" y="3930"/>
                      <a:pt x="2530" y="2051"/>
                      <a:pt x="951" y="171"/>
                    </a:cubicBezTo>
                    <a:cubicBezTo>
                      <a:pt x="848" y="50"/>
                      <a:pt x="734" y="1"/>
                      <a:pt x="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3870750" y="2665063"/>
                <a:ext cx="17147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3306" extrusionOk="0">
                    <a:moveTo>
                      <a:pt x="760" y="0"/>
                    </a:moveTo>
                    <a:cubicBezTo>
                      <a:pt x="260" y="0"/>
                      <a:pt x="0" y="688"/>
                      <a:pt x="466" y="865"/>
                    </a:cubicBezTo>
                    <a:cubicBezTo>
                      <a:pt x="2220" y="1692"/>
                      <a:pt x="4100" y="2419"/>
                      <a:pt x="5879" y="3271"/>
                    </a:cubicBezTo>
                    <a:cubicBezTo>
                      <a:pt x="5942" y="3295"/>
                      <a:pt x="6004" y="3305"/>
                      <a:pt x="6064" y="3305"/>
                    </a:cubicBezTo>
                    <a:cubicBezTo>
                      <a:pt x="6514" y="3305"/>
                      <a:pt x="6858" y="2706"/>
                      <a:pt x="6306" y="2419"/>
                    </a:cubicBezTo>
                    <a:cubicBezTo>
                      <a:pt x="4526" y="1592"/>
                      <a:pt x="2747" y="865"/>
                      <a:pt x="967" y="38"/>
                    </a:cubicBezTo>
                    <a:cubicBezTo>
                      <a:pt x="895" y="12"/>
                      <a:pt x="82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3759575" y="2932013"/>
                <a:ext cx="258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992" extrusionOk="0">
                    <a:moveTo>
                      <a:pt x="9808" y="0"/>
                    </a:moveTo>
                    <a:cubicBezTo>
                      <a:pt x="9775" y="0"/>
                      <a:pt x="9738" y="4"/>
                      <a:pt x="9700" y="12"/>
                    </a:cubicBezTo>
                    <a:lnTo>
                      <a:pt x="627" y="939"/>
                    </a:lnTo>
                    <a:cubicBezTo>
                      <a:pt x="1" y="1039"/>
                      <a:pt x="1" y="1991"/>
                      <a:pt x="627" y="1991"/>
                    </a:cubicBezTo>
                    <a:cubicBezTo>
                      <a:pt x="3660" y="1565"/>
                      <a:pt x="6667" y="1265"/>
                      <a:pt x="9700" y="939"/>
                    </a:cubicBezTo>
                    <a:cubicBezTo>
                      <a:pt x="10288" y="845"/>
                      <a:pt x="10324" y="0"/>
                      <a:pt x="9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5322300" y="2583863"/>
                <a:ext cx="1616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3566" extrusionOk="0">
                    <a:moveTo>
                      <a:pt x="5853" y="0"/>
                    </a:moveTo>
                    <a:cubicBezTo>
                      <a:pt x="5802" y="0"/>
                      <a:pt x="5747" y="9"/>
                      <a:pt x="5687" y="28"/>
                    </a:cubicBezTo>
                    <a:cubicBezTo>
                      <a:pt x="3808" y="554"/>
                      <a:pt x="2028" y="1506"/>
                      <a:pt x="349" y="2760"/>
                    </a:cubicBezTo>
                    <a:cubicBezTo>
                      <a:pt x="1" y="3087"/>
                      <a:pt x="356" y="3565"/>
                      <a:pt x="784" y="3565"/>
                    </a:cubicBezTo>
                    <a:cubicBezTo>
                      <a:pt x="880" y="3565"/>
                      <a:pt x="980" y="3541"/>
                      <a:pt x="1076" y="3486"/>
                    </a:cubicBezTo>
                    <a:cubicBezTo>
                      <a:pt x="2555" y="2333"/>
                      <a:pt x="4209" y="1506"/>
                      <a:pt x="5988" y="980"/>
                    </a:cubicBezTo>
                    <a:cubicBezTo>
                      <a:pt x="6465" y="798"/>
                      <a:pt x="6345" y="0"/>
                      <a:pt x="5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5405225" y="2965913"/>
                <a:ext cx="15245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1675" extrusionOk="0">
                    <a:moveTo>
                      <a:pt x="788" y="0"/>
                    </a:moveTo>
                    <a:cubicBezTo>
                      <a:pt x="234" y="0"/>
                      <a:pt x="0" y="741"/>
                      <a:pt x="591" y="836"/>
                    </a:cubicBezTo>
                    <a:cubicBezTo>
                      <a:pt x="2145" y="1162"/>
                      <a:pt x="3724" y="1362"/>
                      <a:pt x="5278" y="1663"/>
                    </a:cubicBezTo>
                    <a:cubicBezTo>
                      <a:pt x="5316" y="1671"/>
                      <a:pt x="5353" y="1674"/>
                      <a:pt x="5389" y="1674"/>
                    </a:cubicBezTo>
                    <a:cubicBezTo>
                      <a:pt x="5929" y="1674"/>
                      <a:pt x="6098" y="830"/>
                      <a:pt x="5604" y="736"/>
                    </a:cubicBezTo>
                    <a:cubicBezTo>
                      <a:pt x="4025" y="410"/>
                      <a:pt x="2471" y="209"/>
                      <a:pt x="892" y="9"/>
                    </a:cubicBezTo>
                    <a:cubicBezTo>
                      <a:pt x="856" y="3"/>
                      <a:pt x="821" y="0"/>
                      <a:pt x="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4007025" y="3274813"/>
                <a:ext cx="8140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3133" extrusionOk="0">
                    <a:moveTo>
                      <a:pt x="2559" y="0"/>
                    </a:moveTo>
                    <a:cubicBezTo>
                      <a:pt x="2438" y="0"/>
                      <a:pt x="2314" y="54"/>
                      <a:pt x="2208" y="184"/>
                    </a:cubicBezTo>
                    <a:cubicBezTo>
                      <a:pt x="1581" y="811"/>
                      <a:pt x="955" y="1538"/>
                      <a:pt x="328" y="2265"/>
                    </a:cubicBezTo>
                    <a:cubicBezTo>
                      <a:pt x="1" y="2669"/>
                      <a:pt x="369" y="3132"/>
                      <a:pt x="739" y="3132"/>
                    </a:cubicBezTo>
                    <a:cubicBezTo>
                      <a:pt x="850" y="3132"/>
                      <a:pt x="962" y="3090"/>
                      <a:pt x="1055" y="2991"/>
                    </a:cubicBezTo>
                    <a:cubicBezTo>
                      <a:pt x="1682" y="2265"/>
                      <a:pt x="2308" y="1538"/>
                      <a:pt x="2935" y="811"/>
                    </a:cubicBezTo>
                    <a:cubicBezTo>
                      <a:pt x="3255" y="491"/>
                      <a:pt x="2924" y="0"/>
                      <a:pt x="25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5325475" y="3292088"/>
                <a:ext cx="13092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886" extrusionOk="0">
                    <a:moveTo>
                      <a:pt x="557" y="1"/>
                    </a:moveTo>
                    <a:cubicBezTo>
                      <a:pt x="195" y="1"/>
                      <a:pt x="0" y="585"/>
                      <a:pt x="322" y="847"/>
                    </a:cubicBezTo>
                    <a:cubicBezTo>
                      <a:pt x="1676" y="1899"/>
                      <a:pt x="3054" y="2827"/>
                      <a:pt x="4307" y="3779"/>
                    </a:cubicBezTo>
                    <a:cubicBezTo>
                      <a:pt x="4401" y="3854"/>
                      <a:pt x="4495" y="3886"/>
                      <a:pt x="4583" y="3886"/>
                    </a:cubicBezTo>
                    <a:cubicBezTo>
                      <a:pt x="4968" y="3886"/>
                      <a:pt x="5237" y="3274"/>
                      <a:pt x="4809" y="2927"/>
                    </a:cubicBezTo>
                    <a:cubicBezTo>
                      <a:pt x="3455" y="2000"/>
                      <a:pt x="2202" y="1047"/>
                      <a:pt x="849" y="120"/>
                    </a:cubicBezTo>
                    <a:cubicBezTo>
                      <a:pt x="745" y="36"/>
                      <a:pt x="646" y="1"/>
                      <a:pt x="5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5043675" y="2320938"/>
                <a:ext cx="107650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5295" extrusionOk="0">
                    <a:moveTo>
                      <a:pt x="3611" y="1"/>
                    </a:moveTo>
                    <a:cubicBezTo>
                      <a:pt x="3472" y="1"/>
                      <a:pt x="3337" y="65"/>
                      <a:pt x="3248" y="219"/>
                    </a:cubicBezTo>
                    <a:cubicBezTo>
                      <a:pt x="2196" y="1672"/>
                      <a:pt x="1268" y="3151"/>
                      <a:pt x="216" y="4605"/>
                    </a:cubicBezTo>
                    <a:cubicBezTo>
                      <a:pt x="1" y="4982"/>
                      <a:pt x="363" y="5294"/>
                      <a:pt x="697" y="5294"/>
                    </a:cubicBezTo>
                    <a:cubicBezTo>
                      <a:pt x="830" y="5294"/>
                      <a:pt x="957" y="5245"/>
                      <a:pt x="1043" y="5131"/>
                    </a:cubicBezTo>
                    <a:cubicBezTo>
                      <a:pt x="1995" y="3652"/>
                      <a:pt x="3048" y="2199"/>
                      <a:pt x="4076" y="745"/>
                    </a:cubicBezTo>
                    <a:cubicBezTo>
                      <a:pt x="4306" y="373"/>
                      <a:pt x="3947" y="1"/>
                      <a:pt x="3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" name="Google Shape;916;p40"/>
            <p:cNvSpPr/>
            <p:nvPr/>
          </p:nvSpPr>
          <p:spPr>
            <a:xfrm rot="9819297">
              <a:off x="5542651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 rot="980703" flipH="1">
              <a:off x="5588151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 rot="11780703" flipH="1">
              <a:off x="3293917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 rot="20619297">
              <a:off x="3248417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0A91674B-BD2B-4860-9E2D-97BE9A849B54}"/>
                  </a:ext>
                </a:extLst>
              </p:cNvPr>
              <p:cNvSpPr txBox="1"/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B0F0"/>
                    </a:solidFill>
                  </a:rPr>
                  <a:t>8.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hiện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loài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bé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nhỏ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Trái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chỉ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khoảng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5 cm.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thành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viên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lớn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đình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thế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nó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gấp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.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1674B-BD2B-4860-9E2D-97BE9A84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blipFill>
                <a:blip r:embed="rId4"/>
                <a:stretch>
                  <a:fillRect l="-709" t="-361" r="-780" b="-5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980F12-1004-4F64-946E-59160C849D8A}"/>
              </a:ext>
            </a:extLst>
          </p:cNvPr>
          <p:cNvSpPr txBox="1"/>
          <p:nvPr/>
        </p:nvSpPr>
        <p:spPr>
          <a:xfrm>
            <a:off x="3857623" y="1776194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DFB4611-6B05-4E37-A4D6-262536854F6D}"/>
              </a:ext>
            </a:extLst>
          </p:cNvPr>
          <p:cNvSpPr txBox="1"/>
          <p:nvPr/>
        </p:nvSpPr>
        <p:spPr>
          <a:xfrm>
            <a:off x="1685299" y="2237859"/>
            <a:ext cx="632223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Chiều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ruồi</a:t>
            </a:r>
            <a:r>
              <a:rPr lang="en-US" sz="2000" dirty="0">
                <a:solidFill>
                  <a:schemeClr val="bg1"/>
                </a:solidFill>
              </a:rPr>
              <a:t> “</a:t>
            </a:r>
            <a:r>
              <a:rPr lang="en-US" sz="2000" dirty="0" err="1">
                <a:solidFill>
                  <a:schemeClr val="bg1"/>
                </a:solidFill>
              </a:rPr>
              <a:t>khổng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lồ</a:t>
            </a:r>
            <a:r>
              <a:rPr lang="en-US" sz="2000" dirty="0">
                <a:solidFill>
                  <a:schemeClr val="bg1"/>
                </a:solidFill>
              </a:rPr>
              <a:t>” ở Nam </a:t>
            </a:r>
            <a:r>
              <a:rPr lang="en-US" sz="2000" dirty="0" err="1">
                <a:solidFill>
                  <a:schemeClr val="bg1"/>
                </a:solidFill>
              </a:rPr>
              <a:t>Mỹ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là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endParaRPr lang="vi-VN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997D629-5428-4056-9CEA-AD5A37A450B7}"/>
                  </a:ext>
                </a:extLst>
              </p:cNvPr>
              <p:cNvSpPr txBox="1"/>
              <p:nvPr/>
            </p:nvSpPr>
            <p:spPr>
              <a:xfrm>
                <a:off x="3409597" y="2830810"/>
                <a:ext cx="2586256" cy="592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5.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= 20,625 cm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D629-5428-4056-9CEA-AD5A37A45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97" y="2830810"/>
                <a:ext cx="2586256" cy="592919"/>
              </a:xfrm>
              <a:prstGeom prst="rect">
                <a:avLst/>
              </a:prstGeom>
              <a:blipFill>
                <a:blip r:embed="rId5"/>
                <a:stretch>
                  <a:fillRect l="-2353" b="-51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6A3315D-B899-4F4D-B4F3-A93FEE50471B}"/>
              </a:ext>
            </a:extLst>
          </p:cNvPr>
          <p:cNvCxnSpPr/>
          <p:nvPr/>
        </p:nvCxnSpPr>
        <p:spPr>
          <a:xfrm>
            <a:off x="705394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CB3474C-B164-42F7-A741-1A69D438A0F1}"/>
              </a:ext>
            </a:extLst>
          </p:cNvPr>
          <p:cNvCxnSpPr/>
          <p:nvPr/>
        </p:nvCxnSpPr>
        <p:spPr>
          <a:xfrm>
            <a:off x="7733211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769824A-1A9C-4F3E-A5ED-89B6E08A727F}"/>
              </a:ext>
            </a:extLst>
          </p:cNvPr>
          <p:cNvCxnSpPr>
            <a:cxnSpLocks/>
          </p:cNvCxnSpPr>
          <p:nvPr/>
        </p:nvCxnSpPr>
        <p:spPr>
          <a:xfrm>
            <a:off x="548639" y="930578"/>
            <a:ext cx="1658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62159EC5-D9D7-4A4A-BB3A-D9646B6EB063}"/>
              </a:ext>
            </a:extLst>
          </p:cNvPr>
          <p:cNvCxnSpPr>
            <a:cxnSpLocks/>
          </p:cNvCxnSpPr>
          <p:nvPr/>
        </p:nvCxnSpPr>
        <p:spPr>
          <a:xfrm>
            <a:off x="4474030" y="1400842"/>
            <a:ext cx="304364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729BD96-5803-45E4-9849-EA2B4E2202AD}"/>
              </a:ext>
            </a:extLst>
          </p:cNvPr>
          <p:cNvSpPr txBox="1"/>
          <p:nvPr/>
        </p:nvSpPr>
        <p:spPr>
          <a:xfrm>
            <a:off x="3993245" y="3385697"/>
            <a:ext cx="2586256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số</a:t>
            </a:r>
            <a:r>
              <a:rPr lang="en-US" sz="2000" dirty="0">
                <a:solidFill>
                  <a:schemeClr val="bg1"/>
                </a:solidFill>
              </a:rPr>
              <a:t>: 20,625 cm</a:t>
            </a:r>
            <a:endParaRPr lang="vi-V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  <p:bldP spid="19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755BB4-4056-4007-A0FE-85C70362C6CD}"/>
              </a:ext>
            </a:extLst>
          </p:cNvPr>
          <p:cNvSpPr txBox="1"/>
          <p:nvPr/>
        </p:nvSpPr>
        <p:spPr>
          <a:xfrm>
            <a:off x="1678501" y="893556"/>
            <a:ext cx="6165820" cy="8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Suy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nghĩ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thảo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luận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hoàn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phiếu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A</a:t>
            </a:r>
            <a:r>
              <a:rPr lang="en-US" sz="2000" baseline="-25000" dirty="0">
                <a:solidFill>
                  <a:schemeClr val="bg1"/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Thời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gian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: 5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phút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0ACBC93-0834-4B35-90B2-809093294E62}"/>
              </a:ext>
            </a:extLst>
          </p:cNvPr>
          <p:cNvSpPr/>
          <p:nvPr/>
        </p:nvSpPr>
        <p:spPr>
          <a:xfrm>
            <a:off x="2873827" y="143691"/>
            <a:ext cx="3174276" cy="523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HOẠT ĐỘNG CẶP ĐÔI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01616C1-052D-490E-AEA4-7890C71A6762}"/>
              </a:ext>
            </a:extLst>
          </p:cNvPr>
          <p:cNvSpPr/>
          <p:nvPr/>
        </p:nvSpPr>
        <p:spPr>
          <a:xfrm>
            <a:off x="2942408" y="10833"/>
            <a:ext cx="3037114" cy="79707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PHIẾU BÀI TẬP</a:t>
            </a:r>
            <a:endParaRPr lang="vi-V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6CB9DF7-1B84-4B43-A38F-CCA5F82D6646}"/>
                  </a:ext>
                </a:extLst>
              </p:cNvPr>
              <p:cNvSpPr txBox="1"/>
              <p:nvPr/>
            </p:nvSpPr>
            <p:spPr>
              <a:xfrm>
                <a:off x="0" y="1095547"/>
                <a:ext cx="9143999" cy="3766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 1: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tấm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bìa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hình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chữ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nhật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</a:t>
                </a:r>
                <a:r>
                  <a:rPr lang="en-US" sz="2000" baseline="30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còn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lại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đang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chứa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dung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tích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mở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mỗi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sau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bao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lâu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thì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….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CB9DF7-1B84-4B43-A38F-CCA5F82D6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5547"/>
                <a:ext cx="9143999" cy="3766096"/>
              </a:xfrm>
              <a:prstGeom prst="rect">
                <a:avLst/>
              </a:prstGeom>
              <a:blipFill>
                <a:blip r:embed="rId2"/>
                <a:stretch>
                  <a:fillRect l="-667" r="-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6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uiExpand="1" build="allAtOnce"/>
      <p:bldP spid="8" grpId="0" uiExpand="1" build="allAtOnce" animBg="1"/>
      <p:bldP spid="8" grpId="1" uiExpand="1" build="allAtOnce" animBg="1"/>
      <p:bldP spid="9" grpId="0" animBg="1"/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2109209" y="128364"/>
            <a:ext cx="4591867" cy="9579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/>
            </a:r>
            <a:br>
              <a:rPr lang="en" b="1" dirty="0"/>
            </a:br>
            <a:r>
              <a:rPr lang="en" b="1" dirty="0"/>
              <a:t>HƯỚNG DẪN VỀ NHÀ</a:t>
            </a:r>
            <a:endParaRPr b="1" dirty="0"/>
          </a:p>
        </p:txBody>
      </p:sp>
      <p:sp>
        <p:nvSpPr>
          <p:cNvPr id="1968" name="Google Shape;1968;p43"/>
          <p:cNvSpPr/>
          <p:nvPr/>
        </p:nvSpPr>
        <p:spPr>
          <a:xfrm>
            <a:off x="2910562" y="3061580"/>
            <a:ext cx="1737360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3"/>
          <p:cNvSpPr/>
          <p:nvPr/>
        </p:nvSpPr>
        <p:spPr>
          <a:xfrm flipV="1">
            <a:off x="5071421" y="3061579"/>
            <a:ext cx="1699533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3"/>
          <p:cNvSpPr/>
          <p:nvPr/>
        </p:nvSpPr>
        <p:spPr>
          <a:xfrm>
            <a:off x="7274279" y="3072369"/>
            <a:ext cx="703467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3"/>
          <p:cNvGrpSpPr/>
          <p:nvPr/>
        </p:nvGrpSpPr>
        <p:grpSpPr>
          <a:xfrm>
            <a:off x="2431571" y="2433107"/>
            <a:ext cx="478975" cy="861760"/>
            <a:chOff x="1559425" y="2681302"/>
            <a:chExt cx="478975" cy="861760"/>
          </a:xfrm>
        </p:grpSpPr>
        <p:sp>
          <p:nvSpPr>
            <p:cNvPr id="1978" name="Google Shape;1978;p43"/>
            <p:cNvSpPr/>
            <p:nvPr/>
          </p:nvSpPr>
          <p:spPr>
            <a:xfrm>
              <a:off x="1602148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43"/>
            <p:cNvGrpSpPr/>
            <p:nvPr/>
          </p:nvGrpSpPr>
          <p:grpSpPr>
            <a:xfrm>
              <a:off x="1559425" y="2681302"/>
              <a:ext cx="478975" cy="861760"/>
              <a:chOff x="1551338" y="3363340"/>
              <a:chExt cx="478975" cy="861760"/>
            </a:xfrm>
          </p:grpSpPr>
          <p:grpSp>
            <p:nvGrpSpPr>
              <p:cNvPr id="1980" name="Google Shape;1980;p43"/>
              <p:cNvGrpSpPr/>
              <p:nvPr/>
            </p:nvGrpSpPr>
            <p:grpSpPr>
              <a:xfrm rot="-5400000">
                <a:off x="1562913" y="3757700"/>
                <a:ext cx="455825" cy="478975"/>
                <a:chOff x="5410375" y="2331188"/>
                <a:chExt cx="455825" cy="478975"/>
              </a:xfrm>
            </p:grpSpPr>
            <p:sp>
              <p:nvSpPr>
                <p:cNvPr id="1981" name="Google Shape;1981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3" name="Google Shape;1983;p43"/>
              <p:cNvSpPr/>
              <p:nvPr/>
            </p:nvSpPr>
            <p:spPr>
              <a:xfrm rot="-5400000">
                <a:off x="1661383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4" name="Google Shape;1984;p43"/>
              <p:cNvGrpSpPr/>
              <p:nvPr/>
            </p:nvGrpSpPr>
            <p:grpSpPr>
              <a:xfrm rot="5400000" flipH="1">
                <a:off x="1703656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85" name="Google Shape;198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87" name="Google Shape;1987;p43"/>
          <p:cNvGrpSpPr/>
          <p:nvPr/>
        </p:nvGrpSpPr>
        <p:grpSpPr>
          <a:xfrm>
            <a:off x="4592453" y="2827566"/>
            <a:ext cx="478975" cy="861474"/>
            <a:chOff x="3408156" y="3087237"/>
            <a:chExt cx="478975" cy="861474"/>
          </a:xfrm>
        </p:grpSpPr>
        <p:sp>
          <p:nvSpPr>
            <p:cNvPr id="1988" name="Google Shape;1988;p43"/>
            <p:cNvSpPr/>
            <p:nvPr/>
          </p:nvSpPr>
          <p:spPr>
            <a:xfrm>
              <a:off x="3450886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9" name="Google Shape;1989;p43"/>
            <p:cNvGrpSpPr/>
            <p:nvPr/>
          </p:nvGrpSpPr>
          <p:grpSpPr>
            <a:xfrm>
              <a:off x="3408156" y="3087237"/>
              <a:ext cx="478975" cy="861474"/>
              <a:chOff x="3400068" y="3769275"/>
              <a:chExt cx="478975" cy="861474"/>
            </a:xfrm>
          </p:grpSpPr>
          <p:grpSp>
            <p:nvGrpSpPr>
              <p:cNvPr id="1990" name="Google Shape;1990;p43"/>
              <p:cNvGrpSpPr/>
              <p:nvPr/>
            </p:nvGrpSpPr>
            <p:grpSpPr>
              <a:xfrm rot="-5400000">
                <a:off x="3411643" y="3757700"/>
                <a:ext cx="455825" cy="478975"/>
                <a:chOff x="5410375" y="2542113"/>
                <a:chExt cx="455825" cy="478975"/>
              </a:xfrm>
            </p:grpSpPr>
            <p:sp>
              <p:nvSpPr>
                <p:cNvPr id="1991" name="Google Shape;1991;p43"/>
                <p:cNvSpPr/>
                <p:nvPr/>
              </p:nvSpPr>
              <p:spPr>
                <a:xfrm>
                  <a:off x="5487125" y="2920363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43"/>
                <p:cNvSpPr/>
                <p:nvPr/>
              </p:nvSpPr>
              <p:spPr>
                <a:xfrm>
                  <a:off x="5410375" y="2542113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93" name="Google Shape;1993;p43"/>
              <p:cNvSpPr/>
              <p:nvPr/>
            </p:nvSpPr>
            <p:spPr>
              <a:xfrm rot="16200000">
                <a:off x="3510115" y="4360530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994" name="Google Shape;1994;p43"/>
              <p:cNvGrpSpPr/>
              <p:nvPr/>
            </p:nvGrpSpPr>
            <p:grpSpPr>
              <a:xfrm rot="5400000" flipH="1">
                <a:off x="3552400" y="4493150"/>
                <a:ext cx="143994" cy="131203"/>
                <a:chOff x="1854193" y="2331159"/>
                <a:chExt cx="455821" cy="479000"/>
              </a:xfrm>
            </p:grpSpPr>
            <p:sp>
              <p:nvSpPr>
                <p:cNvPr id="1995" name="Google Shape;1995;p43"/>
                <p:cNvSpPr/>
                <p:nvPr/>
              </p:nvSpPr>
              <p:spPr>
                <a:xfrm>
                  <a:off x="1930913" y="2709436"/>
                  <a:ext cx="341127" cy="100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96" name="Google Shape;1996;p43"/>
                <p:cNvSpPr/>
                <p:nvPr/>
              </p:nvSpPr>
              <p:spPr>
                <a:xfrm>
                  <a:off x="1854193" y="2331159"/>
                  <a:ext cx="455821" cy="39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1997" name="Google Shape;1997;p43"/>
          <p:cNvGrpSpPr/>
          <p:nvPr/>
        </p:nvGrpSpPr>
        <p:grpSpPr>
          <a:xfrm>
            <a:off x="6795304" y="2446111"/>
            <a:ext cx="478975" cy="861760"/>
            <a:chOff x="5256875" y="2681302"/>
            <a:chExt cx="478975" cy="861760"/>
          </a:xfrm>
        </p:grpSpPr>
        <p:sp>
          <p:nvSpPr>
            <p:cNvPr id="1998" name="Google Shape;1998;p43"/>
            <p:cNvSpPr/>
            <p:nvPr/>
          </p:nvSpPr>
          <p:spPr>
            <a:xfrm>
              <a:off x="5299611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9" name="Google Shape;1999;p43"/>
            <p:cNvGrpSpPr/>
            <p:nvPr/>
          </p:nvGrpSpPr>
          <p:grpSpPr>
            <a:xfrm>
              <a:off x="5256875" y="2681302"/>
              <a:ext cx="478975" cy="861760"/>
              <a:chOff x="5248788" y="3363340"/>
              <a:chExt cx="478975" cy="861760"/>
            </a:xfrm>
          </p:grpSpPr>
          <p:grpSp>
            <p:nvGrpSpPr>
              <p:cNvPr id="2000" name="Google Shape;2000;p43"/>
              <p:cNvGrpSpPr/>
              <p:nvPr/>
            </p:nvGrpSpPr>
            <p:grpSpPr>
              <a:xfrm rot="-5400000">
                <a:off x="5260363" y="3757700"/>
                <a:ext cx="455825" cy="478975"/>
                <a:chOff x="5410375" y="2929425"/>
                <a:chExt cx="455825" cy="478975"/>
              </a:xfrm>
            </p:grpSpPr>
            <p:sp>
              <p:nvSpPr>
                <p:cNvPr id="2001" name="Google Shape;2001;p43"/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3"/>
                <p:cNvSpPr/>
                <p:nvPr/>
              </p:nvSpPr>
              <p:spPr>
                <a:xfrm>
                  <a:off x="5410375" y="2929425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3" name="Google Shape;2003;p43"/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04" name="Google Shape;2004;p43"/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2005" name="Google Shape;200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17" name="Google Shape;2017;p43"/>
          <p:cNvSpPr/>
          <p:nvPr/>
        </p:nvSpPr>
        <p:spPr>
          <a:xfrm rot="10800000" flipH="1">
            <a:off x="2109209" y="3061568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43"/>
          <p:cNvSpPr txBox="1"/>
          <p:nvPr/>
        </p:nvSpPr>
        <p:spPr>
          <a:xfrm>
            <a:off x="2494697" y="2929955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01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0" name="Google Shape;2020;p43"/>
          <p:cNvSpPr txBox="1"/>
          <p:nvPr/>
        </p:nvSpPr>
        <p:spPr>
          <a:xfrm>
            <a:off x="4670735" y="291847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02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1" name="Google Shape;2021;p43"/>
          <p:cNvSpPr txBox="1"/>
          <p:nvPr/>
        </p:nvSpPr>
        <p:spPr>
          <a:xfrm>
            <a:off x="6873555" y="294295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03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0B5F92-74F9-4C8A-BF70-3576C814EFE4}"/>
              </a:ext>
            </a:extLst>
          </p:cNvPr>
          <p:cNvSpPr txBox="1"/>
          <p:nvPr/>
        </p:nvSpPr>
        <p:spPr>
          <a:xfrm>
            <a:off x="1209330" y="1424930"/>
            <a:ext cx="315397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89CCEBB-B9E5-4338-A2C7-06A14ECD1450}"/>
              </a:ext>
            </a:extLst>
          </p:cNvPr>
          <p:cNvSpPr txBox="1"/>
          <p:nvPr/>
        </p:nvSpPr>
        <p:spPr>
          <a:xfrm>
            <a:off x="3152133" y="3664804"/>
            <a:ext cx="3198093" cy="190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400D6EB-2EC3-4EEB-A462-5D2174839E6C}"/>
              </a:ext>
            </a:extLst>
          </p:cNvPr>
          <p:cNvSpPr txBox="1"/>
          <p:nvPr/>
        </p:nvSpPr>
        <p:spPr>
          <a:xfrm>
            <a:off x="5414206" y="1294407"/>
            <a:ext cx="2836374" cy="170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Chuẩn bị bài mới “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" grpId="0"/>
      <p:bldP spid="1968" grpId="0" animBg="1"/>
      <p:bldP spid="1975" grpId="0" animBg="1"/>
      <p:bldP spid="1976" grpId="0" animBg="1"/>
      <p:bldP spid="2017" grpId="0" animBg="1"/>
      <p:bldP spid="2019" grpId="0"/>
      <p:bldP spid="2020" grpId="0"/>
      <p:bldP spid="2021" grpId="0"/>
      <p:bldP spid="2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1047849" y="1040844"/>
            <a:ext cx="6871907" cy="292397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0000"/>
                </a:solidFill>
              </a:rPr>
              <a:t>BÀI 4. </a:t>
            </a:r>
            <a:br>
              <a:rPr lang="en" sz="4000" b="1" dirty="0">
                <a:solidFill>
                  <a:srgbClr val="FF0000"/>
                </a:solidFill>
              </a:rPr>
            </a:br>
            <a:r>
              <a:rPr lang="en" sz="4000" b="1" dirty="0"/>
              <a:t>PHÉP NHÂN, PHÉP CHIA PHÂN SỐ</a:t>
            </a:r>
            <a:r>
              <a:rPr lang="en" sz="4000" dirty="0"/>
              <a:t/>
            </a:r>
            <a:br>
              <a:rPr lang="en" sz="4000" dirty="0"/>
            </a:br>
            <a:r>
              <a:rPr lang="en" sz="4000" dirty="0"/>
              <a:t>(3 tiết)</a:t>
            </a:r>
            <a:endParaRPr sz="4000" dirty="0"/>
          </a:p>
        </p:txBody>
      </p:sp>
      <p:grpSp>
        <p:nvGrpSpPr>
          <p:cNvPr id="392" name="Google Shape;392;p27"/>
          <p:cNvGrpSpPr/>
          <p:nvPr/>
        </p:nvGrpSpPr>
        <p:grpSpPr>
          <a:xfrm>
            <a:off x="7894969" y="0"/>
            <a:ext cx="901488" cy="946387"/>
            <a:chOff x="6548464" y="589964"/>
            <a:chExt cx="1102270" cy="1241171"/>
          </a:xfrm>
        </p:grpSpPr>
        <p:sp>
          <p:nvSpPr>
            <p:cNvPr id="393" name="Google Shape;393;p27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" name="Google Shape;394;p27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395" name="Google Shape;395;p27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8" name="Google Shape;428;p27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7"/>
          <p:cNvGrpSpPr/>
          <p:nvPr/>
        </p:nvGrpSpPr>
        <p:grpSpPr>
          <a:xfrm>
            <a:off x="1138950" y="3482175"/>
            <a:ext cx="841076" cy="618676"/>
            <a:chOff x="1138950" y="3482175"/>
            <a:chExt cx="841076" cy="618676"/>
          </a:xfrm>
        </p:grpSpPr>
        <p:sp>
          <p:nvSpPr>
            <p:cNvPr id="442" name="Google Shape;442;p27"/>
            <p:cNvSpPr/>
            <p:nvPr/>
          </p:nvSpPr>
          <p:spPr>
            <a:xfrm>
              <a:off x="1138950" y="3530630"/>
              <a:ext cx="91322" cy="167636"/>
            </a:xfrm>
            <a:custGeom>
              <a:avLst/>
              <a:gdLst/>
              <a:ahLst/>
              <a:cxnLst/>
              <a:rect l="l" t="t" r="r" b="b"/>
              <a:pathLst>
                <a:path w="1210" h="2221" extrusionOk="0">
                  <a:moveTo>
                    <a:pt x="554" y="1"/>
                  </a:moveTo>
                  <a:cubicBezTo>
                    <a:pt x="468" y="18"/>
                    <a:pt x="395" y="63"/>
                    <a:pt x="333" y="132"/>
                  </a:cubicBezTo>
                  <a:cubicBezTo>
                    <a:pt x="250" y="222"/>
                    <a:pt x="215" y="309"/>
                    <a:pt x="204" y="433"/>
                  </a:cubicBezTo>
                  <a:cubicBezTo>
                    <a:pt x="177" y="729"/>
                    <a:pt x="253" y="867"/>
                    <a:pt x="578" y="1144"/>
                  </a:cubicBezTo>
                  <a:cubicBezTo>
                    <a:pt x="818" y="1352"/>
                    <a:pt x="925" y="1473"/>
                    <a:pt x="984" y="1615"/>
                  </a:cubicBezTo>
                  <a:cubicBezTo>
                    <a:pt x="1056" y="1789"/>
                    <a:pt x="1011" y="1914"/>
                    <a:pt x="845" y="2000"/>
                  </a:cubicBezTo>
                  <a:cubicBezTo>
                    <a:pt x="774" y="2039"/>
                    <a:pt x="698" y="2058"/>
                    <a:pt x="623" y="2058"/>
                  </a:cubicBezTo>
                  <a:cubicBezTo>
                    <a:pt x="494" y="2058"/>
                    <a:pt x="367" y="2002"/>
                    <a:pt x="271" y="1899"/>
                  </a:cubicBezTo>
                  <a:cubicBezTo>
                    <a:pt x="201" y="1820"/>
                    <a:pt x="162" y="1733"/>
                    <a:pt x="138" y="1612"/>
                  </a:cubicBezTo>
                  <a:cubicBezTo>
                    <a:pt x="128" y="1519"/>
                    <a:pt x="104" y="1473"/>
                    <a:pt x="73" y="1463"/>
                  </a:cubicBezTo>
                  <a:cubicBezTo>
                    <a:pt x="69" y="1462"/>
                    <a:pt x="65" y="1462"/>
                    <a:pt x="62" y="1462"/>
                  </a:cubicBezTo>
                  <a:cubicBezTo>
                    <a:pt x="21" y="1462"/>
                    <a:pt x="0" y="1521"/>
                    <a:pt x="0" y="1636"/>
                  </a:cubicBezTo>
                  <a:cubicBezTo>
                    <a:pt x="0" y="1924"/>
                    <a:pt x="167" y="2135"/>
                    <a:pt x="454" y="2205"/>
                  </a:cubicBezTo>
                  <a:cubicBezTo>
                    <a:pt x="494" y="2215"/>
                    <a:pt x="550" y="2221"/>
                    <a:pt x="608" y="2221"/>
                  </a:cubicBezTo>
                  <a:cubicBezTo>
                    <a:pt x="679" y="2221"/>
                    <a:pt x="752" y="2213"/>
                    <a:pt x="804" y="2197"/>
                  </a:cubicBezTo>
                  <a:cubicBezTo>
                    <a:pt x="1008" y="2142"/>
                    <a:pt x="1136" y="2017"/>
                    <a:pt x="1185" y="1830"/>
                  </a:cubicBezTo>
                  <a:cubicBezTo>
                    <a:pt x="1209" y="1722"/>
                    <a:pt x="1195" y="1608"/>
                    <a:pt x="1130" y="1473"/>
                  </a:cubicBezTo>
                  <a:cubicBezTo>
                    <a:pt x="1081" y="1376"/>
                    <a:pt x="922" y="1196"/>
                    <a:pt x="738" y="1047"/>
                  </a:cubicBezTo>
                  <a:cubicBezTo>
                    <a:pt x="402" y="770"/>
                    <a:pt x="312" y="590"/>
                    <a:pt x="405" y="361"/>
                  </a:cubicBezTo>
                  <a:cubicBezTo>
                    <a:pt x="433" y="285"/>
                    <a:pt x="506" y="205"/>
                    <a:pt x="562" y="181"/>
                  </a:cubicBezTo>
                  <a:cubicBezTo>
                    <a:pt x="587" y="168"/>
                    <a:pt x="619" y="162"/>
                    <a:pt x="651" y="162"/>
                  </a:cubicBezTo>
                  <a:cubicBezTo>
                    <a:pt x="692" y="162"/>
                    <a:pt x="735" y="172"/>
                    <a:pt x="770" y="191"/>
                  </a:cubicBezTo>
                  <a:cubicBezTo>
                    <a:pt x="842" y="225"/>
                    <a:pt x="911" y="295"/>
                    <a:pt x="922" y="340"/>
                  </a:cubicBezTo>
                  <a:cubicBezTo>
                    <a:pt x="931" y="383"/>
                    <a:pt x="964" y="424"/>
                    <a:pt x="998" y="424"/>
                  </a:cubicBezTo>
                  <a:cubicBezTo>
                    <a:pt x="999" y="424"/>
                    <a:pt x="1000" y="424"/>
                    <a:pt x="1002" y="423"/>
                  </a:cubicBezTo>
                  <a:cubicBezTo>
                    <a:pt x="1081" y="409"/>
                    <a:pt x="1053" y="230"/>
                    <a:pt x="952" y="129"/>
                  </a:cubicBezTo>
                  <a:cubicBezTo>
                    <a:pt x="873" y="56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1249292" y="3530630"/>
              <a:ext cx="103322" cy="165900"/>
            </a:xfrm>
            <a:custGeom>
              <a:avLst/>
              <a:gdLst/>
              <a:ahLst/>
              <a:cxnLst/>
              <a:rect l="l" t="t" r="r" b="b"/>
              <a:pathLst>
                <a:path w="1369" h="2198" extrusionOk="0">
                  <a:moveTo>
                    <a:pt x="846" y="1"/>
                  </a:moveTo>
                  <a:cubicBezTo>
                    <a:pt x="149" y="1"/>
                    <a:pt x="14" y="8"/>
                    <a:pt x="10" y="80"/>
                  </a:cubicBezTo>
                  <a:cubicBezTo>
                    <a:pt x="0" y="150"/>
                    <a:pt x="63" y="167"/>
                    <a:pt x="319" y="174"/>
                  </a:cubicBezTo>
                  <a:lnTo>
                    <a:pt x="558" y="184"/>
                  </a:lnTo>
                  <a:lnTo>
                    <a:pt x="568" y="569"/>
                  </a:lnTo>
                  <a:cubicBezTo>
                    <a:pt x="571" y="783"/>
                    <a:pt x="582" y="1040"/>
                    <a:pt x="589" y="1151"/>
                  </a:cubicBezTo>
                  <a:cubicBezTo>
                    <a:pt x="592" y="1262"/>
                    <a:pt x="592" y="1529"/>
                    <a:pt x="592" y="1743"/>
                  </a:cubicBezTo>
                  <a:lnTo>
                    <a:pt x="592" y="2159"/>
                  </a:lnTo>
                  <a:cubicBezTo>
                    <a:pt x="592" y="2166"/>
                    <a:pt x="603" y="2180"/>
                    <a:pt x="617" y="2187"/>
                  </a:cubicBezTo>
                  <a:cubicBezTo>
                    <a:pt x="633" y="2194"/>
                    <a:pt x="650" y="2198"/>
                    <a:pt x="668" y="2198"/>
                  </a:cubicBezTo>
                  <a:cubicBezTo>
                    <a:pt x="692" y="2198"/>
                    <a:pt x="716" y="2191"/>
                    <a:pt x="728" y="2176"/>
                  </a:cubicBezTo>
                  <a:cubicBezTo>
                    <a:pt x="745" y="2156"/>
                    <a:pt x="745" y="2131"/>
                    <a:pt x="745" y="1733"/>
                  </a:cubicBezTo>
                  <a:cubicBezTo>
                    <a:pt x="745" y="1504"/>
                    <a:pt x="745" y="1065"/>
                    <a:pt x="738" y="759"/>
                  </a:cubicBezTo>
                  <a:cubicBezTo>
                    <a:pt x="731" y="409"/>
                    <a:pt x="734" y="198"/>
                    <a:pt x="742" y="198"/>
                  </a:cubicBezTo>
                  <a:cubicBezTo>
                    <a:pt x="745" y="195"/>
                    <a:pt x="870" y="188"/>
                    <a:pt x="1019" y="184"/>
                  </a:cubicBezTo>
                  <a:cubicBezTo>
                    <a:pt x="1317" y="174"/>
                    <a:pt x="1351" y="167"/>
                    <a:pt x="1351" y="84"/>
                  </a:cubicBezTo>
                  <a:cubicBezTo>
                    <a:pt x="1351" y="1"/>
                    <a:pt x="136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1371635" y="3527158"/>
              <a:ext cx="81435" cy="169145"/>
            </a:xfrm>
            <a:custGeom>
              <a:avLst/>
              <a:gdLst/>
              <a:ahLst/>
              <a:cxnLst/>
              <a:rect l="l" t="t" r="r" b="b"/>
              <a:pathLst>
                <a:path w="1079" h="2241" extrusionOk="0">
                  <a:moveTo>
                    <a:pt x="1032" y="0"/>
                  </a:moveTo>
                  <a:cubicBezTo>
                    <a:pt x="1029" y="0"/>
                    <a:pt x="1026" y="1"/>
                    <a:pt x="1023" y="1"/>
                  </a:cubicBezTo>
                  <a:cubicBezTo>
                    <a:pt x="1002" y="1"/>
                    <a:pt x="978" y="9"/>
                    <a:pt x="967" y="22"/>
                  </a:cubicBezTo>
                  <a:cubicBezTo>
                    <a:pt x="940" y="47"/>
                    <a:pt x="933" y="133"/>
                    <a:pt x="933" y="375"/>
                  </a:cubicBezTo>
                  <a:cubicBezTo>
                    <a:pt x="933" y="903"/>
                    <a:pt x="884" y="1682"/>
                    <a:pt x="850" y="1827"/>
                  </a:cubicBezTo>
                  <a:cubicBezTo>
                    <a:pt x="829" y="1910"/>
                    <a:pt x="773" y="1987"/>
                    <a:pt x="708" y="2025"/>
                  </a:cubicBezTo>
                  <a:cubicBezTo>
                    <a:pt x="669" y="2043"/>
                    <a:pt x="649" y="2046"/>
                    <a:pt x="545" y="2046"/>
                  </a:cubicBezTo>
                  <a:cubicBezTo>
                    <a:pt x="458" y="2046"/>
                    <a:pt x="420" y="2043"/>
                    <a:pt x="382" y="2032"/>
                  </a:cubicBezTo>
                  <a:cubicBezTo>
                    <a:pt x="323" y="2001"/>
                    <a:pt x="260" y="1928"/>
                    <a:pt x="233" y="1848"/>
                  </a:cubicBezTo>
                  <a:cubicBezTo>
                    <a:pt x="194" y="1720"/>
                    <a:pt x="160" y="1159"/>
                    <a:pt x="146" y="428"/>
                  </a:cubicBezTo>
                  <a:cubicBezTo>
                    <a:pt x="143" y="247"/>
                    <a:pt x="140" y="84"/>
                    <a:pt x="135" y="60"/>
                  </a:cubicBezTo>
                  <a:cubicBezTo>
                    <a:pt x="126" y="19"/>
                    <a:pt x="99" y="1"/>
                    <a:pt x="59" y="1"/>
                  </a:cubicBezTo>
                  <a:cubicBezTo>
                    <a:pt x="56" y="1"/>
                    <a:pt x="53" y="1"/>
                    <a:pt x="49" y="1"/>
                  </a:cubicBezTo>
                  <a:cubicBezTo>
                    <a:pt x="15" y="5"/>
                    <a:pt x="15" y="9"/>
                    <a:pt x="7" y="50"/>
                  </a:cubicBezTo>
                  <a:cubicBezTo>
                    <a:pt x="1" y="130"/>
                    <a:pt x="1" y="1069"/>
                    <a:pt x="7" y="1363"/>
                  </a:cubicBezTo>
                  <a:cubicBezTo>
                    <a:pt x="25" y="1797"/>
                    <a:pt x="49" y="1952"/>
                    <a:pt x="119" y="2046"/>
                  </a:cubicBezTo>
                  <a:cubicBezTo>
                    <a:pt x="181" y="2133"/>
                    <a:pt x="288" y="2202"/>
                    <a:pt x="426" y="2233"/>
                  </a:cubicBezTo>
                  <a:cubicBezTo>
                    <a:pt x="457" y="2238"/>
                    <a:pt x="496" y="2241"/>
                    <a:pt x="537" y="2241"/>
                  </a:cubicBezTo>
                  <a:cubicBezTo>
                    <a:pt x="604" y="2241"/>
                    <a:pt x="676" y="2234"/>
                    <a:pt x="725" y="2219"/>
                  </a:cubicBezTo>
                  <a:cubicBezTo>
                    <a:pt x="805" y="2195"/>
                    <a:pt x="877" y="2142"/>
                    <a:pt x="936" y="2084"/>
                  </a:cubicBezTo>
                  <a:cubicBezTo>
                    <a:pt x="1034" y="1963"/>
                    <a:pt x="1058" y="1797"/>
                    <a:pt x="1071" y="1072"/>
                  </a:cubicBezTo>
                  <a:cubicBezTo>
                    <a:pt x="1078" y="660"/>
                    <a:pt x="1075" y="50"/>
                    <a:pt x="1064" y="19"/>
                  </a:cubicBezTo>
                  <a:cubicBezTo>
                    <a:pt x="1061" y="8"/>
                    <a:pt x="1049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1489299" y="3534781"/>
              <a:ext cx="89058" cy="164692"/>
            </a:xfrm>
            <a:custGeom>
              <a:avLst/>
              <a:gdLst/>
              <a:ahLst/>
              <a:cxnLst/>
              <a:rect l="l" t="t" r="r" b="b"/>
              <a:pathLst>
                <a:path w="1180" h="2182" extrusionOk="0">
                  <a:moveTo>
                    <a:pt x="171" y="261"/>
                  </a:moveTo>
                  <a:lnTo>
                    <a:pt x="202" y="279"/>
                  </a:lnTo>
                  <a:cubicBezTo>
                    <a:pt x="330" y="351"/>
                    <a:pt x="618" y="718"/>
                    <a:pt x="780" y="978"/>
                  </a:cubicBezTo>
                  <a:cubicBezTo>
                    <a:pt x="853" y="1093"/>
                    <a:pt x="933" y="1276"/>
                    <a:pt x="951" y="1360"/>
                  </a:cubicBezTo>
                  <a:cubicBezTo>
                    <a:pt x="957" y="1394"/>
                    <a:pt x="961" y="1453"/>
                    <a:pt x="954" y="1505"/>
                  </a:cubicBezTo>
                  <a:cubicBezTo>
                    <a:pt x="951" y="1612"/>
                    <a:pt x="922" y="1702"/>
                    <a:pt x="850" y="1785"/>
                  </a:cubicBezTo>
                  <a:cubicBezTo>
                    <a:pt x="753" y="1907"/>
                    <a:pt x="628" y="1969"/>
                    <a:pt x="410" y="2007"/>
                  </a:cubicBezTo>
                  <a:cubicBezTo>
                    <a:pt x="330" y="2021"/>
                    <a:pt x="254" y="2035"/>
                    <a:pt x="240" y="2038"/>
                  </a:cubicBezTo>
                  <a:cubicBezTo>
                    <a:pt x="236" y="2039"/>
                    <a:pt x="233" y="2039"/>
                    <a:pt x="229" y="2039"/>
                  </a:cubicBezTo>
                  <a:cubicBezTo>
                    <a:pt x="218" y="2039"/>
                    <a:pt x="208" y="2036"/>
                    <a:pt x="205" y="2028"/>
                  </a:cubicBezTo>
                  <a:cubicBezTo>
                    <a:pt x="195" y="2021"/>
                    <a:pt x="195" y="1928"/>
                    <a:pt x="195" y="1758"/>
                  </a:cubicBezTo>
                  <a:cubicBezTo>
                    <a:pt x="195" y="1609"/>
                    <a:pt x="188" y="1373"/>
                    <a:pt x="185" y="1227"/>
                  </a:cubicBezTo>
                  <a:cubicBezTo>
                    <a:pt x="181" y="1079"/>
                    <a:pt x="171" y="802"/>
                    <a:pt x="171" y="607"/>
                  </a:cubicBezTo>
                  <a:lnTo>
                    <a:pt x="171" y="261"/>
                  </a:lnTo>
                  <a:close/>
                  <a:moveTo>
                    <a:pt x="87" y="1"/>
                  </a:moveTo>
                  <a:cubicBezTo>
                    <a:pt x="49" y="4"/>
                    <a:pt x="18" y="25"/>
                    <a:pt x="4" y="60"/>
                  </a:cubicBezTo>
                  <a:cubicBezTo>
                    <a:pt x="1" y="98"/>
                    <a:pt x="8" y="1813"/>
                    <a:pt x="11" y="1993"/>
                  </a:cubicBezTo>
                  <a:cubicBezTo>
                    <a:pt x="15" y="2115"/>
                    <a:pt x="39" y="2142"/>
                    <a:pt x="132" y="2170"/>
                  </a:cubicBezTo>
                  <a:cubicBezTo>
                    <a:pt x="158" y="2178"/>
                    <a:pt x="204" y="2182"/>
                    <a:pt x="267" y="2182"/>
                  </a:cubicBezTo>
                  <a:cubicBezTo>
                    <a:pt x="289" y="2182"/>
                    <a:pt x="312" y="2181"/>
                    <a:pt x="337" y="2180"/>
                  </a:cubicBezTo>
                  <a:cubicBezTo>
                    <a:pt x="465" y="2177"/>
                    <a:pt x="503" y="2170"/>
                    <a:pt x="583" y="2145"/>
                  </a:cubicBezTo>
                  <a:cubicBezTo>
                    <a:pt x="940" y="2035"/>
                    <a:pt x="1179" y="1747"/>
                    <a:pt x="1148" y="1446"/>
                  </a:cubicBezTo>
                  <a:cubicBezTo>
                    <a:pt x="1127" y="1238"/>
                    <a:pt x="985" y="895"/>
                    <a:pt x="801" y="649"/>
                  </a:cubicBezTo>
                  <a:cubicBezTo>
                    <a:pt x="666" y="469"/>
                    <a:pt x="289" y="87"/>
                    <a:pt x="177" y="29"/>
                  </a:cubicBezTo>
                  <a:cubicBezTo>
                    <a:pt x="150" y="12"/>
                    <a:pt x="119" y="4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1594962" y="3528064"/>
              <a:ext cx="111246" cy="168843"/>
            </a:xfrm>
            <a:custGeom>
              <a:avLst/>
              <a:gdLst/>
              <a:ahLst/>
              <a:cxnLst/>
              <a:rect l="l" t="t" r="r" b="b"/>
              <a:pathLst>
                <a:path w="1474" h="2237" extrusionOk="0">
                  <a:moveTo>
                    <a:pt x="98" y="0"/>
                  </a:moveTo>
                  <a:cubicBezTo>
                    <a:pt x="87" y="0"/>
                    <a:pt x="74" y="10"/>
                    <a:pt x="53" y="24"/>
                  </a:cubicBezTo>
                  <a:cubicBezTo>
                    <a:pt x="0" y="77"/>
                    <a:pt x="21" y="128"/>
                    <a:pt x="139" y="280"/>
                  </a:cubicBezTo>
                  <a:cubicBezTo>
                    <a:pt x="267" y="437"/>
                    <a:pt x="486" y="779"/>
                    <a:pt x="573" y="956"/>
                  </a:cubicBezTo>
                  <a:cubicBezTo>
                    <a:pt x="597" y="998"/>
                    <a:pt x="621" y="1067"/>
                    <a:pt x="627" y="1102"/>
                  </a:cubicBezTo>
                  <a:cubicBezTo>
                    <a:pt x="632" y="1143"/>
                    <a:pt x="635" y="1348"/>
                    <a:pt x="635" y="1577"/>
                  </a:cubicBezTo>
                  <a:cubicBezTo>
                    <a:pt x="635" y="1948"/>
                    <a:pt x="645" y="2200"/>
                    <a:pt x="662" y="2221"/>
                  </a:cubicBezTo>
                  <a:cubicBezTo>
                    <a:pt x="668" y="2232"/>
                    <a:pt x="679" y="2236"/>
                    <a:pt x="693" y="2236"/>
                  </a:cubicBezTo>
                  <a:cubicBezTo>
                    <a:pt x="732" y="2236"/>
                    <a:pt x="792" y="2196"/>
                    <a:pt x="808" y="2155"/>
                  </a:cubicBezTo>
                  <a:cubicBezTo>
                    <a:pt x="811" y="2138"/>
                    <a:pt x="822" y="1933"/>
                    <a:pt x="822" y="1698"/>
                  </a:cubicBezTo>
                  <a:cubicBezTo>
                    <a:pt x="825" y="1158"/>
                    <a:pt x="835" y="1060"/>
                    <a:pt x="884" y="970"/>
                  </a:cubicBezTo>
                  <a:cubicBezTo>
                    <a:pt x="968" y="800"/>
                    <a:pt x="1193" y="457"/>
                    <a:pt x="1331" y="291"/>
                  </a:cubicBezTo>
                  <a:cubicBezTo>
                    <a:pt x="1456" y="135"/>
                    <a:pt x="1473" y="87"/>
                    <a:pt x="1425" y="24"/>
                  </a:cubicBezTo>
                  <a:cubicBezTo>
                    <a:pt x="1411" y="8"/>
                    <a:pt x="1396" y="1"/>
                    <a:pt x="1379" y="1"/>
                  </a:cubicBezTo>
                  <a:cubicBezTo>
                    <a:pt x="1359" y="1"/>
                    <a:pt x="1337" y="12"/>
                    <a:pt x="1310" y="35"/>
                  </a:cubicBezTo>
                  <a:cubicBezTo>
                    <a:pt x="1262" y="80"/>
                    <a:pt x="1144" y="232"/>
                    <a:pt x="1043" y="381"/>
                  </a:cubicBezTo>
                  <a:cubicBezTo>
                    <a:pt x="867" y="644"/>
                    <a:pt x="770" y="787"/>
                    <a:pt x="752" y="807"/>
                  </a:cubicBezTo>
                  <a:cubicBezTo>
                    <a:pt x="741" y="817"/>
                    <a:pt x="736" y="821"/>
                    <a:pt x="731" y="821"/>
                  </a:cubicBezTo>
                  <a:cubicBezTo>
                    <a:pt x="726" y="821"/>
                    <a:pt x="720" y="817"/>
                    <a:pt x="711" y="811"/>
                  </a:cubicBezTo>
                  <a:cubicBezTo>
                    <a:pt x="697" y="797"/>
                    <a:pt x="676" y="763"/>
                    <a:pt x="659" y="738"/>
                  </a:cubicBezTo>
                  <a:cubicBezTo>
                    <a:pt x="635" y="693"/>
                    <a:pt x="448" y="409"/>
                    <a:pt x="354" y="267"/>
                  </a:cubicBezTo>
                  <a:cubicBezTo>
                    <a:pt x="288" y="166"/>
                    <a:pt x="181" y="38"/>
                    <a:pt x="149" y="24"/>
                  </a:cubicBezTo>
                  <a:cubicBezTo>
                    <a:pt x="128" y="10"/>
                    <a:pt x="112" y="3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1140535" y="3780680"/>
              <a:ext cx="123398" cy="232320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372" y="0"/>
                  </a:moveTo>
                  <a:cubicBezTo>
                    <a:pt x="1365" y="0"/>
                    <a:pt x="1355" y="3"/>
                    <a:pt x="1337" y="10"/>
                  </a:cubicBezTo>
                  <a:cubicBezTo>
                    <a:pt x="1254" y="45"/>
                    <a:pt x="1264" y="38"/>
                    <a:pt x="1268" y="683"/>
                  </a:cubicBezTo>
                  <a:lnTo>
                    <a:pt x="1272" y="1268"/>
                  </a:lnTo>
                  <a:lnTo>
                    <a:pt x="1123" y="1278"/>
                  </a:lnTo>
                  <a:cubicBezTo>
                    <a:pt x="1040" y="1282"/>
                    <a:pt x="821" y="1286"/>
                    <a:pt x="630" y="1286"/>
                  </a:cubicBezTo>
                  <a:lnTo>
                    <a:pt x="284" y="1286"/>
                  </a:lnTo>
                  <a:lnTo>
                    <a:pt x="280" y="1199"/>
                  </a:lnTo>
                  <a:cubicBezTo>
                    <a:pt x="274" y="1143"/>
                    <a:pt x="270" y="1008"/>
                    <a:pt x="270" y="883"/>
                  </a:cubicBezTo>
                  <a:cubicBezTo>
                    <a:pt x="270" y="766"/>
                    <a:pt x="266" y="541"/>
                    <a:pt x="260" y="388"/>
                  </a:cubicBezTo>
                  <a:cubicBezTo>
                    <a:pt x="253" y="101"/>
                    <a:pt x="229" y="38"/>
                    <a:pt x="180" y="18"/>
                  </a:cubicBezTo>
                  <a:cubicBezTo>
                    <a:pt x="168" y="14"/>
                    <a:pt x="156" y="12"/>
                    <a:pt x="144" y="12"/>
                  </a:cubicBezTo>
                  <a:cubicBezTo>
                    <a:pt x="105" y="12"/>
                    <a:pt x="68" y="33"/>
                    <a:pt x="55" y="62"/>
                  </a:cubicBezTo>
                  <a:cubicBezTo>
                    <a:pt x="0" y="184"/>
                    <a:pt x="0" y="769"/>
                    <a:pt x="13" y="1257"/>
                  </a:cubicBezTo>
                  <a:cubicBezTo>
                    <a:pt x="17" y="1438"/>
                    <a:pt x="38" y="1829"/>
                    <a:pt x="45" y="2124"/>
                  </a:cubicBezTo>
                  <a:cubicBezTo>
                    <a:pt x="69" y="2827"/>
                    <a:pt x="72" y="2997"/>
                    <a:pt x="100" y="3039"/>
                  </a:cubicBezTo>
                  <a:cubicBezTo>
                    <a:pt x="120" y="3056"/>
                    <a:pt x="146" y="3064"/>
                    <a:pt x="175" y="3064"/>
                  </a:cubicBezTo>
                  <a:cubicBezTo>
                    <a:pt x="191" y="3064"/>
                    <a:pt x="208" y="3061"/>
                    <a:pt x="225" y="3056"/>
                  </a:cubicBezTo>
                  <a:cubicBezTo>
                    <a:pt x="229" y="3056"/>
                    <a:pt x="229" y="3056"/>
                    <a:pt x="232" y="3053"/>
                  </a:cubicBezTo>
                  <a:cubicBezTo>
                    <a:pt x="266" y="3042"/>
                    <a:pt x="294" y="3018"/>
                    <a:pt x="308" y="2990"/>
                  </a:cubicBezTo>
                  <a:cubicBezTo>
                    <a:pt x="312" y="2970"/>
                    <a:pt x="312" y="2855"/>
                    <a:pt x="308" y="2658"/>
                  </a:cubicBezTo>
                  <a:cubicBezTo>
                    <a:pt x="287" y="1913"/>
                    <a:pt x="274" y="1511"/>
                    <a:pt x="287" y="1507"/>
                  </a:cubicBezTo>
                  <a:cubicBezTo>
                    <a:pt x="296" y="1501"/>
                    <a:pt x="483" y="1498"/>
                    <a:pt x="694" y="1498"/>
                  </a:cubicBezTo>
                  <a:cubicBezTo>
                    <a:pt x="970" y="1498"/>
                    <a:pt x="1286" y="1503"/>
                    <a:pt x="1292" y="1511"/>
                  </a:cubicBezTo>
                  <a:cubicBezTo>
                    <a:pt x="1299" y="1514"/>
                    <a:pt x="1310" y="1839"/>
                    <a:pt x="1310" y="2224"/>
                  </a:cubicBezTo>
                  <a:cubicBezTo>
                    <a:pt x="1310" y="2955"/>
                    <a:pt x="1326" y="3018"/>
                    <a:pt x="1382" y="3056"/>
                  </a:cubicBezTo>
                  <a:cubicBezTo>
                    <a:pt x="1401" y="3072"/>
                    <a:pt x="1427" y="3078"/>
                    <a:pt x="1450" y="3078"/>
                  </a:cubicBezTo>
                  <a:cubicBezTo>
                    <a:pt x="1457" y="3078"/>
                    <a:pt x="1463" y="3078"/>
                    <a:pt x="1469" y="3077"/>
                  </a:cubicBezTo>
                  <a:cubicBezTo>
                    <a:pt x="1472" y="3077"/>
                    <a:pt x="1472" y="3077"/>
                    <a:pt x="1472" y="3070"/>
                  </a:cubicBezTo>
                  <a:cubicBezTo>
                    <a:pt x="1510" y="3063"/>
                    <a:pt x="1542" y="3039"/>
                    <a:pt x="1563" y="2997"/>
                  </a:cubicBezTo>
                  <a:cubicBezTo>
                    <a:pt x="1583" y="2938"/>
                    <a:pt x="1587" y="2738"/>
                    <a:pt x="1566" y="2349"/>
                  </a:cubicBezTo>
                  <a:cubicBezTo>
                    <a:pt x="1555" y="2186"/>
                    <a:pt x="1534" y="1930"/>
                    <a:pt x="1528" y="1781"/>
                  </a:cubicBezTo>
                  <a:lnTo>
                    <a:pt x="1524" y="1497"/>
                  </a:lnTo>
                  <a:lnTo>
                    <a:pt x="1566" y="1473"/>
                  </a:lnTo>
                  <a:cubicBezTo>
                    <a:pt x="1635" y="1438"/>
                    <a:pt x="1628" y="1351"/>
                    <a:pt x="1563" y="1289"/>
                  </a:cubicBezTo>
                  <a:lnTo>
                    <a:pt x="1524" y="1257"/>
                  </a:lnTo>
                  <a:lnTo>
                    <a:pt x="1510" y="984"/>
                  </a:lnTo>
                  <a:cubicBezTo>
                    <a:pt x="1483" y="440"/>
                    <a:pt x="1472" y="160"/>
                    <a:pt x="1459" y="101"/>
                  </a:cubicBezTo>
                  <a:cubicBezTo>
                    <a:pt x="1441" y="38"/>
                    <a:pt x="1410" y="0"/>
                    <a:pt x="1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1295558" y="3789209"/>
              <a:ext cx="142568" cy="229225"/>
            </a:xfrm>
            <a:custGeom>
              <a:avLst/>
              <a:gdLst/>
              <a:ahLst/>
              <a:cxnLst/>
              <a:rect l="l" t="t" r="r" b="b"/>
              <a:pathLst>
                <a:path w="1889" h="3037" extrusionOk="0">
                  <a:moveTo>
                    <a:pt x="1023" y="625"/>
                  </a:moveTo>
                  <a:cubicBezTo>
                    <a:pt x="1026" y="625"/>
                    <a:pt x="1033" y="625"/>
                    <a:pt x="1036" y="632"/>
                  </a:cubicBezTo>
                  <a:cubicBezTo>
                    <a:pt x="1047" y="645"/>
                    <a:pt x="1054" y="670"/>
                    <a:pt x="1054" y="677"/>
                  </a:cubicBezTo>
                  <a:cubicBezTo>
                    <a:pt x="1054" y="691"/>
                    <a:pt x="1241" y="1370"/>
                    <a:pt x="1276" y="1456"/>
                  </a:cubicBezTo>
                  <a:cubicBezTo>
                    <a:pt x="1279" y="1474"/>
                    <a:pt x="1241" y="1474"/>
                    <a:pt x="1119" y="1474"/>
                  </a:cubicBezTo>
                  <a:cubicBezTo>
                    <a:pt x="832" y="1474"/>
                    <a:pt x="763" y="1446"/>
                    <a:pt x="763" y="1370"/>
                  </a:cubicBezTo>
                  <a:cubicBezTo>
                    <a:pt x="763" y="1304"/>
                    <a:pt x="881" y="912"/>
                    <a:pt x="956" y="743"/>
                  </a:cubicBezTo>
                  <a:cubicBezTo>
                    <a:pt x="998" y="653"/>
                    <a:pt x="1009" y="625"/>
                    <a:pt x="1023" y="625"/>
                  </a:cubicBezTo>
                  <a:close/>
                  <a:moveTo>
                    <a:pt x="1047" y="1"/>
                  </a:moveTo>
                  <a:cubicBezTo>
                    <a:pt x="1009" y="1"/>
                    <a:pt x="967" y="18"/>
                    <a:pt x="956" y="43"/>
                  </a:cubicBezTo>
                  <a:cubicBezTo>
                    <a:pt x="953" y="50"/>
                    <a:pt x="926" y="140"/>
                    <a:pt x="898" y="230"/>
                  </a:cubicBezTo>
                  <a:cubicBezTo>
                    <a:pt x="870" y="320"/>
                    <a:pt x="790" y="562"/>
                    <a:pt x="721" y="767"/>
                  </a:cubicBezTo>
                  <a:lnTo>
                    <a:pt x="478" y="1460"/>
                  </a:lnTo>
                  <a:cubicBezTo>
                    <a:pt x="413" y="1643"/>
                    <a:pt x="305" y="1945"/>
                    <a:pt x="225" y="2129"/>
                  </a:cubicBezTo>
                  <a:cubicBezTo>
                    <a:pt x="35" y="2583"/>
                    <a:pt x="8" y="2700"/>
                    <a:pt x="8" y="2863"/>
                  </a:cubicBezTo>
                  <a:cubicBezTo>
                    <a:pt x="0" y="2950"/>
                    <a:pt x="11" y="2995"/>
                    <a:pt x="25" y="3009"/>
                  </a:cubicBezTo>
                  <a:cubicBezTo>
                    <a:pt x="38" y="3028"/>
                    <a:pt x="51" y="3037"/>
                    <a:pt x="66" y="3037"/>
                  </a:cubicBezTo>
                  <a:cubicBezTo>
                    <a:pt x="107" y="3037"/>
                    <a:pt x="156" y="2964"/>
                    <a:pt x="215" y="2836"/>
                  </a:cubicBezTo>
                  <a:cubicBezTo>
                    <a:pt x="243" y="2777"/>
                    <a:pt x="312" y="2579"/>
                    <a:pt x="385" y="2406"/>
                  </a:cubicBezTo>
                  <a:cubicBezTo>
                    <a:pt x="457" y="2230"/>
                    <a:pt x="541" y="2008"/>
                    <a:pt x="579" y="1907"/>
                  </a:cubicBezTo>
                  <a:cubicBezTo>
                    <a:pt x="646" y="1715"/>
                    <a:pt x="672" y="1674"/>
                    <a:pt x="725" y="1674"/>
                  </a:cubicBezTo>
                  <a:cubicBezTo>
                    <a:pt x="729" y="1674"/>
                    <a:pt x="734" y="1674"/>
                    <a:pt x="738" y="1675"/>
                  </a:cubicBezTo>
                  <a:cubicBezTo>
                    <a:pt x="763" y="1682"/>
                    <a:pt x="905" y="1702"/>
                    <a:pt x="1050" y="1723"/>
                  </a:cubicBezTo>
                  <a:cubicBezTo>
                    <a:pt x="1199" y="1741"/>
                    <a:pt x="1327" y="1758"/>
                    <a:pt x="1335" y="1765"/>
                  </a:cubicBezTo>
                  <a:cubicBezTo>
                    <a:pt x="1341" y="1772"/>
                    <a:pt x="1484" y="2288"/>
                    <a:pt x="1577" y="2635"/>
                  </a:cubicBezTo>
                  <a:cubicBezTo>
                    <a:pt x="1650" y="2908"/>
                    <a:pt x="1681" y="2981"/>
                    <a:pt x="1726" y="3012"/>
                  </a:cubicBezTo>
                  <a:cubicBezTo>
                    <a:pt x="1743" y="3024"/>
                    <a:pt x="1753" y="3030"/>
                    <a:pt x="1761" y="3030"/>
                  </a:cubicBezTo>
                  <a:cubicBezTo>
                    <a:pt x="1770" y="3030"/>
                    <a:pt x="1778" y="3024"/>
                    <a:pt x="1792" y="3012"/>
                  </a:cubicBezTo>
                  <a:cubicBezTo>
                    <a:pt x="1809" y="2999"/>
                    <a:pt x="1837" y="2967"/>
                    <a:pt x="1850" y="2936"/>
                  </a:cubicBezTo>
                  <a:cubicBezTo>
                    <a:pt x="1889" y="2853"/>
                    <a:pt x="1854" y="2687"/>
                    <a:pt x="1712" y="2184"/>
                  </a:cubicBezTo>
                  <a:cubicBezTo>
                    <a:pt x="1612" y="1827"/>
                    <a:pt x="1594" y="1699"/>
                    <a:pt x="1608" y="1627"/>
                  </a:cubicBezTo>
                  <a:cubicBezTo>
                    <a:pt x="1622" y="1553"/>
                    <a:pt x="1612" y="1523"/>
                    <a:pt x="1563" y="1484"/>
                  </a:cubicBezTo>
                  <a:cubicBezTo>
                    <a:pt x="1511" y="1456"/>
                    <a:pt x="1480" y="1394"/>
                    <a:pt x="1425" y="1173"/>
                  </a:cubicBezTo>
                  <a:cubicBezTo>
                    <a:pt x="1404" y="1082"/>
                    <a:pt x="1335" y="843"/>
                    <a:pt x="1276" y="656"/>
                  </a:cubicBezTo>
                  <a:cubicBezTo>
                    <a:pt x="1213" y="469"/>
                    <a:pt x="1168" y="268"/>
                    <a:pt x="1161" y="202"/>
                  </a:cubicBezTo>
                  <a:cubicBezTo>
                    <a:pt x="1140" y="74"/>
                    <a:pt x="1123" y="29"/>
                    <a:pt x="1074" y="5"/>
                  </a:cubicBezTo>
                  <a:cubicBezTo>
                    <a:pt x="1064" y="5"/>
                    <a:pt x="1054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1474128" y="3780907"/>
              <a:ext cx="124605" cy="232848"/>
            </a:xfrm>
            <a:custGeom>
              <a:avLst/>
              <a:gdLst/>
              <a:ahLst/>
              <a:cxnLst/>
              <a:rect l="l" t="t" r="r" b="b"/>
              <a:pathLst>
                <a:path w="1651" h="3085" extrusionOk="0">
                  <a:moveTo>
                    <a:pt x="642" y="236"/>
                  </a:moveTo>
                  <a:cubicBezTo>
                    <a:pt x="867" y="240"/>
                    <a:pt x="1092" y="344"/>
                    <a:pt x="1168" y="496"/>
                  </a:cubicBezTo>
                  <a:cubicBezTo>
                    <a:pt x="1203" y="555"/>
                    <a:pt x="1203" y="572"/>
                    <a:pt x="1196" y="666"/>
                  </a:cubicBezTo>
                  <a:cubicBezTo>
                    <a:pt x="1176" y="981"/>
                    <a:pt x="923" y="1224"/>
                    <a:pt x="520" y="1313"/>
                  </a:cubicBezTo>
                  <a:cubicBezTo>
                    <a:pt x="455" y="1328"/>
                    <a:pt x="398" y="1335"/>
                    <a:pt x="356" y="1335"/>
                  </a:cubicBezTo>
                  <a:cubicBezTo>
                    <a:pt x="327" y="1335"/>
                    <a:pt x="305" y="1331"/>
                    <a:pt x="292" y="1324"/>
                  </a:cubicBezTo>
                  <a:cubicBezTo>
                    <a:pt x="240" y="1293"/>
                    <a:pt x="237" y="1199"/>
                    <a:pt x="237" y="752"/>
                  </a:cubicBezTo>
                  <a:cubicBezTo>
                    <a:pt x="237" y="510"/>
                    <a:pt x="240" y="316"/>
                    <a:pt x="240" y="312"/>
                  </a:cubicBezTo>
                  <a:cubicBezTo>
                    <a:pt x="258" y="298"/>
                    <a:pt x="479" y="250"/>
                    <a:pt x="569" y="240"/>
                  </a:cubicBezTo>
                  <a:cubicBezTo>
                    <a:pt x="594" y="240"/>
                    <a:pt x="621" y="236"/>
                    <a:pt x="642" y="236"/>
                  </a:cubicBezTo>
                  <a:close/>
                  <a:moveTo>
                    <a:pt x="628" y="0"/>
                  </a:moveTo>
                  <a:cubicBezTo>
                    <a:pt x="569" y="0"/>
                    <a:pt x="122" y="98"/>
                    <a:pt x="95" y="122"/>
                  </a:cubicBezTo>
                  <a:cubicBezTo>
                    <a:pt x="11" y="167"/>
                    <a:pt x="1" y="323"/>
                    <a:pt x="29" y="1452"/>
                  </a:cubicBezTo>
                  <a:cubicBezTo>
                    <a:pt x="67" y="3009"/>
                    <a:pt x="67" y="3068"/>
                    <a:pt x="157" y="3068"/>
                  </a:cubicBezTo>
                  <a:cubicBezTo>
                    <a:pt x="164" y="3068"/>
                    <a:pt x="172" y="3067"/>
                    <a:pt x="181" y="3067"/>
                  </a:cubicBezTo>
                  <a:cubicBezTo>
                    <a:pt x="237" y="3067"/>
                    <a:pt x="278" y="3036"/>
                    <a:pt x="292" y="2973"/>
                  </a:cubicBezTo>
                  <a:cubicBezTo>
                    <a:pt x="306" y="2908"/>
                    <a:pt x="312" y="1792"/>
                    <a:pt x="295" y="1691"/>
                  </a:cubicBezTo>
                  <a:lnTo>
                    <a:pt x="292" y="1619"/>
                  </a:lnTo>
                  <a:lnTo>
                    <a:pt x="496" y="1577"/>
                  </a:lnTo>
                  <a:lnTo>
                    <a:pt x="698" y="1529"/>
                  </a:lnTo>
                  <a:lnTo>
                    <a:pt x="722" y="1563"/>
                  </a:lnTo>
                  <a:cubicBezTo>
                    <a:pt x="736" y="1580"/>
                    <a:pt x="777" y="1681"/>
                    <a:pt x="811" y="1785"/>
                  </a:cubicBezTo>
                  <a:cubicBezTo>
                    <a:pt x="985" y="2260"/>
                    <a:pt x="1283" y="2859"/>
                    <a:pt x="1438" y="3032"/>
                  </a:cubicBezTo>
                  <a:cubicBezTo>
                    <a:pt x="1471" y="3067"/>
                    <a:pt x="1501" y="3085"/>
                    <a:pt x="1529" y="3085"/>
                  </a:cubicBezTo>
                  <a:cubicBezTo>
                    <a:pt x="1549" y="3085"/>
                    <a:pt x="1568" y="3077"/>
                    <a:pt x="1588" y="3060"/>
                  </a:cubicBezTo>
                  <a:cubicBezTo>
                    <a:pt x="1650" y="3005"/>
                    <a:pt x="1650" y="2952"/>
                    <a:pt x="1588" y="2818"/>
                  </a:cubicBezTo>
                  <a:cubicBezTo>
                    <a:pt x="1563" y="2751"/>
                    <a:pt x="1491" y="2610"/>
                    <a:pt x="1435" y="2506"/>
                  </a:cubicBezTo>
                  <a:cubicBezTo>
                    <a:pt x="1196" y="2069"/>
                    <a:pt x="999" y="1608"/>
                    <a:pt x="999" y="1483"/>
                  </a:cubicBezTo>
                  <a:cubicBezTo>
                    <a:pt x="999" y="1411"/>
                    <a:pt x="999" y="1411"/>
                    <a:pt x="1137" y="1254"/>
                  </a:cubicBezTo>
                  <a:cubicBezTo>
                    <a:pt x="1369" y="1005"/>
                    <a:pt x="1467" y="808"/>
                    <a:pt x="1449" y="642"/>
                  </a:cubicBezTo>
                  <a:cubicBezTo>
                    <a:pt x="1432" y="482"/>
                    <a:pt x="1345" y="330"/>
                    <a:pt x="1206" y="229"/>
                  </a:cubicBezTo>
                  <a:cubicBezTo>
                    <a:pt x="1068" y="122"/>
                    <a:pt x="767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1632623" y="3789587"/>
              <a:ext cx="121964" cy="226206"/>
            </a:xfrm>
            <a:custGeom>
              <a:avLst/>
              <a:gdLst/>
              <a:ahLst/>
              <a:cxnLst/>
              <a:rect l="l" t="t" r="r" b="b"/>
              <a:pathLst>
                <a:path w="1616" h="2997" extrusionOk="0">
                  <a:moveTo>
                    <a:pt x="232" y="357"/>
                  </a:moveTo>
                  <a:lnTo>
                    <a:pt x="274" y="381"/>
                  </a:lnTo>
                  <a:cubicBezTo>
                    <a:pt x="451" y="482"/>
                    <a:pt x="846" y="984"/>
                    <a:pt x="1071" y="1341"/>
                  </a:cubicBezTo>
                  <a:cubicBezTo>
                    <a:pt x="1172" y="1504"/>
                    <a:pt x="1283" y="1753"/>
                    <a:pt x="1303" y="1867"/>
                  </a:cubicBezTo>
                  <a:cubicBezTo>
                    <a:pt x="1313" y="1913"/>
                    <a:pt x="1318" y="1996"/>
                    <a:pt x="1307" y="2068"/>
                  </a:cubicBezTo>
                  <a:cubicBezTo>
                    <a:pt x="1303" y="2217"/>
                    <a:pt x="1262" y="2338"/>
                    <a:pt x="1168" y="2453"/>
                  </a:cubicBezTo>
                  <a:cubicBezTo>
                    <a:pt x="1030" y="2620"/>
                    <a:pt x="860" y="2706"/>
                    <a:pt x="558" y="2758"/>
                  </a:cubicBezTo>
                  <a:cubicBezTo>
                    <a:pt x="451" y="2775"/>
                    <a:pt x="347" y="2796"/>
                    <a:pt x="323" y="2802"/>
                  </a:cubicBezTo>
                  <a:cubicBezTo>
                    <a:pt x="319" y="2804"/>
                    <a:pt x="314" y="2804"/>
                    <a:pt x="310" y="2804"/>
                  </a:cubicBezTo>
                  <a:cubicBezTo>
                    <a:pt x="296" y="2804"/>
                    <a:pt x="283" y="2799"/>
                    <a:pt x="278" y="2789"/>
                  </a:cubicBezTo>
                  <a:cubicBezTo>
                    <a:pt x="264" y="2778"/>
                    <a:pt x="264" y="2647"/>
                    <a:pt x="264" y="2415"/>
                  </a:cubicBezTo>
                  <a:cubicBezTo>
                    <a:pt x="264" y="2210"/>
                    <a:pt x="257" y="1888"/>
                    <a:pt x="250" y="1684"/>
                  </a:cubicBezTo>
                  <a:cubicBezTo>
                    <a:pt x="246" y="1483"/>
                    <a:pt x="232" y="1098"/>
                    <a:pt x="232" y="835"/>
                  </a:cubicBezTo>
                  <a:lnTo>
                    <a:pt x="232" y="357"/>
                  </a:lnTo>
                  <a:close/>
                  <a:moveTo>
                    <a:pt x="118" y="0"/>
                  </a:moveTo>
                  <a:cubicBezTo>
                    <a:pt x="63" y="7"/>
                    <a:pt x="21" y="34"/>
                    <a:pt x="4" y="83"/>
                  </a:cubicBezTo>
                  <a:cubicBezTo>
                    <a:pt x="0" y="135"/>
                    <a:pt x="8" y="2491"/>
                    <a:pt x="14" y="2737"/>
                  </a:cubicBezTo>
                  <a:cubicBezTo>
                    <a:pt x="18" y="2906"/>
                    <a:pt x="49" y="2945"/>
                    <a:pt x="177" y="2980"/>
                  </a:cubicBezTo>
                  <a:cubicBezTo>
                    <a:pt x="215" y="2990"/>
                    <a:pt x="274" y="2996"/>
                    <a:pt x="359" y="2996"/>
                  </a:cubicBezTo>
                  <a:cubicBezTo>
                    <a:pt x="390" y="2996"/>
                    <a:pt x="424" y="2996"/>
                    <a:pt x="461" y="2994"/>
                  </a:cubicBezTo>
                  <a:cubicBezTo>
                    <a:pt x="635" y="2990"/>
                    <a:pt x="690" y="2980"/>
                    <a:pt x="798" y="2948"/>
                  </a:cubicBezTo>
                  <a:cubicBezTo>
                    <a:pt x="1289" y="2796"/>
                    <a:pt x="1615" y="2401"/>
                    <a:pt x="1574" y="1988"/>
                  </a:cubicBezTo>
                  <a:cubicBezTo>
                    <a:pt x="1546" y="1697"/>
                    <a:pt x="1348" y="1227"/>
                    <a:pt x="1099" y="894"/>
                  </a:cubicBezTo>
                  <a:cubicBezTo>
                    <a:pt x="912" y="648"/>
                    <a:pt x="392" y="121"/>
                    <a:pt x="243" y="38"/>
                  </a:cubicBezTo>
                  <a:cubicBezTo>
                    <a:pt x="202" y="13"/>
                    <a:pt x="160" y="7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833458" y="3482175"/>
              <a:ext cx="146568" cy="513021"/>
            </a:xfrm>
            <a:custGeom>
              <a:avLst/>
              <a:gdLst/>
              <a:ahLst/>
              <a:cxnLst/>
              <a:rect l="l" t="t" r="r" b="b"/>
              <a:pathLst>
                <a:path w="1942" h="6797" extrusionOk="0">
                  <a:moveTo>
                    <a:pt x="1490" y="228"/>
                  </a:moveTo>
                  <a:cubicBezTo>
                    <a:pt x="1766" y="228"/>
                    <a:pt x="1720" y="1059"/>
                    <a:pt x="1684" y="1318"/>
                  </a:cubicBezTo>
                  <a:cubicBezTo>
                    <a:pt x="1612" y="1855"/>
                    <a:pt x="1383" y="2343"/>
                    <a:pt x="1238" y="2860"/>
                  </a:cubicBezTo>
                  <a:cubicBezTo>
                    <a:pt x="1095" y="3355"/>
                    <a:pt x="1019" y="3865"/>
                    <a:pt x="943" y="4374"/>
                  </a:cubicBezTo>
                  <a:cubicBezTo>
                    <a:pt x="867" y="4880"/>
                    <a:pt x="790" y="5393"/>
                    <a:pt x="627" y="5882"/>
                  </a:cubicBezTo>
                  <a:cubicBezTo>
                    <a:pt x="586" y="6010"/>
                    <a:pt x="528" y="6298"/>
                    <a:pt x="419" y="6401"/>
                  </a:cubicBezTo>
                  <a:cubicBezTo>
                    <a:pt x="364" y="6458"/>
                    <a:pt x="319" y="6482"/>
                    <a:pt x="283" y="6482"/>
                  </a:cubicBezTo>
                  <a:cubicBezTo>
                    <a:pt x="201" y="6482"/>
                    <a:pt x="169" y="6353"/>
                    <a:pt x="187" y="6180"/>
                  </a:cubicBezTo>
                  <a:lnTo>
                    <a:pt x="187" y="6180"/>
                  </a:lnTo>
                  <a:cubicBezTo>
                    <a:pt x="187" y="6178"/>
                    <a:pt x="187" y="6175"/>
                    <a:pt x="187" y="6173"/>
                  </a:cubicBezTo>
                  <a:lnTo>
                    <a:pt x="187" y="6173"/>
                  </a:lnTo>
                  <a:cubicBezTo>
                    <a:pt x="187" y="6173"/>
                    <a:pt x="187" y="6173"/>
                    <a:pt x="187" y="6173"/>
                  </a:cubicBezTo>
                  <a:cubicBezTo>
                    <a:pt x="188" y="6169"/>
                    <a:pt x="188" y="6166"/>
                    <a:pt x="188" y="6163"/>
                  </a:cubicBezTo>
                  <a:lnTo>
                    <a:pt x="188" y="6163"/>
                  </a:lnTo>
                  <a:cubicBezTo>
                    <a:pt x="279" y="5060"/>
                    <a:pt x="393" y="3958"/>
                    <a:pt x="582" y="2871"/>
                  </a:cubicBezTo>
                  <a:cubicBezTo>
                    <a:pt x="676" y="2323"/>
                    <a:pt x="787" y="1776"/>
                    <a:pt x="929" y="1238"/>
                  </a:cubicBezTo>
                  <a:cubicBezTo>
                    <a:pt x="981" y="1038"/>
                    <a:pt x="1061" y="584"/>
                    <a:pt x="1185" y="442"/>
                  </a:cubicBezTo>
                  <a:cubicBezTo>
                    <a:pt x="1315" y="290"/>
                    <a:pt x="1414" y="228"/>
                    <a:pt x="1490" y="228"/>
                  </a:cubicBezTo>
                  <a:close/>
                  <a:moveTo>
                    <a:pt x="1435" y="0"/>
                  </a:moveTo>
                  <a:cubicBezTo>
                    <a:pt x="925" y="0"/>
                    <a:pt x="691" y="1507"/>
                    <a:pt x="635" y="1766"/>
                  </a:cubicBezTo>
                  <a:cubicBezTo>
                    <a:pt x="309" y="3213"/>
                    <a:pt x="143" y="4693"/>
                    <a:pt x="24" y="6173"/>
                  </a:cubicBezTo>
                  <a:cubicBezTo>
                    <a:pt x="0" y="6377"/>
                    <a:pt x="63" y="6713"/>
                    <a:pt x="285" y="6792"/>
                  </a:cubicBezTo>
                  <a:cubicBezTo>
                    <a:pt x="291" y="6795"/>
                    <a:pt x="298" y="6796"/>
                    <a:pt x="305" y="6796"/>
                  </a:cubicBezTo>
                  <a:cubicBezTo>
                    <a:pt x="327" y="6796"/>
                    <a:pt x="349" y="6785"/>
                    <a:pt x="365" y="6772"/>
                  </a:cubicBezTo>
                  <a:cubicBezTo>
                    <a:pt x="611" y="6554"/>
                    <a:pt x="728" y="6117"/>
                    <a:pt x="822" y="5812"/>
                  </a:cubicBezTo>
                  <a:cubicBezTo>
                    <a:pt x="1040" y="5092"/>
                    <a:pt x="1092" y="4336"/>
                    <a:pt x="1234" y="3598"/>
                  </a:cubicBezTo>
                  <a:cubicBezTo>
                    <a:pt x="1380" y="2832"/>
                    <a:pt x="1743" y="2122"/>
                    <a:pt x="1854" y="1353"/>
                  </a:cubicBezTo>
                  <a:cubicBezTo>
                    <a:pt x="1895" y="1069"/>
                    <a:pt x="1941" y="272"/>
                    <a:pt x="1622" y="64"/>
                  </a:cubicBezTo>
                  <a:cubicBezTo>
                    <a:pt x="1556" y="20"/>
                    <a:pt x="1494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85F2FDB-DDBF-4D1C-8BAC-D4280760B85C}"/>
              </a:ext>
            </a:extLst>
          </p:cNvPr>
          <p:cNvGrpSpPr/>
          <p:nvPr/>
        </p:nvGrpSpPr>
        <p:grpSpPr>
          <a:xfrm>
            <a:off x="914400" y="587830"/>
            <a:ext cx="7660615" cy="4203576"/>
            <a:chOff x="4207249" y="551458"/>
            <a:chExt cx="4224075" cy="4057067"/>
          </a:xfrm>
        </p:grpSpPr>
        <p:sp>
          <p:nvSpPr>
            <p:cNvPr id="2253" name="Google Shape;2253;p51"/>
            <p:cNvSpPr/>
            <p:nvPr/>
          </p:nvSpPr>
          <p:spPr>
            <a:xfrm>
              <a:off x="4313461" y="761985"/>
              <a:ext cx="95989" cy="361268"/>
            </a:xfrm>
            <a:custGeom>
              <a:avLst/>
              <a:gdLst/>
              <a:ahLst/>
              <a:cxnLst/>
              <a:rect l="l" t="t" r="r" b="b"/>
              <a:pathLst>
                <a:path w="1164" h="4381" extrusionOk="0">
                  <a:moveTo>
                    <a:pt x="1048" y="1"/>
                  </a:moveTo>
                  <a:cubicBezTo>
                    <a:pt x="1020" y="1"/>
                    <a:pt x="994" y="13"/>
                    <a:pt x="978" y="42"/>
                  </a:cubicBezTo>
                  <a:cubicBezTo>
                    <a:pt x="290" y="1333"/>
                    <a:pt x="1" y="2883"/>
                    <a:pt x="232" y="4324"/>
                  </a:cubicBezTo>
                  <a:cubicBezTo>
                    <a:pt x="238" y="4363"/>
                    <a:pt x="269" y="4380"/>
                    <a:pt x="300" y="4380"/>
                  </a:cubicBezTo>
                  <a:cubicBezTo>
                    <a:pt x="339" y="4380"/>
                    <a:pt x="379" y="4354"/>
                    <a:pt x="379" y="4307"/>
                  </a:cubicBezTo>
                  <a:cubicBezTo>
                    <a:pt x="375" y="2822"/>
                    <a:pt x="593" y="1503"/>
                    <a:pt x="1139" y="117"/>
                  </a:cubicBezTo>
                  <a:cubicBezTo>
                    <a:pt x="1164" y="53"/>
                    <a:pt x="1104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1"/>
            <p:cNvSpPr/>
            <p:nvPr/>
          </p:nvSpPr>
          <p:spPr>
            <a:xfrm>
              <a:off x="6203837" y="3725766"/>
              <a:ext cx="130954" cy="112314"/>
            </a:xfrm>
            <a:custGeom>
              <a:avLst/>
              <a:gdLst/>
              <a:ahLst/>
              <a:cxnLst/>
              <a:rect l="l" t="t" r="r" b="b"/>
              <a:pathLst>
                <a:path w="1588" h="1362" extrusionOk="0">
                  <a:moveTo>
                    <a:pt x="668" y="0"/>
                  </a:moveTo>
                  <a:cubicBezTo>
                    <a:pt x="455" y="0"/>
                    <a:pt x="248" y="121"/>
                    <a:pt x="130" y="310"/>
                  </a:cubicBezTo>
                  <a:cubicBezTo>
                    <a:pt x="123" y="321"/>
                    <a:pt x="119" y="331"/>
                    <a:pt x="113" y="341"/>
                  </a:cubicBezTo>
                  <a:cubicBezTo>
                    <a:pt x="62" y="403"/>
                    <a:pt x="28" y="481"/>
                    <a:pt x="14" y="573"/>
                  </a:cubicBezTo>
                  <a:cubicBezTo>
                    <a:pt x="10" y="601"/>
                    <a:pt x="14" y="631"/>
                    <a:pt x="14" y="662"/>
                  </a:cubicBezTo>
                  <a:cubicBezTo>
                    <a:pt x="1" y="839"/>
                    <a:pt x="48" y="1019"/>
                    <a:pt x="174" y="1156"/>
                  </a:cubicBezTo>
                  <a:cubicBezTo>
                    <a:pt x="308" y="1296"/>
                    <a:pt x="493" y="1362"/>
                    <a:pt x="680" y="1362"/>
                  </a:cubicBezTo>
                  <a:cubicBezTo>
                    <a:pt x="816" y="1362"/>
                    <a:pt x="953" y="1327"/>
                    <a:pt x="1073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8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1"/>
            <p:cNvSpPr/>
            <p:nvPr/>
          </p:nvSpPr>
          <p:spPr>
            <a:xfrm>
              <a:off x="6499632" y="3725766"/>
              <a:ext cx="131037" cy="112314"/>
            </a:xfrm>
            <a:custGeom>
              <a:avLst/>
              <a:gdLst/>
              <a:ahLst/>
              <a:cxnLst/>
              <a:rect l="l" t="t" r="r" b="b"/>
              <a:pathLst>
                <a:path w="1589" h="1362" extrusionOk="0">
                  <a:moveTo>
                    <a:pt x="669" y="0"/>
                  </a:moveTo>
                  <a:cubicBezTo>
                    <a:pt x="455" y="0"/>
                    <a:pt x="248" y="121"/>
                    <a:pt x="126" y="310"/>
                  </a:cubicBezTo>
                  <a:cubicBezTo>
                    <a:pt x="123" y="321"/>
                    <a:pt x="117" y="331"/>
                    <a:pt x="113" y="341"/>
                  </a:cubicBezTo>
                  <a:cubicBezTo>
                    <a:pt x="62" y="403"/>
                    <a:pt x="24" y="481"/>
                    <a:pt x="14" y="573"/>
                  </a:cubicBezTo>
                  <a:cubicBezTo>
                    <a:pt x="11" y="601"/>
                    <a:pt x="14" y="631"/>
                    <a:pt x="14" y="662"/>
                  </a:cubicBezTo>
                  <a:cubicBezTo>
                    <a:pt x="0" y="839"/>
                    <a:pt x="48" y="1019"/>
                    <a:pt x="175" y="1156"/>
                  </a:cubicBezTo>
                  <a:cubicBezTo>
                    <a:pt x="309" y="1296"/>
                    <a:pt x="493" y="1362"/>
                    <a:pt x="680" y="1362"/>
                  </a:cubicBezTo>
                  <a:cubicBezTo>
                    <a:pt x="815" y="1362"/>
                    <a:pt x="951" y="1327"/>
                    <a:pt x="1070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5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1"/>
            <p:cNvSpPr/>
            <p:nvPr/>
          </p:nvSpPr>
          <p:spPr>
            <a:xfrm>
              <a:off x="5858566" y="3718262"/>
              <a:ext cx="130954" cy="112479"/>
            </a:xfrm>
            <a:custGeom>
              <a:avLst/>
              <a:gdLst/>
              <a:ahLst/>
              <a:cxnLst/>
              <a:rect l="l" t="t" r="r" b="b"/>
              <a:pathLst>
                <a:path w="1588" h="1364" extrusionOk="0">
                  <a:moveTo>
                    <a:pt x="670" y="1"/>
                  </a:moveTo>
                  <a:cubicBezTo>
                    <a:pt x="457" y="1"/>
                    <a:pt x="248" y="123"/>
                    <a:pt x="130" y="313"/>
                  </a:cubicBezTo>
                  <a:cubicBezTo>
                    <a:pt x="123" y="320"/>
                    <a:pt x="120" y="334"/>
                    <a:pt x="113" y="340"/>
                  </a:cubicBezTo>
                  <a:cubicBezTo>
                    <a:pt x="62" y="405"/>
                    <a:pt x="28" y="483"/>
                    <a:pt x="18" y="572"/>
                  </a:cubicBezTo>
                  <a:cubicBezTo>
                    <a:pt x="14" y="603"/>
                    <a:pt x="14" y="634"/>
                    <a:pt x="14" y="661"/>
                  </a:cubicBezTo>
                  <a:cubicBezTo>
                    <a:pt x="1" y="838"/>
                    <a:pt x="48" y="1022"/>
                    <a:pt x="177" y="1154"/>
                  </a:cubicBezTo>
                  <a:cubicBezTo>
                    <a:pt x="310" y="1297"/>
                    <a:pt x="495" y="1364"/>
                    <a:pt x="683" y="1364"/>
                  </a:cubicBezTo>
                  <a:cubicBezTo>
                    <a:pt x="817" y="1364"/>
                    <a:pt x="954" y="1329"/>
                    <a:pt x="1073" y="1264"/>
                  </a:cubicBezTo>
                  <a:cubicBezTo>
                    <a:pt x="1411" y="1076"/>
                    <a:pt x="1588" y="585"/>
                    <a:pt x="1315" y="269"/>
                  </a:cubicBezTo>
                  <a:cubicBezTo>
                    <a:pt x="1230" y="167"/>
                    <a:pt x="1111" y="115"/>
                    <a:pt x="992" y="105"/>
                  </a:cubicBezTo>
                  <a:cubicBezTo>
                    <a:pt x="978" y="95"/>
                    <a:pt x="961" y="82"/>
                    <a:pt x="944" y="74"/>
                  </a:cubicBezTo>
                  <a:cubicBezTo>
                    <a:pt x="857" y="24"/>
                    <a:pt x="763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1"/>
            <p:cNvSpPr/>
            <p:nvPr/>
          </p:nvSpPr>
          <p:spPr>
            <a:xfrm>
              <a:off x="6275333" y="4168919"/>
              <a:ext cx="172434" cy="220092"/>
            </a:xfrm>
            <a:custGeom>
              <a:avLst/>
              <a:gdLst/>
              <a:ahLst/>
              <a:cxnLst/>
              <a:rect l="l" t="t" r="r" b="b"/>
              <a:pathLst>
                <a:path w="2091" h="2669" extrusionOk="0">
                  <a:moveTo>
                    <a:pt x="1985" y="0"/>
                  </a:moveTo>
                  <a:cubicBezTo>
                    <a:pt x="1963" y="0"/>
                    <a:pt x="1940" y="9"/>
                    <a:pt x="1923" y="30"/>
                  </a:cubicBezTo>
                  <a:cubicBezTo>
                    <a:pt x="1300" y="820"/>
                    <a:pt x="496" y="1607"/>
                    <a:pt x="39" y="2507"/>
                  </a:cubicBezTo>
                  <a:cubicBezTo>
                    <a:pt x="1" y="2584"/>
                    <a:pt x="61" y="2669"/>
                    <a:pt x="133" y="2669"/>
                  </a:cubicBezTo>
                  <a:cubicBezTo>
                    <a:pt x="156" y="2669"/>
                    <a:pt x="180" y="2660"/>
                    <a:pt x="203" y="2639"/>
                  </a:cubicBezTo>
                  <a:cubicBezTo>
                    <a:pt x="942" y="1938"/>
                    <a:pt x="1467" y="939"/>
                    <a:pt x="2049" y="108"/>
                  </a:cubicBezTo>
                  <a:cubicBezTo>
                    <a:pt x="2090" y="53"/>
                    <a:pt x="2039" y="0"/>
                    <a:pt x="1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1"/>
            <p:cNvSpPr/>
            <p:nvPr/>
          </p:nvSpPr>
          <p:spPr>
            <a:xfrm>
              <a:off x="6370412" y="4237775"/>
              <a:ext cx="101679" cy="130868"/>
            </a:xfrm>
            <a:custGeom>
              <a:avLst/>
              <a:gdLst/>
              <a:ahLst/>
              <a:cxnLst/>
              <a:rect l="l" t="t" r="r" b="b"/>
              <a:pathLst>
                <a:path w="1233" h="1587" extrusionOk="0">
                  <a:moveTo>
                    <a:pt x="1151" y="1"/>
                  </a:moveTo>
                  <a:cubicBezTo>
                    <a:pt x="1135" y="1"/>
                    <a:pt x="1118" y="7"/>
                    <a:pt x="1104" y="23"/>
                  </a:cubicBezTo>
                  <a:cubicBezTo>
                    <a:pt x="879" y="247"/>
                    <a:pt x="712" y="544"/>
                    <a:pt x="515" y="796"/>
                  </a:cubicBezTo>
                  <a:cubicBezTo>
                    <a:pt x="368" y="983"/>
                    <a:pt x="0" y="1260"/>
                    <a:pt x="21" y="1518"/>
                  </a:cubicBezTo>
                  <a:cubicBezTo>
                    <a:pt x="25" y="1552"/>
                    <a:pt x="48" y="1587"/>
                    <a:pt x="89" y="1587"/>
                  </a:cubicBezTo>
                  <a:cubicBezTo>
                    <a:pt x="91" y="1587"/>
                    <a:pt x="94" y="1587"/>
                    <a:pt x="96" y="1587"/>
                  </a:cubicBezTo>
                  <a:cubicBezTo>
                    <a:pt x="358" y="1587"/>
                    <a:pt x="557" y="1213"/>
                    <a:pt x="699" y="1024"/>
                  </a:cubicBezTo>
                  <a:cubicBezTo>
                    <a:pt x="904" y="749"/>
                    <a:pt x="1138" y="428"/>
                    <a:pt x="1220" y="94"/>
                  </a:cubicBezTo>
                  <a:cubicBezTo>
                    <a:pt x="1232" y="45"/>
                    <a:pt x="1193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1"/>
            <p:cNvSpPr/>
            <p:nvPr/>
          </p:nvSpPr>
          <p:spPr>
            <a:xfrm>
              <a:off x="6423436" y="4292860"/>
              <a:ext cx="74136" cy="85184"/>
            </a:xfrm>
            <a:custGeom>
              <a:avLst/>
              <a:gdLst/>
              <a:ahLst/>
              <a:cxnLst/>
              <a:rect l="l" t="t" r="r" b="b"/>
              <a:pathLst>
                <a:path w="899" h="1033" extrusionOk="0">
                  <a:moveTo>
                    <a:pt x="751" y="1"/>
                  </a:moveTo>
                  <a:cubicBezTo>
                    <a:pt x="727" y="1"/>
                    <a:pt x="702" y="10"/>
                    <a:pt x="682" y="32"/>
                  </a:cubicBezTo>
                  <a:cubicBezTo>
                    <a:pt x="458" y="288"/>
                    <a:pt x="138" y="560"/>
                    <a:pt x="22" y="891"/>
                  </a:cubicBezTo>
                  <a:cubicBezTo>
                    <a:pt x="0" y="958"/>
                    <a:pt x="65" y="1033"/>
                    <a:pt x="132" y="1033"/>
                  </a:cubicBezTo>
                  <a:cubicBezTo>
                    <a:pt x="149" y="1033"/>
                    <a:pt x="166" y="1028"/>
                    <a:pt x="182" y="1017"/>
                  </a:cubicBezTo>
                  <a:cubicBezTo>
                    <a:pt x="471" y="823"/>
                    <a:pt x="655" y="448"/>
                    <a:pt x="849" y="162"/>
                  </a:cubicBezTo>
                  <a:cubicBezTo>
                    <a:pt x="899" y="90"/>
                    <a:pt x="825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1"/>
            <p:cNvSpPr/>
            <p:nvPr/>
          </p:nvSpPr>
          <p:spPr>
            <a:xfrm>
              <a:off x="4207249" y="551458"/>
              <a:ext cx="4216353" cy="3357461"/>
            </a:xfrm>
            <a:custGeom>
              <a:avLst/>
              <a:gdLst/>
              <a:ahLst/>
              <a:cxnLst/>
              <a:rect l="l" t="t" r="r" b="b"/>
              <a:pathLst>
                <a:path w="51129" h="40715" extrusionOk="0">
                  <a:moveTo>
                    <a:pt x="46146" y="0"/>
                  </a:moveTo>
                  <a:cubicBezTo>
                    <a:pt x="43518" y="0"/>
                    <a:pt x="40883" y="81"/>
                    <a:pt x="38271" y="81"/>
                  </a:cubicBezTo>
                  <a:cubicBezTo>
                    <a:pt x="34057" y="81"/>
                    <a:pt x="29843" y="84"/>
                    <a:pt x="25633" y="87"/>
                  </a:cubicBezTo>
                  <a:cubicBezTo>
                    <a:pt x="21419" y="91"/>
                    <a:pt x="17205" y="91"/>
                    <a:pt x="12991" y="91"/>
                  </a:cubicBezTo>
                  <a:cubicBezTo>
                    <a:pt x="10957" y="87"/>
                    <a:pt x="8923" y="87"/>
                    <a:pt x="6889" y="84"/>
                  </a:cubicBezTo>
                  <a:cubicBezTo>
                    <a:pt x="5591" y="84"/>
                    <a:pt x="4255" y="16"/>
                    <a:pt x="2930" y="16"/>
                  </a:cubicBezTo>
                  <a:cubicBezTo>
                    <a:pt x="2082" y="16"/>
                    <a:pt x="1239" y="44"/>
                    <a:pt x="413" y="136"/>
                  </a:cubicBezTo>
                  <a:cubicBezTo>
                    <a:pt x="396" y="118"/>
                    <a:pt x="374" y="110"/>
                    <a:pt x="351" y="110"/>
                  </a:cubicBezTo>
                  <a:cubicBezTo>
                    <a:pt x="315" y="110"/>
                    <a:pt x="279" y="132"/>
                    <a:pt x="267" y="176"/>
                  </a:cubicBezTo>
                  <a:cubicBezTo>
                    <a:pt x="191" y="230"/>
                    <a:pt x="185" y="336"/>
                    <a:pt x="249" y="401"/>
                  </a:cubicBezTo>
                  <a:cubicBezTo>
                    <a:pt x="65" y="3542"/>
                    <a:pt x="171" y="6727"/>
                    <a:pt x="150" y="9872"/>
                  </a:cubicBezTo>
                  <a:cubicBezTo>
                    <a:pt x="134" y="13098"/>
                    <a:pt x="141" y="16320"/>
                    <a:pt x="141" y="19543"/>
                  </a:cubicBezTo>
                  <a:cubicBezTo>
                    <a:pt x="137" y="22691"/>
                    <a:pt x="137" y="25842"/>
                    <a:pt x="137" y="28990"/>
                  </a:cubicBezTo>
                  <a:cubicBezTo>
                    <a:pt x="134" y="32026"/>
                    <a:pt x="1" y="35115"/>
                    <a:pt x="202" y="38150"/>
                  </a:cubicBezTo>
                  <a:cubicBezTo>
                    <a:pt x="137" y="38972"/>
                    <a:pt x="93" y="39793"/>
                    <a:pt x="205" y="40607"/>
                  </a:cubicBezTo>
                  <a:cubicBezTo>
                    <a:pt x="215" y="40679"/>
                    <a:pt x="283" y="40715"/>
                    <a:pt x="350" y="40715"/>
                  </a:cubicBezTo>
                  <a:cubicBezTo>
                    <a:pt x="417" y="40715"/>
                    <a:pt x="484" y="40679"/>
                    <a:pt x="495" y="40607"/>
                  </a:cubicBezTo>
                  <a:cubicBezTo>
                    <a:pt x="611" y="39793"/>
                    <a:pt x="567" y="38972"/>
                    <a:pt x="502" y="38150"/>
                  </a:cubicBezTo>
                  <a:cubicBezTo>
                    <a:pt x="696" y="35191"/>
                    <a:pt x="567" y="32178"/>
                    <a:pt x="567" y="29215"/>
                  </a:cubicBezTo>
                  <a:cubicBezTo>
                    <a:pt x="567" y="25992"/>
                    <a:pt x="563" y="22766"/>
                    <a:pt x="563" y="19543"/>
                  </a:cubicBezTo>
                  <a:cubicBezTo>
                    <a:pt x="563" y="16395"/>
                    <a:pt x="570" y="13248"/>
                    <a:pt x="553" y="10096"/>
                  </a:cubicBezTo>
                  <a:cubicBezTo>
                    <a:pt x="532" y="6897"/>
                    <a:pt x="641" y="3655"/>
                    <a:pt x="457" y="459"/>
                  </a:cubicBezTo>
                  <a:lnTo>
                    <a:pt x="457" y="459"/>
                  </a:lnTo>
                  <a:cubicBezTo>
                    <a:pt x="1266" y="545"/>
                    <a:pt x="2091" y="572"/>
                    <a:pt x="2921" y="572"/>
                  </a:cubicBezTo>
                  <a:cubicBezTo>
                    <a:pt x="4250" y="572"/>
                    <a:pt x="5590" y="503"/>
                    <a:pt x="6889" y="503"/>
                  </a:cubicBezTo>
                  <a:cubicBezTo>
                    <a:pt x="8923" y="499"/>
                    <a:pt x="10957" y="499"/>
                    <a:pt x="12991" y="499"/>
                  </a:cubicBezTo>
                  <a:cubicBezTo>
                    <a:pt x="14396" y="498"/>
                    <a:pt x="15800" y="498"/>
                    <a:pt x="17205" y="498"/>
                  </a:cubicBezTo>
                  <a:cubicBezTo>
                    <a:pt x="20014" y="498"/>
                    <a:pt x="22823" y="499"/>
                    <a:pt x="25633" y="499"/>
                  </a:cubicBezTo>
                  <a:cubicBezTo>
                    <a:pt x="29843" y="503"/>
                    <a:pt x="34057" y="507"/>
                    <a:pt x="38271" y="507"/>
                  </a:cubicBezTo>
                  <a:cubicBezTo>
                    <a:pt x="40885" y="507"/>
                    <a:pt x="43524" y="589"/>
                    <a:pt x="46155" y="589"/>
                  </a:cubicBezTo>
                  <a:cubicBezTo>
                    <a:pt x="47745" y="589"/>
                    <a:pt x="49333" y="559"/>
                    <a:pt x="50911" y="463"/>
                  </a:cubicBezTo>
                  <a:cubicBezTo>
                    <a:pt x="51128" y="449"/>
                    <a:pt x="51128" y="139"/>
                    <a:pt x="50911" y="125"/>
                  </a:cubicBezTo>
                  <a:cubicBezTo>
                    <a:pt x="49330" y="30"/>
                    <a:pt x="47740" y="0"/>
                    <a:pt x="46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1"/>
            <p:cNvSpPr/>
            <p:nvPr/>
          </p:nvSpPr>
          <p:spPr>
            <a:xfrm>
              <a:off x="8367743" y="553602"/>
              <a:ext cx="63581" cy="3367439"/>
            </a:xfrm>
            <a:custGeom>
              <a:avLst/>
              <a:gdLst/>
              <a:ahLst/>
              <a:cxnLst/>
              <a:rect l="l" t="t" r="r" b="b"/>
              <a:pathLst>
                <a:path w="771" h="40836" extrusionOk="0">
                  <a:moveTo>
                    <a:pt x="385" y="0"/>
                  </a:moveTo>
                  <a:cubicBezTo>
                    <a:pt x="324" y="0"/>
                    <a:pt x="263" y="41"/>
                    <a:pt x="260" y="123"/>
                  </a:cubicBezTo>
                  <a:cubicBezTo>
                    <a:pt x="164" y="1867"/>
                    <a:pt x="280" y="3618"/>
                    <a:pt x="219" y="5366"/>
                  </a:cubicBezTo>
                  <a:cubicBezTo>
                    <a:pt x="161" y="6967"/>
                    <a:pt x="103" y="8568"/>
                    <a:pt x="69" y="10173"/>
                  </a:cubicBezTo>
                  <a:cubicBezTo>
                    <a:pt x="1" y="13593"/>
                    <a:pt x="46" y="17020"/>
                    <a:pt x="49" y="20440"/>
                  </a:cubicBezTo>
                  <a:cubicBezTo>
                    <a:pt x="52" y="23792"/>
                    <a:pt x="93" y="27141"/>
                    <a:pt x="134" y="30490"/>
                  </a:cubicBezTo>
                  <a:cubicBezTo>
                    <a:pt x="178" y="33910"/>
                    <a:pt x="93" y="37348"/>
                    <a:pt x="307" y="40761"/>
                  </a:cubicBezTo>
                  <a:cubicBezTo>
                    <a:pt x="311" y="40811"/>
                    <a:pt x="349" y="40835"/>
                    <a:pt x="386" y="40835"/>
                  </a:cubicBezTo>
                  <a:cubicBezTo>
                    <a:pt x="424" y="40835"/>
                    <a:pt x="461" y="40811"/>
                    <a:pt x="464" y="40761"/>
                  </a:cubicBezTo>
                  <a:cubicBezTo>
                    <a:pt x="672" y="37420"/>
                    <a:pt x="601" y="34053"/>
                    <a:pt x="631" y="30709"/>
                  </a:cubicBezTo>
                  <a:cubicBezTo>
                    <a:pt x="665" y="27288"/>
                    <a:pt x="720" y="23864"/>
                    <a:pt x="723" y="20440"/>
                  </a:cubicBezTo>
                  <a:cubicBezTo>
                    <a:pt x="727" y="17091"/>
                    <a:pt x="771" y="13739"/>
                    <a:pt x="706" y="10391"/>
                  </a:cubicBezTo>
                  <a:cubicBezTo>
                    <a:pt x="675" y="8715"/>
                    <a:pt x="611" y="7042"/>
                    <a:pt x="553" y="5366"/>
                  </a:cubicBezTo>
                  <a:cubicBezTo>
                    <a:pt x="495" y="3618"/>
                    <a:pt x="607" y="1867"/>
                    <a:pt x="512" y="123"/>
                  </a:cubicBezTo>
                  <a:cubicBezTo>
                    <a:pt x="507" y="41"/>
                    <a:pt x="44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1"/>
            <p:cNvSpPr/>
            <p:nvPr/>
          </p:nvSpPr>
          <p:spPr>
            <a:xfrm>
              <a:off x="4214588" y="3877497"/>
              <a:ext cx="4210168" cy="50632"/>
            </a:xfrm>
            <a:custGeom>
              <a:avLst/>
              <a:gdLst/>
              <a:ahLst/>
              <a:cxnLst/>
              <a:rect l="l" t="t" r="r" b="b"/>
              <a:pathLst>
                <a:path w="51054" h="614" extrusionOk="0">
                  <a:moveTo>
                    <a:pt x="23961" y="1"/>
                  </a:moveTo>
                  <a:cubicBezTo>
                    <a:pt x="15986" y="1"/>
                    <a:pt x="8011" y="58"/>
                    <a:pt x="45" y="273"/>
                  </a:cubicBezTo>
                  <a:cubicBezTo>
                    <a:pt x="0" y="273"/>
                    <a:pt x="0" y="338"/>
                    <a:pt x="45" y="341"/>
                  </a:cubicBezTo>
                  <a:cubicBezTo>
                    <a:pt x="8017" y="556"/>
                    <a:pt x="15997" y="613"/>
                    <a:pt x="23979" y="613"/>
                  </a:cubicBezTo>
                  <a:cubicBezTo>
                    <a:pt x="32904" y="613"/>
                    <a:pt x="41831" y="542"/>
                    <a:pt x="50750" y="542"/>
                  </a:cubicBezTo>
                  <a:cubicBezTo>
                    <a:pt x="51053" y="542"/>
                    <a:pt x="51053" y="72"/>
                    <a:pt x="50750" y="72"/>
                  </a:cubicBezTo>
                  <a:cubicBezTo>
                    <a:pt x="41825" y="72"/>
                    <a:pt x="32893" y="1"/>
                    <a:pt x="23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1"/>
            <p:cNvSpPr/>
            <p:nvPr/>
          </p:nvSpPr>
          <p:spPr>
            <a:xfrm>
              <a:off x="4595813" y="879741"/>
              <a:ext cx="3471529" cy="2757134"/>
            </a:xfrm>
            <a:custGeom>
              <a:avLst/>
              <a:gdLst/>
              <a:ahLst/>
              <a:cxnLst/>
              <a:rect l="l" t="t" r="r" b="b"/>
              <a:pathLst>
                <a:path w="42097" h="33435" extrusionOk="0">
                  <a:moveTo>
                    <a:pt x="37604" y="1"/>
                  </a:moveTo>
                  <a:cubicBezTo>
                    <a:pt x="35487" y="1"/>
                    <a:pt x="33364" y="59"/>
                    <a:pt x="31259" y="59"/>
                  </a:cubicBezTo>
                  <a:cubicBezTo>
                    <a:pt x="31224" y="59"/>
                    <a:pt x="31189" y="59"/>
                    <a:pt x="31155" y="59"/>
                  </a:cubicBezTo>
                  <a:cubicBezTo>
                    <a:pt x="27669" y="55"/>
                    <a:pt x="24185" y="55"/>
                    <a:pt x="20699" y="51"/>
                  </a:cubicBezTo>
                  <a:cubicBezTo>
                    <a:pt x="17218" y="51"/>
                    <a:pt x="13732" y="59"/>
                    <a:pt x="10248" y="65"/>
                  </a:cubicBezTo>
                  <a:cubicBezTo>
                    <a:pt x="8469" y="68"/>
                    <a:pt x="6688" y="72"/>
                    <a:pt x="4910" y="75"/>
                  </a:cubicBezTo>
                  <a:cubicBezTo>
                    <a:pt x="4881" y="75"/>
                    <a:pt x="4853" y="75"/>
                    <a:pt x="4824" y="75"/>
                  </a:cubicBezTo>
                  <a:cubicBezTo>
                    <a:pt x="4015" y="75"/>
                    <a:pt x="3159" y="24"/>
                    <a:pt x="2311" y="24"/>
                  </a:cubicBezTo>
                  <a:cubicBezTo>
                    <a:pt x="1524" y="24"/>
                    <a:pt x="743" y="68"/>
                    <a:pt x="14" y="239"/>
                  </a:cubicBezTo>
                  <a:cubicBezTo>
                    <a:pt x="1" y="243"/>
                    <a:pt x="1" y="263"/>
                    <a:pt x="14" y="266"/>
                  </a:cubicBezTo>
                  <a:cubicBezTo>
                    <a:pt x="743" y="437"/>
                    <a:pt x="1524" y="481"/>
                    <a:pt x="2311" y="481"/>
                  </a:cubicBezTo>
                  <a:cubicBezTo>
                    <a:pt x="3159" y="481"/>
                    <a:pt x="4015" y="430"/>
                    <a:pt x="4824" y="430"/>
                  </a:cubicBezTo>
                  <a:cubicBezTo>
                    <a:pt x="4853" y="430"/>
                    <a:pt x="4881" y="430"/>
                    <a:pt x="4910" y="430"/>
                  </a:cubicBezTo>
                  <a:cubicBezTo>
                    <a:pt x="6688" y="433"/>
                    <a:pt x="8469" y="436"/>
                    <a:pt x="10248" y="440"/>
                  </a:cubicBezTo>
                  <a:cubicBezTo>
                    <a:pt x="13732" y="447"/>
                    <a:pt x="17218" y="454"/>
                    <a:pt x="20699" y="454"/>
                  </a:cubicBezTo>
                  <a:cubicBezTo>
                    <a:pt x="24185" y="450"/>
                    <a:pt x="27669" y="450"/>
                    <a:pt x="31155" y="447"/>
                  </a:cubicBezTo>
                  <a:cubicBezTo>
                    <a:pt x="31199" y="447"/>
                    <a:pt x="31243" y="447"/>
                    <a:pt x="31287" y="447"/>
                  </a:cubicBezTo>
                  <a:cubicBezTo>
                    <a:pt x="33372" y="447"/>
                    <a:pt x="35475" y="504"/>
                    <a:pt x="37573" y="504"/>
                  </a:cubicBezTo>
                  <a:cubicBezTo>
                    <a:pt x="38928" y="504"/>
                    <a:pt x="40281" y="480"/>
                    <a:pt x="41627" y="402"/>
                  </a:cubicBezTo>
                  <a:lnTo>
                    <a:pt x="41627" y="402"/>
                  </a:lnTo>
                  <a:cubicBezTo>
                    <a:pt x="41300" y="3073"/>
                    <a:pt x="41504" y="5884"/>
                    <a:pt x="41501" y="8572"/>
                  </a:cubicBezTo>
                  <a:cubicBezTo>
                    <a:pt x="41497" y="11317"/>
                    <a:pt x="41487" y="14067"/>
                    <a:pt x="41480" y="16816"/>
                  </a:cubicBezTo>
                  <a:cubicBezTo>
                    <a:pt x="41463" y="22301"/>
                    <a:pt x="41255" y="27826"/>
                    <a:pt x="41538" y="33304"/>
                  </a:cubicBezTo>
                  <a:cubicBezTo>
                    <a:pt x="41543" y="33391"/>
                    <a:pt x="41610" y="33435"/>
                    <a:pt x="41676" y="33435"/>
                  </a:cubicBezTo>
                  <a:cubicBezTo>
                    <a:pt x="41743" y="33435"/>
                    <a:pt x="41809" y="33391"/>
                    <a:pt x="41814" y="33304"/>
                  </a:cubicBezTo>
                  <a:cubicBezTo>
                    <a:pt x="42097" y="27826"/>
                    <a:pt x="41889" y="22301"/>
                    <a:pt x="41872" y="16816"/>
                  </a:cubicBezTo>
                  <a:cubicBezTo>
                    <a:pt x="41865" y="14138"/>
                    <a:pt x="41855" y="11464"/>
                    <a:pt x="41852" y="8787"/>
                  </a:cubicBezTo>
                  <a:cubicBezTo>
                    <a:pt x="41848" y="6030"/>
                    <a:pt x="42059" y="3138"/>
                    <a:pt x="41726" y="399"/>
                  </a:cubicBezTo>
                  <a:cubicBezTo>
                    <a:pt x="41760" y="396"/>
                    <a:pt x="41793" y="396"/>
                    <a:pt x="41828" y="392"/>
                  </a:cubicBezTo>
                  <a:cubicBezTo>
                    <a:pt x="42015" y="382"/>
                    <a:pt x="42015" y="123"/>
                    <a:pt x="41828" y="113"/>
                  </a:cubicBezTo>
                  <a:cubicBezTo>
                    <a:pt x="40427" y="26"/>
                    <a:pt x="39017" y="1"/>
                    <a:pt x="37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1"/>
            <p:cNvSpPr/>
            <p:nvPr/>
          </p:nvSpPr>
          <p:spPr>
            <a:xfrm>
              <a:off x="4584268" y="3602732"/>
              <a:ext cx="3457840" cy="46509"/>
            </a:xfrm>
            <a:custGeom>
              <a:avLst/>
              <a:gdLst/>
              <a:ahLst/>
              <a:cxnLst/>
              <a:rect l="l" t="t" r="r" b="b"/>
              <a:pathLst>
                <a:path w="41931" h="564" extrusionOk="0">
                  <a:moveTo>
                    <a:pt x="8711" y="1"/>
                  </a:moveTo>
                  <a:cubicBezTo>
                    <a:pt x="5802" y="1"/>
                    <a:pt x="2896" y="38"/>
                    <a:pt x="1" y="167"/>
                  </a:cubicBezTo>
                  <a:cubicBezTo>
                    <a:pt x="14" y="246"/>
                    <a:pt x="28" y="321"/>
                    <a:pt x="45" y="399"/>
                  </a:cubicBezTo>
                  <a:cubicBezTo>
                    <a:pt x="2916" y="526"/>
                    <a:pt x="5798" y="563"/>
                    <a:pt x="8684" y="563"/>
                  </a:cubicBezTo>
                  <a:cubicBezTo>
                    <a:pt x="12636" y="563"/>
                    <a:pt x="16594" y="494"/>
                    <a:pt x="20534" y="494"/>
                  </a:cubicBezTo>
                  <a:cubicBezTo>
                    <a:pt x="20587" y="494"/>
                    <a:pt x="20640" y="494"/>
                    <a:pt x="20693" y="494"/>
                  </a:cubicBezTo>
                  <a:cubicBezTo>
                    <a:pt x="20934" y="494"/>
                    <a:pt x="21175" y="494"/>
                    <a:pt x="21416" y="494"/>
                  </a:cubicBezTo>
                  <a:cubicBezTo>
                    <a:pt x="26223" y="494"/>
                    <a:pt x="31029" y="468"/>
                    <a:pt x="35835" y="468"/>
                  </a:cubicBezTo>
                  <a:cubicBezTo>
                    <a:pt x="37781" y="468"/>
                    <a:pt x="39726" y="472"/>
                    <a:pt x="41671" y="484"/>
                  </a:cubicBezTo>
                  <a:cubicBezTo>
                    <a:pt x="41930" y="484"/>
                    <a:pt x="41930" y="79"/>
                    <a:pt x="41671" y="79"/>
                  </a:cubicBezTo>
                  <a:cubicBezTo>
                    <a:pt x="39726" y="91"/>
                    <a:pt x="37781" y="96"/>
                    <a:pt x="35835" y="96"/>
                  </a:cubicBezTo>
                  <a:cubicBezTo>
                    <a:pt x="31029" y="96"/>
                    <a:pt x="26223" y="69"/>
                    <a:pt x="21416" y="69"/>
                  </a:cubicBezTo>
                  <a:cubicBezTo>
                    <a:pt x="21175" y="69"/>
                    <a:pt x="20934" y="69"/>
                    <a:pt x="20693" y="69"/>
                  </a:cubicBezTo>
                  <a:cubicBezTo>
                    <a:pt x="20640" y="69"/>
                    <a:pt x="20587" y="69"/>
                    <a:pt x="20534" y="69"/>
                  </a:cubicBezTo>
                  <a:cubicBezTo>
                    <a:pt x="16602" y="69"/>
                    <a:pt x="12654" y="1"/>
                    <a:pt x="8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1"/>
            <p:cNvSpPr/>
            <p:nvPr/>
          </p:nvSpPr>
          <p:spPr>
            <a:xfrm>
              <a:off x="4581465" y="897388"/>
              <a:ext cx="54592" cy="2740064"/>
            </a:xfrm>
            <a:custGeom>
              <a:avLst/>
              <a:gdLst/>
              <a:ahLst/>
              <a:cxnLst/>
              <a:rect l="l" t="t" r="r" b="b"/>
              <a:pathLst>
                <a:path w="662" h="33228" extrusionOk="0">
                  <a:moveTo>
                    <a:pt x="337" y="0"/>
                  </a:moveTo>
                  <a:cubicBezTo>
                    <a:pt x="318" y="0"/>
                    <a:pt x="299" y="13"/>
                    <a:pt x="297" y="38"/>
                  </a:cubicBezTo>
                  <a:cubicBezTo>
                    <a:pt x="38" y="2764"/>
                    <a:pt x="161" y="5564"/>
                    <a:pt x="154" y="8300"/>
                  </a:cubicBezTo>
                  <a:cubicBezTo>
                    <a:pt x="147" y="11128"/>
                    <a:pt x="164" y="13955"/>
                    <a:pt x="130" y="16782"/>
                  </a:cubicBezTo>
                  <a:cubicBezTo>
                    <a:pt x="96" y="19535"/>
                    <a:pt x="86" y="22291"/>
                    <a:pt x="103" y="25043"/>
                  </a:cubicBezTo>
                  <a:cubicBezTo>
                    <a:pt x="109" y="26420"/>
                    <a:pt x="147" y="27800"/>
                    <a:pt x="144" y="29176"/>
                  </a:cubicBezTo>
                  <a:cubicBezTo>
                    <a:pt x="137" y="30480"/>
                    <a:pt x="1" y="31834"/>
                    <a:pt x="202" y="33128"/>
                  </a:cubicBezTo>
                  <a:cubicBezTo>
                    <a:pt x="212" y="33194"/>
                    <a:pt x="274" y="33227"/>
                    <a:pt x="336" y="33227"/>
                  </a:cubicBezTo>
                  <a:cubicBezTo>
                    <a:pt x="398" y="33227"/>
                    <a:pt x="460" y="33194"/>
                    <a:pt x="471" y="33128"/>
                  </a:cubicBezTo>
                  <a:cubicBezTo>
                    <a:pt x="661" y="31905"/>
                    <a:pt x="543" y="30628"/>
                    <a:pt x="532" y="29394"/>
                  </a:cubicBezTo>
                  <a:cubicBezTo>
                    <a:pt x="518" y="28015"/>
                    <a:pt x="563" y="26638"/>
                    <a:pt x="570" y="25262"/>
                  </a:cubicBezTo>
                  <a:cubicBezTo>
                    <a:pt x="587" y="22434"/>
                    <a:pt x="579" y="19606"/>
                    <a:pt x="543" y="16782"/>
                  </a:cubicBezTo>
                  <a:cubicBezTo>
                    <a:pt x="508" y="14026"/>
                    <a:pt x="522" y="11274"/>
                    <a:pt x="518" y="8518"/>
                  </a:cubicBezTo>
                  <a:cubicBezTo>
                    <a:pt x="515" y="5711"/>
                    <a:pt x="641" y="2835"/>
                    <a:pt x="379" y="38"/>
                  </a:cubicBezTo>
                  <a:cubicBezTo>
                    <a:pt x="375" y="13"/>
                    <a:pt x="356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1"/>
            <p:cNvSpPr/>
            <p:nvPr/>
          </p:nvSpPr>
          <p:spPr>
            <a:xfrm>
              <a:off x="6076020" y="3943796"/>
              <a:ext cx="2309" cy="2062"/>
            </a:xfrm>
            <a:custGeom>
              <a:avLst/>
              <a:gdLst/>
              <a:ahLst/>
              <a:cxnLst/>
              <a:rect l="l" t="t" r="r" b="b"/>
              <a:pathLst>
                <a:path w="28" h="25" extrusionOk="0">
                  <a:moveTo>
                    <a:pt x="13" y="1"/>
                  </a:moveTo>
                  <a:cubicBezTo>
                    <a:pt x="0" y="1"/>
                    <a:pt x="0" y="24"/>
                    <a:pt x="13" y="24"/>
                  </a:cubicBezTo>
                  <a:cubicBezTo>
                    <a:pt x="27" y="24"/>
                    <a:pt x="27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1"/>
            <p:cNvSpPr/>
            <p:nvPr/>
          </p:nvSpPr>
          <p:spPr>
            <a:xfrm>
              <a:off x="5937070" y="3900174"/>
              <a:ext cx="143984" cy="525286"/>
            </a:xfrm>
            <a:custGeom>
              <a:avLst/>
              <a:gdLst/>
              <a:ahLst/>
              <a:cxnLst/>
              <a:rect l="l" t="t" r="r" b="b"/>
              <a:pathLst>
                <a:path w="1746" h="6370" extrusionOk="0">
                  <a:moveTo>
                    <a:pt x="1636" y="1"/>
                  </a:moveTo>
                  <a:cubicBezTo>
                    <a:pt x="1601" y="1"/>
                    <a:pt x="1568" y="20"/>
                    <a:pt x="1555" y="66"/>
                  </a:cubicBezTo>
                  <a:cubicBezTo>
                    <a:pt x="1008" y="2063"/>
                    <a:pt x="544" y="4082"/>
                    <a:pt x="43" y="6089"/>
                  </a:cubicBezTo>
                  <a:cubicBezTo>
                    <a:pt x="0" y="6259"/>
                    <a:pt x="144" y="6370"/>
                    <a:pt x="279" y="6370"/>
                  </a:cubicBezTo>
                  <a:cubicBezTo>
                    <a:pt x="368" y="6370"/>
                    <a:pt x="453" y="6321"/>
                    <a:pt x="476" y="6208"/>
                  </a:cubicBezTo>
                  <a:cubicBezTo>
                    <a:pt x="898" y="4178"/>
                    <a:pt x="1362" y="2154"/>
                    <a:pt x="1733" y="117"/>
                  </a:cubicBezTo>
                  <a:cubicBezTo>
                    <a:pt x="1745" y="47"/>
                    <a:pt x="1689" y="1"/>
                    <a:pt x="1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1"/>
            <p:cNvSpPr/>
            <p:nvPr/>
          </p:nvSpPr>
          <p:spPr>
            <a:xfrm>
              <a:off x="6448505" y="3900586"/>
              <a:ext cx="159570" cy="534852"/>
            </a:xfrm>
            <a:custGeom>
              <a:avLst/>
              <a:gdLst/>
              <a:ahLst/>
              <a:cxnLst/>
              <a:rect l="l" t="t" r="r" b="b"/>
              <a:pathLst>
                <a:path w="1935" h="6486" extrusionOk="0">
                  <a:moveTo>
                    <a:pt x="102" y="0"/>
                  </a:moveTo>
                  <a:cubicBezTo>
                    <a:pt x="50" y="0"/>
                    <a:pt x="1" y="32"/>
                    <a:pt x="14" y="95"/>
                  </a:cubicBezTo>
                  <a:cubicBezTo>
                    <a:pt x="419" y="2085"/>
                    <a:pt x="1149" y="4261"/>
                    <a:pt x="1523" y="6350"/>
                  </a:cubicBezTo>
                  <a:cubicBezTo>
                    <a:pt x="1541" y="6445"/>
                    <a:pt x="1614" y="6485"/>
                    <a:pt x="1691" y="6485"/>
                  </a:cubicBezTo>
                  <a:cubicBezTo>
                    <a:pt x="1808" y="6485"/>
                    <a:pt x="1934" y="6391"/>
                    <a:pt x="1891" y="6248"/>
                  </a:cubicBezTo>
                  <a:cubicBezTo>
                    <a:pt x="1281" y="4207"/>
                    <a:pt x="866" y="2088"/>
                    <a:pt x="208" y="68"/>
                  </a:cubicBezTo>
                  <a:cubicBezTo>
                    <a:pt x="193" y="23"/>
                    <a:pt x="146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1"/>
            <p:cNvSpPr/>
            <p:nvPr/>
          </p:nvSpPr>
          <p:spPr>
            <a:xfrm>
              <a:off x="5384322" y="4406658"/>
              <a:ext cx="1724426" cy="51539"/>
            </a:xfrm>
            <a:custGeom>
              <a:avLst/>
              <a:gdLst/>
              <a:ahLst/>
              <a:cxnLst/>
              <a:rect l="l" t="t" r="r" b="b"/>
              <a:pathLst>
                <a:path w="20911" h="625" extrusionOk="0">
                  <a:moveTo>
                    <a:pt x="18779" y="0"/>
                  </a:moveTo>
                  <a:cubicBezTo>
                    <a:pt x="17771" y="0"/>
                    <a:pt x="16742" y="84"/>
                    <a:pt x="15784" y="86"/>
                  </a:cubicBezTo>
                  <a:cubicBezTo>
                    <a:pt x="13992" y="90"/>
                    <a:pt x="12200" y="90"/>
                    <a:pt x="10409" y="94"/>
                  </a:cubicBezTo>
                  <a:cubicBezTo>
                    <a:pt x="8688" y="94"/>
                    <a:pt x="6967" y="97"/>
                    <a:pt x="5247" y="97"/>
                  </a:cubicBezTo>
                  <a:cubicBezTo>
                    <a:pt x="5236" y="97"/>
                    <a:pt x="5224" y="97"/>
                    <a:pt x="5212" y="97"/>
                  </a:cubicBezTo>
                  <a:cubicBezTo>
                    <a:pt x="4302" y="97"/>
                    <a:pt x="3326" y="28"/>
                    <a:pt x="2364" y="28"/>
                  </a:cubicBezTo>
                  <a:cubicBezTo>
                    <a:pt x="1574" y="28"/>
                    <a:pt x="794" y="74"/>
                    <a:pt x="66" y="243"/>
                  </a:cubicBezTo>
                  <a:cubicBezTo>
                    <a:pt x="1" y="261"/>
                    <a:pt x="1" y="359"/>
                    <a:pt x="66" y="377"/>
                  </a:cubicBezTo>
                  <a:cubicBezTo>
                    <a:pt x="775" y="540"/>
                    <a:pt x="1532" y="585"/>
                    <a:pt x="2298" y="585"/>
                  </a:cubicBezTo>
                  <a:cubicBezTo>
                    <a:pt x="3222" y="585"/>
                    <a:pt x="4157" y="520"/>
                    <a:pt x="5033" y="520"/>
                  </a:cubicBezTo>
                  <a:cubicBezTo>
                    <a:pt x="6824" y="523"/>
                    <a:pt x="8617" y="526"/>
                    <a:pt x="10409" y="526"/>
                  </a:cubicBezTo>
                  <a:cubicBezTo>
                    <a:pt x="12129" y="530"/>
                    <a:pt x="13849" y="530"/>
                    <a:pt x="15569" y="533"/>
                  </a:cubicBezTo>
                  <a:cubicBezTo>
                    <a:pt x="16578" y="533"/>
                    <a:pt x="17662" y="624"/>
                    <a:pt x="18723" y="624"/>
                  </a:cubicBezTo>
                  <a:cubicBezTo>
                    <a:pt x="19425" y="624"/>
                    <a:pt x="20118" y="584"/>
                    <a:pt x="20772" y="451"/>
                  </a:cubicBezTo>
                  <a:cubicBezTo>
                    <a:pt x="20911" y="424"/>
                    <a:pt x="20911" y="196"/>
                    <a:pt x="20772" y="168"/>
                  </a:cubicBezTo>
                  <a:cubicBezTo>
                    <a:pt x="20136" y="39"/>
                    <a:pt x="19462" y="0"/>
                    <a:pt x="18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1"/>
            <p:cNvSpPr/>
            <p:nvPr/>
          </p:nvSpPr>
          <p:spPr>
            <a:xfrm>
              <a:off x="5340205" y="4414739"/>
              <a:ext cx="76857" cy="167399"/>
            </a:xfrm>
            <a:custGeom>
              <a:avLst/>
              <a:gdLst/>
              <a:ahLst/>
              <a:cxnLst/>
              <a:rect l="l" t="t" r="r" b="b"/>
              <a:pathLst>
                <a:path w="932" h="2030" extrusionOk="0">
                  <a:moveTo>
                    <a:pt x="754" y="0"/>
                  </a:moveTo>
                  <a:cubicBezTo>
                    <a:pt x="713" y="0"/>
                    <a:pt x="670" y="19"/>
                    <a:pt x="638" y="64"/>
                  </a:cubicBezTo>
                  <a:cubicBezTo>
                    <a:pt x="294" y="537"/>
                    <a:pt x="1" y="1342"/>
                    <a:pt x="195" y="1927"/>
                  </a:cubicBezTo>
                  <a:cubicBezTo>
                    <a:pt x="217" y="1991"/>
                    <a:pt x="285" y="2030"/>
                    <a:pt x="349" y="2030"/>
                  </a:cubicBezTo>
                  <a:cubicBezTo>
                    <a:pt x="406" y="2030"/>
                    <a:pt x="460" y="1998"/>
                    <a:pt x="471" y="1927"/>
                  </a:cubicBezTo>
                  <a:cubicBezTo>
                    <a:pt x="515" y="1644"/>
                    <a:pt x="482" y="1362"/>
                    <a:pt x="540" y="1076"/>
                  </a:cubicBezTo>
                  <a:cubicBezTo>
                    <a:pt x="604" y="765"/>
                    <a:pt x="727" y="479"/>
                    <a:pt x="873" y="200"/>
                  </a:cubicBezTo>
                  <a:cubicBezTo>
                    <a:pt x="932" y="92"/>
                    <a:pt x="84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1"/>
            <p:cNvSpPr/>
            <p:nvPr/>
          </p:nvSpPr>
          <p:spPr>
            <a:xfrm>
              <a:off x="5352904" y="4556574"/>
              <a:ext cx="1792129" cy="51951"/>
            </a:xfrm>
            <a:custGeom>
              <a:avLst/>
              <a:gdLst/>
              <a:ahLst/>
              <a:cxnLst/>
              <a:rect l="l" t="t" r="r" b="b"/>
              <a:pathLst>
                <a:path w="21732" h="630" extrusionOk="0">
                  <a:moveTo>
                    <a:pt x="17563" y="1"/>
                  </a:moveTo>
                  <a:cubicBezTo>
                    <a:pt x="15312" y="1"/>
                    <a:pt x="13043" y="120"/>
                    <a:pt x="10827" y="128"/>
                  </a:cubicBezTo>
                  <a:cubicBezTo>
                    <a:pt x="10700" y="129"/>
                    <a:pt x="10573" y="129"/>
                    <a:pt x="10447" y="129"/>
                  </a:cubicBezTo>
                  <a:cubicBezTo>
                    <a:pt x="8500" y="129"/>
                    <a:pt x="6522" y="62"/>
                    <a:pt x="4553" y="62"/>
                  </a:cubicBezTo>
                  <a:cubicBezTo>
                    <a:pt x="3059" y="62"/>
                    <a:pt x="1570" y="101"/>
                    <a:pt x="103" y="238"/>
                  </a:cubicBezTo>
                  <a:cubicBezTo>
                    <a:pt x="1" y="248"/>
                    <a:pt x="1" y="384"/>
                    <a:pt x="103" y="394"/>
                  </a:cubicBezTo>
                  <a:cubicBezTo>
                    <a:pt x="1564" y="531"/>
                    <a:pt x="3048" y="571"/>
                    <a:pt x="4537" y="571"/>
                  </a:cubicBezTo>
                  <a:cubicBezTo>
                    <a:pt x="6536" y="571"/>
                    <a:pt x="8544" y="500"/>
                    <a:pt x="10519" y="500"/>
                  </a:cubicBezTo>
                  <a:cubicBezTo>
                    <a:pt x="10622" y="500"/>
                    <a:pt x="10724" y="500"/>
                    <a:pt x="10827" y="500"/>
                  </a:cubicBezTo>
                  <a:cubicBezTo>
                    <a:pt x="13044" y="511"/>
                    <a:pt x="15314" y="630"/>
                    <a:pt x="17566" y="630"/>
                  </a:cubicBezTo>
                  <a:cubicBezTo>
                    <a:pt x="18906" y="630"/>
                    <a:pt x="20239" y="588"/>
                    <a:pt x="21551" y="456"/>
                  </a:cubicBezTo>
                  <a:cubicBezTo>
                    <a:pt x="21732" y="439"/>
                    <a:pt x="21732" y="194"/>
                    <a:pt x="21551" y="177"/>
                  </a:cubicBezTo>
                  <a:cubicBezTo>
                    <a:pt x="20238" y="43"/>
                    <a:pt x="18903" y="1"/>
                    <a:pt x="17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1"/>
            <p:cNvSpPr/>
            <p:nvPr/>
          </p:nvSpPr>
          <p:spPr>
            <a:xfrm>
              <a:off x="7074150" y="4429582"/>
              <a:ext cx="92773" cy="157421"/>
            </a:xfrm>
            <a:custGeom>
              <a:avLst/>
              <a:gdLst/>
              <a:ahLst/>
              <a:cxnLst/>
              <a:rect l="l" t="t" r="r" b="b"/>
              <a:pathLst>
                <a:path w="1125" h="1909" extrusionOk="0">
                  <a:moveTo>
                    <a:pt x="254" y="1"/>
                  </a:moveTo>
                  <a:cubicBezTo>
                    <a:pt x="175" y="1"/>
                    <a:pt x="93" y="22"/>
                    <a:pt x="10" y="71"/>
                  </a:cubicBezTo>
                  <a:cubicBezTo>
                    <a:pt x="0" y="74"/>
                    <a:pt x="0" y="88"/>
                    <a:pt x="10" y="95"/>
                  </a:cubicBezTo>
                  <a:cubicBezTo>
                    <a:pt x="276" y="245"/>
                    <a:pt x="549" y="446"/>
                    <a:pt x="637" y="753"/>
                  </a:cubicBezTo>
                  <a:cubicBezTo>
                    <a:pt x="743" y="1110"/>
                    <a:pt x="579" y="1464"/>
                    <a:pt x="658" y="1816"/>
                  </a:cubicBezTo>
                  <a:cubicBezTo>
                    <a:pt x="671" y="1877"/>
                    <a:pt x="725" y="1908"/>
                    <a:pt x="780" y="1908"/>
                  </a:cubicBezTo>
                  <a:cubicBezTo>
                    <a:pt x="826" y="1908"/>
                    <a:pt x="872" y="1887"/>
                    <a:pt x="896" y="1846"/>
                  </a:cubicBezTo>
                  <a:cubicBezTo>
                    <a:pt x="1124" y="1464"/>
                    <a:pt x="1073" y="797"/>
                    <a:pt x="845" y="418"/>
                  </a:cubicBezTo>
                  <a:cubicBezTo>
                    <a:pt x="712" y="198"/>
                    <a:pt x="496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F628A56-75E8-473F-8AAD-693A66B6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333" y="1180274"/>
            <a:ext cx="5578552" cy="1467300"/>
          </a:xfrm>
          <a:solidFill>
            <a:schemeClr val="bg1"/>
          </a:solidFill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rgbClr val="FF0000"/>
                </a:solidFill>
              </a:rPr>
              <a:t>CẢM ƠN CÁC EM ĐÃ CHÚ Ý BÀI GIẢNG</a:t>
            </a: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30" name="Google Shape;2336;p54">
            <a:extLst>
              <a:ext uri="{FF2B5EF4-FFF2-40B4-BE49-F238E27FC236}">
                <a16:creationId xmlns:a16="http://schemas.microsoft.com/office/drawing/2014/main" xmlns="" id="{801C8811-9A50-420E-8059-7BBB734CEB1A}"/>
              </a:ext>
            </a:extLst>
          </p:cNvPr>
          <p:cNvGrpSpPr/>
          <p:nvPr/>
        </p:nvGrpSpPr>
        <p:grpSpPr>
          <a:xfrm rot="-405096">
            <a:off x="1354109" y="376702"/>
            <a:ext cx="431383" cy="216310"/>
            <a:chOff x="2724150" y="1796250"/>
            <a:chExt cx="1630723" cy="817701"/>
          </a:xfrm>
        </p:grpSpPr>
        <p:sp>
          <p:nvSpPr>
            <p:cNvPr id="31" name="Google Shape;2337;p54">
              <a:extLst>
                <a:ext uri="{FF2B5EF4-FFF2-40B4-BE49-F238E27FC236}">
                  <a16:creationId xmlns:a16="http://schemas.microsoft.com/office/drawing/2014/main" xmlns="" id="{97A4A793-169C-4B64-B51D-4553F92AC024}"/>
                </a:ext>
              </a:extLst>
            </p:cNvPr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38;p54">
              <a:extLst>
                <a:ext uri="{FF2B5EF4-FFF2-40B4-BE49-F238E27FC236}">
                  <a16:creationId xmlns:a16="http://schemas.microsoft.com/office/drawing/2014/main" xmlns="" id="{185D1F38-295A-41A5-906B-ED682E82D6FA}"/>
                </a:ext>
              </a:extLst>
            </p:cNvPr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39;p54">
              <a:extLst>
                <a:ext uri="{FF2B5EF4-FFF2-40B4-BE49-F238E27FC236}">
                  <a16:creationId xmlns:a16="http://schemas.microsoft.com/office/drawing/2014/main" xmlns="" id="{4A8B3DA1-62BD-415E-8392-E79C9996B36D}"/>
                </a:ext>
              </a:extLst>
            </p:cNvPr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0;p54">
              <a:extLst>
                <a:ext uri="{FF2B5EF4-FFF2-40B4-BE49-F238E27FC236}">
                  <a16:creationId xmlns:a16="http://schemas.microsoft.com/office/drawing/2014/main" xmlns="" id="{6CD07216-1108-4DA8-892C-3A5C5A523549}"/>
                </a:ext>
              </a:extLst>
            </p:cNvPr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41;p54">
              <a:extLst>
                <a:ext uri="{FF2B5EF4-FFF2-40B4-BE49-F238E27FC236}">
                  <a16:creationId xmlns:a16="http://schemas.microsoft.com/office/drawing/2014/main" xmlns="" id="{C133549A-3A66-4F79-8841-5EDFB666BCBA}"/>
                </a:ext>
              </a:extLst>
            </p:cNvPr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42;p54">
              <a:extLst>
                <a:ext uri="{FF2B5EF4-FFF2-40B4-BE49-F238E27FC236}">
                  <a16:creationId xmlns:a16="http://schemas.microsoft.com/office/drawing/2014/main" xmlns="" id="{69FE899A-AE3B-41F0-98ED-5FE27D18C376}"/>
                </a:ext>
              </a:extLst>
            </p:cNvPr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2343;p54">
            <a:extLst>
              <a:ext uri="{FF2B5EF4-FFF2-40B4-BE49-F238E27FC236}">
                <a16:creationId xmlns:a16="http://schemas.microsoft.com/office/drawing/2014/main" xmlns="" id="{7A2DCBA3-5B2C-4895-976D-51CF41F1E25D}"/>
              </a:ext>
            </a:extLst>
          </p:cNvPr>
          <p:cNvGrpSpPr/>
          <p:nvPr/>
        </p:nvGrpSpPr>
        <p:grpSpPr>
          <a:xfrm>
            <a:off x="7984257" y="3818499"/>
            <a:ext cx="261775" cy="114725"/>
            <a:chOff x="8125463" y="4298775"/>
            <a:chExt cx="261775" cy="114725"/>
          </a:xfrm>
        </p:grpSpPr>
        <p:sp>
          <p:nvSpPr>
            <p:cNvPr id="38" name="Google Shape;2344;p54">
              <a:extLst>
                <a:ext uri="{FF2B5EF4-FFF2-40B4-BE49-F238E27FC236}">
                  <a16:creationId xmlns:a16="http://schemas.microsoft.com/office/drawing/2014/main" xmlns="" id="{4E3DF535-0AD6-4CD9-9E32-7C397DF3CAEE}"/>
                </a:ext>
              </a:extLst>
            </p:cNvPr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45;p54">
              <a:extLst>
                <a:ext uri="{FF2B5EF4-FFF2-40B4-BE49-F238E27FC236}">
                  <a16:creationId xmlns:a16="http://schemas.microsoft.com/office/drawing/2014/main" xmlns="" id="{F74E5C40-C6B5-4441-87FF-711A4F6A5C90}"/>
                </a:ext>
              </a:extLst>
            </p:cNvPr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46;p54">
              <a:extLst>
                <a:ext uri="{FF2B5EF4-FFF2-40B4-BE49-F238E27FC236}">
                  <a16:creationId xmlns:a16="http://schemas.microsoft.com/office/drawing/2014/main" xmlns="" id="{E4FB743D-96D3-471B-BB75-D8DC7935D65E}"/>
                </a:ext>
              </a:extLst>
            </p:cNvPr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47;p54">
              <a:extLst>
                <a:ext uri="{FF2B5EF4-FFF2-40B4-BE49-F238E27FC236}">
                  <a16:creationId xmlns:a16="http://schemas.microsoft.com/office/drawing/2014/main" xmlns="" id="{B01FCE37-840B-424C-B959-34D872BCC09F}"/>
                </a:ext>
              </a:extLst>
            </p:cNvPr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48;p54">
              <a:extLst>
                <a:ext uri="{FF2B5EF4-FFF2-40B4-BE49-F238E27FC236}">
                  <a16:creationId xmlns:a16="http://schemas.microsoft.com/office/drawing/2014/main" xmlns="" id="{A9DD5F18-7D91-41BC-9E5D-E4D471ACC621}"/>
                </a:ext>
              </a:extLst>
            </p:cNvPr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349;p54">
            <a:extLst>
              <a:ext uri="{FF2B5EF4-FFF2-40B4-BE49-F238E27FC236}">
                <a16:creationId xmlns:a16="http://schemas.microsoft.com/office/drawing/2014/main" xmlns="" id="{B8926C45-7F13-4FA8-99B6-B7BCF313BA88}"/>
              </a:ext>
            </a:extLst>
          </p:cNvPr>
          <p:cNvGrpSpPr/>
          <p:nvPr/>
        </p:nvGrpSpPr>
        <p:grpSpPr>
          <a:xfrm>
            <a:off x="3070812" y="-116743"/>
            <a:ext cx="1158515" cy="1090302"/>
            <a:chOff x="3212018" y="862708"/>
            <a:chExt cx="1158515" cy="1090302"/>
          </a:xfrm>
        </p:grpSpPr>
        <p:grpSp>
          <p:nvGrpSpPr>
            <p:cNvPr id="44" name="Google Shape;2350;p54">
              <a:extLst>
                <a:ext uri="{FF2B5EF4-FFF2-40B4-BE49-F238E27FC236}">
                  <a16:creationId xmlns:a16="http://schemas.microsoft.com/office/drawing/2014/main" xmlns="" id="{3FD9C20D-4854-426D-B206-261FA4D20503}"/>
                </a:ext>
              </a:extLst>
            </p:cNvPr>
            <p:cNvGrpSpPr/>
            <p:nvPr/>
          </p:nvGrpSpPr>
          <p:grpSpPr>
            <a:xfrm>
              <a:off x="3387275" y="1070575"/>
              <a:ext cx="865769" cy="355643"/>
              <a:chOff x="3387275" y="1070575"/>
              <a:chExt cx="865769" cy="355643"/>
            </a:xfrm>
          </p:grpSpPr>
          <p:sp>
            <p:nvSpPr>
              <p:cNvPr id="62" name="Google Shape;2351;p54">
                <a:extLst>
                  <a:ext uri="{FF2B5EF4-FFF2-40B4-BE49-F238E27FC236}">
                    <a16:creationId xmlns:a16="http://schemas.microsoft.com/office/drawing/2014/main" xmlns="" id="{9933C05D-7DFA-4EBF-9064-AFB048E641D6}"/>
                  </a:ext>
                </a:extLst>
              </p:cNvPr>
              <p:cNvSpPr/>
              <p:nvPr/>
            </p:nvSpPr>
            <p:spPr>
              <a:xfrm>
                <a:off x="4052975" y="1218550"/>
                <a:ext cx="200069" cy="151723"/>
              </a:xfrm>
              <a:custGeom>
                <a:avLst/>
                <a:gdLst/>
                <a:ahLst/>
                <a:cxnLst/>
                <a:rect l="l" t="t" r="r" b="b"/>
                <a:pathLst>
                  <a:path w="10659" h="7927" extrusionOk="0">
                    <a:moveTo>
                      <a:pt x="10659" y="0"/>
                    </a:moveTo>
                    <a:cubicBezTo>
                      <a:pt x="6850" y="2258"/>
                      <a:pt x="3713" y="5515"/>
                      <a:pt x="0" y="7927"/>
                    </a:cubicBezTo>
                  </a:path>
                </a:pathLst>
              </a:custGeom>
              <a:noFill/>
              <a:ln w="9525" cap="flat" cmpd="sng">
                <a:solidFill>
                  <a:srgbClr val="F9CB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63" name="Google Shape;2352;p54">
                <a:extLst>
                  <a:ext uri="{FF2B5EF4-FFF2-40B4-BE49-F238E27FC236}">
                    <a16:creationId xmlns:a16="http://schemas.microsoft.com/office/drawing/2014/main" xmlns="" id="{15B51E1F-599C-4BAA-8EB0-525C25318161}"/>
                  </a:ext>
                </a:extLst>
              </p:cNvPr>
              <p:cNvGrpSpPr/>
              <p:nvPr/>
            </p:nvGrpSpPr>
            <p:grpSpPr>
              <a:xfrm>
                <a:off x="3387275" y="1070575"/>
                <a:ext cx="826901" cy="355643"/>
                <a:chOff x="3387275" y="1070575"/>
                <a:chExt cx="826901" cy="355643"/>
              </a:xfrm>
            </p:grpSpPr>
            <p:sp>
              <p:nvSpPr>
                <p:cNvPr id="64" name="Google Shape;2353;p54">
                  <a:extLst>
                    <a:ext uri="{FF2B5EF4-FFF2-40B4-BE49-F238E27FC236}">
                      <a16:creationId xmlns:a16="http://schemas.microsoft.com/office/drawing/2014/main" xmlns="" id="{954221C7-B870-4E8A-8909-04D545E7BED1}"/>
                    </a:ext>
                  </a:extLst>
                </p:cNvPr>
                <p:cNvSpPr/>
                <p:nvPr/>
              </p:nvSpPr>
              <p:spPr>
                <a:xfrm>
                  <a:off x="3514350" y="11256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" name="Google Shape;2354;p54">
                  <a:extLst>
                    <a:ext uri="{FF2B5EF4-FFF2-40B4-BE49-F238E27FC236}">
                      <a16:creationId xmlns:a16="http://schemas.microsoft.com/office/drawing/2014/main" xmlns="" id="{025EBDA1-BD6A-440C-8FB1-D8A43D981864}"/>
                    </a:ext>
                  </a:extLst>
                </p:cNvPr>
                <p:cNvSpPr/>
                <p:nvPr/>
              </p:nvSpPr>
              <p:spPr>
                <a:xfrm>
                  <a:off x="3558925" y="1137000"/>
                  <a:ext cx="436200" cy="1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8" h="6410" extrusionOk="0">
                      <a:moveTo>
                        <a:pt x="0" y="6410"/>
                      </a:moveTo>
                      <a:cubicBezTo>
                        <a:pt x="5823" y="4294"/>
                        <a:pt x="11906" y="2771"/>
                        <a:pt x="1744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6" name="Google Shape;2355;p54">
                  <a:extLst>
                    <a:ext uri="{FF2B5EF4-FFF2-40B4-BE49-F238E27FC236}">
                      <a16:creationId xmlns:a16="http://schemas.microsoft.com/office/drawing/2014/main" xmlns="" id="{1DC9529F-C3AF-4E6C-9FE2-A9AA49B2AD73}"/>
                    </a:ext>
                  </a:extLst>
                </p:cNvPr>
                <p:cNvSpPr/>
                <p:nvPr/>
              </p:nvSpPr>
              <p:spPr>
                <a:xfrm>
                  <a:off x="3602525" y="1148350"/>
                  <a:ext cx="417250" cy="1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0" h="6828" extrusionOk="0">
                      <a:moveTo>
                        <a:pt x="0" y="6828"/>
                      </a:moveTo>
                      <a:cubicBezTo>
                        <a:pt x="5473" y="4344"/>
                        <a:pt x="11914" y="3650"/>
                        <a:pt x="1669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7" name="Google Shape;2356;p54">
                  <a:extLst>
                    <a:ext uri="{FF2B5EF4-FFF2-40B4-BE49-F238E27FC236}">
                      <a16:creationId xmlns:a16="http://schemas.microsoft.com/office/drawing/2014/main" xmlns="" id="{11FA9311-DD1A-42B7-89D9-93CD8F87CEAB}"/>
                    </a:ext>
                  </a:extLst>
                </p:cNvPr>
                <p:cNvSpPr/>
                <p:nvPr/>
              </p:nvSpPr>
              <p:spPr>
                <a:xfrm>
                  <a:off x="3665100" y="1158800"/>
                  <a:ext cx="393550" cy="18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2" h="7510" extrusionOk="0">
                      <a:moveTo>
                        <a:pt x="15742" y="0"/>
                      </a:moveTo>
                      <a:cubicBezTo>
                        <a:pt x="11152" y="3568"/>
                        <a:pt x="5345" y="5223"/>
                        <a:pt x="0" y="751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" name="Google Shape;2357;p54">
                  <a:extLst>
                    <a:ext uri="{FF2B5EF4-FFF2-40B4-BE49-F238E27FC236}">
                      <a16:creationId xmlns:a16="http://schemas.microsoft.com/office/drawing/2014/main" xmlns="" id="{68182FE6-7766-4279-AA27-F7D9A6EA1A03}"/>
                    </a:ext>
                  </a:extLst>
                </p:cNvPr>
                <p:cNvSpPr/>
                <p:nvPr/>
              </p:nvSpPr>
              <p:spPr>
                <a:xfrm>
                  <a:off x="3732450" y="1172075"/>
                  <a:ext cx="375512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8" h="7738" extrusionOk="0">
                      <a:moveTo>
                        <a:pt x="14338" y="0"/>
                      </a:moveTo>
                      <a:cubicBezTo>
                        <a:pt x="9297" y="2022"/>
                        <a:pt x="4583" y="4824"/>
                        <a:pt x="0" y="773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9" name="Google Shape;2358;p54">
                  <a:extLst>
                    <a:ext uri="{FF2B5EF4-FFF2-40B4-BE49-F238E27FC236}">
                      <a16:creationId xmlns:a16="http://schemas.microsoft.com/office/drawing/2014/main" xmlns="" id="{B59EE46B-26A2-4BCD-BB8F-0BA125B610B5}"/>
                    </a:ext>
                  </a:extLst>
                </p:cNvPr>
                <p:cNvSpPr/>
                <p:nvPr/>
              </p:nvSpPr>
              <p:spPr>
                <a:xfrm>
                  <a:off x="3772275" y="1192950"/>
                  <a:ext cx="380259" cy="21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8193" extrusionOk="0">
                      <a:moveTo>
                        <a:pt x="14679" y="0"/>
                      </a:moveTo>
                      <a:cubicBezTo>
                        <a:pt x="9386" y="1839"/>
                        <a:pt x="4900" y="5474"/>
                        <a:pt x="0" y="819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0" name="Google Shape;2359;p54">
                  <a:extLst>
                    <a:ext uri="{FF2B5EF4-FFF2-40B4-BE49-F238E27FC236}">
                      <a16:creationId xmlns:a16="http://schemas.microsoft.com/office/drawing/2014/main" xmlns="" id="{ED9C1C9A-B84E-4BCA-BE4C-3E0503381509}"/>
                    </a:ext>
                  </a:extLst>
                </p:cNvPr>
                <p:cNvSpPr/>
                <p:nvPr/>
              </p:nvSpPr>
              <p:spPr>
                <a:xfrm>
                  <a:off x="3810225" y="1201500"/>
                  <a:ext cx="37552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1" h="8762" extrusionOk="0">
                      <a:moveTo>
                        <a:pt x="15021" y="0"/>
                      </a:moveTo>
                      <a:cubicBezTo>
                        <a:pt x="9987" y="2874"/>
                        <a:pt x="5015" y="5855"/>
                        <a:pt x="0" y="87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1" name="Google Shape;2360;p54">
                  <a:extLst>
                    <a:ext uri="{FF2B5EF4-FFF2-40B4-BE49-F238E27FC236}">
                      <a16:creationId xmlns:a16="http://schemas.microsoft.com/office/drawing/2014/main" xmlns="" id="{C22D7C3C-F645-40DE-B7B5-A5074A99DFC6}"/>
                    </a:ext>
                  </a:extLst>
                </p:cNvPr>
                <p:cNvSpPr/>
                <p:nvPr/>
              </p:nvSpPr>
              <p:spPr>
                <a:xfrm>
                  <a:off x="3914525" y="1207175"/>
                  <a:ext cx="299651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9" h="7927" extrusionOk="0">
                      <a:moveTo>
                        <a:pt x="10659" y="0"/>
                      </a:moveTo>
                      <a:cubicBezTo>
                        <a:pt x="6850" y="2258"/>
                        <a:pt x="3713" y="5515"/>
                        <a:pt x="0" y="79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" name="Google Shape;2361;p54">
                  <a:extLst>
                    <a:ext uri="{FF2B5EF4-FFF2-40B4-BE49-F238E27FC236}">
                      <a16:creationId xmlns:a16="http://schemas.microsoft.com/office/drawing/2014/main" xmlns="" id="{7826744D-AD7B-4498-89F3-7D2B351B818B}"/>
                    </a:ext>
                  </a:extLst>
                </p:cNvPr>
                <p:cNvSpPr/>
                <p:nvPr/>
              </p:nvSpPr>
              <p:spPr>
                <a:xfrm>
                  <a:off x="3465050" y="11056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3" name="Google Shape;2362;p54">
                  <a:extLst>
                    <a:ext uri="{FF2B5EF4-FFF2-40B4-BE49-F238E27FC236}">
                      <a16:creationId xmlns:a16="http://schemas.microsoft.com/office/drawing/2014/main" xmlns="" id="{3909A160-CA28-45AA-97D8-41DDCFC2FF80}"/>
                    </a:ext>
                  </a:extLst>
                </p:cNvPr>
                <p:cNvSpPr/>
                <p:nvPr/>
              </p:nvSpPr>
              <p:spPr>
                <a:xfrm>
                  <a:off x="3425200" y="10848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4" name="Google Shape;2363;p54">
                  <a:extLst>
                    <a:ext uri="{FF2B5EF4-FFF2-40B4-BE49-F238E27FC236}">
                      <a16:creationId xmlns:a16="http://schemas.microsoft.com/office/drawing/2014/main" xmlns="" id="{AF995088-8284-43A9-94B5-8C76E0C1069B}"/>
                    </a:ext>
                  </a:extLst>
                </p:cNvPr>
                <p:cNvSpPr/>
                <p:nvPr/>
              </p:nvSpPr>
              <p:spPr>
                <a:xfrm>
                  <a:off x="3387275" y="10705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5" name="Google Shape;2364;p54">
              <a:extLst>
                <a:ext uri="{FF2B5EF4-FFF2-40B4-BE49-F238E27FC236}">
                  <a16:creationId xmlns:a16="http://schemas.microsoft.com/office/drawing/2014/main" xmlns="" id="{2FD6AA24-D555-4B16-BF63-FB48570C010F}"/>
                </a:ext>
              </a:extLst>
            </p:cNvPr>
            <p:cNvGrpSpPr/>
            <p:nvPr/>
          </p:nvGrpSpPr>
          <p:grpSpPr>
            <a:xfrm rot="760823">
              <a:off x="3284544" y="965717"/>
              <a:ext cx="1013463" cy="884284"/>
              <a:chOff x="2066156" y="1353175"/>
              <a:chExt cx="1177077" cy="963511"/>
            </a:xfrm>
          </p:grpSpPr>
          <p:sp>
            <p:nvSpPr>
              <p:cNvPr id="46" name="Google Shape;2365;p54">
                <a:extLst>
                  <a:ext uri="{FF2B5EF4-FFF2-40B4-BE49-F238E27FC236}">
                    <a16:creationId xmlns:a16="http://schemas.microsoft.com/office/drawing/2014/main" xmlns="" id="{73079E98-FAC3-49CE-94A3-D979C3502FE1}"/>
                  </a:ext>
                </a:extLst>
              </p:cNvPr>
              <p:cNvSpPr/>
              <p:nvPr/>
            </p:nvSpPr>
            <p:spPr>
              <a:xfrm rot="-537420">
                <a:off x="2112570" y="1672588"/>
                <a:ext cx="621734" cy="250542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3551" extrusionOk="0">
                    <a:moveTo>
                      <a:pt x="103" y="1"/>
                    </a:moveTo>
                    <a:cubicBezTo>
                      <a:pt x="25" y="1"/>
                      <a:pt x="1" y="132"/>
                      <a:pt x="88" y="166"/>
                    </a:cubicBezTo>
                    <a:cubicBezTo>
                      <a:pt x="2973" y="1243"/>
                      <a:pt x="5835" y="2370"/>
                      <a:pt x="8680" y="3544"/>
                    </a:cubicBezTo>
                    <a:cubicBezTo>
                      <a:pt x="8691" y="3548"/>
                      <a:pt x="8701" y="3550"/>
                      <a:pt x="8711" y="3550"/>
                    </a:cubicBezTo>
                    <a:cubicBezTo>
                      <a:pt x="8788" y="3550"/>
                      <a:pt x="8812" y="3422"/>
                      <a:pt x="8725" y="3385"/>
                    </a:cubicBezTo>
                    <a:cubicBezTo>
                      <a:pt x="5880" y="2210"/>
                      <a:pt x="3015" y="1084"/>
                      <a:pt x="133" y="7"/>
                    </a:cubicBezTo>
                    <a:cubicBezTo>
                      <a:pt x="122" y="3"/>
                      <a:pt x="112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366;p54">
                <a:extLst>
                  <a:ext uri="{FF2B5EF4-FFF2-40B4-BE49-F238E27FC236}">
                    <a16:creationId xmlns:a16="http://schemas.microsoft.com/office/drawing/2014/main" xmlns="" id="{0B7CF4C6-FEB9-4E91-9395-A5EB709F1882}"/>
                  </a:ext>
                </a:extLst>
              </p:cNvPr>
              <p:cNvSpPr/>
              <p:nvPr/>
            </p:nvSpPr>
            <p:spPr>
              <a:xfrm rot="-537420">
                <a:off x="2079314" y="1486312"/>
                <a:ext cx="515478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2968" extrusionOk="0">
                    <a:moveTo>
                      <a:pt x="7200" y="1"/>
                    </a:moveTo>
                    <a:cubicBezTo>
                      <a:pt x="7191" y="1"/>
                      <a:pt x="7182" y="2"/>
                      <a:pt x="7173" y="5"/>
                    </a:cubicBezTo>
                    <a:cubicBezTo>
                      <a:pt x="4786" y="868"/>
                      <a:pt x="2454" y="1884"/>
                      <a:pt x="88" y="2802"/>
                    </a:cubicBezTo>
                    <a:cubicBezTo>
                      <a:pt x="1" y="2836"/>
                      <a:pt x="28" y="2967"/>
                      <a:pt x="104" y="2967"/>
                    </a:cubicBezTo>
                    <a:cubicBezTo>
                      <a:pt x="113" y="2967"/>
                      <a:pt x="123" y="2965"/>
                      <a:pt x="133" y="2961"/>
                    </a:cubicBezTo>
                    <a:cubicBezTo>
                      <a:pt x="2499" y="2039"/>
                      <a:pt x="4828" y="1028"/>
                      <a:pt x="7218" y="165"/>
                    </a:cubicBezTo>
                    <a:cubicBezTo>
                      <a:pt x="7306" y="133"/>
                      <a:pt x="7280" y="1"/>
                      <a:pt x="72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367;p54">
                <a:extLst>
                  <a:ext uri="{FF2B5EF4-FFF2-40B4-BE49-F238E27FC236}">
                    <a16:creationId xmlns:a16="http://schemas.microsoft.com/office/drawing/2014/main" xmlns="" id="{C04E0638-C305-48C2-B82C-46726CA30E57}"/>
                  </a:ext>
                </a:extLst>
              </p:cNvPr>
              <p:cNvSpPr/>
              <p:nvPr/>
            </p:nvSpPr>
            <p:spPr>
              <a:xfrm rot="-537420">
                <a:off x="2569414" y="1400531"/>
                <a:ext cx="621946" cy="173778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463" extrusionOk="0">
                    <a:moveTo>
                      <a:pt x="112" y="0"/>
                    </a:moveTo>
                    <a:cubicBezTo>
                      <a:pt x="30" y="0"/>
                      <a:pt x="1" y="132"/>
                      <a:pt x="92" y="164"/>
                    </a:cubicBezTo>
                    <a:cubicBezTo>
                      <a:pt x="2895" y="1079"/>
                      <a:pt x="5757" y="1990"/>
                      <a:pt x="8674" y="2462"/>
                    </a:cubicBezTo>
                    <a:cubicBezTo>
                      <a:pt x="8679" y="2462"/>
                      <a:pt x="8684" y="2463"/>
                      <a:pt x="8689" y="2463"/>
                    </a:cubicBezTo>
                    <a:cubicBezTo>
                      <a:pt x="8779" y="2463"/>
                      <a:pt x="8814" y="2322"/>
                      <a:pt x="8716" y="2305"/>
                    </a:cubicBezTo>
                    <a:cubicBezTo>
                      <a:pt x="5799" y="1834"/>
                      <a:pt x="2940" y="923"/>
                      <a:pt x="137" y="4"/>
                    </a:cubicBezTo>
                    <a:cubicBezTo>
                      <a:pt x="128" y="2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368;p54">
                <a:extLst>
                  <a:ext uri="{FF2B5EF4-FFF2-40B4-BE49-F238E27FC236}">
                    <a16:creationId xmlns:a16="http://schemas.microsoft.com/office/drawing/2014/main" xmlns="" id="{DD739672-DDE3-4A72-8C8A-AE2866E97B24}"/>
                  </a:ext>
                </a:extLst>
              </p:cNvPr>
              <p:cNvSpPr/>
              <p:nvPr/>
            </p:nvSpPr>
            <p:spPr>
              <a:xfrm rot="-537420">
                <a:off x="2708293" y="1551825"/>
                <a:ext cx="515901" cy="284973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4039" extrusionOk="0">
                    <a:moveTo>
                      <a:pt x="7198" y="0"/>
                    </a:moveTo>
                    <a:cubicBezTo>
                      <a:pt x="7185" y="0"/>
                      <a:pt x="7171" y="4"/>
                      <a:pt x="7156" y="14"/>
                    </a:cubicBezTo>
                    <a:cubicBezTo>
                      <a:pt x="4929" y="1501"/>
                      <a:pt x="2507" y="2755"/>
                      <a:pt x="85" y="3888"/>
                    </a:cubicBezTo>
                    <a:cubicBezTo>
                      <a:pt x="0" y="3927"/>
                      <a:pt x="52" y="4039"/>
                      <a:pt x="130" y="4039"/>
                    </a:cubicBezTo>
                    <a:cubicBezTo>
                      <a:pt x="142" y="4039"/>
                      <a:pt x="155" y="4036"/>
                      <a:pt x="168" y="4030"/>
                    </a:cubicBezTo>
                    <a:cubicBezTo>
                      <a:pt x="2590" y="2897"/>
                      <a:pt x="5012" y="1643"/>
                      <a:pt x="7239" y="156"/>
                    </a:cubicBezTo>
                    <a:cubicBezTo>
                      <a:pt x="7312" y="107"/>
                      <a:pt x="7266" y="0"/>
                      <a:pt x="7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369;p54">
                <a:extLst>
                  <a:ext uri="{FF2B5EF4-FFF2-40B4-BE49-F238E27FC236}">
                    <a16:creationId xmlns:a16="http://schemas.microsoft.com/office/drawing/2014/main" xmlns="" id="{BCC472D6-17F3-48EE-A697-F395D4A162C7}"/>
                  </a:ext>
                </a:extLst>
              </p:cNvPr>
              <p:cNvSpPr/>
              <p:nvPr/>
            </p:nvSpPr>
            <p:spPr>
              <a:xfrm rot="-537420">
                <a:off x="2355419" y="1768013"/>
                <a:ext cx="36759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3782" extrusionOk="0">
                    <a:moveTo>
                      <a:pt x="99" y="1"/>
                    </a:moveTo>
                    <a:cubicBezTo>
                      <a:pt x="51" y="1"/>
                      <a:pt x="0" y="41"/>
                      <a:pt x="15" y="101"/>
                    </a:cubicBezTo>
                    <a:cubicBezTo>
                      <a:pt x="296" y="1266"/>
                      <a:pt x="358" y="2506"/>
                      <a:pt x="347" y="3702"/>
                    </a:cubicBezTo>
                    <a:cubicBezTo>
                      <a:pt x="347" y="3755"/>
                      <a:pt x="389" y="3781"/>
                      <a:pt x="430" y="3781"/>
                    </a:cubicBezTo>
                    <a:cubicBezTo>
                      <a:pt x="471" y="3781"/>
                      <a:pt x="512" y="3755"/>
                      <a:pt x="514" y="3702"/>
                    </a:cubicBezTo>
                    <a:cubicBezTo>
                      <a:pt x="520" y="2492"/>
                      <a:pt x="458" y="1238"/>
                      <a:pt x="171" y="60"/>
                    </a:cubicBezTo>
                    <a:cubicBezTo>
                      <a:pt x="161" y="19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370;p54">
                <a:extLst>
                  <a:ext uri="{FF2B5EF4-FFF2-40B4-BE49-F238E27FC236}">
                    <a16:creationId xmlns:a16="http://schemas.microsoft.com/office/drawing/2014/main" xmlns="" id="{1EF274A1-D88E-475C-A6C1-480EF4D99106}"/>
                  </a:ext>
                </a:extLst>
              </p:cNvPr>
              <p:cNvSpPr/>
              <p:nvPr/>
            </p:nvSpPr>
            <p:spPr>
              <a:xfrm rot="-537420">
                <a:off x="2923937" y="1733368"/>
                <a:ext cx="29633" cy="19212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23" extrusionOk="0">
                    <a:moveTo>
                      <a:pt x="149" y="1"/>
                    </a:moveTo>
                    <a:cubicBezTo>
                      <a:pt x="108" y="1"/>
                      <a:pt x="66" y="27"/>
                      <a:pt x="63" y="79"/>
                    </a:cubicBezTo>
                    <a:cubicBezTo>
                      <a:pt x="0" y="928"/>
                      <a:pt x="87" y="1828"/>
                      <a:pt x="250" y="2664"/>
                    </a:cubicBezTo>
                    <a:cubicBezTo>
                      <a:pt x="258" y="2705"/>
                      <a:pt x="287" y="2723"/>
                      <a:pt x="318" y="2723"/>
                    </a:cubicBezTo>
                    <a:cubicBezTo>
                      <a:pt x="366" y="2723"/>
                      <a:pt x="419" y="2681"/>
                      <a:pt x="409" y="2618"/>
                    </a:cubicBezTo>
                    <a:cubicBezTo>
                      <a:pt x="246" y="1801"/>
                      <a:pt x="167" y="913"/>
                      <a:pt x="226" y="79"/>
                    </a:cubicBezTo>
                    <a:cubicBezTo>
                      <a:pt x="229" y="27"/>
                      <a:pt x="190" y="1"/>
                      <a:pt x="1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371;p54">
                <a:extLst>
                  <a:ext uri="{FF2B5EF4-FFF2-40B4-BE49-F238E27FC236}">
                    <a16:creationId xmlns:a16="http://schemas.microsoft.com/office/drawing/2014/main" xmlns="" id="{0D33BEFC-6C9B-49C5-B3F8-2EBEF91D0654}"/>
                  </a:ext>
                </a:extLst>
              </p:cNvPr>
              <p:cNvSpPr/>
              <p:nvPr/>
            </p:nvSpPr>
            <p:spPr>
              <a:xfrm rot="-537420">
                <a:off x="2395631" y="1955258"/>
                <a:ext cx="582364" cy="72601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029" extrusionOk="0">
                    <a:moveTo>
                      <a:pt x="8126" y="0"/>
                    </a:moveTo>
                    <a:cubicBezTo>
                      <a:pt x="8115" y="0"/>
                      <a:pt x="8102" y="3"/>
                      <a:pt x="8090" y="9"/>
                    </a:cubicBezTo>
                    <a:cubicBezTo>
                      <a:pt x="6821" y="611"/>
                      <a:pt x="5400" y="866"/>
                      <a:pt x="3971" y="866"/>
                    </a:cubicBezTo>
                    <a:cubicBezTo>
                      <a:pt x="2661" y="866"/>
                      <a:pt x="1345" y="651"/>
                      <a:pt x="134" y="293"/>
                    </a:cubicBezTo>
                    <a:cubicBezTo>
                      <a:pt x="126" y="291"/>
                      <a:pt x="118" y="290"/>
                      <a:pt x="111" y="290"/>
                    </a:cubicBezTo>
                    <a:cubicBezTo>
                      <a:pt x="28" y="290"/>
                      <a:pt x="1" y="424"/>
                      <a:pt x="93" y="452"/>
                    </a:cubicBezTo>
                    <a:cubicBezTo>
                      <a:pt x="1319" y="813"/>
                      <a:pt x="2647" y="1028"/>
                      <a:pt x="3969" y="1028"/>
                    </a:cubicBezTo>
                    <a:cubicBezTo>
                      <a:pt x="5426" y="1028"/>
                      <a:pt x="6876" y="767"/>
                      <a:pt x="8173" y="151"/>
                    </a:cubicBezTo>
                    <a:cubicBezTo>
                      <a:pt x="8254" y="112"/>
                      <a:pt x="8202" y="0"/>
                      <a:pt x="81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372;p54">
                <a:extLst>
                  <a:ext uri="{FF2B5EF4-FFF2-40B4-BE49-F238E27FC236}">
                    <a16:creationId xmlns:a16="http://schemas.microsoft.com/office/drawing/2014/main" xmlns="" id="{3FDE2B32-8805-4FBC-A70A-3DB551D0174A}"/>
                  </a:ext>
                </a:extLst>
              </p:cNvPr>
              <p:cNvSpPr/>
              <p:nvPr/>
            </p:nvSpPr>
            <p:spPr>
              <a:xfrm rot="-537420">
                <a:off x="2207481" y="1664306"/>
                <a:ext cx="473850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813" extrusionOk="0">
                    <a:moveTo>
                      <a:pt x="6621" y="0"/>
                    </a:moveTo>
                    <a:cubicBezTo>
                      <a:pt x="6618" y="0"/>
                      <a:pt x="6615" y="0"/>
                      <a:pt x="6612" y="1"/>
                    </a:cubicBezTo>
                    <a:cubicBezTo>
                      <a:pt x="4443" y="215"/>
                      <a:pt x="2273" y="431"/>
                      <a:pt x="105" y="649"/>
                    </a:cubicBezTo>
                    <a:cubicBezTo>
                      <a:pt x="4" y="659"/>
                      <a:pt x="1" y="812"/>
                      <a:pt x="95" y="812"/>
                    </a:cubicBezTo>
                    <a:cubicBezTo>
                      <a:pt x="98" y="812"/>
                      <a:pt x="101" y="812"/>
                      <a:pt x="105" y="812"/>
                    </a:cubicBezTo>
                    <a:cubicBezTo>
                      <a:pt x="2273" y="597"/>
                      <a:pt x="4443" y="382"/>
                      <a:pt x="6612" y="164"/>
                    </a:cubicBezTo>
                    <a:cubicBezTo>
                      <a:pt x="6712" y="153"/>
                      <a:pt x="6715" y="0"/>
                      <a:pt x="6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373;p54">
                <a:extLst>
                  <a:ext uri="{FF2B5EF4-FFF2-40B4-BE49-F238E27FC236}">
                    <a16:creationId xmlns:a16="http://schemas.microsoft.com/office/drawing/2014/main" xmlns="" id="{CC050DFB-D11F-426F-AD06-6F5DE05F42B1}"/>
                  </a:ext>
                </a:extLst>
              </p:cNvPr>
              <p:cNvSpPr/>
              <p:nvPr/>
            </p:nvSpPr>
            <p:spPr>
              <a:xfrm rot="-537420">
                <a:off x="2242524" y="1739765"/>
                <a:ext cx="62653" cy="38241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420" extrusionOk="0">
                    <a:moveTo>
                      <a:pt x="100" y="0"/>
                    </a:moveTo>
                    <a:cubicBezTo>
                      <a:pt x="49" y="0"/>
                      <a:pt x="1" y="40"/>
                      <a:pt x="24" y="100"/>
                    </a:cubicBezTo>
                    <a:cubicBezTo>
                      <a:pt x="724" y="1833"/>
                      <a:pt x="184" y="3566"/>
                      <a:pt x="454" y="5360"/>
                    </a:cubicBezTo>
                    <a:cubicBezTo>
                      <a:pt x="461" y="5402"/>
                      <a:pt x="490" y="5419"/>
                      <a:pt x="522" y="5419"/>
                    </a:cubicBezTo>
                    <a:cubicBezTo>
                      <a:pt x="570" y="5419"/>
                      <a:pt x="623" y="5379"/>
                      <a:pt x="613" y="5319"/>
                    </a:cubicBezTo>
                    <a:cubicBezTo>
                      <a:pt x="339" y="3513"/>
                      <a:pt x="887" y="1799"/>
                      <a:pt x="184" y="56"/>
                    </a:cubicBezTo>
                    <a:cubicBezTo>
                      <a:pt x="167" y="17"/>
                      <a:pt x="133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374;p54">
                <a:extLst>
                  <a:ext uri="{FF2B5EF4-FFF2-40B4-BE49-F238E27FC236}">
                    <a16:creationId xmlns:a16="http://schemas.microsoft.com/office/drawing/2014/main" xmlns="" id="{120E4C1D-9B5F-4254-8F77-910540ED21FD}"/>
                  </a:ext>
                </a:extLst>
              </p:cNvPr>
              <p:cNvSpPr/>
              <p:nvPr/>
            </p:nvSpPr>
            <p:spPr>
              <a:xfrm rot="-537420">
                <a:off x="2283470" y="2087822"/>
                <a:ext cx="50941" cy="5094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2" extrusionOk="0">
                    <a:moveTo>
                      <a:pt x="362" y="0"/>
                    </a:moveTo>
                    <a:cubicBezTo>
                      <a:pt x="164" y="0"/>
                      <a:pt x="1" y="160"/>
                      <a:pt x="1" y="360"/>
                    </a:cubicBezTo>
                    <a:cubicBezTo>
                      <a:pt x="1" y="558"/>
                      <a:pt x="164" y="721"/>
                      <a:pt x="362" y="721"/>
                    </a:cubicBezTo>
                    <a:cubicBezTo>
                      <a:pt x="562" y="721"/>
                      <a:pt x="722" y="558"/>
                      <a:pt x="722" y="360"/>
                    </a:cubicBezTo>
                    <a:cubicBezTo>
                      <a:pt x="722" y="160"/>
                      <a:pt x="562" y="0"/>
                      <a:pt x="3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375;p54">
                <a:extLst>
                  <a:ext uri="{FF2B5EF4-FFF2-40B4-BE49-F238E27FC236}">
                    <a16:creationId xmlns:a16="http://schemas.microsoft.com/office/drawing/2014/main" xmlns="" id="{72A09FFE-A9AD-4AE6-8F04-C92B52EF1CD8}"/>
                  </a:ext>
                </a:extLst>
              </p:cNvPr>
              <p:cNvSpPr/>
              <p:nvPr/>
            </p:nvSpPr>
            <p:spPr>
              <a:xfrm rot="-537420">
                <a:off x="2289301" y="2127205"/>
                <a:ext cx="36971" cy="187748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661" extrusionOk="0">
                    <a:moveTo>
                      <a:pt x="357" y="0"/>
                    </a:moveTo>
                    <a:cubicBezTo>
                      <a:pt x="310" y="0"/>
                      <a:pt x="258" y="42"/>
                      <a:pt x="270" y="104"/>
                    </a:cubicBezTo>
                    <a:cubicBezTo>
                      <a:pt x="447" y="963"/>
                      <a:pt x="0" y="1757"/>
                      <a:pt x="260" y="2602"/>
                    </a:cubicBezTo>
                    <a:cubicBezTo>
                      <a:pt x="271" y="2643"/>
                      <a:pt x="303" y="2660"/>
                      <a:pt x="336" y="2660"/>
                    </a:cubicBezTo>
                    <a:cubicBezTo>
                      <a:pt x="385" y="2660"/>
                      <a:pt x="434" y="2621"/>
                      <a:pt x="416" y="2561"/>
                    </a:cubicBezTo>
                    <a:cubicBezTo>
                      <a:pt x="256" y="2030"/>
                      <a:pt x="392" y="1625"/>
                      <a:pt x="472" y="1109"/>
                    </a:cubicBezTo>
                    <a:cubicBezTo>
                      <a:pt x="523" y="752"/>
                      <a:pt x="499" y="409"/>
                      <a:pt x="426" y="59"/>
                    </a:cubicBezTo>
                    <a:cubicBezTo>
                      <a:pt x="418" y="18"/>
                      <a:pt x="388" y="0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376;p54">
                <a:extLst>
                  <a:ext uri="{FF2B5EF4-FFF2-40B4-BE49-F238E27FC236}">
                    <a16:creationId xmlns:a16="http://schemas.microsoft.com/office/drawing/2014/main" xmlns="" id="{4A548BD5-66B5-4AA1-A8F1-DB73BB8AED7B}"/>
                  </a:ext>
                </a:extLst>
              </p:cNvPr>
              <p:cNvSpPr/>
              <p:nvPr/>
            </p:nvSpPr>
            <p:spPr>
              <a:xfrm rot="-537420">
                <a:off x="2318428" y="2115253"/>
                <a:ext cx="30409" cy="161219"/>
              </a:xfrm>
              <a:custGeom>
                <a:avLst/>
                <a:gdLst/>
                <a:ahLst/>
                <a:cxnLst/>
                <a:rect l="l" t="t" r="r" b="b"/>
                <a:pathLst>
                  <a:path w="431" h="2285" extrusionOk="0">
                    <a:moveTo>
                      <a:pt x="132" y="1"/>
                    </a:moveTo>
                    <a:cubicBezTo>
                      <a:pt x="91" y="1"/>
                      <a:pt x="47" y="28"/>
                      <a:pt x="42" y="80"/>
                    </a:cubicBezTo>
                    <a:cubicBezTo>
                      <a:pt x="0" y="454"/>
                      <a:pt x="91" y="798"/>
                      <a:pt x="136" y="1169"/>
                    </a:cubicBezTo>
                    <a:cubicBezTo>
                      <a:pt x="177" y="1525"/>
                      <a:pt x="170" y="1879"/>
                      <a:pt x="257" y="2226"/>
                    </a:cubicBezTo>
                    <a:cubicBezTo>
                      <a:pt x="267" y="2267"/>
                      <a:pt x="298" y="2285"/>
                      <a:pt x="330" y="2285"/>
                    </a:cubicBezTo>
                    <a:cubicBezTo>
                      <a:pt x="379" y="2285"/>
                      <a:pt x="431" y="2244"/>
                      <a:pt x="416" y="2184"/>
                    </a:cubicBezTo>
                    <a:cubicBezTo>
                      <a:pt x="330" y="1841"/>
                      <a:pt x="340" y="1498"/>
                      <a:pt x="299" y="1148"/>
                    </a:cubicBezTo>
                    <a:cubicBezTo>
                      <a:pt x="257" y="787"/>
                      <a:pt x="163" y="448"/>
                      <a:pt x="205" y="80"/>
                    </a:cubicBezTo>
                    <a:cubicBezTo>
                      <a:pt x="210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377;p54">
                <a:extLst>
                  <a:ext uri="{FF2B5EF4-FFF2-40B4-BE49-F238E27FC236}">
                    <a16:creationId xmlns:a16="http://schemas.microsoft.com/office/drawing/2014/main" xmlns="" id="{A6AF61C9-CAEE-47E0-AB6F-F861B2AA4B55}"/>
                  </a:ext>
                </a:extLst>
              </p:cNvPr>
              <p:cNvSpPr/>
              <p:nvPr/>
            </p:nvSpPr>
            <p:spPr>
              <a:xfrm rot="-537420">
                <a:off x="2318152" y="2112716"/>
                <a:ext cx="73871" cy="147602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092" extrusionOk="0">
                    <a:moveTo>
                      <a:pt x="102" y="1"/>
                    </a:moveTo>
                    <a:cubicBezTo>
                      <a:pt x="51" y="1"/>
                      <a:pt x="1" y="41"/>
                      <a:pt x="22" y="102"/>
                    </a:cubicBezTo>
                    <a:cubicBezTo>
                      <a:pt x="144" y="452"/>
                      <a:pt x="372" y="750"/>
                      <a:pt x="483" y="1111"/>
                    </a:cubicBezTo>
                    <a:cubicBezTo>
                      <a:pt x="587" y="1443"/>
                      <a:pt x="660" y="1769"/>
                      <a:pt x="864" y="2056"/>
                    </a:cubicBezTo>
                    <a:cubicBezTo>
                      <a:pt x="881" y="2081"/>
                      <a:pt x="906" y="2091"/>
                      <a:pt x="931" y="2091"/>
                    </a:cubicBezTo>
                    <a:cubicBezTo>
                      <a:pt x="989" y="2091"/>
                      <a:pt x="1046" y="2034"/>
                      <a:pt x="1003" y="1973"/>
                    </a:cubicBezTo>
                    <a:cubicBezTo>
                      <a:pt x="785" y="1665"/>
                      <a:pt x="729" y="1305"/>
                      <a:pt x="604" y="951"/>
                    </a:cubicBezTo>
                    <a:cubicBezTo>
                      <a:pt x="494" y="639"/>
                      <a:pt x="289" y="372"/>
                      <a:pt x="182" y="57"/>
                    </a:cubicBezTo>
                    <a:cubicBezTo>
                      <a:pt x="168" y="18"/>
                      <a:pt x="135" y="1"/>
                      <a:pt x="1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378;p54">
                <a:extLst>
                  <a:ext uri="{FF2B5EF4-FFF2-40B4-BE49-F238E27FC236}">
                    <a16:creationId xmlns:a16="http://schemas.microsoft.com/office/drawing/2014/main" xmlns="" id="{A199F60B-3160-4EBA-8CF1-BBB7A8F15512}"/>
                  </a:ext>
                </a:extLst>
              </p:cNvPr>
              <p:cNvSpPr/>
              <p:nvPr/>
            </p:nvSpPr>
            <p:spPr>
              <a:xfrm rot="-537420">
                <a:off x="2393228" y="1955685"/>
                <a:ext cx="307269" cy="6279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890" extrusionOk="0">
                    <a:moveTo>
                      <a:pt x="117" y="0"/>
                    </a:moveTo>
                    <a:cubicBezTo>
                      <a:pt x="47" y="0"/>
                      <a:pt x="0" y="109"/>
                      <a:pt x="79" y="155"/>
                    </a:cubicBezTo>
                    <a:cubicBezTo>
                      <a:pt x="1302" y="890"/>
                      <a:pt x="2875" y="754"/>
                      <a:pt x="4251" y="810"/>
                    </a:cubicBezTo>
                    <a:cubicBezTo>
                      <a:pt x="4253" y="810"/>
                      <a:pt x="4255" y="810"/>
                      <a:pt x="4257" y="810"/>
                    </a:cubicBezTo>
                    <a:cubicBezTo>
                      <a:pt x="4355" y="810"/>
                      <a:pt x="4353" y="650"/>
                      <a:pt x="4251" y="647"/>
                    </a:cubicBezTo>
                    <a:cubicBezTo>
                      <a:pt x="2906" y="592"/>
                      <a:pt x="1358" y="727"/>
                      <a:pt x="159" y="13"/>
                    </a:cubicBezTo>
                    <a:cubicBezTo>
                      <a:pt x="144" y="4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379;p54">
                <a:extLst>
                  <a:ext uri="{FF2B5EF4-FFF2-40B4-BE49-F238E27FC236}">
                    <a16:creationId xmlns:a16="http://schemas.microsoft.com/office/drawing/2014/main" xmlns="" id="{78EEA75C-59B9-4B64-BA03-0F0FB46C48D2}"/>
                  </a:ext>
                </a:extLst>
              </p:cNvPr>
              <p:cNvSpPr/>
              <p:nvPr/>
            </p:nvSpPr>
            <p:spPr>
              <a:xfrm rot="-537420">
                <a:off x="2721093" y="1890674"/>
                <a:ext cx="238971" cy="73307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1039" extrusionOk="0">
                    <a:moveTo>
                      <a:pt x="3282" y="1"/>
                    </a:moveTo>
                    <a:cubicBezTo>
                      <a:pt x="3274" y="1"/>
                      <a:pt x="3264" y="3"/>
                      <a:pt x="3255" y="6"/>
                    </a:cubicBezTo>
                    <a:cubicBezTo>
                      <a:pt x="2222" y="359"/>
                      <a:pt x="1200" y="758"/>
                      <a:pt x="105" y="876"/>
                    </a:cubicBezTo>
                    <a:cubicBezTo>
                      <a:pt x="5" y="885"/>
                      <a:pt x="1" y="1039"/>
                      <a:pt x="93" y="1039"/>
                    </a:cubicBezTo>
                    <a:cubicBezTo>
                      <a:pt x="96" y="1039"/>
                      <a:pt x="100" y="1038"/>
                      <a:pt x="105" y="1038"/>
                    </a:cubicBezTo>
                    <a:cubicBezTo>
                      <a:pt x="1217" y="921"/>
                      <a:pt x="2249" y="526"/>
                      <a:pt x="3300" y="161"/>
                    </a:cubicBezTo>
                    <a:cubicBezTo>
                      <a:pt x="3387" y="134"/>
                      <a:pt x="3361" y="1"/>
                      <a:pt x="32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380;p54">
                <a:extLst>
                  <a:ext uri="{FF2B5EF4-FFF2-40B4-BE49-F238E27FC236}">
                    <a16:creationId xmlns:a16="http://schemas.microsoft.com/office/drawing/2014/main" xmlns="" id="{47A9AFE7-B624-411E-BF7C-D2AED8E64FAD}"/>
                  </a:ext>
                </a:extLst>
              </p:cNvPr>
              <p:cNvSpPr/>
              <p:nvPr/>
            </p:nvSpPr>
            <p:spPr>
              <a:xfrm rot="-537420">
                <a:off x="2639605" y="1597191"/>
                <a:ext cx="53269" cy="6674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946" extrusionOk="0">
                    <a:moveTo>
                      <a:pt x="641" y="1"/>
                    </a:moveTo>
                    <a:cubicBezTo>
                      <a:pt x="615" y="1"/>
                      <a:pt x="589" y="12"/>
                      <a:pt x="571" y="39"/>
                    </a:cubicBezTo>
                    <a:cubicBezTo>
                      <a:pt x="394" y="300"/>
                      <a:pt x="218" y="562"/>
                      <a:pt x="41" y="826"/>
                    </a:cubicBezTo>
                    <a:cubicBezTo>
                      <a:pt x="0" y="887"/>
                      <a:pt x="57" y="946"/>
                      <a:pt x="116" y="946"/>
                    </a:cubicBezTo>
                    <a:cubicBezTo>
                      <a:pt x="140" y="946"/>
                      <a:pt x="165" y="935"/>
                      <a:pt x="183" y="909"/>
                    </a:cubicBezTo>
                    <a:cubicBezTo>
                      <a:pt x="360" y="646"/>
                      <a:pt x="536" y="383"/>
                      <a:pt x="714" y="119"/>
                    </a:cubicBezTo>
                    <a:cubicBezTo>
                      <a:pt x="755" y="59"/>
                      <a:pt x="699" y="1"/>
                      <a:pt x="6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9"/>
          <p:cNvSpPr txBox="1">
            <a:spLocks noGrp="1"/>
          </p:cNvSpPr>
          <p:nvPr>
            <p:ph type="title" idx="8"/>
          </p:nvPr>
        </p:nvSpPr>
        <p:spPr>
          <a:xfrm>
            <a:off x="2290567" y="1993353"/>
            <a:ext cx="4620831" cy="4963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70C0"/>
                </a:solidFill>
              </a:rPr>
              <a:t>1. </a:t>
            </a:r>
            <a:r>
              <a:rPr lang="en-US" sz="2800" dirty="0" err="1">
                <a:solidFill>
                  <a:srgbClr val="0070C0"/>
                </a:solidFill>
              </a:rPr>
              <a:t>Quy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tắc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490" name="Google Shape;490;p29"/>
          <p:cNvSpPr txBox="1">
            <a:spLocks noGrp="1"/>
          </p:cNvSpPr>
          <p:nvPr>
            <p:ph type="title" idx="2"/>
          </p:nvPr>
        </p:nvSpPr>
        <p:spPr>
          <a:xfrm>
            <a:off x="2176267" y="1115220"/>
            <a:ext cx="4375618" cy="60382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I. </a:t>
            </a:r>
            <a:r>
              <a:rPr lang="en-US" sz="2800" dirty="0"/>
              <a:t>P</a:t>
            </a:r>
            <a:r>
              <a:rPr lang="en" sz="2800" dirty="0"/>
              <a:t>hép nhân phân số</a:t>
            </a:r>
            <a:endParaRPr sz="2800" dirty="0"/>
          </a:p>
        </p:txBody>
      </p:sp>
      <p:grpSp>
        <p:nvGrpSpPr>
          <p:cNvPr id="494" name="Google Shape;494;p29"/>
          <p:cNvGrpSpPr/>
          <p:nvPr/>
        </p:nvGrpSpPr>
        <p:grpSpPr>
          <a:xfrm flipH="1">
            <a:off x="448190" y="2710231"/>
            <a:ext cx="1080667" cy="841907"/>
            <a:chOff x="2489257" y="2639067"/>
            <a:chExt cx="2406830" cy="1875488"/>
          </a:xfrm>
        </p:grpSpPr>
        <p:sp>
          <p:nvSpPr>
            <p:cNvPr id="495" name="Google Shape;495;p29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29"/>
          <p:cNvGrpSpPr/>
          <p:nvPr/>
        </p:nvGrpSpPr>
        <p:grpSpPr>
          <a:xfrm>
            <a:off x="8048089" y="3889428"/>
            <a:ext cx="125147" cy="109194"/>
            <a:chOff x="1129997" y="1785758"/>
            <a:chExt cx="560442" cy="489002"/>
          </a:xfrm>
        </p:grpSpPr>
        <p:sp>
          <p:nvSpPr>
            <p:cNvPr id="511" name="Google Shape;511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29"/>
          <p:cNvGrpSpPr/>
          <p:nvPr/>
        </p:nvGrpSpPr>
        <p:grpSpPr>
          <a:xfrm flipH="1">
            <a:off x="925952" y="498353"/>
            <a:ext cx="125147" cy="109194"/>
            <a:chOff x="1129997" y="1785758"/>
            <a:chExt cx="560442" cy="489002"/>
          </a:xfrm>
        </p:grpSpPr>
        <p:sp>
          <p:nvSpPr>
            <p:cNvPr id="514" name="Google Shape;514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9"/>
          <p:cNvGrpSpPr/>
          <p:nvPr/>
        </p:nvGrpSpPr>
        <p:grpSpPr>
          <a:xfrm>
            <a:off x="8430829" y="2167959"/>
            <a:ext cx="225578" cy="196823"/>
            <a:chOff x="1129997" y="1785758"/>
            <a:chExt cx="560442" cy="489002"/>
          </a:xfrm>
        </p:grpSpPr>
        <p:sp>
          <p:nvSpPr>
            <p:cNvPr id="517" name="Google Shape;517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9"/>
          <p:cNvGrpSpPr/>
          <p:nvPr/>
        </p:nvGrpSpPr>
        <p:grpSpPr>
          <a:xfrm>
            <a:off x="7492232" y="535070"/>
            <a:ext cx="1249472" cy="736055"/>
            <a:chOff x="7492232" y="535070"/>
            <a:chExt cx="1249472" cy="736055"/>
          </a:xfrm>
        </p:grpSpPr>
        <p:sp>
          <p:nvSpPr>
            <p:cNvPr id="523" name="Google Shape;523;p29"/>
            <p:cNvSpPr/>
            <p:nvPr/>
          </p:nvSpPr>
          <p:spPr>
            <a:xfrm>
              <a:off x="7807225" y="997600"/>
              <a:ext cx="4750" cy="19900"/>
            </a:xfrm>
            <a:custGeom>
              <a:avLst/>
              <a:gdLst/>
              <a:ahLst/>
              <a:cxnLst/>
              <a:rect l="l" t="t" r="r" b="b"/>
              <a:pathLst>
                <a:path w="190" h="796" extrusionOk="0">
                  <a:moveTo>
                    <a:pt x="0" y="0"/>
                  </a:moveTo>
                  <a:cubicBezTo>
                    <a:pt x="95" y="398"/>
                    <a:pt x="95" y="398"/>
                    <a:pt x="190" y="7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4" name="Google Shape;524;p29"/>
            <p:cNvSpPr/>
            <p:nvPr/>
          </p:nvSpPr>
          <p:spPr>
            <a:xfrm>
              <a:off x="7534377" y="577133"/>
              <a:ext cx="537331" cy="538087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5" name="Google Shape;525;p29"/>
            <p:cNvGrpSpPr/>
            <p:nvPr/>
          </p:nvGrpSpPr>
          <p:grpSpPr>
            <a:xfrm>
              <a:off x="7492232" y="535070"/>
              <a:ext cx="1249472" cy="736055"/>
              <a:chOff x="3354887" y="4040758"/>
              <a:chExt cx="1612222" cy="949748"/>
            </a:xfrm>
          </p:grpSpPr>
          <p:sp>
            <p:nvSpPr>
              <p:cNvPr id="526" name="Google Shape;526;p29"/>
              <p:cNvSpPr/>
              <p:nvPr/>
            </p:nvSpPr>
            <p:spPr>
              <a:xfrm>
                <a:off x="3354887" y="4040758"/>
                <a:ext cx="804020" cy="794391"/>
              </a:xfrm>
              <a:custGeom>
                <a:avLst/>
                <a:gdLst/>
                <a:ahLst/>
                <a:cxnLst/>
                <a:rect l="l" t="t" r="r" b="b"/>
                <a:pathLst>
                  <a:path w="51187" h="50574" extrusionOk="0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9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3657" extrusionOk="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9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594" extrusionOk="0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9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651" extrusionOk="0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9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5" extrusionOk="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2212" extrusionOk="0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9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5720" extrusionOk="0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7F9906DD-C90C-45AA-9A0E-D6A87396A572}"/>
              </a:ext>
            </a:extLst>
          </p:cNvPr>
          <p:cNvSpPr/>
          <p:nvPr/>
        </p:nvSpPr>
        <p:spPr>
          <a:xfrm>
            <a:off x="2871401" y="203774"/>
            <a:ext cx="3401198" cy="61565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NỘI DUNG</a:t>
            </a:r>
            <a:endParaRPr lang="vi-VN" sz="3600" dirty="0"/>
          </a:p>
        </p:txBody>
      </p:sp>
      <p:sp>
        <p:nvSpPr>
          <p:cNvPr id="65" name="Google Shape;487;p29">
            <a:extLst>
              <a:ext uri="{FF2B5EF4-FFF2-40B4-BE49-F238E27FC236}">
                <a16:creationId xmlns:a16="http://schemas.microsoft.com/office/drawing/2014/main" xmlns="" id="{2185AF4C-DDC9-49AF-9003-D025F895DCE0}"/>
              </a:ext>
            </a:extLst>
          </p:cNvPr>
          <p:cNvSpPr txBox="1">
            <a:spLocks/>
          </p:cNvSpPr>
          <p:nvPr/>
        </p:nvSpPr>
        <p:spPr>
          <a:xfrm>
            <a:off x="2260455" y="2590245"/>
            <a:ext cx="6435355" cy="65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</a:rPr>
              <a:t>2.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chất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phép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6" name="Google Shape;490;p29">
            <a:extLst>
              <a:ext uri="{FF2B5EF4-FFF2-40B4-BE49-F238E27FC236}">
                <a16:creationId xmlns:a16="http://schemas.microsoft.com/office/drawing/2014/main" xmlns="" id="{915754D8-9D35-4101-B1B9-A2D1A755FD2C}"/>
              </a:ext>
            </a:extLst>
          </p:cNvPr>
          <p:cNvSpPr txBox="1">
            <a:spLocks/>
          </p:cNvSpPr>
          <p:nvPr/>
        </p:nvSpPr>
        <p:spPr>
          <a:xfrm>
            <a:off x="2176267" y="3357239"/>
            <a:ext cx="4375618" cy="60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/>
              <a:t>II. </a:t>
            </a:r>
            <a:r>
              <a:rPr lang="en-US" sz="2800" dirty="0" err="1"/>
              <a:t>Phép</a:t>
            </a:r>
            <a:r>
              <a:rPr lang="en-US" sz="2800" dirty="0"/>
              <a:t> chia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179806" y="1275837"/>
            <a:ext cx="4711823" cy="2115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/>
                </a:solidFill>
              </a:rPr>
              <a:t>I. PHÉP NHÂN PHÂN SỐ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0"/>
          <p:cNvGrpSpPr/>
          <p:nvPr/>
        </p:nvGrpSpPr>
        <p:grpSpPr>
          <a:xfrm>
            <a:off x="712672" y="1800408"/>
            <a:ext cx="1435165" cy="130644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960422">
            <a:off x="7524084" y="3278887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>
            <a:spLocks noGrp="1"/>
          </p:cNvSpPr>
          <p:nvPr>
            <p:ph type="title"/>
          </p:nvPr>
        </p:nvSpPr>
        <p:spPr>
          <a:xfrm>
            <a:off x="235897" y="172841"/>
            <a:ext cx="3866062" cy="5309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I. PHÉP NHÂN PHÂN SỐ</a:t>
            </a:r>
            <a:endParaRPr dirty="0"/>
          </a:p>
        </p:txBody>
      </p:sp>
      <p:sp>
        <p:nvSpPr>
          <p:cNvPr id="459" name="Google Shape;459;p28"/>
          <p:cNvSpPr/>
          <p:nvPr/>
        </p:nvSpPr>
        <p:spPr>
          <a:xfrm rot="-6451548" flipH="1">
            <a:off x="3931705" y="4253597"/>
            <a:ext cx="340508" cy="431878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8"/>
          <p:cNvSpPr/>
          <p:nvPr/>
        </p:nvSpPr>
        <p:spPr>
          <a:xfrm rot="7038731">
            <a:off x="5080299" y="4190033"/>
            <a:ext cx="175506" cy="222631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8"/>
          <p:cNvSpPr/>
          <p:nvPr/>
        </p:nvSpPr>
        <p:spPr>
          <a:xfrm>
            <a:off x="1995196" y="1767082"/>
            <a:ext cx="181121" cy="163180"/>
          </a:xfrm>
          <a:custGeom>
            <a:avLst/>
            <a:gdLst/>
            <a:ahLst/>
            <a:cxnLst/>
            <a:rect l="l" t="t" r="r" b="b"/>
            <a:pathLst>
              <a:path w="2291" h="2064" extrusionOk="0">
                <a:moveTo>
                  <a:pt x="826" y="137"/>
                </a:moveTo>
                <a:cubicBezTo>
                  <a:pt x="874" y="137"/>
                  <a:pt x="923" y="148"/>
                  <a:pt x="971" y="172"/>
                </a:cubicBezTo>
                <a:cubicBezTo>
                  <a:pt x="1155" y="255"/>
                  <a:pt x="1318" y="519"/>
                  <a:pt x="1259" y="792"/>
                </a:cubicBezTo>
                <a:lnTo>
                  <a:pt x="1224" y="938"/>
                </a:lnTo>
                <a:lnTo>
                  <a:pt x="1355" y="868"/>
                </a:lnTo>
                <a:cubicBezTo>
                  <a:pt x="1439" y="823"/>
                  <a:pt x="1528" y="804"/>
                  <a:pt x="1614" y="804"/>
                </a:cubicBezTo>
                <a:cubicBezTo>
                  <a:pt x="1781" y="804"/>
                  <a:pt x="1939" y="877"/>
                  <a:pt x="2028" y="983"/>
                </a:cubicBezTo>
                <a:cubicBezTo>
                  <a:pt x="2145" y="1121"/>
                  <a:pt x="2139" y="1291"/>
                  <a:pt x="2007" y="1461"/>
                </a:cubicBezTo>
                <a:cubicBezTo>
                  <a:pt x="1685" y="1880"/>
                  <a:pt x="701" y="1921"/>
                  <a:pt x="466" y="1928"/>
                </a:cubicBezTo>
                <a:cubicBezTo>
                  <a:pt x="407" y="1696"/>
                  <a:pt x="195" y="736"/>
                  <a:pt x="514" y="317"/>
                </a:cubicBezTo>
                <a:cubicBezTo>
                  <a:pt x="607" y="199"/>
                  <a:pt x="715" y="137"/>
                  <a:pt x="826" y="137"/>
                </a:cubicBezTo>
                <a:close/>
                <a:moveTo>
                  <a:pt x="827" y="0"/>
                </a:moveTo>
                <a:cubicBezTo>
                  <a:pt x="673" y="0"/>
                  <a:pt x="525" y="82"/>
                  <a:pt x="407" y="234"/>
                </a:cubicBezTo>
                <a:cubicBezTo>
                  <a:pt x="1" y="764"/>
                  <a:pt x="333" y="1963"/>
                  <a:pt x="347" y="2015"/>
                </a:cubicBezTo>
                <a:lnTo>
                  <a:pt x="362" y="2064"/>
                </a:lnTo>
                <a:lnTo>
                  <a:pt x="431" y="2064"/>
                </a:lnTo>
                <a:cubicBezTo>
                  <a:pt x="597" y="2064"/>
                  <a:pt x="1730" y="2046"/>
                  <a:pt x="2115" y="1544"/>
                </a:cubicBezTo>
                <a:cubicBezTo>
                  <a:pt x="2284" y="1322"/>
                  <a:pt x="2291" y="1080"/>
                  <a:pt x="2132" y="893"/>
                </a:cubicBezTo>
                <a:cubicBezTo>
                  <a:pt x="2020" y="759"/>
                  <a:pt x="1822" y="667"/>
                  <a:pt x="1613" y="667"/>
                </a:cubicBezTo>
                <a:cubicBezTo>
                  <a:pt x="1545" y="667"/>
                  <a:pt x="1476" y="677"/>
                  <a:pt x="1408" y="698"/>
                </a:cubicBezTo>
                <a:cubicBezTo>
                  <a:pt x="1418" y="404"/>
                  <a:pt x="1238" y="144"/>
                  <a:pt x="1027" y="47"/>
                </a:cubicBezTo>
                <a:cubicBezTo>
                  <a:pt x="961" y="16"/>
                  <a:pt x="893" y="0"/>
                  <a:pt x="827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>
            <a:off x="1813999" y="1497889"/>
            <a:ext cx="133773" cy="120412"/>
          </a:xfrm>
          <a:custGeom>
            <a:avLst/>
            <a:gdLst/>
            <a:ahLst/>
            <a:cxnLst/>
            <a:rect l="l" t="t" r="r" b="b"/>
            <a:pathLst>
              <a:path w="2292" h="2063" extrusionOk="0">
                <a:moveTo>
                  <a:pt x="1466" y="137"/>
                </a:moveTo>
                <a:cubicBezTo>
                  <a:pt x="1577" y="137"/>
                  <a:pt x="1683" y="198"/>
                  <a:pt x="1775" y="316"/>
                </a:cubicBezTo>
                <a:cubicBezTo>
                  <a:pt x="2097" y="736"/>
                  <a:pt x="1882" y="1695"/>
                  <a:pt x="1827" y="1927"/>
                </a:cubicBezTo>
                <a:cubicBezTo>
                  <a:pt x="1588" y="1924"/>
                  <a:pt x="607" y="1882"/>
                  <a:pt x="284" y="1463"/>
                </a:cubicBezTo>
                <a:cubicBezTo>
                  <a:pt x="153" y="1290"/>
                  <a:pt x="146" y="1120"/>
                  <a:pt x="264" y="982"/>
                </a:cubicBezTo>
                <a:cubicBezTo>
                  <a:pt x="351" y="878"/>
                  <a:pt x="510" y="805"/>
                  <a:pt x="676" y="805"/>
                </a:cubicBezTo>
                <a:cubicBezTo>
                  <a:pt x="763" y="805"/>
                  <a:pt x="853" y="822"/>
                  <a:pt x="936" y="867"/>
                </a:cubicBezTo>
                <a:lnTo>
                  <a:pt x="1064" y="937"/>
                </a:lnTo>
                <a:lnTo>
                  <a:pt x="1033" y="795"/>
                </a:lnTo>
                <a:cubicBezTo>
                  <a:pt x="975" y="517"/>
                  <a:pt x="1137" y="257"/>
                  <a:pt x="1321" y="171"/>
                </a:cubicBezTo>
                <a:cubicBezTo>
                  <a:pt x="1370" y="148"/>
                  <a:pt x="1418" y="137"/>
                  <a:pt x="1466" y="137"/>
                </a:cubicBezTo>
                <a:close/>
                <a:moveTo>
                  <a:pt x="1463" y="1"/>
                </a:moveTo>
                <a:cubicBezTo>
                  <a:pt x="1397" y="1"/>
                  <a:pt x="1329" y="16"/>
                  <a:pt x="1262" y="46"/>
                </a:cubicBezTo>
                <a:cubicBezTo>
                  <a:pt x="1054" y="143"/>
                  <a:pt x="874" y="403"/>
                  <a:pt x="884" y="697"/>
                </a:cubicBezTo>
                <a:cubicBezTo>
                  <a:pt x="816" y="676"/>
                  <a:pt x="747" y="666"/>
                  <a:pt x="679" y="666"/>
                </a:cubicBezTo>
                <a:cubicBezTo>
                  <a:pt x="470" y="666"/>
                  <a:pt x="273" y="758"/>
                  <a:pt x="160" y="891"/>
                </a:cubicBezTo>
                <a:cubicBezTo>
                  <a:pt x="1" y="1078"/>
                  <a:pt x="8" y="1324"/>
                  <a:pt x="177" y="1546"/>
                </a:cubicBezTo>
                <a:cubicBezTo>
                  <a:pt x="562" y="2045"/>
                  <a:pt x="1695" y="2063"/>
                  <a:pt x="1861" y="2063"/>
                </a:cubicBezTo>
                <a:lnTo>
                  <a:pt x="1931" y="2063"/>
                </a:lnTo>
                <a:lnTo>
                  <a:pt x="1944" y="2014"/>
                </a:lnTo>
                <a:cubicBezTo>
                  <a:pt x="1958" y="1962"/>
                  <a:pt x="2291" y="763"/>
                  <a:pt x="1882" y="233"/>
                </a:cubicBezTo>
                <a:cubicBezTo>
                  <a:pt x="1766" y="81"/>
                  <a:pt x="1618" y="1"/>
                  <a:pt x="1463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28"/>
          <p:cNvGrpSpPr/>
          <p:nvPr/>
        </p:nvGrpSpPr>
        <p:grpSpPr>
          <a:xfrm>
            <a:off x="8269317" y="0"/>
            <a:ext cx="710846" cy="845969"/>
            <a:chOff x="5894417" y="862786"/>
            <a:chExt cx="886120" cy="1054561"/>
          </a:xfrm>
        </p:grpSpPr>
        <p:grpSp>
          <p:nvGrpSpPr>
            <p:cNvPr id="464" name="Google Shape;464;p28"/>
            <p:cNvGrpSpPr/>
            <p:nvPr/>
          </p:nvGrpSpPr>
          <p:grpSpPr>
            <a:xfrm>
              <a:off x="6249200" y="1110450"/>
              <a:ext cx="223800" cy="298700"/>
              <a:chOff x="6249200" y="1110450"/>
              <a:chExt cx="223800" cy="298700"/>
            </a:xfrm>
          </p:grpSpPr>
          <p:sp>
            <p:nvSpPr>
              <p:cNvPr id="465" name="Google Shape;465;p28"/>
              <p:cNvSpPr/>
              <p:nvPr/>
            </p:nvSpPr>
            <p:spPr>
              <a:xfrm>
                <a:off x="6249200" y="1110450"/>
                <a:ext cx="5595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176" extrusionOk="0">
                    <a:moveTo>
                      <a:pt x="0" y="1176"/>
                    </a:moveTo>
                    <a:cubicBezTo>
                      <a:pt x="725" y="747"/>
                      <a:pt x="1484" y="376"/>
                      <a:pt x="22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6" name="Google Shape;466;p28"/>
              <p:cNvSpPr/>
              <p:nvPr/>
            </p:nvSpPr>
            <p:spPr>
              <a:xfrm>
                <a:off x="6256775" y="1158800"/>
                <a:ext cx="825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366" extrusionOk="0">
                    <a:moveTo>
                      <a:pt x="0" y="1366"/>
                    </a:moveTo>
                    <a:cubicBezTo>
                      <a:pt x="1105" y="923"/>
                      <a:pt x="2226" y="512"/>
                      <a:pt x="330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7" name="Google Shape;467;p28"/>
              <p:cNvSpPr/>
              <p:nvPr/>
            </p:nvSpPr>
            <p:spPr>
              <a:xfrm>
                <a:off x="6253000" y="1137000"/>
                <a:ext cx="834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910" extrusionOk="0">
                    <a:moveTo>
                      <a:pt x="0" y="910"/>
                    </a:moveTo>
                    <a:cubicBezTo>
                      <a:pt x="1144" y="761"/>
                      <a:pt x="2254" y="393"/>
                      <a:pt x="33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8" name="Google Shape;468;p28"/>
              <p:cNvSpPr/>
              <p:nvPr/>
            </p:nvSpPr>
            <p:spPr>
              <a:xfrm>
                <a:off x="6265325" y="1191050"/>
                <a:ext cx="7585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365" extrusionOk="0">
                    <a:moveTo>
                      <a:pt x="0" y="1365"/>
                    </a:moveTo>
                    <a:cubicBezTo>
                      <a:pt x="970" y="827"/>
                      <a:pt x="1987" y="366"/>
                      <a:pt x="3034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9" name="Google Shape;469;p28"/>
              <p:cNvSpPr/>
              <p:nvPr/>
            </p:nvSpPr>
            <p:spPr>
              <a:xfrm>
                <a:off x="6272913" y="1199825"/>
                <a:ext cx="1887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1896" extrusionOk="0">
                    <a:moveTo>
                      <a:pt x="0" y="1896"/>
                    </a:moveTo>
                    <a:cubicBezTo>
                      <a:pt x="2584" y="1661"/>
                      <a:pt x="4978" y="348"/>
                      <a:pt x="7549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0" name="Google Shape;470;p28"/>
              <p:cNvSpPr/>
              <p:nvPr/>
            </p:nvSpPr>
            <p:spPr>
              <a:xfrm>
                <a:off x="6280969" y="1247500"/>
                <a:ext cx="1650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1214" extrusionOk="0">
                    <a:moveTo>
                      <a:pt x="0" y="1214"/>
                    </a:moveTo>
                    <a:cubicBezTo>
                      <a:pt x="2207" y="847"/>
                      <a:pt x="4388" y="332"/>
                      <a:pt x="66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1" name="Google Shape;471;p28"/>
              <p:cNvSpPr/>
              <p:nvPr/>
            </p:nvSpPr>
            <p:spPr>
              <a:xfrm>
                <a:off x="6285228" y="1287300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2" name="Google Shape;472;p28"/>
              <p:cNvSpPr/>
              <p:nvPr/>
            </p:nvSpPr>
            <p:spPr>
              <a:xfrm>
                <a:off x="6282475" y="1317663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3" name="Google Shape;473;p28"/>
              <p:cNvSpPr/>
              <p:nvPr/>
            </p:nvSpPr>
            <p:spPr>
              <a:xfrm>
                <a:off x="6363000" y="1175875"/>
                <a:ext cx="110000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607" extrusionOk="0">
                    <a:moveTo>
                      <a:pt x="0" y="607"/>
                    </a:moveTo>
                    <a:cubicBezTo>
                      <a:pt x="1440" y="261"/>
                      <a:pt x="2919" y="0"/>
                      <a:pt x="44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4" name="Google Shape;474;p28"/>
              <p:cNvSpPr/>
              <p:nvPr/>
            </p:nvSpPr>
            <p:spPr>
              <a:xfrm>
                <a:off x="6389550" y="1145525"/>
                <a:ext cx="8250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66" extrusionOk="0">
                    <a:moveTo>
                      <a:pt x="0" y="266"/>
                    </a:moveTo>
                    <a:cubicBezTo>
                      <a:pt x="1100" y="178"/>
                      <a:pt x="2198" y="53"/>
                      <a:pt x="33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5" name="Google Shape;475;p28"/>
              <p:cNvSpPr/>
              <p:nvPr/>
            </p:nvSpPr>
            <p:spPr>
              <a:xfrm>
                <a:off x="6287125" y="1394950"/>
                <a:ext cx="777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6" name="Google Shape;476;p28"/>
              <p:cNvSpPr/>
              <p:nvPr/>
            </p:nvSpPr>
            <p:spPr>
              <a:xfrm>
                <a:off x="6271013" y="1371700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7" name="Google Shape;477;p28"/>
              <p:cNvSpPr/>
              <p:nvPr/>
            </p:nvSpPr>
            <p:spPr>
              <a:xfrm>
                <a:off x="6271028" y="1345613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78" name="Google Shape;478;p28"/>
            <p:cNvGrpSpPr/>
            <p:nvPr/>
          </p:nvGrpSpPr>
          <p:grpSpPr>
            <a:xfrm flipH="1">
              <a:off x="5894417" y="862786"/>
              <a:ext cx="886120" cy="1054561"/>
              <a:chOff x="2507488" y="622952"/>
              <a:chExt cx="623545" cy="742178"/>
            </a:xfrm>
          </p:grpSpPr>
          <p:sp>
            <p:nvSpPr>
              <p:cNvPr id="479" name="Google Shape;479;p28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avLst/>
                <a:gdLst/>
                <a:ahLst/>
                <a:cxnLst/>
                <a:rect l="l" t="t" r="r" b="b"/>
                <a:pathLst>
                  <a:path w="26848" h="31956" extrusionOk="0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8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12398" extrusionOk="0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" name="Google Shape;457;p28">
            <a:extLst>
              <a:ext uri="{FF2B5EF4-FFF2-40B4-BE49-F238E27FC236}">
                <a16:creationId xmlns:a16="http://schemas.microsoft.com/office/drawing/2014/main" xmlns="" id="{77699A92-E8C9-4106-90AE-D1CCAC0FADCD}"/>
              </a:ext>
            </a:extLst>
          </p:cNvPr>
          <p:cNvSpPr txBox="1">
            <a:spLocks/>
          </p:cNvSpPr>
          <p:nvPr/>
        </p:nvSpPr>
        <p:spPr>
          <a:xfrm>
            <a:off x="386545" y="616402"/>
            <a:ext cx="3866062" cy="53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ue Ellen Francisco"/>
              <a:buNone/>
              <a:defRPr sz="24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Quy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tắc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nhân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hai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phân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số</a:t>
            </a:r>
            <a:endParaRPr lang="en-US" dirty="0">
              <a:solidFill>
                <a:schemeClr val="accent4">
                  <a:lumMod val="9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049C7E-08E3-48E2-A6BD-0BDDC445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133" y="1291656"/>
            <a:ext cx="886614" cy="426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E5A7D1-6278-4A89-A3C4-DFFBECDD8088}"/>
              </a:ext>
            </a:extLst>
          </p:cNvPr>
          <p:cNvSpPr txBox="1"/>
          <p:nvPr/>
        </p:nvSpPr>
        <p:spPr>
          <a:xfrm>
            <a:off x="1104284" y="944440"/>
            <a:ext cx="73688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quy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ở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tiểu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066EBA-070C-4413-BEE9-A7C2B7E6F9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816" y="966379"/>
            <a:ext cx="740468" cy="728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2181802" y="1213652"/>
                <a:ext cx="2707655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02" y="1213652"/>
                <a:ext cx="2707655" cy="62408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CAD074D-2BD6-47A2-AA0E-9173DF659826}"/>
              </a:ext>
            </a:extLst>
          </p:cNvPr>
          <p:cNvSpPr txBox="1"/>
          <p:nvPr/>
        </p:nvSpPr>
        <p:spPr>
          <a:xfrm>
            <a:off x="445332" y="1980860"/>
            <a:ext cx="8027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+mn-lt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tử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mẫu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nguyên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511EB1E4-7BFB-4CFE-8E77-28B3E3857D85}"/>
                  </a:ext>
                </a:extLst>
              </p:cNvPr>
              <p:cNvSpPr txBox="1"/>
              <p:nvPr/>
            </p:nvSpPr>
            <p:spPr>
              <a:xfrm>
                <a:off x="2319576" y="3004661"/>
                <a:ext cx="3221467" cy="765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−6.4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5.7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1EB1E4-7BFB-4CFE-8E77-28B3E3857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76" y="3004661"/>
                <a:ext cx="3221467" cy="765915"/>
              </a:xfrm>
              <a:prstGeom prst="rect">
                <a:avLst/>
              </a:prstGeom>
              <a:blipFill>
                <a:blip r:embed="rId8"/>
                <a:stretch>
                  <a:fillRect l="-3030"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32"/>
          <p:cNvGrpSpPr/>
          <p:nvPr/>
        </p:nvGrpSpPr>
        <p:grpSpPr>
          <a:xfrm>
            <a:off x="6789415" y="3218191"/>
            <a:ext cx="2354585" cy="1925309"/>
            <a:chOff x="6090915" y="1487839"/>
            <a:chExt cx="3033408" cy="2480373"/>
          </a:xfrm>
        </p:grpSpPr>
        <p:grpSp>
          <p:nvGrpSpPr>
            <p:cNvPr id="637" name="Google Shape;637;p32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638" name="Google Shape;638;p32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9" name="Google Shape;639;p32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640" name="Google Shape;640;p32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2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2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2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2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2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2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" name="Google Shape;654;p32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655" name="Google Shape;655;p32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2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2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2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2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2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2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2" name="Google Shape;662;p3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32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664" name="Google Shape;664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32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667" name="Google Shape;667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9DC89FB-83BA-4823-82E9-DA8FA3052E4F}"/>
              </a:ext>
            </a:extLst>
          </p:cNvPr>
          <p:cNvGrpSpPr/>
          <p:nvPr/>
        </p:nvGrpSpPr>
        <p:grpSpPr>
          <a:xfrm>
            <a:off x="499591" y="1107172"/>
            <a:ext cx="8117212" cy="2084657"/>
            <a:chOff x="1025914" y="1420851"/>
            <a:chExt cx="13898271" cy="2694802"/>
          </a:xfrm>
        </p:grpSpPr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xmlns="" id="{5A4F1CAA-C32D-469F-A430-777A9F28119E}"/>
                </a:ext>
              </a:extLst>
            </p:cNvPr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xmlns="" id="{C11CF017-8AF3-451D-938F-93443DECEA08}"/>
                  </a:ext>
                </a:extLst>
              </p:cNvPr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BA97B3F8-6521-4A43-BDEB-136D3F691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E8B0C3A3-6F2C-49E5-AA00-3B82D33B0F7C}"/>
                  </a:ext>
                </a:extLst>
              </p:cNvPr>
              <p:cNvSpPr txBox="1"/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.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b ≠ 0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d ≠ 0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blipFill>
                <a:blip r:embed="rId5"/>
                <a:stretch>
                  <a:fillRect l="-1207" t="-778" b="-31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92B969-6F4B-4513-A578-656AABDDD964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46B0281B-C25D-423B-A842-82C0AF903251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9165FBD4-C676-4037-B4DD-29A499A4FED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blipFill>
                <a:blip r:embed="rId3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E939C3E-14C3-448B-8729-E63FAC598BB0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F7B579-D0B5-4FD4-8588-DE12EF56EE72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8DC1FD0-F3E4-4EB4-8443-C480C382BFF6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22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−3. 3.5.5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2.5.3.4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DC1FD0-F3E4-4EB4-8443-C480C382B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22101"/>
              </a:xfrm>
              <a:prstGeom prst="rect">
                <a:avLst/>
              </a:prstGeom>
              <a:blipFill>
                <a:blip r:embed="rId4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938208D-7C92-4979-B553-DB75B497DA30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11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:r>
                  <a:rPr lang="en-US" sz="24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−3.(−12)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8208D-7C92-4979-B553-DB75B497D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11906"/>
              </a:xfrm>
              <a:prstGeom prst="rect">
                <a:avLst/>
              </a:prstGeom>
              <a:blipFill>
                <a:blip r:embed="rId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2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 txBox="1">
            <a:spLocks noGrp="1"/>
          </p:cNvSpPr>
          <p:nvPr>
            <p:ph type="title" idx="4"/>
          </p:nvPr>
        </p:nvSpPr>
        <p:spPr>
          <a:xfrm>
            <a:off x="279400" y="583728"/>
            <a:ext cx="8585200" cy="5310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Mỗi số nguyên đều được viết về dạng phân số có mẫu bằng 1.</a:t>
            </a:r>
            <a:endParaRPr dirty="0"/>
          </a:p>
        </p:txBody>
      </p:sp>
      <p:sp>
        <p:nvSpPr>
          <p:cNvPr id="678" name="Google Shape;678;p33"/>
          <p:cNvSpPr/>
          <p:nvPr/>
        </p:nvSpPr>
        <p:spPr>
          <a:xfrm flipH="1">
            <a:off x="332504" y="1842829"/>
            <a:ext cx="495300" cy="410986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3E81A2-A0B6-40A1-AF60-C7052FBE7577}"/>
              </a:ext>
            </a:extLst>
          </p:cNvPr>
          <p:cNvSpPr txBox="1"/>
          <p:nvPr/>
        </p:nvSpPr>
        <p:spPr>
          <a:xfrm>
            <a:off x="945108" y="605947"/>
            <a:ext cx="7594600" cy="1002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7030A0"/>
                </a:solidFill>
              </a:rPr>
              <a:t>Thảo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luận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cặp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đôi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nghĩ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phát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biểu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tắc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nguyên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với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hoặc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ngược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lại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E610CD35-AB3B-4602-A064-03994E1E4C78}"/>
              </a:ext>
            </a:extLst>
          </p:cNvPr>
          <p:cNvSpPr/>
          <p:nvPr/>
        </p:nvSpPr>
        <p:spPr>
          <a:xfrm>
            <a:off x="332504" y="767349"/>
            <a:ext cx="559500" cy="42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B5EED4-C6EE-4CDE-8F2B-A0518F5EF6BC}"/>
              </a:ext>
            </a:extLst>
          </p:cNvPr>
          <p:cNvSpPr txBox="1"/>
          <p:nvPr/>
        </p:nvSpPr>
        <p:spPr>
          <a:xfrm>
            <a:off x="945108" y="1792150"/>
            <a:ext cx="379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</a:rPr>
              <a:t>Lưu</a:t>
            </a:r>
            <a:r>
              <a:rPr lang="en-US" sz="2800" b="1" u="sng" dirty="0">
                <a:solidFill>
                  <a:schemeClr val="bg1"/>
                </a:solidFill>
              </a:rPr>
              <a:t> ý:</a:t>
            </a:r>
            <a:endParaRPr lang="vi-VN" sz="28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2668760-6851-400F-BA0B-18F87CE9953B}"/>
                  </a:ext>
                </a:extLst>
              </p:cNvPr>
              <p:cNvSpPr txBox="1"/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Muốn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≠ 0</a:t>
                </a:r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blipFill>
                <a:blip r:embed="rId4"/>
                <a:stretch>
                  <a:fillRect l="-1212" r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" grpId="0" animBg="1"/>
      <p:bldP spid="674" grpId="1" animBg="1"/>
      <p:bldP spid="678" grpId="0" animBg="1"/>
      <p:bldP spid="8" grpId="0" animBg="1"/>
      <p:bldP spid="11" grpId="0" animBg="1"/>
      <p:bldP spid="12" grpId="0"/>
      <p:bldP spid="1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960</Words>
  <Application>Microsoft Office PowerPoint</Application>
  <PresentationFormat>On-screen Show (16:9)</PresentationFormat>
  <Paragraphs>158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Cambria Math</vt:lpstr>
      <vt:lpstr>Calibri</vt:lpstr>
      <vt:lpstr>Barlow Semi Condensed Light</vt:lpstr>
      <vt:lpstr>Sue Ellen Francisco</vt:lpstr>
      <vt:lpstr>Times New Roman</vt:lpstr>
      <vt:lpstr>Arial</vt:lpstr>
      <vt:lpstr>Joti One</vt:lpstr>
      <vt:lpstr>BenchNine</vt:lpstr>
      <vt:lpstr>Chalkboard Background by Slidesgo</vt:lpstr>
      <vt:lpstr>Chào mừng các em đến với tiết học!</vt:lpstr>
      <vt:lpstr>KHỞI ĐỘNG</vt:lpstr>
      <vt:lpstr>BÀI 4.  PHÉP NHÂN, PHÉP CHIA PHÂN SỐ (3 tiết)</vt:lpstr>
      <vt:lpstr>1. Quy tắc nhân hai phân số</vt:lpstr>
      <vt:lpstr>I. PHÉP NHÂN PHÂN SỐ</vt:lpstr>
      <vt:lpstr>I. PHÉP NHÂN PHÂN SỐ</vt:lpstr>
      <vt:lpstr>PowerPoint Presentation</vt:lpstr>
      <vt:lpstr>PowerPoint Presentation</vt:lpstr>
      <vt:lpstr>Mỗi số nguyên đều được viết về dạng phân số có mẫu bằng 1.</vt:lpstr>
      <vt:lpstr>PowerPoint Presentation</vt:lpstr>
      <vt:lpstr>PowerPoint Presentation</vt:lpstr>
      <vt:lpstr>PowerPoint Presentation</vt:lpstr>
      <vt:lpstr>PowerPoint Presentation</vt:lpstr>
      <vt:lpstr>PHÉP CHIA PHÂN SỐ</vt:lpstr>
      <vt:lpstr>PowerPoint Presentation</vt:lpstr>
      <vt:lpstr>PowerPoint Presentation</vt:lpstr>
      <vt:lpstr>Luyện tập 4. Tìm phân số nghịch đảo của mỗi phân số sau:  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 HƯỚNG DẪN VỀ NHÀ</vt:lpstr>
      <vt:lpstr>CẢM ƠN CÁC EM ĐÃ CHÚ Ý BÀI GIẢNG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admin</cp:lastModifiedBy>
  <cp:revision>14</cp:revision>
  <dcterms:modified xsi:type="dcterms:W3CDTF">2022-03-29T16:56:50Z</dcterms:modified>
</cp:coreProperties>
</file>