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Bad Script" panose="020B0604020202020204" charset="0"/>
      <p:regular r:id="rId40"/>
    </p:embeddedFont>
    <p:embeddedFont>
      <p:font typeface="Raleway" panose="020B0604020202020204" charset="0"/>
      <p:regular r:id="rId41"/>
      <p:bold r:id="rId42"/>
      <p:italic r:id="rId43"/>
      <p:boldItalic r:id="rId44"/>
    </p:embeddedFont>
    <p:embeddedFont>
      <p:font typeface="Raleway Black" panose="020B0604020202020204" charset="0"/>
      <p:bold r:id="rId45"/>
      <p:boldItalic r:id="rId46"/>
    </p:embeddedFont>
    <p:embeddedFont>
      <p:font typeface="Raleway Medium" panose="020B0604020202020204" charset="0"/>
      <p:regular r:id="rId47"/>
      <p:bold r:id="rId48"/>
      <p:italic r:id="rId49"/>
      <p:boldItalic r:id="rId50"/>
    </p:embeddedFont>
    <p:embeddedFont>
      <p:font typeface="Raleway SemiBold" panose="020B0604020202020204" charset="0"/>
      <p:regular r:id="rId51"/>
      <p:bold r:id="rId52"/>
      <p:italic r:id="rId53"/>
      <p:boldItalic r:id="rId54"/>
    </p:embeddedFont>
    <p:embeddedFont>
      <p:font typeface="Roboto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817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538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93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9900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04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43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763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98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2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45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201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705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7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=""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=""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=""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=""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=""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smtClean="0"/>
              <a:t>M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=""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=""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=""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=""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=""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=""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=""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=""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=""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=""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=""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=""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=""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=""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=""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=""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=""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=""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=""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=""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=""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=""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=""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=""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=""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=""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1479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Symbol</vt:lpstr>
      <vt:lpstr>Cambria Math</vt:lpstr>
      <vt:lpstr>Calibri</vt:lpstr>
      <vt:lpstr>Bad Script</vt:lpstr>
      <vt:lpstr>Raleway</vt:lpstr>
      <vt:lpstr>Raleway Black</vt:lpstr>
      <vt:lpstr>Times New Roman</vt:lpstr>
      <vt:lpstr>Arial</vt:lpstr>
      <vt:lpstr>Raleway Medium</vt:lpstr>
      <vt:lpstr>Raleway SemiBold</vt:lpstr>
      <vt:lpstr>Roboto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19</cp:revision>
  <dcterms:modified xsi:type="dcterms:W3CDTF">2022-02-11T01:59:11Z</dcterms:modified>
</cp:coreProperties>
</file>