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1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6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2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2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1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6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6D032-7CD2-43B9-A58D-043819DB14E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DB91C-5726-43E6-80F1-6D287D189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../Download/%5bNamC6%5d%20C&#7845;u%20t&#7841;o%20c&#7911;a%20tai%20v&#224;%20nguy&#234;n%20l&#253;%20truy&#7873;n%20s&#243;ng%20&#226;m.web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4560" y="1030778"/>
            <a:ext cx="607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4864" y="174227"/>
            <a:ext cx="2826327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-85777" y="1516946"/>
            <a:ext cx="69176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G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ồm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2 đội, mỗi đội có 2 thành viên: </a:t>
            </a:r>
          </a:p>
          <a:p>
            <a:pPr marL="285750" indent="-285750" algn="just">
              <a:buFontTx/>
              <a:buChar char="-"/>
            </a:pP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HS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có vai trò giơ từ khóa,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1HS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đọc từ khóa vào một đầu dây. Mỗi từ khóa đọc 4 lần.</a:t>
            </a:r>
          </a:p>
          <a:p>
            <a:pPr marL="285750" indent="-285750" algn="just">
              <a:buFontTx/>
              <a:buChar char="-"/>
            </a:pP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2HS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còn lại lắng nghe âm thanh từ đầu dây bên kia và đoán từ khóa. </a:t>
            </a:r>
          </a:p>
          <a:p>
            <a:pPr algn="just"/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Hai đội oẳn tù xì, đội thắng được chơi trước.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5338" y="174227"/>
            <a:ext cx="401227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Điện thoại cốc giấy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8541" y="4763005"/>
            <a:ext cx="116155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được nói quá to, nếu các bạn HS khác trong lớp nghe được đáp án sẽ không được tính điểm từ khóa đó.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58" y="1250227"/>
            <a:ext cx="6076946" cy="33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080593" y="1581135"/>
            <a:ext cx="602974" cy="6189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3948" y="318052"/>
            <a:ext cx="140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Câu 3: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652" y="318052"/>
            <a:ext cx="10270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Các dàn loa thường có các loa thùng và ta nghe thấy âm thanh phát ra từ cái loa đó. Bộ phận nào sau đây của loa là nguồn âm?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0104" y="1635311"/>
            <a:ext cx="367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A. Màng loa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104" y="2408512"/>
            <a:ext cx="2988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B. Thùng loa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9826" y="1635311"/>
            <a:ext cx="22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C. Dây loa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9826" y="2429535"/>
            <a:ext cx="410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D. Cả ba bộ phận trên.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26" name="Picture 2" descr="LOA THÙNG LÀ GÌ? Cấu tạo loa thùng &amp; Những điều cầ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647" y="3223759"/>
            <a:ext cx="4253118" cy="34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điều cần biết khi nâng cấp thùng l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10" y="3955773"/>
            <a:ext cx="3678916" cy="24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a thùng, loa kéo karaoke Hoco BS46 1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47" y="3344363"/>
            <a:ext cx="2877534" cy="28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2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1890" y="42329"/>
            <a:ext cx="10501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âm thanh mà em nghe được và tìm xem chúng được phát ra từ đâu?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709" y="903644"/>
            <a:ext cx="886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Vật phát ra âm gọi là nguồn âm.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582" y="1448975"/>
            <a:ext cx="555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một số nguồn âm?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dấu hỏi chấm đẹp | VFO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" y="42329"/>
            <a:ext cx="464901" cy="74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dấu hỏi chấm đẹp | VFO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0" y="1358358"/>
            <a:ext cx="497240" cy="79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thơ là lời của ai? Xem Bài Đọc CÁI TRỐNG TRƯỜNG EM C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01" y="4479867"/>
            <a:ext cx="2699180" cy="217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Chim Hót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69" y="2080708"/>
            <a:ext cx="2172394" cy="217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822" y="2072812"/>
            <a:ext cx="2663441" cy="2062019"/>
          </a:xfrm>
          <a:prstGeom prst="rect">
            <a:avLst/>
          </a:prstGeom>
        </p:spPr>
      </p:pic>
      <p:pic>
        <p:nvPicPr>
          <p:cNvPr id="2058" name="Picture 10" descr="Noisy car imágenes de stock de arte vectorial | Depositpho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13" y="447986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inh nghiệm xử lý việc chuyển nhà gặp trời mưa - Dich Vu Chuyen Nha 247 ™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89" y="2212628"/>
            <a:ext cx="3061855" cy="17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91174" y="2679398"/>
            <a:ext cx="428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Nguồn âm thiên nhiên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04552" y="4942659"/>
            <a:ext cx="404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âm nhân 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347" y="4340052"/>
            <a:ext cx="2473653" cy="21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912" y="92765"/>
            <a:ext cx="7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TN1: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 nghiệm tạo âm thanh với dây cao su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824" y="592811"/>
            <a:ext cx="12132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HS dùng tay kéo căng một sợi dây cao su.</a:t>
            </a:r>
          </a:p>
          <a:p>
            <a:pPr marL="285750" indent="-285750">
              <a:buFontTx/>
              <a:buChar char="-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HS dùng ngón tay bật sợi dây.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912" y="2514236"/>
            <a:ext cx="6626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TN2: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 nghiệm với âm thoa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467" y="3092946"/>
            <a:ext cx="1211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búa cao su gõ nhẹ vào một nhánh âm thoa.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162194"/>
            <a:ext cx="12688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luận: Khi phát ra âm, các vật đều.......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âm phát ra từ các vật dao động có thể ......... qua không khí, đến tai người nghe.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8580" y="1546918"/>
            <a:ext cx="11844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nghe âm thanh phát ra, quan sát sợi dây và mô tả. Vẽ hình sợi dây khi đang phát ra âm?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808" y="3616166"/>
            <a:ext cx="112378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Lắng nghe âm do âm thoa phát ra và cho biết âm thoa có dao động không? 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tìm cách kiểm tra xem khi phát ra âm thì âm thoa có dao động không?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388" y="2271597"/>
            <a:ext cx="1477859" cy="1642697"/>
          </a:xfrm>
          <a:prstGeom prst="rect">
            <a:avLst/>
          </a:prstGeom>
        </p:spPr>
      </p:pic>
      <p:pic>
        <p:nvPicPr>
          <p:cNvPr id="2" name="7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124" y="87974"/>
            <a:ext cx="2613931" cy="14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9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531" y="172254"/>
            <a:ext cx="11602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Các nhạc cụ trong hình phát ra âm thanh do các bộ phận nào bên trong chúng dao động?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74" name="Picture 2" descr="Hàng Hot】Đầu Trống 12Inch, Có Dùi Trống, Dây Đeo Vai Phím Trống Dành Cho  Ban Nhạc Sinh Viên | Lazada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5" y="721913"/>
            <a:ext cx="2365563" cy="23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èn Tenor Saxophone Yamaha MK-006 - Good P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73" y="1193609"/>
            <a:ext cx="2846077" cy="229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4731" y="2964328"/>
            <a:ext cx="2484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Trống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913" y="3751296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Kèn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pic>
        <p:nvPicPr>
          <p:cNvPr id="3080" name="Picture 8" descr="Đặc sắc lễ hội đường phố Pleiku - Báo Gia Lai điện tử - Tin nhanh - Chính  x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09" y="1989224"/>
            <a:ext cx="2739195" cy="29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09651" y="5256656"/>
            <a:ext cx="220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Tù và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pic>
        <p:nvPicPr>
          <p:cNvPr id="3082" name="Picture 10" descr="Đàn Guitar Acoustic, Classic, Guitar Điện Chính Hãng, KM Giá S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895">
            <a:off x="2707597" y="3408276"/>
            <a:ext cx="2359613" cy="24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28452" y="6060343"/>
            <a:ext cx="229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66FF"/>
                </a:solidFill>
                <a:latin typeface="+mj-lt"/>
              </a:rPr>
              <a:t>Đàn ghi ta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92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881" y="0"/>
            <a:ext cx="11562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9.4 và 9.5 và nghiên cứu sgk, giải thích sự truyền âm thanh trong không khí diễn ra như thế nào?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ình dấu hỏi chấm đẹp | VFO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" y="30714"/>
            <a:ext cx="464901" cy="74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0" y="1357483"/>
            <a:ext cx="5319826" cy="2663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16" y="1050234"/>
            <a:ext cx="5867967" cy="2828511"/>
          </a:xfrm>
          <a:prstGeom prst="rect">
            <a:avLst/>
          </a:prstGeom>
        </p:spPr>
      </p:pic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430" y="5718312"/>
            <a:ext cx="1786594" cy="1004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305" y="4618839"/>
            <a:ext cx="11615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Kết luận: Sự ................... của nguồn âm đã làm lan truyền sự ............... không khí, tức là làm lan truyền âm từ nguồn âm ra xung quanh nó.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16816" y="4473473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n</a:t>
            </a:r>
            <a:r>
              <a:rPr lang="vi-VN" sz="2800" b="1" dirty="0" smtClean="0">
                <a:latin typeface="+mj-lt"/>
              </a:rPr>
              <a:t>én, giãn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0556" y="4473473"/>
            <a:ext cx="194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d</a:t>
            </a:r>
            <a:r>
              <a:rPr lang="vi-VN" sz="2800" b="1" dirty="0" smtClean="0">
                <a:latin typeface="+mj-lt"/>
              </a:rPr>
              <a:t>ao động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66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NamC6] Cấu tạo của tai và nguyên lý truyền sóng â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65527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ải đáp: Thủng màng nhĩ có bị điếc không? | TCI Hospital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6" y="1148935"/>
            <a:ext cx="4851665" cy="376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4886" y="253103"/>
            <a:ext cx="584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biện pháp bảo vệ tai?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ình dấu hỏi chấm đẹp | VFO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4" y="142015"/>
            <a:ext cx="464901" cy="74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06278" y="1148935"/>
            <a:ext cx="62550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Không để dị vật lọt vào trong tai.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ngoáy tai quá sâu.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nên nghe nhạc quá lớn.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 vệ thính giác trong môi trường có độ ồn cao.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kiểm tra thính giác.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thuốc tùy tiện.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34818" y="2719137"/>
            <a:ext cx="602974" cy="6189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329268"/>
            <a:ext cx="3445565" cy="5080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687" y="223799"/>
            <a:ext cx="132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Câu 1: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895" y="230474"/>
            <a:ext cx="10270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Một viên bi được treo ở đầu sợi dây nhẹ, dao động như hình 9.3. Vị trí cân bằng của viên bi là vị trí nào?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0896" y="1808291"/>
            <a:ext cx="237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A. Vị trí B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0896" y="2766995"/>
            <a:ext cx="373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B. Vị trí A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0896" y="3725699"/>
            <a:ext cx="28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66FF"/>
                </a:solidFill>
                <a:latin typeface="+mj-lt"/>
              </a:rPr>
              <a:t>C. Vị trí C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26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887897" y="4055420"/>
            <a:ext cx="602974" cy="6189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819" y="377687"/>
            <a:ext cx="135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Câu 2: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9167" y="377687"/>
            <a:ext cx="869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Trường hợp nào sau đây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không</a:t>
            </a:r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 được gọi là nguồn âm?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7897" y="1554482"/>
            <a:ext cx="499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A. Nước suối chảy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897" y="2830921"/>
            <a:ext cx="496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B. Mặt trống khi được gõ.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533" y="4103278"/>
            <a:ext cx="5698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C. Các ngón tay dùng để gảy ghi ta.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916" y="5657574"/>
            <a:ext cx="445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D. Sóng biển vỗ vào bờ.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050" name="Picture 2" descr="Nước suối có tốt không? Nên uống nước suối hay nước tinh khiết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19" y="992106"/>
            <a:ext cx="1662873" cy="15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ầm Dùi Trống – wikiH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83" y="1957870"/>
            <a:ext cx="3104182" cy="174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92" y="4007679"/>
            <a:ext cx="2474843" cy="1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h Hạnh Phạm - SÓNG VỖ BỜ - Thơ - Hội Ái Hữu Cựu Học Sinh Ngô Quyền Biên  Hò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49" y="5403629"/>
            <a:ext cx="1566306" cy="126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6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559</Words>
  <Application>Microsoft Office PowerPoint</Application>
  <PresentationFormat>Widescreen</PresentationFormat>
  <Paragraphs>57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Dương</dc:creator>
  <cp:lastModifiedBy>Hằng Dương</cp:lastModifiedBy>
  <cp:revision>28</cp:revision>
  <dcterms:created xsi:type="dcterms:W3CDTF">2022-11-25T01:53:26Z</dcterms:created>
  <dcterms:modified xsi:type="dcterms:W3CDTF">2022-11-28T05:11:49Z</dcterms:modified>
</cp:coreProperties>
</file>