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9" r:id="rId4"/>
    <p:sldId id="307" r:id="rId5"/>
    <p:sldId id="308" r:id="rId6"/>
    <p:sldId id="309" r:id="rId7"/>
    <p:sldId id="317" r:id="rId8"/>
    <p:sldId id="310" r:id="rId9"/>
    <p:sldId id="311" r:id="rId10"/>
    <p:sldId id="315" r:id="rId11"/>
    <p:sldId id="318" r:id="rId12"/>
    <p:sldId id="312" r:id="rId13"/>
    <p:sldId id="295" r:id="rId14"/>
    <p:sldId id="302" r:id="rId15"/>
    <p:sldId id="270" r:id="rId16"/>
    <p:sldId id="266" r:id="rId17"/>
    <p:sldId id="267" r:id="rId18"/>
    <p:sldId id="268" r:id="rId19"/>
    <p:sldId id="269" r:id="rId20"/>
    <p:sldId id="320" r:id="rId21"/>
    <p:sldId id="272" r:id="rId22"/>
    <p:sldId id="273" r:id="rId23"/>
    <p:sldId id="275" r:id="rId24"/>
    <p:sldId id="274" r:id="rId25"/>
    <p:sldId id="281" r:id="rId26"/>
    <p:sldId id="282" r:id="rId27"/>
    <p:sldId id="283" r:id="rId28"/>
    <p:sldId id="289" r:id="rId29"/>
    <p:sldId id="290" r:id="rId30"/>
    <p:sldId id="286" r:id="rId31"/>
    <p:sldId id="285" r:id="rId32"/>
    <p:sldId id="287" r:id="rId33"/>
    <p:sldId id="284" r:id="rId34"/>
    <p:sldId id="276" r:id="rId35"/>
    <p:sldId id="277" r:id="rId36"/>
    <p:sldId id="278" r:id="rId37"/>
    <p:sldId id="280" r:id="rId38"/>
    <p:sldId id="279" r:id="rId39"/>
    <p:sldId id="291" r:id="rId40"/>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xmlns=""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8" autoAdjust="0"/>
  </p:normalViewPr>
  <p:slideViewPr>
    <p:cSldViewPr>
      <p:cViewPr>
        <p:scale>
          <a:sx n="60" d="100"/>
          <a:sy n="60" d="100"/>
        </p:scale>
        <p:origin x="-197" y="-3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24/10/2023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24/10/2023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24/10/2023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24/10/2023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24/10/2023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24/10/2023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24/10/2023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24/10/2023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24/10/2023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5724"/>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
        <p:nvSpPr>
          <p:cNvPr id="3" name="Rectangle 2"/>
          <p:cNvSpPr/>
          <p:nvPr/>
        </p:nvSpPr>
        <p:spPr>
          <a:xfrm>
            <a:off x="1619672" y="2248585"/>
            <a:ext cx="5238328" cy="923330"/>
          </a:xfrm>
          <a:prstGeom prst="rect">
            <a:avLst/>
          </a:prstGeom>
        </p:spPr>
        <p:txBody>
          <a:bodyPr wrap="square">
            <a:spAutoFit/>
          </a:bodyPr>
          <a:lstStyle/>
          <a:p>
            <a:endParaRPr lang="en-US" dirty="0" smtClean="0"/>
          </a:p>
          <a:p>
            <a:r>
              <a:rPr lang="en-US" dirty="0" smtClean="0"/>
              <a:t>https</a:t>
            </a:r>
            <a:r>
              <a:rPr lang="en-US" dirty="0"/>
              <a:t>://youtu.be/Nlqm8qXOwCM?si=fZ514Pp3DcmReXTx</a:t>
            </a:r>
          </a:p>
        </p:txBody>
      </p:sp>
    </p:spTree>
    <p:extLst>
      <p:ext uri="{BB962C8B-B14F-4D97-AF65-F5344CB8AC3E}">
        <p14:creationId xmlns:p14="http://schemas.microsoft.com/office/powerpoint/2010/main" val="268332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6624" r="4491" b="7970"/>
          <a:stretch/>
        </p:blipFill>
        <p:spPr>
          <a:xfrm>
            <a:off x="0" y="266700"/>
            <a:ext cx="9144000" cy="4876800"/>
          </a:xfrm>
          <a:prstGeom prst="rect">
            <a:avLst/>
          </a:prstGeom>
        </p:spPr>
      </p:pic>
    </p:spTree>
    <p:extLst>
      <p:ext uri="{BB962C8B-B14F-4D97-AF65-F5344CB8AC3E}">
        <p14:creationId xmlns:p14="http://schemas.microsoft.com/office/powerpoint/2010/main" val="3352799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059582"/>
            <a:ext cx="7992888" cy="26776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493481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Trái Đất trong hệ Mặt Trời</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6371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4213" t="19121" r="42620" b="31008"/>
          <a:stretch/>
        </p:blipFill>
        <p:spPr bwMode="auto">
          <a:xfrm>
            <a:off x="0" y="0"/>
            <a:ext cx="9144000" cy="5143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0391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AppData\Local\Temp\Rar$DRa10556.19747\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0"/>
            <a:ext cx="9433048" cy="5143500"/>
          </a:xfrm>
          <a:prstGeom prst="rect">
            <a:avLst/>
          </a:prstGeom>
          <a:noFill/>
          <a:ln>
            <a:noFill/>
          </a:ln>
        </p:spPr>
      </p:pic>
    </p:spTree>
    <p:extLst>
      <p:ext uri="{BB962C8B-B14F-4D97-AF65-F5344CB8AC3E}">
        <p14:creationId xmlns:p14="http://schemas.microsoft.com/office/powerpoint/2010/main" val="274962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203598"/>
            <a:ext cx="8496944" cy="584775"/>
          </a:xfrm>
          <a:prstGeom prst="rect">
            <a:avLst/>
          </a:prstGeom>
          <a:noFill/>
        </p:spPr>
        <p:txBody>
          <a:bodyPr wrap="square" rtlCol="0">
            <a:spAutoFit/>
          </a:bodyPr>
          <a:lstStyle/>
          <a:p>
            <a:r>
              <a:rPr lang="en-US" sz="3200" b="1" dirty="0" smtClean="0">
                <a:ln w="0"/>
                <a:solidFill>
                  <a:schemeClr val="accent1"/>
                </a:solidFill>
                <a:effectLst>
                  <a:outerShdw blurRad="38100" dist="25400" dir="5400000" algn="ctr" rotWithShape="0">
                    <a:srgbClr val="6E747A">
                      <a:alpha val="43000"/>
                    </a:srgbClr>
                  </a:outerShdw>
                </a:effectLst>
              </a:rPr>
              <a:t>2</a:t>
            </a:r>
            <a:r>
              <a:rPr lang="vi-VN" sz="3200" b="1" dirty="0" smtClean="0">
                <a:ln w="0"/>
                <a:solidFill>
                  <a:schemeClr val="accent1"/>
                </a:solidFill>
                <a:effectLst>
                  <a:outerShdw blurRad="38100" dist="25400" dir="5400000" algn="ctr" rotWithShape="0">
                    <a:srgbClr val="6E747A">
                      <a:alpha val="43000"/>
                    </a:srgbClr>
                  </a:outerShdw>
                </a:effectLst>
              </a:rPr>
              <a:t>. </a:t>
            </a:r>
            <a:r>
              <a:rPr lang="vi-VN" sz="3200" b="1" dirty="0">
                <a:ln w="0"/>
                <a:solidFill>
                  <a:schemeClr val="accent1"/>
                </a:solidFill>
                <a:effectLst>
                  <a:outerShdw blurRad="38100" dist="25400" dir="5400000" algn="ctr" rotWithShape="0">
                    <a:srgbClr val="6E747A">
                      <a:alpha val="43000"/>
                    </a:srgbClr>
                  </a:outerShdw>
                </a:effectLst>
              </a:rPr>
              <a:t>Hình dạng </a:t>
            </a:r>
            <a:r>
              <a:rPr lang="en-US" sz="3200" b="1" dirty="0" err="1" smtClean="0">
                <a:ln w="0"/>
                <a:solidFill>
                  <a:schemeClr val="accent1"/>
                </a:solidFill>
                <a:effectLst>
                  <a:outerShdw blurRad="38100" dist="25400" dir="5400000" algn="ctr" rotWithShape="0">
                    <a:srgbClr val="6E747A">
                      <a:alpha val="43000"/>
                    </a:srgbClr>
                  </a:outerShdw>
                </a:effectLst>
              </a:rPr>
              <a:t>và</a:t>
            </a:r>
            <a:r>
              <a:rPr lang="en-US" sz="3200" b="1" dirty="0" smtClean="0">
                <a:ln w="0"/>
                <a:solidFill>
                  <a:schemeClr val="accent1"/>
                </a:solidFill>
                <a:effectLst>
                  <a:outerShdw blurRad="38100" dist="25400" dir="5400000" algn="ctr" rotWithShape="0">
                    <a:srgbClr val="6E747A">
                      <a:alpha val="43000"/>
                    </a:srgbClr>
                  </a:outerShdw>
                </a:effectLst>
              </a:rPr>
              <a:t> </a:t>
            </a:r>
            <a:r>
              <a:rPr lang="en-US" sz="3200" b="1" dirty="0" err="1" smtClean="0">
                <a:ln w="0"/>
                <a:solidFill>
                  <a:schemeClr val="accent1"/>
                </a:solidFill>
                <a:effectLst>
                  <a:outerShdw blurRad="38100" dist="25400" dir="5400000" algn="ctr" rotWithShape="0">
                    <a:srgbClr val="6E747A">
                      <a:alpha val="43000"/>
                    </a:srgbClr>
                  </a:outerShdw>
                </a:effectLst>
              </a:rPr>
              <a:t>kích</a:t>
            </a:r>
            <a:r>
              <a:rPr lang="en-US" sz="3200" b="1" dirty="0" smtClean="0">
                <a:ln w="0"/>
                <a:solidFill>
                  <a:schemeClr val="accent1"/>
                </a:solidFill>
                <a:effectLst>
                  <a:outerShdw blurRad="38100" dist="25400" dir="5400000" algn="ctr" rotWithShape="0">
                    <a:srgbClr val="6E747A">
                      <a:alpha val="43000"/>
                    </a:srgbClr>
                  </a:outerShdw>
                </a:effectLst>
              </a:rPr>
              <a:t> </a:t>
            </a:r>
            <a:r>
              <a:rPr lang="en-US" sz="3200" b="1" dirty="0" err="1" smtClean="0">
                <a:ln w="0"/>
                <a:solidFill>
                  <a:schemeClr val="accent1"/>
                </a:solidFill>
                <a:effectLst>
                  <a:outerShdw blurRad="38100" dist="25400" dir="5400000" algn="ctr" rotWithShape="0">
                    <a:srgbClr val="6E747A">
                      <a:alpha val="43000"/>
                    </a:srgbClr>
                  </a:outerShdw>
                </a:effectLst>
              </a:rPr>
              <a:t>thước</a:t>
            </a:r>
            <a:r>
              <a:rPr lang="en-US" sz="3200" b="1" dirty="0" smtClean="0">
                <a:ln w="0"/>
                <a:solidFill>
                  <a:schemeClr val="accent1"/>
                </a:solidFill>
                <a:effectLst>
                  <a:outerShdw blurRad="38100" dist="25400" dir="5400000" algn="ctr" rotWithShape="0">
                    <a:srgbClr val="6E747A">
                      <a:alpha val="43000"/>
                    </a:srgbClr>
                  </a:outerShdw>
                </a:effectLst>
              </a:rPr>
              <a:t> </a:t>
            </a:r>
            <a:r>
              <a:rPr lang="vi-VN" sz="3200" b="1" dirty="0" smtClean="0">
                <a:ln w="0"/>
                <a:solidFill>
                  <a:schemeClr val="accent1"/>
                </a:solidFill>
                <a:effectLst>
                  <a:outerShdw blurRad="38100" dist="25400" dir="5400000" algn="ctr" rotWithShape="0">
                    <a:srgbClr val="6E747A">
                      <a:alpha val="43000"/>
                    </a:srgbClr>
                  </a:outerShdw>
                </a:effectLst>
              </a:rPr>
              <a:t>của </a:t>
            </a:r>
            <a:r>
              <a:rPr lang="vi-VN" sz="3200" b="1" dirty="0">
                <a:ln w="0"/>
                <a:solidFill>
                  <a:schemeClr val="accent1"/>
                </a:solidFill>
                <a:effectLst>
                  <a:outerShdw blurRad="38100" dist="25400" dir="5400000" algn="ctr" rotWithShape="0">
                    <a:srgbClr val="6E747A">
                      <a:alpha val="43000"/>
                    </a:srgbClr>
                  </a:outerShdw>
                </a:effectLst>
              </a:rPr>
              <a:t>Trái Đất</a:t>
            </a:r>
            <a:endParaRPr lang="en-US" sz="3200" dirty="0"/>
          </a:p>
        </p:txBody>
      </p:sp>
    </p:spTree>
    <p:extLst>
      <p:ext uri="{BB962C8B-B14F-4D97-AF65-F5344CB8AC3E}">
        <p14:creationId xmlns:p14="http://schemas.microsoft.com/office/powerpoint/2010/main" val="3790527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xmlns="" id="{18FB5E11-56F2-497A-A8C6-67D63E229607}"/>
              </a:ext>
            </a:extLst>
          </p:cNvPr>
          <p:cNvSpPr/>
          <p:nvPr/>
        </p:nvSpPr>
        <p:spPr>
          <a:xfrm>
            <a:off x="2185050" y="0"/>
            <a:ext cx="4278159"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vi-VN" sz="2800" b="1" dirty="0" smtClean="0">
                <a:ln w="0"/>
                <a:solidFill>
                  <a:schemeClr val="accent1"/>
                </a:solidFill>
                <a:effectLst>
                  <a:outerShdw blurRad="38100" dist="25400" dir="5400000" algn="ctr" rotWithShape="0">
                    <a:srgbClr val="6E747A">
                      <a:alpha val="43000"/>
                    </a:srgbClr>
                  </a:outerShdw>
                </a:effectLst>
              </a:rPr>
              <a:t> </a:t>
            </a:r>
            <a:r>
              <a:rPr lang="vi-VN" sz="2800" b="1" dirty="0">
                <a:ln w="0"/>
                <a:solidFill>
                  <a:schemeClr val="accent1"/>
                </a:solidFill>
                <a:effectLst>
                  <a:outerShdw blurRad="38100" dist="25400" dir="5400000" algn="ctr" rotWithShape="0">
                    <a:srgbClr val="6E747A">
                      <a:alpha val="43000"/>
                    </a:srgbClr>
                  </a:outerShdw>
                </a:effectLst>
              </a:rPr>
              <a:t>Hình dạng 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xmlns=""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xmlns=""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20538"/>
            <a:ext cx="9540552" cy="5164038"/>
          </a:xfrm>
          <a:prstGeom prst="rect">
            <a:avLst/>
          </a:prstGeom>
        </p:spPr>
      </p:pic>
      <p:sp>
        <p:nvSpPr>
          <p:cNvPr id="3" name="Rectangle 2"/>
          <p:cNvSpPr/>
          <p:nvPr/>
        </p:nvSpPr>
        <p:spPr>
          <a:xfrm>
            <a:off x="3563888" y="976431"/>
            <a:ext cx="4824537"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Bài </a:t>
            </a:r>
            <a:r>
              <a:rPr lang="en-US" sz="4000" b="1" dirty="0">
                <a:ln/>
                <a:solidFill>
                  <a:schemeClr val="accent3"/>
                </a:solidFill>
              </a:rPr>
              <a:t>5</a:t>
            </a:r>
            <a:r>
              <a:rPr lang="vi-VN" sz="4000" b="1" cap="none" spc="0" dirty="0" smtClean="0">
                <a:ln/>
                <a:solidFill>
                  <a:schemeClr val="accent3"/>
                </a:solidFill>
                <a:effectLst/>
              </a:rPr>
              <a:t>: </a:t>
            </a:r>
            <a:endParaRPr lang="vi-VN" sz="4000" b="1" cap="none" spc="0" dirty="0">
              <a:ln/>
              <a:solidFill>
                <a:schemeClr val="accent3"/>
              </a:solidFill>
              <a:effectLst/>
            </a:endParaRPr>
          </a:p>
          <a:p>
            <a:pPr algn="just"/>
            <a:r>
              <a:rPr lang="vi-VN" sz="4000" b="1" cap="none" spc="0" dirty="0">
                <a:ln/>
                <a:solidFill>
                  <a:schemeClr val="accent3"/>
                </a:solidFill>
                <a:effectLst/>
              </a:rPr>
              <a:t>Trái Đất trong hệ </a:t>
            </a:r>
            <a:r>
              <a:rPr lang="vi-VN" sz="4000" b="1" cap="none" spc="0" dirty="0" smtClean="0">
                <a:ln/>
                <a:solidFill>
                  <a:schemeClr val="accent3"/>
                </a:solidFill>
                <a:effectLst/>
              </a:rPr>
              <a:t>MặtTrời</a:t>
            </a:r>
            <a:r>
              <a:rPr lang="vi-VN" sz="4000" b="1" cap="none" spc="0" dirty="0">
                <a:ln/>
                <a:solidFill>
                  <a:schemeClr val="accent3"/>
                </a:solidFill>
                <a:effectLst/>
              </a:rPr>
              <a:t>. </a:t>
            </a:r>
            <a:r>
              <a:rPr lang="vi-VN" sz="4000" b="1" dirty="0">
                <a:ln/>
                <a:solidFill>
                  <a:schemeClr val="accent3"/>
                </a:solidFill>
              </a:rPr>
              <a:t>Hình dạng và kích thước của Trái Đất</a:t>
            </a:r>
            <a:endParaRPr lang="en-US" sz="4000" b="1" cap="none" spc="0" dirty="0">
              <a:ln/>
              <a:solidFill>
                <a:schemeClr val="accent3"/>
              </a:solidFill>
              <a:effectLst/>
            </a:endParaRPr>
          </a:p>
        </p:txBody>
      </p:sp>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8775351" cy="646331"/>
          </a:xfrm>
          <a:prstGeom prst="rect">
            <a:avLst/>
          </a:prstGeom>
          <a:solidFill>
            <a:schemeClr val="accent6"/>
          </a:solidFill>
        </p:spPr>
        <p:txBody>
          <a:bodyPr wrap="none">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2</a:t>
            </a:r>
            <a:r>
              <a:rPr lang="vi-VN" sz="3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Hình dạng và kích thước của Trái Đất</a:t>
            </a:r>
            <a:endParaRPr lang="vi-VN" sz="28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3" name="TextBox 2"/>
          <p:cNvSpPr txBox="1"/>
          <p:nvPr/>
        </p:nvSpPr>
        <p:spPr>
          <a:xfrm>
            <a:off x="104775" y="857250"/>
            <a:ext cx="8859713" cy="369332"/>
          </a:xfrm>
          <a:prstGeom prst="rect">
            <a:avLst/>
          </a:prstGeom>
          <a:noFill/>
        </p:spPr>
        <p:txBody>
          <a:bodyPr wrap="square" rtlCol="0">
            <a:spAutoFit/>
          </a:bodyPr>
          <a:lstStyle/>
          <a:p>
            <a:r>
              <a:rPr lang="en-US" dirty="0"/>
              <a:t> </a:t>
            </a:r>
            <a:r>
              <a:rPr lang="en-US" dirty="0" smtClean="0"/>
              <a:t>        ? Theo </a:t>
            </a:r>
            <a:r>
              <a:rPr lang="en-US" dirty="0" err="1" smtClean="0"/>
              <a:t>em</a:t>
            </a:r>
            <a:r>
              <a:rPr lang="en-US" dirty="0" smtClean="0"/>
              <a:t> </a:t>
            </a:r>
            <a:r>
              <a:rPr lang="en-US" dirty="0" err="1" smtClean="0"/>
              <a:t>Trái</a:t>
            </a:r>
            <a:r>
              <a:rPr lang="en-US" dirty="0" smtClean="0"/>
              <a:t> </a:t>
            </a:r>
            <a:r>
              <a:rPr lang="en-US" dirty="0" err="1" smtClean="0"/>
              <a:t>Đất</a:t>
            </a:r>
            <a:r>
              <a:rPr lang="en-US" dirty="0" smtClean="0"/>
              <a:t> </a:t>
            </a:r>
            <a:r>
              <a:rPr lang="en-US" dirty="0" err="1" smtClean="0"/>
              <a:t>có</a:t>
            </a:r>
            <a:r>
              <a:rPr lang="en-US" dirty="0" smtClean="0"/>
              <a:t> </a:t>
            </a:r>
            <a:r>
              <a:rPr lang="en-US" dirty="0" err="1" smtClean="0"/>
              <a:t>dạng</a:t>
            </a:r>
            <a:r>
              <a:rPr lang="en-US" dirty="0" smtClean="0"/>
              <a:t> </a:t>
            </a:r>
            <a:r>
              <a:rPr lang="en-US" dirty="0" err="1" smtClean="0"/>
              <a:t>hình</a:t>
            </a:r>
            <a:r>
              <a:rPr lang="en-US" dirty="0" smtClean="0"/>
              <a:t> </a:t>
            </a:r>
            <a:r>
              <a:rPr lang="en-US" dirty="0" err="1" smtClean="0"/>
              <a:t>gì</a:t>
            </a:r>
            <a:r>
              <a:rPr lang="en-US" dirty="0" smtClean="0"/>
              <a:t> ? </a:t>
            </a:r>
            <a:r>
              <a:rPr lang="en-US" dirty="0" err="1" smtClean="0"/>
              <a:t>Lấy</a:t>
            </a:r>
            <a:r>
              <a:rPr lang="en-US" dirty="0" smtClean="0"/>
              <a:t> VD </a:t>
            </a:r>
            <a:r>
              <a:rPr lang="en-US" dirty="0" err="1" smtClean="0"/>
              <a:t>chứng</a:t>
            </a:r>
            <a:r>
              <a:rPr lang="en-US" dirty="0" smtClean="0"/>
              <a:t> minh </a:t>
            </a:r>
            <a:r>
              <a:rPr lang="en-US" dirty="0" err="1" smtClean="0"/>
              <a:t>Trái</a:t>
            </a:r>
            <a:r>
              <a:rPr lang="en-US" dirty="0" smtClean="0"/>
              <a:t> </a:t>
            </a:r>
            <a:r>
              <a:rPr lang="en-US" dirty="0" err="1" smtClean="0"/>
              <a:t>Đất</a:t>
            </a:r>
            <a:r>
              <a:rPr lang="en-US" dirty="0" smtClean="0"/>
              <a:t> </a:t>
            </a:r>
            <a:r>
              <a:rPr lang="en-US" dirty="0" err="1" smtClean="0"/>
              <a:t>có</a:t>
            </a:r>
            <a:r>
              <a:rPr lang="en-US" dirty="0" smtClean="0"/>
              <a:t> </a:t>
            </a:r>
            <a:r>
              <a:rPr lang="en-US" dirty="0" err="1" smtClean="0"/>
              <a:t>dạng</a:t>
            </a:r>
            <a:r>
              <a:rPr lang="en-US" dirty="0" smtClean="0"/>
              <a:t> </a:t>
            </a:r>
            <a:r>
              <a:rPr lang="en-US" dirty="0" err="1" smtClean="0"/>
              <a:t>hình</a:t>
            </a:r>
            <a:r>
              <a:rPr lang="en-US" dirty="0" smtClean="0"/>
              <a:t> </a:t>
            </a:r>
            <a:r>
              <a:rPr lang="en-US" dirty="0" err="1" smtClean="0"/>
              <a:t>đó</a:t>
            </a:r>
            <a:r>
              <a:rPr lang="en-US" dirty="0" smtClean="0"/>
              <a:t> ?</a:t>
            </a:r>
            <a:endParaRPr lang="en-US" dirty="0"/>
          </a:p>
        </p:txBody>
      </p:sp>
      <p:pic>
        <p:nvPicPr>
          <p:cNvPr id="2050" name="Picture 2" descr="C:\Users\My computer\Downloads\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7870" t="8640" r="62643" b="40853"/>
          <a:stretch/>
        </p:blipFill>
        <p:spPr bwMode="auto">
          <a:xfrm>
            <a:off x="4067944" y="987574"/>
            <a:ext cx="446449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48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xmlns=""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xmlns=""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xmlns=""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xmlns=""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xmlns=""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xmlns=""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xmlns=""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xmlns=""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xmlns=""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xmlns=""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xmlns=""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xmlns=""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xmlns=""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203848" y="904528"/>
            <a:ext cx="5112568" cy="34163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dirty="0">
                <a:solidFill>
                  <a:srgbClr val="000000"/>
                </a:solidFill>
                <a:effectLst/>
                <a:latin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rPr>
              <a:t>Trái Đất có hình cầu.</a:t>
            </a:r>
            <a:endParaRPr lang="en-US" sz="3600" b="0" dirty="0">
              <a:solidFill>
                <a:srgbClr val="000000"/>
              </a:solidFill>
              <a:effectLst/>
              <a:latin typeface="Times New Roman" panose="02020603050405020304" pitchFamily="18" charset="0"/>
            </a:endParaRPr>
          </a:p>
          <a:p>
            <a:pPr algn="just" rtl="0">
              <a:spcBef>
                <a:spcPts val="0"/>
              </a:spcBef>
              <a:spcAft>
                <a:spcPts val="0"/>
              </a:spcAft>
            </a:pPr>
            <a:r>
              <a:rPr lang="en-US" sz="2400" dirty="0">
                <a:solidFill>
                  <a:srgbClr val="000000"/>
                </a:solidFill>
                <a:latin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rPr>
              <a:t>Trái Đất có bán kính Xích đạo là </a:t>
            </a:r>
            <a:r>
              <a:rPr lang="vi-VN" sz="2400" b="0" i="0" u="none" strike="noStrike" dirty="0" smtClean="0">
                <a:solidFill>
                  <a:srgbClr val="000000"/>
                </a:solidFill>
                <a:effectLst/>
                <a:latin typeface="Times New Roman" panose="02020603050405020304" pitchFamily="18" charset="0"/>
              </a:rPr>
              <a:t>6</a:t>
            </a:r>
            <a:r>
              <a:rPr lang="en-US" sz="2400" b="0" i="0" u="none" strike="noStrike" dirty="0" smtClean="0">
                <a:solidFill>
                  <a:srgbClr val="000000"/>
                </a:solidFill>
                <a:effectLst/>
                <a:latin typeface="Times New Roman" panose="02020603050405020304" pitchFamily="18" charset="0"/>
              </a:rPr>
              <a:t>.</a:t>
            </a:r>
            <a:r>
              <a:rPr lang="vi-VN" sz="2400" b="0" i="0" u="none" strike="noStrike" dirty="0" smtClean="0">
                <a:solidFill>
                  <a:srgbClr val="000000"/>
                </a:solidFill>
                <a:effectLst/>
                <a:latin typeface="Times New Roman" panose="02020603050405020304" pitchFamily="18" charset="0"/>
              </a:rPr>
              <a:t>378 </a:t>
            </a:r>
            <a:r>
              <a:rPr lang="vi-VN" sz="2400" b="0" i="0" u="none" strike="noStrike" dirty="0">
                <a:solidFill>
                  <a:srgbClr val="000000"/>
                </a:solidFill>
                <a:effectLst/>
                <a:latin typeface="Times New Roman" panose="02020603050405020304" pitchFamily="18" charset="0"/>
              </a:rPr>
              <a:t>km, diện tích bề mặt là 510 triệu km</a:t>
            </a:r>
            <a:r>
              <a:rPr lang="vi-VN" sz="2400" b="0" i="0" u="none" strike="noStrike" baseline="30000" dirty="0">
                <a:solidFill>
                  <a:srgbClr val="000000"/>
                </a:solidFill>
                <a:effectLst/>
                <a:latin typeface="Times New Roman" panose="02020603050405020304" pitchFamily="18" charset="0"/>
              </a:rPr>
              <a:t>2</a:t>
            </a:r>
            <a:r>
              <a:rPr lang="vi-VN" sz="2400" b="0" i="0" u="none" strike="noStrike" dirty="0">
                <a:solidFill>
                  <a:srgbClr val="000000"/>
                </a:solidFill>
                <a:effectLst/>
                <a:latin typeface="Times New Roman" panose="02020603050405020304" pitchFamily="18" charset="0"/>
              </a:rPr>
              <a:t>. </a:t>
            </a:r>
            <a:endParaRPr lang="en-US" sz="3600" dirty="0"/>
          </a:p>
          <a:p>
            <a:pPr algn="just" rtl="0">
              <a:spcBef>
                <a:spcPts val="0"/>
              </a:spcBef>
              <a:spcAft>
                <a:spcPts val="0"/>
              </a:spcAft>
            </a:pPr>
            <a:r>
              <a:rPr lang="en-US" sz="2400" dirty="0">
                <a:latin typeface="+mj-lt"/>
                <a:sym typeface="Wingdings" panose="05000000000000000000" pitchFamily="2" charset="2"/>
              </a:rPr>
              <a:t> </a:t>
            </a:r>
            <a:r>
              <a:rPr lang="vi-VN" sz="2400" dirty="0">
                <a:latin typeface="+mj-lt"/>
              </a:rPr>
              <a:t>Nhờ xác định được kích thước và hình dạng của Trái Đất mà bằng các thiết bị định vị toàn cầu, có thể xác định được tọa độ của các địa điểm trên Trái Đất, khoảng cách giữa các điểm hay vẽ chính xác bản đồ thế giới.</a:t>
            </a:r>
            <a:endParaRPr lang="vi-VN" sz="24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xmlns=""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xmlns=""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xmlns=""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xmlns=""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xmlns=""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154948" y="161035"/>
            <a:ext cx="6989052" cy="5104602"/>
            <a:chOff x="1452219" y="3178094"/>
            <a:chExt cx="6223228" cy="3378828"/>
          </a:xfrm>
        </p:grpSpPr>
        <p:grpSp>
          <p:nvGrpSpPr>
            <p:cNvPr id="3" name="Group 46"/>
            <p:cNvGrpSpPr>
              <a:grpSpLocks/>
            </p:cNvGrpSpPr>
            <p:nvPr/>
          </p:nvGrpSpPr>
          <p:grpSpPr bwMode="auto">
            <a:xfrm>
              <a:off x="1809847" y="3178094"/>
              <a:ext cx="5543351" cy="1440133"/>
              <a:chOff x="2114228" y="1455304"/>
              <a:chExt cx="4812358" cy="1250224"/>
            </a:xfrm>
          </p:grpSpPr>
          <p:grpSp>
            <p:nvGrpSpPr>
              <p:cNvPr id="13" name="Group 49"/>
              <p:cNvGrpSpPr>
                <a:grpSpLocks/>
              </p:cNvGrpSpPr>
              <p:nvPr/>
            </p:nvGrpSpPr>
            <p:grpSpPr bwMode="auto">
              <a:xfrm>
                <a:off x="2286492" y="1455304"/>
                <a:ext cx="4640094" cy="1250224"/>
                <a:chOff x="2286492" y="1455304"/>
                <a:chExt cx="4640094" cy="1250224"/>
              </a:xfrm>
            </p:grpSpPr>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rgbClr val="FF0000"/>
                      </a:solidFill>
                      <a:latin typeface="Times New Roman" panose="02020603050405020304" pitchFamily="18" charset="0"/>
                      <a:cs typeface="Times New Roman" panose="02020603050405020304" pitchFamily="18" charset="0"/>
                    </a:rPr>
                    <a:t>Trái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5" name="Right Triangle 14"/>
              <p:cNvSpPr/>
              <p:nvPr/>
            </p:nvSpPr>
            <p:spPr bwMode="auto">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grpSp>
          <p:nvGrpSpPr>
            <p:cNvPr id="4" name="Group 63"/>
            <p:cNvGrpSpPr>
              <a:grpSpLocks/>
            </p:cNvGrpSpPr>
            <p:nvPr/>
          </p:nvGrpSpPr>
          <p:grpSpPr bwMode="auto">
            <a:xfrm>
              <a:off x="1452219" y="4981828"/>
              <a:ext cx="6223228" cy="1575094"/>
              <a:chOff x="1803761" y="1455127"/>
              <a:chExt cx="5402581" cy="1367389"/>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Hình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kích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thước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7" name="Right Triangle 6"/>
              <p:cNvSpPr/>
              <p:nvPr/>
            </p:nvSpPr>
            <p:spPr bwMode="auto">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grpSp>
      <p:cxnSp>
        <p:nvCxnSpPr>
          <p:cNvPr id="24" name="Straight Arrow Connector 23"/>
          <p:cNvCxnSpPr/>
          <p:nvPr/>
        </p:nvCxnSpPr>
        <p:spPr>
          <a:xfrm flipV="1">
            <a:off x="1907704" y="1347614"/>
            <a:ext cx="2016224" cy="1201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79712" y="2549263"/>
            <a:ext cx="2016224" cy="1433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9552" y="987574"/>
            <a:ext cx="1440160" cy="2831544"/>
          </a:xfrm>
          <a:prstGeom prst="rect">
            <a:avLst/>
          </a:prstGeom>
          <a:solidFill>
            <a:schemeClr val="accent6">
              <a:lumMod val="40000"/>
              <a:lumOff val="60000"/>
            </a:schemeClr>
          </a:solidFill>
        </p:spPr>
        <p:txBody>
          <a:bodyPr wrap="square" rtlCol="0">
            <a:spAutoFit/>
          </a:bodyPr>
          <a:lstStyle/>
          <a:p>
            <a:endParaRPr lang="en-US" dirty="0" smtClean="0"/>
          </a:p>
          <a:p>
            <a:r>
              <a:rPr lang="en-US" sz="4000" b="1" dirty="0" err="1" smtClean="0">
                <a:solidFill>
                  <a:srgbClr val="FF0000"/>
                </a:solidFill>
              </a:rPr>
              <a:t>Cấu</a:t>
            </a:r>
            <a:r>
              <a:rPr lang="en-US" sz="4000" b="1" dirty="0" smtClean="0">
                <a:solidFill>
                  <a:srgbClr val="FF0000"/>
                </a:solidFill>
              </a:rPr>
              <a:t> </a:t>
            </a:r>
            <a:r>
              <a:rPr lang="en-US" sz="4000" b="1" dirty="0" err="1" smtClean="0">
                <a:solidFill>
                  <a:srgbClr val="FF0000"/>
                </a:solidFill>
              </a:rPr>
              <a:t>trúc</a:t>
            </a:r>
            <a:r>
              <a:rPr lang="en-US" sz="4000" b="1" dirty="0" smtClean="0">
                <a:solidFill>
                  <a:srgbClr val="FF0000"/>
                </a:solidFill>
              </a:rPr>
              <a:t> </a:t>
            </a:r>
          </a:p>
          <a:p>
            <a:r>
              <a:rPr lang="en-US" sz="4000" b="1" dirty="0" err="1" smtClean="0">
                <a:solidFill>
                  <a:srgbClr val="FF0000"/>
                </a:solidFill>
              </a:rPr>
              <a:t>bài</a:t>
            </a:r>
            <a:r>
              <a:rPr lang="en-US" sz="4000" b="1" dirty="0" smtClean="0">
                <a:solidFill>
                  <a:srgbClr val="FF0000"/>
                </a:solidFill>
              </a:rPr>
              <a:t> </a:t>
            </a:r>
            <a:r>
              <a:rPr lang="en-US" sz="4000" b="1" dirty="0" err="1" smtClean="0">
                <a:solidFill>
                  <a:srgbClr val="FF0000"/>
                </a:solidFill>
              </a:rPr>
              <a:t>học</a:t>
            </a:r>
            <a:r>
              <a:rPr lang="en-US" sz="4000" b="1" dirty="0" smtClean="0">
                <a:solidFill>
                  <a:srgbClr val="FF0000"/>
                </a:solidFill>
              </a:rPr>
              <a:t> </a:t>
            </a:r>
            <a:endParaRPr lang="en-US" sz="4000" b="1" dirty="0">
              <a:solidFill>
                <a:srgbClr val="FF0000"/>
              </a:solidFill>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r>
              <a:rPr lang="vi-VN"/>
              <a:t/>
            </a:r>
            <a:br>
              <a:rPr lang="vi-VN"/>
            </a:br>
            <a:endParaRPr lang="vi-VN"/>
          </a:p>
        </p:txBody>
      </p:sp>
      <p:sp>
        <p:nvSpPr>
          <p:cNvPr id="4" name="Hình Bầu dục 3">
            <a:extLst>
              <a:ext uri="{FF2B5EF4-FFF2-40B4-BE49-F238E27FC236}">
                <a16:creationId xmlns:a16="http://schemas.microsoft.com/office/drawing/2014/main" xmlns=""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r>
              <a:rPr lang="vi-VN"/>
              <a:t/>
            </a:r>
            <a:br>
              <a:rPr lang="vi-VN"/>
            </a:br>
            <a:endParaRPr lang="vi-VN"/>
          </a:p>
        </p:txBody>
      </p:sp>
      <p:sp>
        <p:nvSpPr>
          <p:cNvPr id="5" name="Hình Bầu dục 4">
            <a:extLst>
              <a:ext uri="{FF2B5EF4-FFF2-40B4-BE49-F238E27FC236}">
                <a16:creationId xmlns:a16="http://schemas.microsoft.com/office/drawing/2014/main" xmlns=""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xmlns=""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xmlns=""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xmlns=""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xmlns=""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xmlns=""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xmlns=""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xmlns=""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xmlns=""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xmlns=""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xmlns=""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xmlns=""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915566"/>
            <a:ext cx="8784976" cy="3416320"/>
          </a:xfrm>
          <a:prstGeom prst="rect">
            <a:avLst/>
          </a:prstGeom>
          <a:noFill/>
        </p:spPr>
        <p:txBody>
          <a:bodyPr wrap="square" rtlCol="0">
            <a:spAutoFit/>
          </a:bodyPr>
          <a:lstStyle/>
          <a:p>
            <a:pPr fontAlgn="base"/>
            <a:endParaRPr lang="en-US" b="1" dirty="0" smtClean="0">
              <a:solidFill>
                <a:schemeClr val="accent1">
                  <a:lumMod val="75000"/>
                </a:schemeClr>
              </a:solidFill>
            </a:endParaRPr>
          </a:p>
          <a:p>
            <a:pPr fontAlgn="base"/>
            <a:endParaRPr lang="en-US" b="1" dirty="0">
              <a:solidFill>
                <a:schemeClr val="accent1">
                  <a:lumMod val="75000"/>
                </a:schemeClr>
              </a:solidFill>
            </a:endParaRPr>
          </a:p>
          <a:p>
            <a:pPr fontAlgn="base"/>
            <a:r>
              <a:rPr lang="en-US" sz="2400" b="1" dirty="0" smtClean="0">
                <a:solidFill>
                  <a:schemeClr val="accent1">
                    <a:lumMod val="75000"/>
                  </a:schemeClr>
                </a:solidFill>
              </a:rPr>
              <a:t>Theo </a:t>
            </a:r>
            <a:r>
              <a:rPr lang="en-US" sz="2400" b="1" dirty="0" err="1" smtClean="0">
                <a:solidFill>
                  <a:schemeClr val="accent1">
                    <a:lumMod val="75000"/>
                  </a:schemeClr>
                </a:solidFill>
              </a:rPr>
              <a:t>các</a:t>
            </a:r>
            <a:r>
              <a:rPr lang="en-US" sz="2400" b="1" dirty="0" smtClean="0">
                <a:solidFill>
                  <a:schemeClr val="accent1">
                    <a:lumMod val="75000"/>
                  </a:schemeClr>
                </a:solidFill>
              </a:rPr>
              <a:t> </a:t>
            </a:r>
            <a:r>
              <a:rPr lang="en-US" sz="2400" b="1" dirty="0" err="1" smtClean="0">
                <a:solidFill>
                  <a:schemeClr val="accent1">
                    <a:lumMod val="75000"/>
                  </a:schemeClr>
                </a:solidFill>
              </a:rPr>
              <a:t>em</a:t>
            </a:r>
            <a:r>
              <a:rPr lang="en-US" sz="2400" b="1" dirty="0" smtClean="0">
                <a:solidFill>
                  <a:schemeClr val="accent1">
                    <a:lumMod val="75000"/>
                  </a:schemeClr>
                </a:solidFill>
              </a:rPr>
              <a:t> </a:t>
            </a:r>
            <a:r>
              <a:rPr lang="en-US" sz="2400" b="1" dirty="0" err="1" smtClean="0">
                <a:solidFill>
                  <a:schemeClr val="accent1">
                    <a:lumMod val="75000"/>
                  </a:schemeClr>
                </a:solidFill>
              </a:rPr>
              <a:t>Trái</a:t>
            </a:r>
            <a:r>
              <a:rPr lang="en-US" sz="2400" b="1" dirty="0" smtClean="0">
                <a:solidFill>
                  <a:schemeClr val="accent1">
                    <a:lumMod val="75000"/>
                  </a:schemeClr>
                </a:solidFill>
              </a:rPr>
              <a:t> </a:t>
            </a:r>
            <a:r>
              <a:rPr lang="en-US" sz="2400" b="1" dirty="0" err="1">
                <a:solidFill>
                  <a:schemeClr val="accent1">
                    <a:lumMod val="75000"/>
                  </a:schemeClr>
                </a:solidFill>
              </a:rPr>
              <a:t>Đất</a:t>
            </a:r>
            <a:r>
              <a:rPr lang="en-US" sz="2400" b="1" dirty="0">
                <a:solidFill>
                  <a:schemeClr val="accent1">
                    <a:lumMod val="75000"/>
                  </a:schemeClr>
                </a:solidFill>
              </a:rPr>
              <a:t> </a:t>
            </a:r>
            <a:r>
              <a:rPr lang="en-US" sz="2400" b="1" dirty="0" err="1">
                <a:solidFill>
                  <a:schemeClr val="accent1">
                    <a:lumMod val="75000"/>
                  </a:schemeClr>
                </a:solidFill>
              </a:rPr>
              <a:t>nằm</a:t>
            </a:r>
            <a:r>
              <a:rPr lang="en-US" sz="2400" b="1" dirty="0">
                <a:solidFill>
                  <a:schemeClr val="accent1">
                    <a:lumMod val="75000"/>
                  </a:schemeClr>
                </a:solidFill>
              </a:rPr>
              <a:t> ở </a:t>
            </a:r>
            <a:r>
              <a:rPr lang="en-US" sz="2400" b="1" dirty="0" err="1">
                <a:solidFill>
                  <a:schemeClr val="accent1">
                    <a:lumMod val="75000"/>
                  </a:schemeClr>
                </a:solidFill>
              </a:rPr>
              <a:t>đâu</a:t>
            </a:r>
            <a:r>
              <a:rPr lang="en-US" sz="2400" b="1" dirty="0">
                <a:solidFill>
                  <a:schemeClr val="accent1">
                    <a:lumMod val="75000"/>
                  </a:schemeClr>
                </a:solidFill>
              </a:rPr>
              <a:t> </a:t>
            </a:r>
            <a:r>
              <a:rPr lang="en-US" sz="2400" b="1" dirty="0" err="1">
                <a:solidFill>
                  <a:schemeClr val="accent1">
                    <a:lumMod val="75000"/>
                  </a:schemeClr>
                </a:solidFill>
              </a:rPr>
              <a:t>trong</a:t>
            </a:r>
            <a:r>
              <a:rPr lang="en-US" sz="2400" b="1" dirty="0">
                <a:solidFill>
                  <a:schemeClr val="accent1">
                    <a:lumMod val="75000"/>
                  </a:schemeClr>
                </a:solidFill>
              </a:rPr>
              <a:t> </a:t>
            </a:r>
            <a:r>
              <a:rPr lang="en-US" sz="2400" b="1" dirty="0" err="1">
                <a:solidFill>
                  <a:schemeClr val="accent1">
                    <a:lumMod val="75000"/>
                  </a:schemeClr>
                </a:solidFill>
              </a:rPr>
              <a:t>hệ</a:t>
            </a:r>
            <a:r>
              <a:rPr lang="en-US" sz="2400" b="1" dirty="0">
                <a:solidFill>
                  <a:schemeClr val="accent1">
                    <a:lumMod val="75000"/>
                  </a:schemeClr>
                </a:solidFill>
              </a:rPr>
              <a:t> </a:t>
            </a:r>
            <a:r>
              <a:rPr lang="en-US" sz="2400" b="1" dirty="0" err="1" smtClean="0">
                <a:solidFill>
                  <a:schemeClr val="accent1">
                    <a:lumMod val="75000"/>
                  </a:schemeClr>
                </a:solidFill>
              </a:rPr>
              <a:t>Mặt</a:t>
            </a:r>
            <a:r>
              <a:rPr lang="en-US" sz="2400" b="1" dirty="0" smtClean="0">
                <a:solidFill>
                  <a:schemeClr val="accent1">
                    <a:lumMod val="75000"/>
                  </a:schemeClr>
                </a:solidFill>
              </a:rPr>
              <a:t> </a:t>
            </a:r>
            <a:r>
              <a:rPr lang="en-US" sz="2400" b="1" dirty="0" err="1" smtClean="0">
                <a:solidFill>
                  <a:schemeClr val="accent1">
                    <a:lumMod val="75000"/>
                  </a:schemeClr>
                </a:solidFill>
              </a:rPr>
              <a:t>Trời</a:t>
            </a:r>
            <a:r>
              <a:rPr lang="en-US" sz="2400" b="1" dirty="0" smtClean="0">
                <a:solidFill>
                  <a:schemeClr val="accent1">
                    <a:lumMod val="75000"/>
                  </a:schemeClr>
                </a:solidFill>
              </a:rPr>
              <a:t>, </a:t>
            </a:r>
            <a:r>
              <a:rPr lang="en-US" sz="2400" b="1" dirty="0" err="1" smtClean="0">
                <a:solidFill>
                  <a:schemeClr val="accent1">
                    <a:lumMod val="75000"/>
                  </a:schemeClr>
                </a:solidFill>
              </a:rPr>
              <a:t>các</a:t>
            </a:r>
            <a:r>
              <a:rPr lang="en-US" sz="2400" b="1" dirty="0" smtClean="0">
                <a:solidFill>
                  <a:schemeClr val="accent1">
                    <a:lumMod val="75000"/>
                  </a:schemeClr>
                </a:solidFill>
              </a:rPr>
              <a:t> </a:t>
            </a:r>
            <a:r>
              <a:rPr lang="en-US" sz="2400" b="1" dirty="0" err="1" smtClean="0">
                <a:solidFill>
                  <a:schemeClr val="accent1">
                    <a:lumMod val="75000"/>
                  </a:schemeClr>
                </a:solidFill>
              </a:rPr>
              <a:t>em</a:t>
            </a:r>
            <a:r>
              <a:rPr lang="en-US" sz="2400" b="1" dirty="0" smtClean="0">
                <a:solidFill>
                  <a:schemeClr val="accent1">
                    <a:lumMod val="75000"/>
                  </a:schemeClr>
                </a:solidFill>
              </a:rPr>
              <a:t> </a:t>
            </a:r>
            <a:r>
              <a:rPr lang="en-US" sz="2400" b="1" dirty="0" err="1" smtClean="0">
                <a:solidFill>
                  <a:schemeClr val="accent1">
                    <a:lumMod val="75000"/>
                  </a:schemeClr>
                </a:solidFill>
              </a:rPr>
              <a:t>cùng</a:t>
            </a:r>
            <a:r>
              <a:rPr lang="en-US" sz="2400" b="1" dirty="0" smtClean="0">
                <a:solidFill>
                  <a:schemeClr val="accent1">
                    <a:lumMod val="75000"/>
                  </a:schemeClr>
                </a:solidFill>
              </a:rPr>
              <a:t> </a:t>
            </a:r>
            <a:r>
              <a:rPr lang="en-US" sz="2400" b="1" dirty="0" err="1" smtClean="0">
                <a:solidFill>
                  <a:schemeClr val="accent1">
                    <a:lumMod val="75000"/>
                  </a:schemeClr>
                </a:solidFill>
              </a:rPr>
              <a:t>trả</a:t>
            </a:r>
            <a:r>
              <a:rPr lang="en-US" sz="2400" b="1" dirty="0" smtClean="0">
                <a:solidFill>
                  <a:schemeClr val="accent1">
                    <a:lumMod val="75000"/>
                  </a:schemeClr>
                </a:solidFill>
              </a:rPr>
              <a:t> </a:t>
            </a:r>
            <a:r>
              <a:rPr lang="en-US" sz="2400" b="1" dirty="0" err="1" smtClean="0">
                <a:solidFill>
                  <a:schemeClr val="accent1">
                    <a:lumMod val="75000"/>
                  </a:schemeClr>
                </a:solidFill>
              </a:rPr>
              <a:t>lời</a:t>
            </a:r>
            <a:r>
              <a:rPr lang="en-US" sz="2400" b="1" dirty="0" smtClean="0">
                <a:solidFill>
                  <a:schemeClr val="accent1">
                    <a:lumMod val="75000"/>
                  </a:schemeClr>
                </a:solidFill>
              </a:rPr>
              <a:t> </a:t>
            </a:r>
            <a:r>
              <a:rPr lang="en-US" sz="2400" b="1" dirty="0" err="1" smtClean="0">
                <a:solidFill>
                  <a:schemeClr val="accent1">
                    <a:lumMod val="75000"/>
                  </a:schemeClr>
                </a:solidFill>
              </a:rPr>
              <a:t>các</a:t>
            </a:r>
            <a:r>
              <a:rPr lang="en-US" sz="2400" b="1" dirty="0" smtClean="0">
                <a:solidFill>
                  <a:schemeClr val="accent1">
                    <a:lumMod val="75000"/>
                  </a:schemeClr>
                </a:solidFill>
              </a:rPr>
              <a:t> </a:t>
            </a:r>
            <a:r>
              <a:rPr lang="en-US" sz="2400" b="1" dirty="0" err="1" smtClean="0">
                <a:solidFill>
                  <a:schemeClr val="accent1">
                    <a:lumMod val="75000"/>
                  </a:schemeClr>
                </a:solidFill>
              </a:rPr>
              <a:t>câu</a:t>
            </a:r>
            <a:r>
              <a:rPr lang="en-US" sz="2400" b="1" dirty="0" smtClean="0">
                <a:solidFill>
                  <a:schemeClr val="accent1">
                    <a:lumMod val="75000"/>
                  </a:schemeClr>
                </a:solidFill>
              </a:rPr>
              <a:t> </a:t>
            </a:r>
            <a:r>
              <a:rPr lang="en-US" sz="2400" b="1" dirty="0" err="1" smtClean="0">
                <a:solidFill>
                  <a:schemeClr val="accent1">
                    <a:lumMod val="75000"/>
                  </a:schemeClr>
                </a:solidFill>
              </a:rPr>
              <a:t>hỏi</a:t>
            </a:r>
            <a:r>
              <a:rPr lang="en-US" sz="2400" b="1" dirty="0" smtClean="0">
                <a:solidFill>
                  <a:schemeClr val="accent1">
                    <a:lumMod val="75000"/>
                  </a:schemeClr>
                </a:solidFill>
              </a:rPr>
              <a:t> </a:t>
            </a:r>
            <a:r>
              <a:rPr lang="en-US" sz="2400" b="1" dirty="0" err="1" smtClean="0">
                <a:solidFill>
                  <a:schemeClr val="accent1">
                    <a:lumMod val="75000"/>
                  </a:schemeClr>
                </a:solidFill>
              </a:rPr>
              <a:t>sau</a:t>
            </a:r>
            <a:endParaRPr lang="en-US" sz="2400" b="1" dirty="0" smtClean="0">
              <a:solidFill>
                <a:schemeClr val="accent1">
                  <a:lumMod val="75000"/>
                </a:schemeClr>
              </a:solidFill>
            </a:endParaRPr>
          </a:p>
          <a:p>
            <a:pPr fontAlgn="base"/>
            <a:endParaRPr lang="en-US" sz="2400" b="1" dirty="0" smtClean="0">
              <a:solidFill>
                <a:schemeClr val="accent1">
                  <a:lumMod val="75000"/>
                </a:schemeClr>
              </a:solidFill>
            </a:endParaRPr>
          </a:p>
          <a:p>
            <a:pPr fontAlgn="base"/>
            <a:r>
              <a:rPr lang="en-US" b="1" dirty="0" smtClean="0">
                <a:solidFill>
                  <a:schemeClr val="accent1">
                    <a:lumMod val="75000"/>
                  </a:schemeClr>
                </a:solidFill>
              </a:rPr>
              <a:t>?1 </a:t>
            </a:r>
            <a:r>
              <a:rPr lang="en-US" b="1" dirty="0" err="1">
                <a:solidFill>
                  <a:schemeClr val="accent1">
                    <a:lumMod val="75000"/>
                  </a:schemeClr>
                </a:solidFill>
              </a:rPr>
              <a:t>Vũ</a:t>
            </a:r>
            <a:r>
              <a:rPr lang="en-US" b="1" dirty="0">
                <a:solidFill>
                  <a:schemeClr val="accent1">
                    <a:lumMod val="75000"/>
                  </a:schemeClr>
                </a:solidFill>
              </a:rPr>
              <a:t> </a:t>
            </a:r>
            <a:r>
              <a:rPr lang="en-US" b="1" dirty="0" err="1">
                <a:solidFill>
                  <a:schemeClr val="accent1">
                    <a:lumMod val="75000"/>
                  </a:schemeClr>
                </a:solidFill>
              </a:rPr>
              <a:t>trụ</a:t>
            </a:r>
            <a:r>
              <a:rPr lang="en-US" b="1" dirty="0">
                <a:solidFill>
                  <a:schemeClr val="accent1">
                    <a:lumMod val="75000"/>
                  </a:schemeClr>
                </a:solidFill>
              </a:rPr>
              <a:t> </a:t>
            </a:r>
            <a:r>
              <a:rPr lang="en-US" b="1" dirty="0" err="1">
                <a:solidFill>
                  <a:schemeClr val="accent1">
                    <a:lumMod val="75000"/>
                  </a:schemeClr>
                </a:solidFill>
              </a:rPr>
              <a:t>là</a:t>
            </a:r>
            <a:r>
              <a:rPr lang="en-US" b="1" dirty="0">
                <a:solidFill>
                  <a:schemeClr val="accent1">
                    <a:lumMod val="75000"/>
                  </a:schemeClr>
                </a:solidFill>
              </a:rPr>
              <a:t> </a:t>
            </a:r>
            <a:r>
              <a:rPr lang="en-US" b="1" dirty="0" err="1">
                <a:solidFill>
                  <a:schemeClr val="accent1">
                    <a:lumMod val="75000"/>
                  </a:schemeClr>
                </a:solidFill>
              </a:rPr>
              <a:t>gì</a:t>
            </a:r>
            <a:r>
              <a:rPr lang="en-US" b="1" dirty="0">
                <a:solidFill>
                  <a:schemeClr val="accent1">
                    <a:lumMod val="75000"/>
                  </a:schemeClr>
                </a:solidFill>
              </a:rPr>
              <a:t> </a:t>
            </a:r>
            <a:r>
              <a:rPr lang="en-US" b="1" dirty="0" smtClean="0">
                <a:solidFill>
                  <a:schemeClr val="accent1">
                    <a:lumMod val="75000"/>
                  </a:schemeClr>
                </a:solidFill>
              </a:rPr>
              <a:t>.</a:t>
            </a:r>
          </a:p>
          <a:p>
            <a:pPr fontAlgn="base"/>
            <a:endParaRPr lang="en-US" dirty="0">
              <a:solidFill>
                <a:schemeClr val="accent1">
                  <a:lumMod val="75000"/>
                </a:schemeClr>
              </a:solidFill>
            </a:endParaRPr>
          </a:p>
          <a:p>
            <a:pPr fontAlgn="base"/>
            <a:r>
              <a:rPr lang="en-US" b="1" dirty="0">
                <a:solidFill>
                  <a:schemeClr val="accent1">
                    <a:lumMod val="75000"/>
                  </a:schemeClr>
                </a:solidFill>
              </a:rPr>
              <a:t>?2 </a:t>
            </a:r>
            <a:r>
              <a:rPr lang="en-US" b="1" dirty="0" err="1">
                <a:solidFill>
                  <a:schemeClr val="accent1">
                    <a:lumMod val="75000"/>
                  </a:schemeClr>
                </a:solidFill>
              </a:rPr>
              <a:t>Hệ</a:t>
            </a:r>
            <a:r>
              <a:rPr lang="en-US" b="1" dirty="0">
                <a:solidFill>
                  <a:schemeClr val="accent1">
                    <a:lumMod val="75000"/>
                  </a:schemeClr>
                </a:solidFill>
              </a:rPr>
              <a:t> </a:t>
            </a:r>
            <a:r>
              <a:rPr lang="en-US" b="1" dirty="0" err="1" smtClean="0">
                <a:solidFill>
                  <a:schemeClr val="accent1">
                    <a:lumMod val="75000"/>
                  </a:schemeClr>
                </a:solidFill>
              </a:rPr>
              <a:t>Mặt</a:t>
            </a:r>
            <a:r>
              <a:rPr lang="en-US" b="1" dirty="0" smtClean="0">
                <a:solidFill>
                  <a:schemeClr val="accent1">
                    <a:lumMod val="75000"/>
                  </a:schemeClr>
                </a:solidFill>
              </a:rPr>
              <a:t> </a:t>
            </a:r>
            <a:r>
              <a:rPr lang="en-US" b="1" dirty="0" err="1" smtClean="0">
                <a:solidFill>
                  <a:schemeClr val="accent1">
                    <a:lumMod val="75000"/>
                  </a:schemeClr>
                </a:solidFill>
              </a:rPr>
              <a:t>Trời</a:t>
            </a:r>
            <a:r>
              <a:rPr lang="en-US" b="1" dirty="0" smtClean="0">
                <a:solidFill>
                  <a:schemeClr val="accent1">
                    <a:lumMod val="75000"/>
                  </a:schemeClr>
                </a:solidFill>
              </a:rPr>
              <a:t>  </a:t>
            </a:r>
            <a:r>
              <a:rPr lang="en-US" b="1" dirty="0" err="1">
                <a:solidFill>
                  <a:schemeClr val="accent1">
                    <a:lumMod val="75000"/>
                  </a:schemeClr>
                </a:solidFill>
              </a:rPr>
              <a:t>nằm</a:t>
            </a:r>
            <a:r>
              <a:rPr lang="en-US" b="1" dirty="0">
                <a:solidFill>
                  <a:schemeClr val="accent1">
                    <a:lumMod val="75000"/>
                  </a:schemeClr>
                </a:solidFill>
              </a:rPr>
              <a:t> ở </a:t>
            </a:r>
            <a:r>
              <a:rPr lang="en-US" b="1" dirty="0" err="1">
                <a:solidFill>
                  <a:schemeClr val="accent1">
                    <a:lumMod val="75000"/>
                  </a:schemeClr>
                </a:solidFill>
              </a:rPr>
              <a:t>đâu</a:t>
            </a:r>
            <a:r>
              <a:rPr lang="en-US" b="1" dirty="0" smtClean="0">
                <a:solidFill>
                  <a:schemeClr val="accent1">
                    <a:lumMod val="75000"/>
                  </a:schemeClr>
                </a:solidFill>
              </a:rPr>
              <a:t>.</a:t>
            </a:r>
          </a:p>
          <a:p>
            <a:pPr fontAlgn="base"/>
            <a:endParaRPr lang="en-US" dirty="0">
              <a:solidFill>
                <a:schemeClr val="accent1">
                  <a:lumMod val="75000"/>
                </a:schemeClr>
              </a:solidFill>
            </a:endParaRPr>
          </a:p>
          <a:p>
            <a:pPr fontAlgn="base"/>
            <a:r>
              <a:rPr lang="en-US" b="1" dirty="0">
                <a:solidFill>
                  <a:schemeClr val="accent1">
                    <a:lumMod val="75000"/>
                  </a:schemeClr>
                </a:solidFill>
              </a:rPr>
              <a:t>?3 </a:t>
            </a:r>
            <a:r>
              <a:rPr lang="en-US" b="1" dirty="0" err="1">
                <a:solidFill>
                  <a:schemeClr val="accent1">
                    <a:lumMod val="75000"/>
                  </a:schemeClr>
                </a:solidFill>
              </a:rPr>
              <a:t>Hệ</a:t>
            </a:r>
            <a:r>
              <a:rPr lang="en-US" b="1" dirty="0">
                <a:solidFill>
                  <a:schemeClr val="accent1">
                    <a:lumMod val="75000"/>
                  </a:schemeClr>
                </a:solidFill>
              </a:rPr>
              <a:t> </a:t>
            </a:r>
            <a:r>
              <a:rPr lang="en-US" b="1" dirty="0" err="1" smtClean="0">
                <a:solidFill>
                  <a:schemeClr val="accent1">
                    <a:lumMod val="75000"/>
                  </a:schemeClr>
                </a:solidFill>
              </a:rPr>
              <a:t>Mặt</a:t>
            </a:r>
            <a:r>
              <a:rPr lang="en-US" b="1" dirty="0" smtClean="0">
                <a:solidFill>
                  <a:schemeClr val="accent1">
                    <a:lumMod val="75000"/>
                  </a:schemeClr>
                </a:solidFill>
              </a:rPr>
              <a:t> </a:t>
            </a:r>
            <a:r>
              <a:rPr lang="en-US" b="1" dirty="0" err="1" smtClean="0">
                <a:solidFill>
                  <a:schemeClr val="accent1">
                    <a:lumMod val="75000"/>
                  </a:schemeClr>
                </a:solidFill>
              </a:rPr>
              <a:t>Trời</a:t>
            </a:r>
            <a:r>
              <a:rPr lang="en-US" b="1" dirty="0" smtClean="0">
                <a:solidFill>
                  <a:schemeClr val="accent1">
                    <a:lumMod val="75000"/>
                  </a:schemeClr>
                </a:solidFill>
              </a:rPr>
              <a:t>  </a:t>
            </a:r>
            <a:r>
              <a:rPr lang="en-US" b="1" dirty="0" err="1">
                <a:solidFill>
                  <a:schemeClr val="accent1">
                    <a:lumMod val="75000"/>
                  </a:schemeClr>
                </a:solidFill>
              </a:rPr>
              <a:t>gồm</a:t>
            </a:r>
            <a:r>
              <a:rPr lang="en-US" b="1" dirty="0">
                <a:solidFill>
                  <a:schemeClr val="accent1">
                    <a:lumMod val="75000"/>
                  </a:schemeClr>
                </a:solidFill>
              </a:rPr>
              <a:t> </a:t>
            </a:r>
            <a:r>
              <a:rPr lang="en-US" b="1" dirty="0" err="1">
                <a:solidFill>
                  <a:schemeClr val="accent1">
                    <a:lumMod val="75000"/>
                  </a:schemeClr>
                </a:solidFill>
              </a:rPr>
              <a:t>bao</a:t>
            </a:r>
            <a:r>
              <a:rPr lang="en-US" b="1" dirty="0">
                <a:solidFill>
                  <a:schemeClr val="accent1">
                    <a:lumMod val="75000"/>
                  </a:schemeClr>
                </a:solidFill>
              </a:rPr>
              <a:t> </a:t>
            </a:r>
            <a:r>
              <a:rPr lang="en-US" b="1" dirty="0" err="1">
                <a:solidFill>
                  <a:schemeClr val="accent1">
                    <a:lumMod val="75000"/>
                  </a:schemeClr>
                </a:solidFill>
              </a:rPr>
              <a:t>nhiêu</a:t>
            </a:r>
            <a:r>
              <a:rPr lang="en-US" b="1" dirty="0">
                <a:solidFill>
                  <a:schemeClr val="accent1">
                    <a:lumMod val="75000"/>
                  </a:schemeClr>
                </a:solidFill>
              </a:rPr>
              <a:t> </a:t>
            </a:r>
            <a:r>
              <a:rPr lang="en-US" b="1" dirty="0" err="1">
                <a:solidFill>
                  <a:schemeClr val="accent1">
                    <a:lumMod val="75000"/>
                  </a:schemeClr>
                </a:solidFill>
              </a:rPr>
              <a:t>hành</a:t>
            </a:r>
            <a:r>
              <a:rPr lang="en-US" b="1" dirty="0">
                <a:solidFill>
                  <a:schemeClr val="accent1">
                    <a:lumMod val="75000"/>
                  </a:schemeClr>
                </a:solidFill>
              </a:rPr>
              <a:t> </a:t>
            </a:r>
            <a:r>
              <a:rPr lang="en-US" b="1" dirty="0" err="1">
                <a:solidFill>
                  <a:schemeClr val="accent1">
                    <a:lumMod val="75000"/>
                  </a:schemeClr>
                </a:solidFill>
              </a:rPr>
              <a:t>tinh</a:t>
            </a:r>
            <a:r>
              <a:rPr lang="en-US" b="1" dirty="0">
                <a:solidFill>
                  <a:schemeClr val="accent1">
                    <a:lumMod val="75000"/>
                  </a:schemeClr>
                </a:solidFill>
              </a:rPr>
              <a:t>.</a:t>
            </a:r>
            <a:endParaRPr lang="en-US" dirty="0">
              <a:solidFill>
                <a:schemeClr val="accent1">
                  <a:lumMod val="75000"/>
                </a:schemeClr>
              </a:solidFill>
            </a:endParaRPr>
          </a:p>
          <a:p>
            <a:endParaRPr lang="en-US" dirty="0"/>
          </a:p>
        </p:txBody>
      </p:sp>
    </p:spTree>
    <p:extLst>
      <p:ext uri="{BB962C8B-B14F-4D97-AF65-F5344CB8AC3E}">
        <p14:creationId xmlns:p14="http://schemas.microsoft.com/office/powerpoint/2010/main" val="32573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87" t="26065" r="42318" b="30758"/>
          <a:stretch/>
        </p:blipFill>
        <p:spPr bwMode="auto">
          <a:xfrm>
            <a:off x="85724" y="-658839"/>
            <a:ext cx="9058276" cy="563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9712" y="2067694"/>
            <a:ext cx="5688632" cy="369332"/>
          </a:xfrm>
          <a:prstGeom prst="rect">
            <a:avLst/>
          </a:prstGeom>
          <a:noFill/>
        </p:spPr>
        <p:txBody>
          <a:bodyPr wrap="square" rtlCol="0">
            <a:spAutoFit/>
          </a:bodyPr>
          <a:lstStyle/>
          <a:p>
            <a:r>
              <a:rPr lang="en-US" b="1" dirty="0" smtClean="0"/>
              <a:t>(</a:t>
            </a:r>
            <a:r>
              <a:rPr lang="en-US" b="1" dirty="0" err="1" smtClean="0"/>
              <a:t>tức</a:t>
            </a:r>
            <a:r>
              <a:rPr lang="en-US" b="1" dirty="0" smtClean="0"/>
              <a:t> </a:t>
            </a:r>
            <a:r>
              <a:rPr lang="en-US" b="1" dirty="0" err="1" smtClean="0"/>
              <a:t>hệ</a:t>
            </a:r>
            <a:r>
              <a:rPr lang="en-US" b="1" dirty="0" smtClean="0"/>
              <a:t> </a:t>
            </a:r>
            <a:r>
              <a:rPr lang="en-US" b="1" dirty="0" err="1" smtClean="0"/>
              <a:t>Mặt</a:t>
            </a:r>
            <a:r>
              <a:rPr lang="en-US" b="1" dirty="0" smtClean="0"/>
              <a:t> </a:t>
            </a:r>
            <a:r>
              <a:rPr lang="en-US" b="1" dirty="0" err="1" smtClean="0"/>
              <a:t>trời</a:t>
            </a:r>
            <a:r>
              <a:rPr lang="en-US" b="1" dirty="0" smtClean="0"/>
              <a:t> ) </a:t>
            </a:r>
            <a:endParaRPr lang="en-US" b="1" dirty="0"/>
          </a:p>
        </p:txBody>
      </p:sp>
    </p:spTree>
    <p:extLst>
      <p:ext uri="{BB962C8B-B14F-4D97-AF65-F5344CB8AC3E}">
        <p14:creationId xmlns:p14="http://schemas.microsoft.com/office/powerpoint/2010/main" val="1930117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1707654"/>
            <a:ext cx="3770328" cy="369332"/>
          </a:xfrm>
          <a:prstGeom prst="rect">
            <a:avLst/>
          </a:prstGeom>
          <a:noFill/>
        </p:spPr>
        <p:txBody>
          <a:bodyPr wrap="none" rtlCol="0">
            <a:spAutoFit/>
          </a:bodyPr>
          <a:lstStyle/>
          <a:p>
            <a:r>
              <a:rPr lang="en-US" dirty="0" smtClean="0"/>
              <a:t>Video </a:t>
            </a:r>
            <a:r>
              <a:rPr lang="en-US" dirty="0" err="1" smtClean="0"/>
              <a:t>các</a:t>
            </a:r>
            <a:r>
              <a:rPr lang="en-US" dirty="0" smtClean="0"/>
              <a:t> </a:t>
            </a:r>
            <a:r>
              <a:rPr lang="en-US" dirty="0" err="1" smtClean="0"/>
              <a:t>hành</a:t>
            </a:r>
            <a:r>
              <a:rPr lang="en-US" dirty="0" smtClean="0"/>
              <a:t> </a:t>
            </a:r>
            <a:r>
              <a:rPr lang="en-US" dirty="0" err="1" smtClean="0"/>
              <a:t>tinh</a:t>
            </a:r>
            <a:r>
              <a:rPr lang="en-US" dirty="0" smtClean="0"/>
              <a:t> </a:t>
            </a:r>
            <a:r>
              <a:rPr lang="en-US" dirty="0" err="1" smtClean="0"/>
              <a:t>trong</a:t>
            </a:r>
            <a:r>
              <a:rPr lang="en-US" dirty="0" smtClean="0"/>
              <a:t> </a:t>
            </a:r>
            <a:r>
              <a:rPr lang="en-US" dirty="0" err="1" smtClean="0"/>
              <a:t>hệ</a:t>
            </a:r>
            <a:r>
              <a:rPr lang="en-US" dirty="0" smtClean="0"/>
              <a:t> </a:t>
            </a:r>
            <a:r>
              <a:rPr lang="en-US" dirty="0" err="1" smtClean="0"/>
              <a:t>Mặt</a:t>
            </a:r>
            <a:r>
              <a:rPr lang="en-US" dirty="0" smtClean="0"/>
              <a:t> </a:t>
            </a:r>
            <a:r>
              <a:rPr lang="en-US" dirty="0" err="1" smtClean="0"/>
              <a:t>trời</a:t>
            </a:r>
            <a:r>
              <a:rPr lang="en-US" dirty="0" smtClean="0"/>
              <a:t> </a:t>
            </a:r>
            <a:endParaRPr lang="en-US" dirty="0"/>
          </a:p>
        </p:txBody>
      </p:sp>
    </p:spTree>
    <p:extLst>
      <p:ext uri="{BB962C8B-B14F-4D97-AF65-F5344CB8AC3E}">
        <p14:creationId xmlns:p14="http://schemas.microsoft.com/office/powerpoint/2010/main" val="4293940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79662"/>
            <a:ext cx="9036496" cy="1754326"/>
          </a:xfrm>
          <a:prstGeom prst="rect">
            <a:avLst/>
          </a:prstGeom>
        </p:spPr>
        <p:txBody>
          <a:bodyPr wrap="square">
            <a:spAutoFit/>
          </a:bodyPr>
          <a:lstStyle/>
          <a:p>
            <a:r>
              <a:rPr lang="en-US" b="1" dirty="0">
                <a:solidFill>
                  <a:schemeClr val="tx2">
                    <a:lumMod val="75000"/>
                  </a:schemeClr>
                </a:solidFill>
                <a:latin typeface="Times New Roman" pitchFamily="18" charset="0"/>
                <a:cs typeface="Times New Roman" pitchFamily="18" charset="0"/>
              </a:rPr>
              <a:t>1-Điền </a:t>
            </a:r>
            <a:r>
              <a:rPr lang="en-US" b="1" dirty="0" err="1">
                <a:solidFill>
                  <a:schemeClr val="tx2">
                    <a:lumMod val="75000"/>
                  </a:schemeClr>
                </a:solidFill>
                <a:latin typeface="Times New Roman" pitchFamily="18" charset="0"/>
                <a:cs typeface="Times New Roman" pitchFamily="18" charset="0"/>
              </a:rPr>
              <a:t>tên</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các</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hành</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tinh</a:t>
            </a:r>
            <a:r>
              <a:rPr lang="en-US" b="1" dirty="0">
                <a:solidFill>
                  <a:schemeClr val="tx2">
                    <a:lumMod val="75000"/>
                  </a:schemeClr>
                </a:solidFill>
                <a:latin typeface="Times New Roman" pitchFamily="18" charset="0"/>
                <a:cs typeface="Times New Roman" pitchFamily="18" charset="0"/>
              </a:rPr>
              <a:t> quay </a:t>
            </a:r>
            <a:r>
              <a:rPr lang="en-US" b="1" dirty="0" err="1">
                <a:solidFill>
                  <a:schemeClr val="tx2">
                    <a:lumMod val="75000"/>
                  </a:schemeClr>
                </a:solidFill>
                <a:latin typeface="Times New Roman" pitchFamily="18" charset="0"/>
                <a:cs typeface="Times New Roman" pitchFamily="18" charset="0"/>
              </a:rPr>
              <a:t>quanh</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Mặt</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Trời</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vào</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hình</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và</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đánh</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số</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theo</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thứ</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tự</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xa</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dần</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Mặt</a:t>
            </a:r>
            <a:r>
              <a:rPr lang="en-US" b="1" dirty="0">
                <a:solidFill>
                  <a:schemeClr val="tx2">
                    <a:lumMod val="75000"/>
                  </a:schemeClr>
                </a:solidFill>
                <a:latin typeface="Times New Roman" pitchFamily="18" charset="0"/>
                <a:cs typeface="Times New Roman" pitchFamily="18" charset="0"/>
              </a:rPr>
              <a:t> </a:t>
            </a:r>
            <a:r>
              <a:rPr lang="en-US" b="1" dirty="0" err="1" smtClean="0">
                <a:solidFill>
                  <a:schemeClr val="tx2">
                    <a:lumMod val="75000"/>
                  </a:schemeClr>
                </a:solidFill>
                <a:latin typeface="Times New Roman" pitchFamily="18" charset="0"/>
                <a:cs typeface="Times New Roman" pitchFamily="18" charset="0"/>
              </a:rPr>
              <a:t>Trời</a:t>
            </a:r>
            <a:r>
              <a:rPr lang="en-US" b="1" dirty="0" smtClean="0">
                <a:solidFill>
                  <a:schemeClr val="tx2">
                    <a:lumMod val="75000"/>
                  </a:schemeClr>
                </a:solidFill>
                <a:latin typeface="Times New Roman" pitchFamily="18" charset="0"/>
                <a:cs typeface="Times New Roman" pitchFamily="18" charset="0"/>
              </a:rPr>
              <a:t>?  </a:t>
            </a:r>
            <a:endParaRPr lang="en-US" b="1" dirty="0">
              <a:solidFill>
                <a:schemeClr val="tx2">
                  <a:lumMod val="75000"/>
                </a:schemeClr>
              </a:solidFill>
              <a:latin typeface="Times New Roman" pitchFamily="18" charset="0"/>
              <a:cs typeface="Times New Roman" pitchFamily="18" charset="0"/>
            </a:endParaRPr>
          </a:p>
          <a:p>
            <a:r>
              <a:rPr lang="en-US" b="1" dirty="0" smtClean="0">
                <a:solidFill>
                  <a:schemeClr val="tx2">
                    <a:lumMod val="75000"/>
                  </a:schemeClr>
                </a:solidFill>
                <a:latin typeface="Times New Roman" pitchFamily="18" charset="0"/>
                <a:cs typeface="Times New Roman" pitchFamily="18" charset="0"/>
              </a:rPr>
              <a:t> </a:t>
            </a:r>
            <a:endParaRPr lang="en-US" b="1" dirty="0">
              <a:solidFill>
                <a:schemeClr val="tx2">
                  <a:lumMod val="75000"/>
                </a:schemeClr>
              </a:solidFill>
              <a:latin typeface="Times New Roman" pitchFamily="18" charset="0"/>
              <a:cs typeface="Times New Roman" pitchFamily="18" charset="0"/>
            </a:endParaRPr>
          </a:p>
          <a:p>
            <a:r>
              <a:rPr lang="en-US" b="1" dirty="0">
                <a:solidFill>
                  <a:schemeClr val="tx2">
                    <a:lumMod val="75000"/>
                  </a:schemeClr>
                </a:solidFill>
                <a:latin typeface="Times New Roman" pitchFamily="18" charset="0"/>
                <a:cs typeface="Times New Roman" pitchFamily="18" charset="0"/>
              </a:rPr>
              <a:t>2- </a:t>
            </a:r>
            <a:r>
              <a:rPr lang="en-US" b="1" dirty="0" err="1">
                <a:solidFill>
                  <a:schemeClr val="tx2">
                    <a:lumMod val="75000"/>
                  </a:schemeClr>
                </a:solidFill>
                <a:latin typeface="Times New Roman" pitchFamily="18" charset="0"/>
                <a:cs typeface="Times New Roman" pitchFamily="18" charset="0"/>
              </a:rPr>
              <a:t>Trái</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Đất</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nằm</a:t>
            </a:r>
            <a:r>
              <a:rPr lang="en-US" b="1" dirty="0">
                <a:solidFill>
                  <a:schemeClr val="tx2">
                    <a:lumMod val="75000"/>
                  </a:schemeClr>
                </a:solidFill>
                <a:latin typeface="Times New Roman" pitchFamily="18" charset="0"/>
                <a:cs typeface="Times New Roman" pitchFamily="18" charset="0"/>
              </a:rPr>
              <a:t> ở </a:t>
            </a:r>
            <a:r>
              <a:rPr lang="en-US" b="1" dirty="0" err="1">
                <a:solidFill>
                  <a:schemeClr val="tx2">
                    <a:lumMod val="75000"/>
                  </a:schemeClr>
                </a:solidFill>
                <a:latin typeface="Times New Roman" pitchFamily="18" charset="0"/>
                <a:cs typeface="Times New Roman" pitchFamily="18" charset="0"/>
              </a:rPr>
              <a:t>vị</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trí</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thứ</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mấy</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theo</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thứ</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tự</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xa</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dần</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Mặt</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Trời</a:t>
            </a:r>
            <a:r>
              <a:rPr lang="en-US" b="1" dirty="0">
                <a:solidFill>
                  <a:schemeClr val="tx2">
                    <a:lumMod val="75000"/>
                  </a:schemeClr>
                </a:solidFill>
                <a:latin typeface="Times New Roman" pitchFamily="18" charset="0"/>
                <a:cs typeface="Times New Roman" pitchFamily="18" charset="0"/>
              </a:rPr>
              <a:t>  </a:t>
            </a:r>
            <a:r>
              <a:rPr lang="en-US" b="1" dirty="0" smtClean="0">
                <a:solidFill>
                  <a:schemeClr val="tx2">
                    <a:lumMod val="75000"/>
                  </a:schemeClr>
                </a:solidFill>
                <a:latin typeface="Times New Roman" pitchFamily="18" charset="0"/>
                <a:cs typeface="Times New Roman" pitchFamily="18" charset="0"/>
              </a:rPr>
              <a:t>?</a:t>
            </a:r>
          </a:p>
          <a:p>
            <a:endParaRPr lang="en-US" b="1" dirty="0">
              <a:solidFill>
                <a:schemeClr val="tx2">
                  <a:lumMod val="75000"/>
                </a:schemeClr>
              </a:solidFill>
              <a:latin typeface="Times New Roman" pitchFamily="18" charset="0"/>
              <a:cs typeface="Times New Roman" pitchFamily="18" charset="0"/>
            </a:endParaRPr>
          </a:p>
          <a:p>
            <a:r>
              <a:rPr lang="en-US" b="1" dirty="0">
                <a:solidFill>
                  <a:schemeClr val="tx2">
                    <a:lumMod val="75000"/>
                  </a:schemeClr>
                </a:solidFill>
                <a:latin typeface="Times New Roman" pitchFamily="18" charset="0"/>
                <a:cs typeface="Times New Roman" pitchFamily="18" charset="0"/>
              </a:rPr>
              <a:t>3- </a:t>
            </a:r>
            <a:r>
              <a:rPr lang="en-US" b="1" dirty="0" err="1">
                <a:solidFill>
                  <a:schemeClr val="tx2">
                    <a:lumMod val="75000"/>
                  </a:schemeClr>
                </a:solidFill>
                <a:latin typeface="Times New Roman" pitchFamily="18" charset="0"/>
                <a:cs typeface="Times New Roman" pitchFamily="18" charset="0"/>
              </a:rPr>
              <a:t>Vì</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sao</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trong</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hệ</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Mặt</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Trời</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Trái</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Đất</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là</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hành</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tinh</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duy</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nhất</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có</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sự</a:t>
            </a:r>
            <a:r>
              <a:rPr lang="en-US" b="1" dirty="0">
                <a:solidFill>
                  <a:schemeClr val="tx2">
                    <a:lumMod val="75000"/>
                  </a:schemeClr>
                </a:solidFill>
                <a:latin typeface="Times New Roman" pitchFamily="18" charset="0"/>
                <a:cs typeface="Times New Roman" pitchFamily="18" charset="0"/>
              </a:rPr>
              <a:t> </a:t>
            </a:r>
            <a:r>
              <a:rPr lang="en-US" b="1" dirty="0" err="1">
                <a:solidFill>
                  <a:schemeClr val="tx2">
                    <a:lumMod val="75000"/>
                  </a:schemeClr>
                </a:solidFill>
                <a:latin typeface="Times New Roman" pitchFamily="18" charset="0"/>
                <a:cs typeface="Times New Roman" pitchFamily="18" charset="0"/>
              </a:rPr>
              <a:t>sống</a:t>
            </a:r>
            <a:r>
              <a:rPr lang="en-US" b="1" dirty="0">
                <a:solidFill>
                  <a:schemeClr val="tx2">
                    <a:lumMod val="75000"/>
                  </a:schemeClr>
                </a:solidFill>
                <a:latin typeface="Times New Roman" pitchFamily="18" charset="0"/>
                <a:cs typeface="Times New Roman" pitchFamily="18" charset="0"/>
              </a:rPr>
              <a:t> ?</a:t>
            </a:r>
          </a:p>
        </p:txBody>
      </p:sp>
      <p:sp>
        <p:nvSpPr>
          <p:cNvPr id="3" name="TextBox 2"/>
          <p:cNvSpPr txBox="1"/>
          <p:nvPr/>
        </p:nvSpPr>
        <p:spPr>
          <a:xfrm>
            <a:off x="1547664" y="1131590"/>
            <a:ext cx="4392488" cy="369332"/>
          </a:xfrm>
          <a:prstGeom prst="rect">
            <a:avLst/>
          </a:prstGeom>
          <a:noFill/>
        </p:spPr>
        <p:txBody>
          <a:bodyPr wrap="square" rtlCol="0">
            <a:spAutoFit/>
          </a:bodyPr>
          <a:lstStyle/>
          <a:p>
            <a:pPr algn="ctr"/>
            <a:r>
              <a:rPr lang="en-US" b="1" u="sng" dirty="0" smtClean="0"/>
              <a:t>HOẠT </a:t>
            </a:r>
            <a:r>
              <a:rPr lang="en-US" b="1" u="sng" dirty="0" smtClean="0">
                <a:latin typeface="Times New Roman" pitchFamily="18" charset="0"/>
                <a:cs typeface="Times New Roman" pitchFamily="18" charset="0"/>
              </a:rPr>
              <a:t>ĐỘNG</a:t>
            </a:r>
            <a:r>
              <a:rPr lang="en-US" b="1" u="sng" dirty="0" smtClean="0"/>
              <a:t> NHÓM CẶP 3’</a:t>
            </a:r>
            <a:endParaRPr lang="en-US" b="1" u="sng" dirty="0"/>
          </a:p>
        </p:txBody>
      </p:sp>
    </p:spTree>
    <p:extLst>
      <p:ext uri="{BB962C8B-B14F-4D97-AF65-F5344CB8AC3E}">
        <p14:creationId xmlns:p14="http://schemas.microsoft.com/office/powerpoint/2010/main" val="2897136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p:nvPr/>
        </p:nvPicPr>
        <p:blipFill rotWithShape="1">
          <a:blip r:embed="rId3"/>
          <a:srcRect l="2469" t="20414" r="39279" b="21964"/>
          <a:stretch/>
        </p:blipFill>
        <p:spPr bwMode="auto">
          <a:xfrm>
            <a:off x="0" y="0"/>
            <a:ext cx="9143999" cy="5236046"/>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5496" y="1059582"/>
            <a:ext cx="3672408" cy="1200329"/>
          </a:xfrm>
          <a:prstGeom prst="rect">
            <a:avLst/>
          </a:prstGeom>
          <a:solidFill>
            <a:schemeClr val="accent5">
              <a:lumMod val="40000"/>
              <a:lumOff val="60000"/>
            </a:schemeClr>
          </a:solidFill>
        </p:spPr>
        <p:txBody>
          <a:bodyPr wrap="square" rtlCol="0">
            <a:spAutoFit/>
          </a:bodyPr>
          <a:lstStyle/>
          <a:p>
            <a:r>
              <a:rPr lang="en-US" dirty="0" smtClean="0"/>
              <a:t>-</a:t>
            </a:r>
            <a:r>
              <a:rPr lang="en-US" dirty="0" err="1" smtClean="0"/>
              <a:t>Điền</a:t>
            </a:r>
            <a:r>
              <a:rPr lang="en-US" dirty="0" smtClean="0"/>
              <a:t> </a:t>
            </a:r>
            <a:r>
              <a:rPr lang="en-US" dirty="0" err="1" smtClean="0"/>
              <a:t>tên</a:t>
            </a:r>
            <a:r>
              <a:rPr lang="en-US" dirty="0" smtClean="0"/>
              <a:t> </a:t>
            </a:r>
            <a:r>
              <a:rPr lang="en-US" dirty="0" err="1" smtClean="0"/>
              <a:t>các</a:t>
            </a:r>
            <a:r>
              <a:rPr lang="en-US" dirty="0" smtClean="0"/>
              <a:t> </a:t>
            </a:r>
            <a:r>
              <a:rPr lang="en-US" dirty="0" err="1" smtClean="0"/>
              <a:t>hành</a:t>
            </a:r>
            <a:r>
              <a:rPr lang="en-US" dirty="0" smtClean="0"/>
              <a:t> </a:t>
            </a:r>
            <a:r>
              <a:rPr lang="en-US" dirty="0" err="1" smtClean="0"/>
              <a:t>tinh</a:t>
            </a:r>
            <a:r>
              <a:rPr lang="en-US" dirty="0" smtClean="0"/>
              <a:t> quay </a:t>
            </a:r>
            <a:r>
              <a:rPr lang="en-US" dirty="0" err="1" smtClean="0"/>
              <a:t>quanh</a:t>
            </a:r>
            <a:r>
              <a:rPr lang="en-US" dirty="0" smtClean="0"/>
              <a:t> </a:t>
            </a:r>
            <a:r>
              <a:rPr lang="en-US" dirty="0" err="1" smtClean="0"/>
              <a:t>Mặt</a:t>
            </a:r>
            <a:r>
              <a:rPr lang="en-US" dirty="0" smtClean="0"/>
              <a:t> </a:t>
            </a:r>
            <a:r>
              <a:rPr lang="en-US" dirty="0" err="1" smtClean="0"/>
              <a:t>Trời</a:t>
            </a:r>
            <a:r>
              <a:rPr lang="en-US" dirty="0" smtClean="0"/>
              <a:t> </a:t>
            </a:r>
            <a:r>
              <a:rPr lang="en-US" dirty="0" err="1" smtClean="0"/>
              <a:t>vào</a:t>
            </a:r>
            <a:r>
              <a:rPr lang="en-US" dirty="0" smtClean="0"/>
              <a:t> </a:t>
            </a:r>
            <a:r>
              <a:rPr lang="en-US" dirty="0" err="1" smtClean="0"/>
              <a:t>hình</a:t>
            </a:r>
            <a:r>
              <a:rPr lang="en-US" dirty="0" smtClean="0"/>
              <a:t> </a:t>
            </a:r>
            <a:r>
              <a:rPr lang="en-US" dirty="0" err="1" smtClean="0"/>
              <a:t>và</a:t>
            </a:r>
            <a:r>
              <a:rPr lang="en-US" dirty="0" smtClean="0"/>
              <a:t> </a:t>
            </a:r>
            <a:r>
              <a:rPr lang="en-US" dirty="0" err="1" smtClean="0"/>
              <a:t>đánh</a:t>
            </a:r>
            <a:r>
              <a:rPr lang="en-US" dirty="0" smtClean="0"/>
              <a:t> </a:t>
            </a:r>
            <a:r>
              <a:rPr lang="en-US" dirty="0" err="1" smtClean="0"/>
              <a:t>số</a:t>
            </a:r>
            <a:r>
              <a:rPr lang="en-US" dirty="0" smtClean="0"/>
              <a:t> </a:t>
            </a:r>
            <a:r>
              <a:rPr lang="en-US" dirty="0" err="1" smtClean="0"/>
              <a:t>theo</a:t>
            </a:r>
            <a:r>
              <a:rPr lang="en-US" dirty="0" smtClean="0"/>
              <a:t> </a:t>
            </a:r>
            <a:r>
              <a:rPr lang="en-US" dirty="0" err="1" smtClean="0"/>
              <a:t>thứ</a:t>
            </a:r>
            <a:r>
              <a:rPr lang="en-US" dirty="0" smtClean="0"/>
              <a:t> </a:t>
            </a:r>
            <a:r>
              <a:rPr lang="en-US" dirty="0" err="1" smtClean="0"/>
              <a:t>tự</a:t>
            </a:r>
            <a:r>
              <a:rPr lang="en-US" dirty="0" smtClean="0"/>
              <a:t> </a:t>
            </a:r>
            <a:r>
              <a:rPr lang="en-US" dirty="0" err="1" smtClean="0"/>
              <a:t>xa</a:t>
            </a:r>
            <a:r>
              <a:rPr lang="en-US" dirty="0" smtClean="0"/>
              <a:t> </a:t>
            </a:r>
            <a:r>
              <a:rPr lang="en-US" dirty="0" err="1" smtClean="0"/>
              <a:t>dần</a:t>
            </a:r>
            <a:r>
              <a:rPr lang="en-US" dirty="0" smtClean="0"/>
              <a:t> </a:t>
            </a:r>
            <a:r>
              <a:rPr lang="en-US" dirty="0" err="1" smtClean="0"/>
              <a:t>Mặt</a:t>
            </a:r>
            <a:r>
              <a:rPr lang="en-US" dirty="0" smtClean="0"/>
              <a:t> </a:t>
            </a:r>
            <a:r>
              <a:rPr lang="en-US" dirty="0" err="1" smtClean="0"/>
              <a:t>Trời</a:t>
            </a:r>
            <a:r>
              <a:rPr lang="en-US" dirty="0" smtClean="0"/>
              <a:t>  ? </a:t>
            </a:r>
          </a:p>
          <a:p>
            <a:r>
              <a:rPr lang="en-US" dirty="0" smtClean="0"/>
              <a:t>- </a:t>
            </a:r>
            <a:r>
              <a:rPr lang="en-US" dirty="0" err="1" smtClean="0"/>
              <a:t>Trái</a:t>
            </a:r>
            <a:r>
              <a:rPr lang="en-US" dirty="0" smtClean="0"/>
              <a:t> </a:t>
            </a:r>
            <a:r>
              <a:rPr lang="en-US" dirty="0" err="1" smtClean="0"/>
              <a:t>Đất</a:t>
            </a:r>
            <a:r>
              <a:rPr lang="en-US" dirty="0" smtClean="0"/>
              <a:t> </a:t>
            </a:r>
            <a:r>
              <a:rPr lang="en-US" dirty="0" err="1" smtClean="0"/>
              <a:t>nằm</a:t>
            </a:r>
            <a:r>
              <a:rPr lang="en-US" dirty="0" smtClean="0"/>
              <a:t> ở </a:t>
            </a:r>
            <a:r>
              <a:rPr lang="en-US" dirty="0" err="1" smtClean="0"/>
              <a:t>vị</a:t>
            </a:r>
            <a:r>
              <a:rPr lang="en-US" dirty="0" smtClean="0"/>
              <a:t> </a:t>
            </a:r>
            <a:r>
              <a:rPr lang="en-US" dirty="0" err="1" smtClean="0"/>
              <a:t>trí</a:t>
            </a:r>
            <a:r>
              <a:rPr lang="en-US" dirty="0" smtClean="0"/>
              <a:t> </a:t>
            </a:r>
            <a:r>
              <a:rPr lang="en-US" dirty="0" err="1" smtClean="0"/>
              <a:t>thứ</a:t>
            </a:r>
            <a:r>
              <a:rPr lang="en-US" dirty="0" smtClean="0"/>
              <a:t> </a:t>
            </a:r>
            <a:r>
              <a:rPr lang="en-US" dirty="0" err="1" smtClean="0"/>
              <a:t>mấy</a:t>
            </a:r>
            <a:r>
              <a:rPr lang="en-US" dirty="0" smtClean="0"/>
              <a:t> ?</a:t>
            </a:r>
            <a:endParaRPr lang="en-US" dirty="0"/>
          </a:p>
        </p:txBody>
      </p:sp>
      <p:sp>
        <p:nvSpPr>
          <p:cNvPr id="4" name="TextBox 3"/>
          <p:cNvSpPr txBox="1"/>
          <p:nvPr/>
        </p:nvSpPr>
        <p:spPr>
          <a:xfrm>
            <a:off x="2843808" y="4659982"/>
            <a:ext cx="1224136" cy="216024"/>
          </a:xfrm>
          <a:prstGeom prst="rect">
            <a:avLst/>
          </a:prstGeom>
          <a:solidFill>
            <a:schemeClr val="accent1">
              <a:lumMod val="75000"/>
            </a:schemeClr>
          </a:solidFill>
        </p:spPr>
        <p:txBody>
          <a:bodyPr wrap="square" rtlCol="0">
            <a:spAutoFit/>
          </a:bodyPr>
          <a:lstStyle/>
          <a:p>
            <a:endParaRPr lang="en-US" dirty="0"/>
          </a:p>
        </p:txBody>
      </p:sp>
      <p:sp>
        <p:nvSpPr>
          <p:cNvPr id="5" name="TextBox 4"/>
          <p:cNvSpPr txBox="1"/>
          <p:nvPr/>
        </p:nvSpPr>
        <p:spPr>
          <a:xfrm>
            <a:off x="3707904" y="3363838"/>
            <a:ext cx="1296144" cy="189113"/>
          </a:xfrm>
          <a:prstGeom prst="rect">
            <a:avLst/>
          </a:prstGeom>
          <a:solidFill>
            <a:schemeClr val="accent1">
              <a:lumMod val="75000"/>
            </a:schemeClr>
          </a:solidFill>
        </p:spPr>
        <p:txBody>
          <a:bodyPr wrap="square" rtlCol="0">
            <a:spAutoFit/>
          </a:bodyPr>
          <a:lstStyle/>
          <a:p>
            <a:endParaRPr lang="en-US" dirty="0" smtClean="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5292078" y="3458394"/>
            <a:ext cx="1152130" cy="26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581" y="4371950"/>
            <a:ext cx="129857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56" y="1811697"/>
            <a:ext cx="129857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086805"/>
            <a:ext cx="129857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6159" y="1030213"/>
            <a:ext cx="129857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5731" y="2018308"/>
            <a:ext cx="129857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296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399" t="24806" r="40513" b="20930"/>
          <a:stretch/>
        </p:blipFill>
        <p:spPr bwMode="auto">
          <a:xfrm>
            <a:off x="0" y="0"/>
            <a:ext cx="9036496" cy="4948014"/>
          </a:xfrm>
          <a:prstGeom prst="rect">
            <a:avLst/>
          </a:prstGeom>
          <a:ln>
            <a:noFill/>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338"/>
            <a:ext cx="372427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088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1280</Words>
  <Application>Microsoft Office PowerPoint</Application>
  <PresentationFormat>On-screen Show (16:9)</PresentationFormat>
  <Paragraphs>124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My computer</cp:lastModifiedBy>
  <cp:revision>29</cp:revision>
  <dcterms:created xsi:type="dcterms:W3CDTF">2021-08-12T13:33:35Z</dcterms:created>
  <dcterms:modified xsi:type="dcterms:W3CDTF">2023-10-24T02:57:33Z</dcterms:modified>
</cp:coreProperties>
</file>