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media/image24.jpg" ContentType="image/png"/>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6"/>
  </p:notesMasterIdLst>
  <p:sldIdLst>
    <p:sldId id="256" r:id="rId2"/>
    <p:sldId id="258" r:id="rId3"/>
    <p:sldId id="265" r:id="rId4"/>
    <p:sldId id="266" r:id="rId5"/>
    <p:sldId id="267" r:id="rId6"/>
    <p:sldId id="257" r:id="rId7"/>
    <p:sldId id="269" r:id="rId8"/>
    <p:sldId id="260" r:id="rId9"/>
    <p:sldId id="270" r:id="rId10"/>
    <p:sldId id="268" r:id="rId11"/>
    <p:sldId id="271" r:id="rId12"/>
    <p:sldId id="273" r:id="rId13"/>
    <p:sldId id="276" r:id="rId14"/>
    <p:sldId id="272" r:id="rId15"/>
  </p:sldIdLst>
  <p:sldSz cx="12192000" cy="6858000"/>
  <p:notesSz cx="6858000" cy="9144000"/>
  <p:defaultText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9CA8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Kiểu Trung bình 2 - Màu chủ đề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p:cViewPr>
        <p:scale>
          <a:sx n="88" d="100"/>
          <a:sy n="88" d="100"/>
        </p:scale>
        <p:origin x="858" y="67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Chỗ dành sẵn cho Đầu trang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vi-VN"/>
          </a:p>
        </p:txBody>
      </p:sp>
      <p:sp>
        <p:nvSpPr>
          <p:cNvPr id="3" name="Chỗ dành sẵn cho Ngày tháng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D680C7F-2375-4F33-95FC-E1E07771FFE3}" type="datetimeFigureOut">
              <a:rPr lang="vi-VN" smtClean="0"/>
              <a:t>19/08/2021</a:t>
            </a:fld>
            <a:endParaRPr lang="vi-VN"/>
          </a:p>
        </p:txBody>
      </p:sp>
      <p:sp>
        <p:nvSpPr>
          <p:cNvPr id="4" name="Chỗ dành sẵn cho Hình ảnh của Bản chiếu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vi-VN"/>
          </a:p>
        </p:txBody>
      </p:sp>
      <p:sp>
        <p:nvSpPr>
          <p:cNvPr id="5" name="Chỗ dành sẵn cho Ghi chú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p>
        </p:txBody>
      </p:sp>
      <p:sp>
        <p:nvSpPr>
          <p:cNvPr id="6" name="Chỗ dành sẵn cho Chân trang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vi-VN"/>
          </a:p>
        </p:txBody>
      </p:sp>
      <p:sp>
        <p:nvSpPr>
          <p:cNvPr id="7" name="Chỗ dành sẵn cho Số hiệu Bản chiếu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EF242F9-A8A3-48F3-BA11-0769D04CE34D}" type="slidenum">
              <a:rPr lang="vi-VN" smtClean="0"/>
              <a:t>‹#›</a:t>
            </a:fld>
            <a:endParaRPr lang="vi-VN"/>
          </a:p>
        </p:txBody>
      </p:sp>
    </p:spTree>
    <p:extLst>
      <p:ext uri="{BB962C8B-B14F-4D97-AF65-F5344CB8AC3E}">
        <p14:creationId xmlns:p14="http://schemas.microsoft.com/office/powerpoint/2010/main" val="258546637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vi-VN" dirty="0"/>
          </a:p>
        </p:txBody>
      </p:sp>
      <p:sp>
        <p:nvSpPr>
          <p:cNvPr id="4" name="Slide Number Placeholder 3"/>
          <p:cNvSpPr>
            <a:spLocks noGrp="1"/>
          </p:cNvSpPr>
          <p:nvPr>
            <p:ph type="sldNum" sz="quarter" idx="10"/>
          </p:nvPr>
        </p:nvSpPr>
        <p:spPr/>
        <p:txBody>
          <a:bodyPr/>
          <a:lstStyle/>
          <a:p>
            <a:fld id="{EEACDE57-8D52-40CB-87E4-09A31BF9524D}" type="slidenum">
              <a:rPr lang="vi-VN" smtClean="0"/>
              <a:t>8</a:t>
            </a:fld>
            <a:endParaRPr lang="vi-VN"/>
          </a:p>
        </p:txBody>
      </p:sp>
    </p:spTree>
    <p:extLst>
      <p:ext uri="{BB962C8B-B14F-4D97-AF65-F5344CB8AC3E}">
        <p14:creationId xmlns:p14="http://schemas.microsoft.com/office/powerpoint/2010/main" val="311983978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êu đề Bản chiếu">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id="{51F607EA-9201-41D1-B94C-780DCE037F07}"/>
              </a:ext>
            </a:extLst>
          </p:cNvPr>
          <p:cNvSpPr>
            <a:spLocks noGrp="1"/>
          </p:cNvSpPr>
          <p:nvPr>
            <p:ph type="ctrTitle"/>
          </p:nvPr>
        </p:nvSpPr>
        <p:spPr>
          <a:xfrm>
            <a:off x="1524000" y="1122363"/>
            <a:ext cx="9144000" cy="2387600"/>
          </a:xfrm>
        </p:spPr>
        <p:txBody>
          <a:bodyPr anchor="b"/>
          <a:lstStyle>
            <a:lvl1pPr algn="ctr">
              <a:defRPr sz="6000"/>
            </a:lvl1pPr>
          </a:lstStyle>
          <a:p>
            <a:r>
              <a:rPr lang="vi-VN"/>
              <a:t>Bấm để sửa kiểu tiêu đề Bản cái</a:t>
            </a:r>
          </a:p>
        </p:txBody>
      </p:sp>
      <p:sp>
        <p:nvSpPr>
          <p:cNvPr id="3" name="Tiêu đề phụ 2">
            <a:extLst>
              <a:ext uri="{FF2B5EF4-FFF2-40B4-BE49-F238E27FC236}">
                <a16:creationId xmlns:a16="http://schemas.microsoft.com/office/drawing/2014/main" id="{7E7CF982-F3E5-4DED-AFB9-2740B9DDB23D}"/>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vi-VN"/>
              <a:t>Bấm để chỉnh sửa kiểu tiêu đề phụ của Bản cái</a:t>
            </a:r>
          </a:p>
        </p:txBody>
      </p:sp>
      <p:sp>
        <p:nvSpPr>
          <p:cNvPr id="4" name="Chỗ dành sẵn cho Ngày tháng 3">
            <a:extLst>
              <a:ext uri="{FF2B5EF4-FFF2-40B4-BE49-F238E27FC236}">
                <a16:creationId xmlns:a16="http://schemas.microsoft.com/office/drawing/2014/main" id="{098E31B0-4206-437D-809F-037BAED17837}"/>
              </a:ext>
            </a:extLst>
          </p:cNvPr>
          <p:cNvSpPr>
            <a:spLocks noGrp="1"/>
          </p:cNvSpPr>
          <p:nvPr>
            <p:ph type="dt" sz="half" idx="10"/>
          </p:nvPr>
        </p:nvSpPr>
        <p:spPr/>
        <p:txBody>
          <a:bodyPr/>
          <a:lstStyle/>
          <a:p>
            <a:fld id="{A19EEC58-4FEA-485F-BF51-529002598A96}" type="datetimeFigureOut">
              <a:rPr lang="vi-VN" smtClean="0"/>
              <a:t>19/08/2021</a:t>
            </a:fld>
            <a:endParaRPr lang="vi-VN"/>
          </a:p>
        </p:txBody>
      </p:sp>
      <p:sp>
        <p:nvSpPr>
          <p:cNvPr id="5" name="Chỗ dành sẵn cho Chân trang 4">
            <a:extLst>
              <a:ext uri="{FF2B5EF4-FFF2-40B4-BE49-F238E27FC236}">
                <a16:creationId xmlns:a16="http://schemas.microsoft.com/office/drawing/2014/main" id="{270C2DCF-0791-4E72-94F6-4570DB06D633}"/>
              </a:ext>
            </a:extLst>
          </p:cNvPr>
          <p:cNvSpPr>
            <a:spLocks noGrp="1"/>
          </p:cNvSpPr>
          <p:nvPr>
            <p:ph type="ftr" sz="quarter" idx="11"/>
          </p:nvPr>
        </p:nvSpPr>
        <p:spPr/>
        <p:txBody>
          <a:bodyPr/>
          <a:lstStyle/>
          <a:p>
            <a:endParaRPr lang="vi-VN"/>
          </a:p>
        </p:txBody>
      </p:sp>
      <p:sp>
        <p:nvSpPr>
          <p:cNvPr id="6" name="Chỗ dành sẵn cho Số hiệu Bản chiếu 5">
            <a:extLst>
              <a:ext uri="{FF2B5EF4-FFF2-40B4-BE49-F238E27FC236}">
                <a16:creationId xmlns:a16="http://schemas.microsoft.com/office/drawing/2014/main" id="{72E69BF7-7562-406D-8040-177A28020AC7}"/>
              </a:ext>
            </a:extLst>
          </p:cNvPr>
          <p:cNvSpPr>
            <a:spLocks noGrp="1"/>
          </p:cNvSpPr>
          <p:nvPr>
            <p:ph type="sldNum" sz="quarter" idx="12"/>
          </p:nvPr>
        </p:nvSpPr>
        <p:spPr/>
        <p:txBody>
          <a:bodyPr/>
          <a:lstStyle/>
          <a:p>
            <a:fld id="{205C7237-0187-4A5F-AED9-B7267C8C4EBA}" type="slidenum">
              <a:rPr lang="vi-VN" smtClean="0"/>
              <a:t>‹#›</a:t>
            </a:fld>
            <a:endParaRPr lang="vi-VN"/>
          </a:p>
        </p:txBody>
      </p:sp>
    </p:spTree>
    <p:extLst>
      <p:ext uri="{BB962C8B-B14F-4D97-AF65-F5344CB8AC3E}">
        <p14:creationId xmlns:p14="http://schemas.microsoft.com/office/powerpoint/2010/main" val="292295763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êu đề và Văn bản Dọc">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id="{0CEA840E-3FA0-4533-866B-6F8F8682E7D4}"/>
              </a:ext>
            </a:extLst>
          </p:cNvPr>
          <p:cNvSpPr>
            <a:spLocks noGrp="1"/>
          </p:cNvSpPr>
          <p:nvPr>
            <p:ph type="title"/>
          </p:nvPr>
        </p:nvSpPr>
        <p:spPr/>
        <p:txBody>
          <a:bodyPr/>
          <a:lstStyle/>
          <a:p>
            <a:r>
              <a:rPr lang="vi-VN"/>
              <a:t>Bấm để sửa kiểu tiêu đề Bản cái</a:t>
            </a:r>
          </a:p>
        </p:txBody>
      </p:sp>
      <p:sp>
        <p:nvSpPr>
          <p:cNvPr id="3" name="Chỗ dành sẵn cho Văn bản Dọc 2">
            <a:extLst>
              <a:ext uri="{FF2B5EF4-FFF2-40B4-BE49-F238E27FC236}">
                <a16:creationId xmlns:a16="http://schemas.microsoft.com/office/drawing/2014/main" id="{E97DA02E-F4B6-4770-AC44-71721CFA951A}"/>
              </a:ext>
            </a:extLst>
          </p:cNvPr>
          <p:cNvSpPr>
            <a:spLocks noGrp="1"/>
          </p:cNvSpPr>
          <p:nvPr>
            <p:ph type="body" orient="vert" idx="1"/>
          </p:nvPr>
        </p:nvSpPr>
        <p:spPr/>
        <p:txBody>
          <a:bodyPr vert="eaVert"/>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p>
        </p:txBody>
      </p:sp>
      <p:sp>
        <p:nvSpPr>
          <p:cNvPr id="4" name="Chỗ dành sẵn cho Ngày tháng 3">
            <a:extLst>
              <a:ext uri="{FF2B5EF4-FFF2-40B4-BE49-F238E27FC236}">
                <a16:creationId xmlns:a16="http://schemas.microsoft.com/office/drawing/2014/main" id="{AF89B91A-5A22-4A1D-A799-D880BD8B0B12}"/>
              </a:ext>
            </a:extLst>
          </p:cNvPr>
          <p:cNvSpPr>
            <a:spLocks noGrp="1"/>
          </p:cNvSpPr>
          <p:nvPr>
            <p:ph type="dt" sz="half" idx="10"/>
          </p:nvPr>
        </p:nvSpPr>
        <p:spPr/>
        <p:txBody>
          <a:bodyPr/>
          <a:lstStyle/>
          <a:p>
            <a:fld id="{A19EEC58-4FEA-485F-BF51-529002598A96}" type="datetimeFigureOut">
              <a:rPr lang="vi-VN" smtClean="0"/>
              <a:t>19/08/2021</a:t>
            </a:fld>
            <a:endParaRPr lang="vi-VN"/>
          </a:p>
        </p:txBody>
      </p:sp>
      <p:sp>
        <p:nvSpPr>
          <p:cNvPr id="5" name="Chỗ dành sẵn cho Chân trang 4">
            <a:extLst>
              <a:ext uri="{FF2B5EF4-FFF2-40B4-BE49-F238E27FC236}">
                <a16:creationId xmlns:a16="http://schemas.microsoft.com/office/drawing/2014/main" id="{3109E04C-FED1-4CA7-809C-7719396C3F60}"/>
              </a:ext>
            </a:extLst>
          </p:cNvPr>
          <p:cNvSpPr>
            <a:spLocks noGrp="1"/>
          </p:cNvSpPr>
          <p:nvPr>
            <p:ph type="ftr" sz="quarter" idx="11"/>
          </p:nvPr>
        </p:nvSpPr>
        <p:spPr/>
        <p:txBody>
          <a:bodyPr/>
          <a:lstStyle/>
          <a:p>
            <a:endParaRPr lang="vi-VN"/>
          </a:p>
        </p:txBody>
      </p:sp>
      <p:sp>
        <p:nvSpPr>
          <p:cNvPr id="6" name="Chỗ dành sẵn cho Số hiệu Bản chiếu 5">
            <a:extLst>
              <a:ext uri="{FF2B5EF4-FFF2-40B4-BE49-F238E27FC236}">
                <a16:creationId xmlns:a16="http://schemas.microsoft.com/office/drawing/2014/main" id="{4C2BB071-7BFE-4B40-9322-B4A9EC33B025}"/>
              </a:ext>
            </a:extLst>
          </p:cNvPr>
          <p:cNvSpPr>
            <a:spLocks noGrp="1"/>
          </p:cNvSpPr>
          <p:nvPr>
            <p:ph type="sldNum" sz="quarter" idx="12"/>
          </p:nvPr>
        </p:nvSpPr>
        <p:spPr/>
        <p:txBody>
          <a:bodyPr/>
          <a:lstStyle/>
          <a:p>
            <a:fld id="{205C7237-0187-4A5F-AED9-B7267C8C4EBA}" type="slidenum">
              <a:rPr lang="vi-VN" smtClean="0"/>
              <a:t>‹#›</a:t>
            </a:fld>
            <a:endParaRPr lang="vi-VN"/>
          </a:p>
        </p:txBody>
      </p:sp>
    </p:spTree>
    <p:extLst>
      <p:ext uri="{BB962C8B-B14F-4D97-AF65-F5344CB8AC3E}">
        <p14:creationId xmlns:p14="http://schemas.microsoft.com/office/powerpoint/2010/main" val="29441760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êu đề Dọc và Văn bản">
    <p:spTree>
      <p:nvGrpSpPr>
        <p:cNvPr id="1" name=""/>
        <p:cNvGrpSpPr/>
        <p:nvPr/>
      </p:nvGrpSpPr>
      <p:grpSpPr>
        <a:xfrm>
          <a:off x="0" y="0"/>
          <a:ext cx="0" cy="0"/>
          <a:chOff x="0" y="0"/>
          <a:chExt cx="0" cy="0"/>
        </a:xfrm>
      </p:grpSpPr>
      <p:sp>
        <p:nvSpPr>
          <p:cNvPr id="2" name="Tiêu đề Dọc 1">
            <a:extLst>
              <a:ext uri="{FF2B5EF4-FFF2-40B4-BE49-F238E27FC236}">
                <a16:creationId xmlns:a16="http://schemas.microsoft.com/office/drawing/2014/main" id="{4D8D44C6-A3CA-44B2-93D3-5946F165A6C0}"/>
              </a:ext>
            </a:extLst>
          </p:cNvPr>
          <p:cNvSpPr>
            <a:spLocks noGrp="1"/>
          </p:cNvSpPr>
          <p:nvPr>
            <p:ph type="title" orient="vert"/>
          </p:nvPr>
        </p:nvSpPr>
        <p:spPr>
          <a:xfrm>
            <a:off x="8724900" y="365125"/>
            <a:ext cx="2628900" cy="5811838"/>
          </a:xfrm>
        </p:spPr>
        <p:txBody>
          <a:bodyPr vert="eaVert"/>
          <a:lstStyle/>
          <a:p>
            <a:r>
              <a:rPr lang="vi-VN"/>
              <a:t>Bấm để sửa kiểu tiêu đề Bản cái</a:t>
            </a:r>
          </a:p>
        </p:txBody>
      </p:sp>
      <p:sp>
        <p:nvSpPr>
          <p:cNvPr id="3" name="Chỗ dành sẵn cho Văn bản Dọc 2">
            <a:extLst>
              <a:ext uri="{FF2B5EF4-FFF2-40B4-BE49-F238E27FC236}">
                <a16:creationId xmlns:a16="http://schemas.microsoft.com/office/drawing/2014/main" id="{0BE97C44-9D9D-4725-95FC-50B4F6957AC3}"/>
              </a:ext>
            </a:extLst>
          </p:cNvPr>
          <p:cNvSpPr>
            <a:spLocks noGrp="1"/>
          </p:cNvSpPr>
          <p:nvPr>
            <p:ph type="body" orient="vert" idx="1"/>
          </p:nvPr>
        </p:nvSpPr>
        <p:spPr>
          <a:xfrm>
            <a:off x="838200" y="365125"/>
            <a:ext cx="7734300" cy="5811838"/>
          </a:xfrm>
        </p:spPr>
        <p:txBody>
          <a:bodyPr vert="eaVert"/>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p>
        </p:txBody>
      </p:sp>
      <p:sp>
        <p:nvSpPr>
          <p:cNvPr id="4" name="Chỗ dành sẵn cho Ngày tháng 3">
            <a:extLst>
              <a:ext uri="{FF2B5EF4-FFF2-40B4-BE49-F238E27FC236}">
                <a16:creationId xmlns:a16="http://schemas.microsoft.com/office/drawing/2014/main" id="{2A5FCBA2-1FC4-45AE-9000-3974F8313334}"/>
              </a:ext>
            </a:extLst>
          </p:cNvPr>
          <p:cNvSpPr>
            <a:spLocks noGrp="1"/>
          </p:cNvSpPr>
          <p:nvPr>
            <p:ph type="dt" sz="half" idx="10"/>
          </p:nvPr>
        </p:nvSpPr>
        <p:spPr/>
        <p:txBody>
          <a:bodyPr/>
          <a:lstStyle/>
          <a:p>
            <a:fld id="{A19EEC58-4FEA-485F-BF51-529002598A96}" type="datetimeFigureOut">
              <a:rPr lang="vi-VN" smtClean="0"/>
              <a:t>19/08/2021</a:t>
            </a:fld>
            <a:endParaRPr lang="vi-VN"/>
          </a:p>
        </p:txBody>
      </p:sp>
      <p:sp>
        <p:nvSpPr>
          <p:cNvPr id="5" name="Chỗ dành sẵn cho Chân trang 4">
            <a:extLst>
              <a:ext uri="{FF2B5EF4-FFF2-40B4-BE49-F238E27FC236}">
                <a16:creationId xmlns:a16="http://schemas.microsoft.com/office/drawing/2014/main" id="{311B6FAC-528F-49A2-8BF6-9B093D69C22A}"/>
              </a:ext>
            </a:extLst>
          </p:cNvPr>
          <p:cNvSpPr>
            <a:spLocks noGrp="1"/>
          </p:cNvSpPr>
          <p:nvPr>
            <p:ph type="ftr" sz="quarter" idx="11"/>
          </p:nvPr>
        </p:nvSpPr>
        <p:spPr/>
        <p:txBody>
          <a:bodyPr/>
          <a:lstStyle/>
          <a:p>
            <a:endParaRPr lang="vi-VN"/>
          </a:p>
        </p:txBody>
      </p:sp>
      <p:sp>
        <p:nvSpPr>
          <p:cNvPr id="6" name="Chỗ dành sẵn cho Số hiệu Bản chiếu 5">
            <a:extLst>
              <a:ext uri="{FF2B5EF4-FFF2-40B4-BE49-F238E27FC236}">
                <a16:creationId xmlns:a16="http://schemas.microsoft.com/office/drawing/2014/main" id="{76A8078C-E7EF-4FE3-AF3E-DFC546B64A49}"/>
              </a:ext>
            </a:extLst>
          </p:cNvPr>
          <p:cNvSpPr>
            <a:spLocks noGrp="1"/>
          </p:cNvSpPr>
          <p:nvPr>
            <p:ph type="sldNum" sz="quarter" idx="12"/>
          </p:nvPr>
        </p:nvSpPr>
        <p:spPr/>
        <p:txBody>
          <a:bodyPr/>
          <a:lstStyle/>
          <a:p>
            <a:fld id="{205C7237-0187-4A5F-AED9-B7267C8C4EBA}" type="slidenum">
              <a:rPr lang="vi-VN" smtClean="0"/>
              <a:t>‹#›</a:t>
            </a:fld>
            <a:endParaRPr lang="vi-VN"/>
          </a:p>
        </p:txBody>
      </p:sp>
    </p:spTree>
    <p:extLst>
      <p:ext uri="{BB962C8B-B14F-4D97-AF65-F5344CB8AC3E}">
        <p14:creationId xmlns:p14="http://schemas.microsoft.com/office/powerpoint/2010/main" val="185553889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êu đề và Nội dung">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id="{AE027FB1-8675-4E98-BDEC-4C93B8E51E45}"/>
              </a:ext>
            </a:extLst>
          </p:cNvPr>
          <p:cNvSpPr>
            <a:spLocks noGrp="1"/>
          </p:cNvSpPr>
          <p:nvPr>
            <p:ph type="title"/>
          </p:nvPr>
        </p:nvSpPr>
        <p:spPr/>
        <p:txBody>
          <a:bodyPr/>
          <a:lstStyle/>
          <a:p>
            <a:r>
              <a:rPr lang="vi-VN"/>
              <a:t>Bấm để sửa kiểu tiêu đề Bản cái</a:t>
            </a:r>
          </a:p>
        </p:txBody>
      </p:sp>
      <p:sp>
        <p:nvSpPr>
          <p:cNvPr id="3" name="Chỗ dành sẵn cho Nội dung 2">
            <a:extLst>
              <a:ext uri="{FF2B5EF4-FFF2-40B4-BE49-F238E27FC236}">
                <a16:creationId xmlns:a16="http://schemas.microsoft.com/office/drawing/2014/main" id="{40F61685-381C-4C5F-AED4-10C841FF9FF7}"/>
              </a:ext>
            </a:extLst>
          </p:cNvPr>
          <p:cNvSpPr>
            <a:spLocks noGrp="1"/>
          </p:cNvSpPr>
          <p:nvPr>
            <p:ph idx="1"/>
          </p:nvPr>
        </p:nvSpPr>
        <p:spPr/>
        <p:txBody>
          <a:bodyPr/>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p>
        </p:txBody>
      </p:sp>
      <p:sp>
        <p:nvSpPr>
          <p:cNvPr id="4" name="Chỗ dành sẵn cho Ngày tháng 3">
            <a:extLst>
              <a:ext uri="{FF2B5EF4-FFF2-40B4-BE49-F238E27FC236}">
                <a16:creationId xmlns:a16="http://schemas.microsoft.com/office/drawing/2014/main" id="{C5BAF502-67F0-4927-B583-CCCAE3547A46}"/>
              </a:ext>
            </a:extLst>
          </p:cNvPr>
          <p:cNvSpPr>
            <a:spLocks noGrp="1"/>
          </p:cNvSpPr>
          <p:nvPr>
            <p:ph type="dt" sz="half" idx="10"/>
          </p:nvPr>
        </p:nvSpPr>
        <p:spPr/>
        <p:txBody>
          <a:bodyPr/>
          <a:lstStyle/>
          <a:p>
            <a:fld id="{A19EEC58-4FEA-485F-BF51-529002598A96}" type="datetimeFigureOut">
              <a:rPr lang="vi-VN" smtClean="0"/>
              <a:t>19/08/2021</a:t>
            </a:fld>
            <a:endParaRPr lang="vi-VN"/>
          </a:p>
        </p:txBody>
      </p:sp>
      <p:sp>
        <p:nvSpPr>
          <p:cNvPr id="5" name="Chỗ dành sẵn cho Chân trang 4">
            <a:extLst>
              <a:ext uri="{FF2B5EF4-FFF2-40B4-BE49-F238E27FC236}">
                <a16:creationId xmlns:a16="http://schemas.microsoft.com/office/drawing/2014/main" id="{F11A5BF1-7F14-41CA-A040-480B0F9A1D89}"/>
              </a:ext>
            </a:extLst>
          </p:cNvPr>
          <p:cNvSpPr>
            <a:spLocks noGrp="1"/>
          </p:cNvSpPr>
          <p:nvPr>
            <p:ph type="ftr" sz="quarter" idx="11"/>
          </p:nvPr>
        </p:nvSpPr>
        <p:spPr/>
        <p:txBody>
          <a:bodyPr/>
          <a:lstStyle/>
          <a:p>
            <a:endParaRPr lang="vi-VN"/>
          </a:p>
        </p:txBody>
      </p:sp>
      <p:sp>
        <p:nvSpPr>
          <p:cNvPr id="6" name="Chỗ dành sẵn cho Số hiệu Bản chiếu 5">
            <a:extLst>
              <a:ext uri="{FF2B5EF4-FFF2-40B4-BE49-F238E27FC236}">
                <a16:creationId xmlns:a16="http://schemas.microsoft.com/office/drawing/2014/main" id="{B5F1F963-5908-4865-871A-EEB4D4FD7C7C}"/>
              </a:ext>
            </a:extLst>
          </p:cNvPr>
          <p:cNvSpPr>
            <a:spLocks noGrp="1"/>
          </p:cNvSpPr>
          <p:nvPr>
            <p:ph type="sldNum" sz="quarter" idx="12"/>
          </p:nvPr>
        </p:nvSpPr>
        <p:spPr/>
        <p:txBody>
          <a:bodyPr/>
          <a:lstStyle/>
          <a:p>
            <a:fld id="{205C7237-0187-4A5F-AED9-B7267C8C4EBA}" type="slidenum">
              <a:rPr lang="vi-VN" smtClean="0"/>
              <a:t>‹#›</a:t>
            </a:fld>
            <a:endParaRPr lang="vi-VN"/>
          </a:p>
        </p:txBody>
      </p:sp>
    </p:spTree>
    <p:extLst>
      <p:ext uri="{BB962C8B-B14F-4D97-AF65-F5344CB8AC3E}">
        <p14:creationId xmlns:p14="http://schemas.microsoft.com/office/powerpoint/2010/main" val="229076265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Đầu trang của Phần">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id="{1C481D00-D4C4-418A-8BD3-4CDD75A4D88D}"/>
              </a:ext>
            </a:extLst>
          </p:cNvPr>
          <p:cNvSpPr>
            <a:spLocks noGrp="1"/>
          </p:cNvSpPr>
          <p:nvPr>
            <p:ph type="title"/>
          </p:nvPr>
        </p:nvSpPr>
        <p:spPr>
          <a:xfrm>
            <a:off x="831850" y="1709738"/>
            <a:ext cx="10515600" cy="2852737"/>
          </a:xfrm>
        </p:spPr>
        <p:txBody>
          <a:bodyPr anchor="b"/>
          <a:lstStyle>
            <a:lvl1pPr>
              <a:defRPr sz="6000"/>
            </a:lvl1pPr>
          </a:lstStyle>
          <a:p>
            <a:r>
              <a:rPr lang="vi-VN"/>
              <a:t>Bấm để sửa kiểu tiêu đề Bản cái</a:t>
            </a:r>
          </a:p>
        </p:txBody>
      </p:sp>
      <p:sp>
        <p:nvSpPr>
          <p:cNvPr id="3" name="Chỗ dành sẵn cho Văn bản 2">
            <a:extLst>
              <a:ext uri="{FF2B5EF4-FFF2-40B4-BE49-F238E27FC236}">
                <a16:creationId xmlns:a16="http://schemas.microsoft.com/office/drawing/2014/main" id="{3FC3C1D7-8CA3-4CA1-A0BF-B793F611B7EA}"/>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vi-VN"/>
              <a:t>Bấm để chỉnh sửa kiểu văn bản của Bản cái</a:t>
            </a:r>
          </a:p>
        </p:txBody>
      </p:sp>
      <p:sp>
        <p:nvSpPr>
          <p:cNvPr id="4" name="Chỗ dành sẵn cho Ngày tháng 3">
            <a:extLst>
              <a:ext uri="{FF2B5EF4-FFF2-40B4-BE49-F238E27FC236}">
                <a16:creationId xmlns:a16="http://schemas.microsoft.com/office/drawing/2014/main" id="{72D5061A-D9DF-4E78-8C8F-A39B4DC40048}"/>
              </a:ext>
            </a:extLst>
          </p:cNvPr>
          <p:cNvSpPr>
            <a:spLocks noGrp="1"/>
          </p:cNvSpPr>
          <p:nvPr>
            <p:ph type="dt" sz="half" idx="10"/>
          </p:nvPr>
        </p:nvSpPr>
        <p:spPr/>
        <p:txBody>
          <a:bodyPr/>
          <a:lstStyle/>
          <a:p>
            <a:fld id="{A19EEC58-4FEA-485F-BF51-529002598A96}" type="datetimeFigureOut">
              <a:rPr lang="vi-VN" smtClean="0"/>
              <a:t>19/08/2021</a:t>
            </a:fld>
            <a:endParaRPr lang="vi-VN"/>
          </a:p>
        </p:txBody>
      </p:sp>
      <p:sp>
        <p:nvSpPr>
          <p:cNvPr id="5" name="Chỗ dành sẵn cho Chân trang 4">
            <a:extLst>
              <a:ext uri="{FF2B5EF4-FFF2-40B4-BE49-F238E27FC236}">
                <a16:creationId xmlns:a16="http://schemas.microsoft.com/office/drawing/2014/main" id="{C17732A8-8732-460B-B9A5-3977E03BD3EC}"/>
              </a:ext>
            </a:extLst>
          </p:cNvPr>
          <p:cNvSpPr>
            <a:spLocks noGrp="1"/>
          </p:cNvSpPr>
          <p:nvPr>
            <p:ph type="ftr" sz="quarter" idx="11"/>
          </p:nvPr>
        </p:nvSpPr>
        <p:spPr/>
        <p:txBody>
          <a:bodyPr/>
          <a:lstStyle/>
          <a:p>
            <a:endParaRPr lang="vi-VN"/>
          </a:p>
        </p:txBody>
      </p:sp>
      <p:sp>
        <p:nvSpPr>
          <p:cNvPr id="6" name="Chỗ dành sẵn cho Số hiệu Bản chiếu 5">
            <a:extLst>
              <a:ext uri="{FF2B5EF4-FFF2-40B4-BE49-F238E27FC236}">
                <a16:creationId xmlns:a16="http://schemas.microsoft.com/office/drawing/2014/main" id="{97FDCB8E-814B-4BD3-9322-B31CBFD06C93}"/>
              </a:ext>
            </a:extLst>
          </p:cNvPr>
          <p:cNvSpPr>
            <a:spLocks noGrp="1"/>
          </p:cNvSpPr>
          <p:nvPr>
            <p:ph type="sldNum" sz="quarter" idx="12"/>
          </p:nvPr>
        </p:nvSpPr>
        <p:spPr/>
        <p:txBody>
          <a:bodyPr/>
          <a:lstStyle/>
          <a:p>
            <a:fld id="{205C7237-0187-4A5F-AED9-B7267C8C4EBA}" type="slidenum">
              <a:rPr lang="vi-VN" smtClean="0"/>
              <a:t>‹#›</a:t>
            </a:fld>
            <a:endParaRPr lang="vi-VN"/>
          </a:p>
        </p:txBody>
      </p:sp>
    </p:spTree>
    <p:extLst>
      <p:ext uri="{BB962C8B-B14F-4D97-AF65-F5344CB8AC3E}">
        <p14:creationId xmlns:p14="http://schemas.microsoft.com/office/powerpoint/2010/main" val="178785605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Hai Nội dung">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id="{8F23E06E-ADBD-4442-B14C-498002397975}"/>
              </a:ext>
            </a:extLst>
          </p:cNvPr>
          <p:cNvSpPr>
            <a:spLocks noGrp="1"/>
          </p:cNvSpPr>
          <p:nvPr>
            <p:ph type="title"/>
          </p:nvPr>
        </p:nvSpPr>
        <p:spPr/>
        <p:txBody>
          <a:bodyPr/>
          <a:lstStyle/>
          <a:p>
            <a:r>
              <a:rPr lang="vi-VN"/>
              <a:t>Bấm để sửa kiểu tiêu đề Bản cái</a:t>
            </a:r>
          </a:p>
        </p:txBody>
      </p:sp>
      <p:sp>
        <p:nvSpPr>
          <p:cNvPr id="3" name="Chỗ dành sẵn cho Nội dung 2">
            <a:extLst>
              <a:ext uri="{FF2B5EF4-FFF2-40B4-BE49-F238E27FC236}">
                <a16:creationId xmlns:a16="http://schemas.microsoft.com/office/drawing/2014/main" id="{8182BFC0-F7FA-4F77-AC6B-4EDF958C1F3D}"/>
              </a:ext>
            </a:extLst>
          </p:cNvPr>
          <p:cNvSpPr>
            <a:spLocks noGrp="1"/>
          </p:cNvSpPr>
          <p:nvPr>
            <p:ph sz="half" idx="1"/>
          </p:nvPr>
        </p:nvSpPr>
        <p:spPr>
          <a:xfrm>
            <a:off x="838200" y="1825625"/>
            <a:ext cx="5181600" cy="4351338"/>
          </a:xfrm>
        </p:spPr>
        <p:txBody>
          <a:bodyPr/>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p>
        </p:txBody>
      </p:sp>
      <p:sp>
        <p:nvSpPr>
          <p:cNvPr id="4" name="Chỗ dành sẵn cho Nội dung 3">
            <a:extLst>
              <a:ext uri="{FF2B5EF4-FFF2-40B4-BE49-F238E27FC236}">
                <a16:creationId xmlns:a16="http://schemas.microsoft.com/office/drawing/2014/main" id="{06523F9F-7D6F-4F76-9655-12D0E48216C2}"/>
              </a:ext>
            </a:extLst>
          </p:cNvPr>
          <p:cNvSpPr>
            <a:spLocks noGrp="1"/>
          </p:cNvSpPr>
          <p:nvPr>
            <p:ph sz="half" idx="2"/>
          </p:nvPr>
        </p:nvSpPr>
        <p:spPr>
          <a:xfrm>
            <a:off x="6172200" y="1825625"/>
            <a:ext cx="5181600" cy="4351338"/>
          </a:xfrm>
        </p:spPr>
        <p:txBody>
          <a:bodyPr/>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p>
        </p:txBody>
      </p:sp>
      <p:sp>
        <p:nvSpPr>
          <p:cNvPr id="5" name="Chỗ dành sẵn cho Ngày tháng 4">
            <a:extLst>
              <a:ext uri="{FF2B5EF4-FFF2-40B4-BE49-F238E27FC236}">
                <a16:creationId xmlns:a16="http://schemas.microsoft.com/office/drawing/2014/main" id="{B1A3066B-C735-4E03-AAC3-4D96A49365DD}"/>
              </a:ext>
            </a:extLst>
          </p:cNvPr>
          <p:cNvSpPr>
            <a:spLocks noGrp="1"/>
          </p:cNvSpPr>
          <p:nvPr>
            <p:ph type="dt" sz="half" idx="10"/>
          </p:nvPr>
        </p:nvSpPr>
        <p:spPr/>
        <p:txBody>
          <a:bodyPr/>
          <a:lstStyle/>
          <a:p>
            <a:fld id="{A19EEC58-4FEA-485F-BF51-529002598A96}" type="datetimeFigureOut">
              <a:rPr lang="vi-VN" smtClean="0"/>
              <a:t>19/08/2021</a:t>
            </a:fld>
            <a:endParaRPr lang="vi-VN"/>
          </a:p>
        </p:txBody>
      </p:sp>
      <p:sp>
        <p:nvSpPr>
          <p:cNvPr id="6" name="Chỗ dành sẵn cho Chân trang 5">
            <a:extLst>
              <a:ext uri="{FF2B5EF4-FFF2-40B4-BE49-F238E27FC236}">
                <a16:creationId xmlns:a16="http://schemas.microsoft.com/office/drawing/2014/main" id="{D03CF129-BFE9-43F3-A1F1-2D8013BF3B79}"/>
              </a:ext>
            </a:extLst>
          </p:cNvPr>
          <p:cNvSpPr>
            <a:spLocks noGrp="1"/>
          </p:cNvSpPr>
          <p:nvPr>
            <p:ph type="ftr" sz="quarter" idx="11"/>
          </p:nvPr>
        </p:nvSpPr>
        <p:spPr/>
        <p:txBody>
          <a:bodyPr/>
          <a:lstStyle/>
          <a:p>
            <a:endParaRPr lang="vi-VN"/>
          </a:p>
        </p:txBody>
      </p:sp>
      <p:sp>
        <p:nvSpPr>
          <p:cNvPr id="7" name="Chỗ dành sẵn cho Số hiệu Bản chiếu 6">
            <a:extLst>
              <a:ext uri="{FF2B5EF4-FFF2-40B4-BE49-F238E27FC236}">
                <a16:creationId xmlns:a16="http://schemas.microsoft.com/office/drawing/2014/main" id="{8FD9D15E-97F1-4522-AD62-39EA71AE3428}"/>
              </a:ext>
            </a:extLst>
          </p:cNvPr>
          <p:cNvSpPr>
            <a:spLocks noGrp="1"/>
          </p:cNvSpPr>
          <p:nvPr>
            <p:ph type="sldNum" sz="quarter" idx="12"/>
          </p:nvPr>
        </p:nvSpPr>
        <p:spPr/>
        <p:txBody>
          <a:bodyPr/>
          <a:lstStyle/>
          <a:p>
            <a:fld id="{205C7237-0187-4A5F-AED9-B7267C8C4EBA}" type="slidenum">
              <a:rPr lang="vi-VN" smtClean="0"/>
              <a:t>‹#›</a:t>
            </a:fld>
            <a:endParaRPr lang="vi-VN"/>
          </a:p>
        </p:txBody>
      </p:sp>
    </p:spTree>
    <p:extLst>
      <p:ext uri="{BB962C8B-B14F-4D97-AF65-F5344CB8AC3E}">
        <p14:creationId xmlns:p14="http://schemas.microsoft.com/office/powerpoint/2010/main" val="224178077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hép so sánh">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id="{FF159329-7047-4FF0-B2F8-6E0E58711A16}"/>
              </a:ext>
            </a:extLst>
          </p:cNvPr>
          <p:cNvSpPr>
            <a:spLocks noGrp="1"/>
          </p:cNvSpPr>
          <p:nvPr>
            <p:ph type="title"/>
          </p:nvPr>
        </p:nvSpPr>
        <p:spPr>
          <a:xfrm>
            <a:off x="839788" y="365125"/>
            <a:ext cx="10515600" cy="1325563"/>
          </a:xfrm>
        </p:spPr>
        <p:txBody>
          <a:bodyPr/>
          <a:lstStyle/>
          <a:p>
            <a:r>
              <a:rPr lang="vi-VN"/>
              <a:t>Bấm để sửa kiểu tiêu đề Bản cái</a:t>
            </a:r>
          </a:p>
        </p:txBody>
      </p:sp>
      <p:sp>
        <p:nvSpPr>
          <p:cNvPr id="3" name="Chỗ dành sẵn cho Văn bản 2">
            <a:extLst>
              <a:ext uri="{FF2B5EF4-FFF2-40B4-BE49-F238E27FC236}">
                <a16:creationId xmlns:a16="http://schemas.microsoft.com/office/drawing/2014/main" id="{FC531465-7BB5-46DE-A3D5-03387CA4F33A}"/>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vi-VN"/>
              <a:t>Bấm để chỉnh sửa kiểu văn bản của Bản cái</a:t>
            </a:r>
          </a:p>
        </p:txBody>
      </p:sp>
      <p:sp>
        <p:nvSpPr>
          <p:cNvPr id="4" name="Chỗ dành sẵn cho Nội dung 3">
            <a:extLst>
              <a:ext uri="{FF2B5EF4-FFF2-40B4-BE49-F238E27FC236}">
                <a16:creationId xmlns:a16="http://schemas.microsoft.com/office/drawing/2014/main" id="{119C34E0-E06C-4C15-AA56-9147D704D743}"/>
              </a:ext>
            </a:extLst>
          </p:cNvPr>
          <p:cNvSpPr>
            <a:spLocks noGrp="1"/>
          </p:cNvSpPr>
          <p:nvPr>
            <p:ph sz="half" idx="2"/>
          </p:nvPr>
        </p:nvSpPr>
        <p:spPr>
          <a:xfrm>
            <a:off x="839788" y="2505075"/>
            <a:ext cx="5157787" cy="3684588"/>
          </a:xfrm>
        </p:spPr>
        <p:txBody>
          <a:bodyPr/>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p>
        </p:txBody>
      </p:sp>
      <p:sp>
        <p:nvSpPr>
          <p:cNvPr id="5" name="Chỗ dành sẵn cho Văn bản 4">
            <a:extLst>
              <a:ext uri="{FF2B5EF4-FFF2-40B4-BE49-F238E27FC236}">
                <a16:creationId xmlns:a16="http://schemas.microsoft.com/office/drawing/2014/main" id="{6832CE6D-4475-4A1A-B594-73F431785445}"/>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vi-VN"/>
              <a:t>Bấm để chỉnh sửa kiểu văn bản của Bản cái</a:t>
            </a:r>
          </a:p>
        </p:txBody>
      </p:sp>
      <p:sp>
        <p:nvSpPr>
          <p:cNvPr id="6" name="Chỗ dành sẵn cho Nội dung 5">
            <a:extLst>
              <a:ext uri="{FF2B5EF4-FFF2-40B4-BE49-F238E27FC236}">
                <a16:creationId xmlns:a16="http://schemas.microsoft.com/office/drawing/2014/main" id="{EA9CA0EE-B8BE-4B16-BBD6-342763B4B0A7}"/>
              </a:ext>
            </a:extLst>
          </p:cNvPr>
          <p:cNvSpPr>
            <a:spLocks noGrp="1"/>
          </p:cNvSpPr>
          <p:nvPr>
            <p:ph sz="quarter" idx="4"/>
          </p:nvPr>
        </p:nvSpPr>
        <p:spPr>
          <a:xfrm>
            <a:off x="6172200" y="2505075"/>
            <a:ext cx="5183188" cy="3684588"/>
          </a:xfrm>
        </p:spPr>
        <p:txBody>
          <a:bodyPr/>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p>
        </p:txBody>
      </p:sp>
      <p:sp>
        <p:nvSpPr>
          <p:cNvPr id="7" name="Chỗ dành sẵn cho Ngày tháng 6">
            <a:extLst>
              <a:ext uri="{FF2B5EF4-FFF2-40B4-BE49-F238E27FC236}">
                <a16:creationId xmlns:a16="http://schemas.microsoft.com/office/drawing/2014/main" id="{7A3D2643-40F2-4E08-A643-D139FF9AFE8D}"/>
              </a:ext>
            </a:extLst>
          </p:cNvPr>
          <p:cNvSpPr>
            <a:spLocks noGrp="1"/>
          </p:cNvSpPr>
          <p:nvPr>
            <p:ph type="dt" sz="half" idx="10"/>
          </p:nvPr>
        </p:nvSpPr>
        <p:spPr/>
        <p:txBody>
          <a:bodyPr/>
          <a:lstStyle/>
          <a:p>
            <a:fld id="{A19EEC58-4FEA-485F-BF51-529002598A96}" type="datetimeFigureOut">
              <a:rPr lang="vi-VN" smtClean="0"/>
              <a:t>19/08/2021</a:t>
            </a:fld>
            <a:endParaRPr lang="vi-VN"/>
          </a:p>
        </p:txBody>
      </p:sp>
      <p:sp>
        <p:nvSpPr>
          <p:cNvPr id="8" name="Chỗ dành sẵn cho Chân trang 7">
            <a:extLst>
              <a:ext uri="{FF2B5EF4-FFF2-40B4-BE49-F238E27FC236}">
                <a16:creationId xmlns:a16="http://schemas.microsoft.com/office/drawing/2014/main" id="{58D123F3-F6C0-46FC-B5D0-E1FE0D2EEDD3}"/>
              </a:ext>
            </a:extLst>
          </p:cNvPr>
          <p:cNvSpPr>
            <a:spLocks noGrp="1"/>
          </p:cNvSpPr>
          <p:nvPr>
            <p:ph type="ftr" sz="quarter" idx="11"/>
          </p:nvPr>
        </p:nvSpPr>
        <p:spPr/>
        <p:txBody>
          <a:bodyPr/>
          <a:lstStyle/>
          <a:p>
            <a:endParaRPr lang="vi-VN"/>
          </a:p>
        </p:txBody>
      </p:sp>
      <p:sp>
        <p:nvSpPr>
          <p:cNvPr id="9" name="Chỗ dành sẵn cho Số hiệu Bản chiếu 8">
            <a:extLst>
              <a:ext uri="{FF2B5EF4-FFF2-40B4-BE49-F238E27FC236}">
                <a16:creationId xmlns:a16="http://schemas.microsoft.com/office/drawing/2014/main" id="{2B7FED3D-FC64-4109-BC72-43D6490E46C9}"/>
              </a:ext>
            </a:extLst>
          </p:cNvPr>
          <p:cNvSpPr>
            <a:spLocks noGrp="1"/>
          </p:cNvSpPr>
          <p:nvPr>
            <p:ph type="sldNum" sz="quarter" idx="12"/>
          </p:nvPr>
        </p:nvSpPr>
        <p:spPr/>
        <p:txBody>
          <a:bodyPr/>
          <a:lstStyle/>
          <a:p>
            <a:fld id="{205C7237-0187-4A5F-AED9-B7267C8C4EBA}" type="slidenum">
              <a:rPr lang="vi-VN" smtClean="0"/>
              <a:t>‹#›</a:t>
            </a:fld>
            <a:endParaRPr lang="vi-VN"/>
          </a:p>
        </p:txBody>
      </p:sp>
    </p:spTree>
    <p:extLst>
      <p:ext uri="{BB962C8B-B14F-4D97-AF65-F5344CB8AC3E}">
        <p14:creationId xmlns:p14="http://schemas.microsoft.com/office/powerpoint/2010/main" val="384800112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Chỉ Tiêu đề">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id="{7052015D-D151-4A4C-9FED-9F423EF25D0D}"/>
              </a:ext>
            </a:extLst>
          </p:cNvPr>
          <p:cNvSpPr>
            <a:spLocks noGrp="1"/>
          </p:cNvSpPr>
          <p:nvPr>
            <p:ph type="title"/>
          </p:nvPr>
        </p:nvSpPr>
        <p:spPr/>
        <p:txBody>
          <a:bodyPr/>
          <a:lstStyle/>
          <a:p>
            <a:r>
              <a:rPr lang="vi-VN"/>
              <a:t>Bấm để sửa kiểu tiêu đề Bản cái</a:t>
            </a:r>
          </a:p>
        </p:txBody>
      </p:sp>
      <p:sp>
        <p:nvSpPr>
          <p:cNvPr id="3" name="Chỗ dành sẵn cho Ngày tháng 2">
            <a:extLst>
              <a:ext uri="{FF2B5EF4-FFF2-40B4-BE49-F238E27FC236}">
                <a16:creationId xmlns:a16="http://schemas.microsoft.com/office/drawing/2014/main" id="{44C38D30-42FE-47D3-82A1-106EE5E2DD64}"/>
              </a:ext>
            </a:extLst>
          </p:cNvPr>
          <p:cNvSpPr>
            <a:spLocks noGrp="1"/>
          </p:cNvSpPr>
          <p:nvPr>
            <p:ph type="dt" sz="half" idx="10"/>
          </p:nvPr>
        </p:nvSpPr>
        <p:spPr/>
        <p:txBody>
          <a:bodyPr/>
          <a:lstStyle/>
          <a:p>
            <a:fld id="{A19EEC58-4FEA-485F-BF51-529002598A96}" type="datetimeFigureOut">
              <a:rPr lang="vi-VN" smtClean="0"/>
              <a:t>19/08/2021</a:t>
            </a:fld>
            <a:endParaRPr lang="vi-VN"/>
          </a:p>
        </p:txBody>
      </p:sp>
      <p:sp>
        <p:nvSpPr>
          <p:cNvPr id="4" name="Chỗ dành sẵn cho Chân trang 3">
            <a:extLst>
              <a:ext uri="{FF2B5EF4-FFF2-40B4-BE49-F238E27FC236}">
                <a16:creationId xmlns:a16="http://schemas.microsoft.com/office/drawing/2014/main" id="{207094EF-B158-41A3-A6AE-012C92BC25EC}"/>
              </a:ext>
            </a:extLst>
          </p:cNvPr>
          <p:cNvSpPr>
            <a:spLocks noGrp="1"/>
          </p:cNvSpPr>
          <p:nvPr>
            <p:ph type="ftr" sz="quarter" idx="11"/>
          </p:nvPr>
        </p:nvSpPr>
        <p:spPr/>
        <p:txBody>
          <a:bodyPr/>
          <a:lstStyle/>
          <a:p>
            <a:endParaRPr lang="vi-VN"/>
          </a:p>
        </p:txBody>
      </p:sp>
      <p:sp>
        <p:nvSpPr>
          <p:cNvPr id="5" name="Chỗ dành sẵn cho Số hiệu Bản chiếu 4">
            <a:extLst>
              <a:ext uri="{FF2B5EF4-FFF2-40B4-BE49-F238E27FC236}">
                <a16:creationId xmlns:a16="http://schemas.microsoft.com/office/drawing/2014/main" id="{FE9CCBE8-BDAA-4566-945F-0F9BF2E97BE9}"/>
              </a:ext>
            </a:extLst>
          </p:cNvPr>
          <p:cNvSpPr>
            <a:spLocks noGrp="1"/>
          </p:cNvSpPr>
          <p:nvPr>
            <p:ph type="sldNum" sz="quarter" idx="12"/>
          </p:nvPr>
        </p:nvSpPr>
        <p:spPr/>
        <p:txBody>
          <a:bodyPr/>
          <a:lstStyle/>
          <a:p>
            <a:fld id="{205C7237-0187-4A5F-AED9-B7267C8C4EBA}" type="slidenum">
              <a:rPr lang="vi-VN" smtClean="0"/>
              <a:t>‹#›</a:t>
            </a:fld>
            <a:endParaRPr lang="vi-VN"/>
          </a:p>
        </p:txBody>
      </p:sp>
    </p:spTree>
    <p:extLst>
      <p:ext uri="{BB962C8B-B14F-4D97-AF65-F5344CB8AC3E}">
        <p14:creationId xmlns:p14="http://schemas.microsoft.com/office/powerpoint/2010/main" val="219310690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rống">
    <p:spTree>
      <p:nvGrpSpPr>
        <p:cNvPr id="1" name=""/>
        <p:cNvGrpSpPr/>
        <p:nvPr/>
      </p:nvGrpSpPr>
      <p:grpSpPr>
        <a:xfrm>
          <a:off x="0" y="0"/>
          <a:ext cx="0" cy="0"/>
          <a:chOff x="0" y="0"/>
          <a:chExt cx="0" cy="0"/>
        </a:xfrm>
      </p:grpSpPr>
      <p:sp>
        <p:nvSpPr>
          <p:cNvPr id="2" name="Chỗ dành sẵn cho Ngày tháng 1">
            <a:extLst>
              <a:ext uri="{FF2B5EF4-FFF2-40B4-BE49-F238E27FC236}">
                <a16:creationId xmlns:a16="http://schemas.microsoft.com/office/drawing/2014/main" id="{AFDE270B-0648-45AF-8EE8-2AB7BC2B749E}"/>
              </a:ext>
            </a:extLst>
          </p:cNvPr>
          <p:cNvSpPr>
            <a:spLocks noGrp="1"/>
          </p:cNvSpPr>
          <p:nvPr>
            <p:ph type="dt" sz="half" idx="10"/>
          </p:nvPr>
        </p:nvSpPr>
        <p:spPr/>
        <p:txBody>
          <a:bodyPr/>
          <a:lstStyle/>
          <a:p>
            <a:fld id="{A19EEC58-4FEA-485F-BF51-529002598A96}" type="datetimeFigureOut">
              <a:rPr lang="vi-VN" smtClean="0"/>
              <a:t>19/08/2021</a:t>
            </a:fld>
            <a:endParaRPr lang="vi-VN"/>
          </a:p>
        </p:txBody>
      </p:sp>
      <p:sp>
        <p:nvSpPr>
          <p:cNvPr id="3" name="Chỗ dành sẵn cho Chân trang 2">
            <a:extLst>
              <a:ext uri="{FF2B5EF4-FFF2-40B4-BE49-F238E27FC236}">
                <a16:creationId xmlns:a16="http://schemas.microsoft.com/office/drawing/2014/main" id="{C6EAA08C-04F6-4E34-941F-32BD9DB82ED8}"/>
              </a:ext>
            </a:extLst>
          </p:cNvPr>
          <p:cNvSpPr>
            <a:spLocks noGrp="1"/>
          </p:cNvSpPr>
          <p:nvPr>
            <p:ph type="ftr" sz="quarter" idx="11"/>
          </p:nvPr>
        </p:nvSpPr>
        <p:spPr/>
        <p:txBody>
          <a:bodyPr/>
          <a:lstStyle/>
          <a:p>
            <a:endParaRPr lang="vi-VN"/>
          </a:p>
        </p:txBody>
      </p:sp>
      <p:sp>
        <p:nvSpPr>
          <p:cNvPr id="4" name="Chỗ dành sẵn cho Số hiệu Bản chiếu 3">
            <a:extLst>
              <a:ext uri="{FF2B5EF4-FFF2-40B4-BE49-F238E27FC236}">
                <a16:creationId xmlns:a16="http://schemas.microsoft.com/office/drawing/2014/main" id="{54CB6978-67B1-42F6-B4AB-68714B36A161}"/>
              </a:ext>
            </a:extLst>
          </p:cNvPr>
          <p:cNvSpPr>
            <a:spLocks noGrp="1"/>
          </p:cNvSpPr>
          <p:nvPr>
            <p:ph type="sldNum" sz="quarter" idx="12"/>
          </p:nvPr>
        </p:nvSpPr>
        <p:spPr/>
        <p:txBody>
          <a:bodyPr/>
          <a:lstStyle/>
          <a:p>
            <a:fld id="{205C7237-0187-4A5F-AED9-B7267C8C4EBA}" type="slidenum">
              <a:rPr lang="vi-VN" smtClean="0"/>
              <a:t>‹#›</a:t>
            </a:fld>
            <a:endParaRPr lang="vi-VN"/>
          </a:p>
        </p:txBody>
      </p:sp>
    </p:spTree>
    <p:extLst>
      <p:ext uri="{BB962C8B-B14F-4D97-AF65-F5344CB8AC3E}">
        <p14:creationId xmlns:p14="http://schemas.microsoft.com/office/powerpoint/2010/main" val="44080401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Nội dung với Chú thích">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id="{3BF71003-9C8A-4C53-BF89-C31170D14C78}"/>
              </a:ext>
            </a:extLst>
          </p:cNvPr>
          <p:cNvSpPr>
            <a:spLocks noGrp="1"/>
          </p:cNvSpPr>
          <p:nvPr>
            <p:ph type="title"/>
          </p:nvPr>
        </p:nvSpPr>
        <p:spPr>
          <a:xfrm>
            <a:off x="839788" y="457200"/>
            <a:ext cx="3932237" cy="1600200"/>
          </a:xfrm>
        </p:spPr>
        <p:txBody>
          <a:bodyPr anchor="b"/>
          <a:lstStyle>
            <a:lvl1pPr>
              <a:defRPr sz="3200"/>
            </a:lvl1pPr>
          </a:lstStyle>
          <a:p>
            <a:r>
              <a:rPr lang="vi-VN"/>
              <a:t>Bấm để sửa kiểu tiêu đề Bản cái</a:t>
            </a:r>
          </a:p>
        </p:txBody>
      </p:sp>
      <p:sp>
        <p:nvSpPr>
          <p:cNvPr id="3" name="Chỗ dành sẵn cho Nội dung 2">
            <a:extLst>
              <a:ext uri="{FF2B5EF4-FFF2-40B4-BE49-F238E27FC236}">
                <a16:creationId xmlns:a16="http://schemas.microsoft.com/office/drawing/2014/main" id="{2132BED2-C06E-42FD-A558-A612E2622CD0}"/>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p>
        </p:txBody>
      </p:sp>
      <p:sp>
        <p:nvSpPr>
          <p:cNvPr id="4" name="Chỗ dành sẵn cho Văn bản 3">
            <a:extLst>
              <a:ext uri="{FF2B5EF4-FFF2-40B4-BE49-F238E27FC236}">
                <a16:creationId xmlns:a16="http://schemas.microsoft.com/office/drawing/2014/main" id="{45222484-1F82-4FE7-813B-38C96E93B8A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vi-VN"/>
              <a:t>Bấm để chỉnh sửa kiểu văn bản của Bản cái</a:t>
            </a:r>
          </a:p>
        </p:txBody>
      </p:sp>
      <p:sp>
        <p:nvSpPr>
          <p:cNvPr id="5" name="Chỗ dành sẵn cho Ngày tháng 4">
            <a:extLst>
              <a:ext uri="{FF2B5EF4-FFF2-40B4-BE49-F238E27FC236}">
                <a16:creationId xmlns:a16="http://schemas.microsoft.com/office/drawing/2014/main" id="{19C77523-7B17-4CE8-BC91-09E766468BC3}"/>
              </a:ext>
            </a:extLst>
          </p:cNvPr>
          <p:cNvSpPr>
            <a:spLocks noGrp="1"/>
          </p:cNvSpPr>
          <p:nvPr>
            <p:ph type="dt" sz="half" idx="10"/>
          </p:nvPr>
        </p:nvSpPr>
        <p:spPr/>
        <p:txBody>
          <a:bodyPr/>
          <a:lstStyle/>
          <a:p>
            <a:fld id="{A19EEC58-4FEA-485F-BF51-529002598A96}" type="datetimeFigureOut">
              <a:rPr lang="vi-VN" smtClean="0"/>
              <a:t>19/08/2021</a:t>
            </a:fld>
            <a:endParaRPr lang="vi-VN"/>
          </a:p>
        </p:txBody>
      </p:sp>
      <p:sp>
        <p:nvSpPr>
          <p:cNvPr id="6" name="Chỗ dành sẵn cho Chân trang 5">
            <a:extLst>
              <a:ext uri="{FF2B5EF4-FFF2-40B4-BE49-F238E27FC236}">
                <a16:creationId xmlns:a16="http://schemas.microsoft.com/office/drawing/2014/main" id="{0AA17BF3-3470-4C39-8112-0FF3DB1389E4}"/>
              </a:ext>
            </a:extLst>
          </p:cNvPr>
          <p:cNvSpPr>
            <a:spLocks noGrp="1"/>
          </p:cNvSpPr>
          <p:nvPr>
            <p:ph type="ftr" sz="quarter" idx="11"/>
          </p:nvPr>
        </p:nvSpPr>
        <p:spPr/>
        <p:txBody>
          <a:bodyPr/>
          <a:lstStyle/>
          <a:p>
            <a:endParaRPr lang="vi-VN"/>
          </a:p>
        </p:txBody>
      </p:sp>
      <p:sp>
        <p:nvSpPr>
          <p:cNvPr id="7" name="Chỗ dành sẵn cho Số hiệu Bản chiếu 6">
            <a:extLst>
              <a:ext uri="{FF2B5EF4-FFF2-40B4-BE49-F238E27FC236}">
                <a16:creationId xmlns:a16="http://schemas.microsoft.com/office/drawing/2014/main" id="{C266CF44-CB54-4CA3-9A11-0CCD68391CEE}"/>
              </a:ext>
            </a:extLst>
          </p:cNvPr>
          <p:cNvSpPr>
            <a:spLocks noGrp="1"/>
          </p:cNvSpPr>
          <p:nvPr>
            <p:ph type="sldNum" sz="quarter" idx="12"/>
          </p:nvPr>
        </p:nvSpPr>
        <p:spPr/>
        <p:txBody>
          <a:bodyPr/>
          <a:lstStyle/>
          <a:p>
            <a:fld id="{205C7237-0187-4A5F-AED9-B7267C8C4EBA}" type="slidenum">
              <a:rPr lang="vi-VN" smtClean="0"/>
              <a:t>‹#›</a:t>
            </a:fld>
            <a:endParaRPr lang="vi-VN"/>
          </a:p>
        </p:txBody>
      </p:sp>
    </p:spTree>
    <p:extLst>
      <p:ext uri="{BB962C8B-B14F-4D97-AF65-F5344CB8AC3E}">
        <p14:creationId xmlns:p14="http://schemas.microsoft.com/office/powerpoint/2010/main" val="109600943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nh với Chú thích">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id="{BF692E5F-87A1-4832-83AB-0B6AEFE18406}"/>
              </a:ext>
            </a:extLst>
          </p:cNvPr>
          <p:cNvSpPr>
            <a:spLocks noGrp="1"/>
          </p:cNvSpPr>
          <p:nvPr>
            <p:ph type="title"/>
          </p:nvPr>
        </p:nvSpPr>
        <p:spPr>
          <a:xfrm>
            <a:off x="839788" y="457200"/>
            <a:ext cx="3932237" cy="1600200"/>
          </a:xfrm>
        </p:spPr>
        <p:txBody>
          <a:bodyPr anchor="b"/>
          <a:lstStyle>
            <a:lvl1pPr>
              <a:defRPr sz="3200"/>
            </a:lvl1pPr>
          </a:lstStyle>
          <a:p>
            <a:r>
              <a:rPr lang="vi-VN"/>
              <a:t>Bấm để sửa kiểu tiêu đề Bản cái</a:t>
            </a:r>
          </a:p>
        </p:txBody>
      </p:sp>
      <p:sp>
        <p:nvSpPr>
          <p:cNvPr id="3" name="Chỗ dành sẵn cho Hình ảnh 2">
            <a:extLst>
              <a:ext uri="{FF2B5EF4-FFF2-40B4-BE49-F238E27FC236}">
                <a16:creationId xmlns:a16="http://schemas.microsoft.com/office/drawing/2014/main" id="{B5204EB7-3F5B-469C-9C40-0354046541D1}"/>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vi-VN"/>
          </a:p>
        </p:txBody>
      </p:sp>
      <p:sp>
        <p:nvSpPr>
          <p:cNvPr id="4" name="Chỗ dành sẵn cho Văn bản 3">
            <a:extLst>
              <a:ext uri="{FF2B5EF4-FFF2-40B4-BE49-F238E27FC236}">
                <a16:creationId xmlns:a16="http://schemas.microsoft.com/office/drawing/2014/main" id="{E8CCAE0C-50AF-4FAF-B4B3-11908E91BA9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vi-VN"/>
              <a:t>Bấm để chỉnh sửa kiểu văn bản của Bản cái</a:t>
            </a:r>
          </a:p>
        </p:txBody>
      </p:sp>
      <p:sp>
        <p:nvSpPr>
          <p:cNvPr id="5" name="Chỗ dành sẵn cho Ngày tháng 4">
            <a:extLst>
              <a:ext uri="{FF2B5EF4-FFF2-40B4-BE49-F238E27FC236}">
                <a16:creationId xmlns:a16="http://schemas.microsoft.com/office/drawing/2014/main" id="{2FA9125F-8A1E-496C-9EB8-2753F9D5C166}"/>
              </a:ext>
            </a:extLst>
          </p:cNvPr>
          <p:cNvSpPr>
            <a:spLocks noGrp="1"/>
          </p:cNvSpPr>
          <p:nvPr>
            <p:ph type="dt" sz="half" idx="10"/>
          </p:nvPr>
        </p:nvSpPr>
        <p:spPr/>
        <p:txBody>
          <a:bodyPr/>
          <a:lstStyle/>
          <a:p>
            <a:fld id="{A19EEC58-4FEA-485F-BF51-529002598A96}" type="datetimeFigureOut">
              <a:rPr lang="vi-VN" smtClean="0"/>
              <a:t>19/08/2021</a:t>
            </a:fld>
            <a:endParaRPr lang="vi-VN"/>
          </a:p>
        </p:txBody>
      </p:sp>
      <p:sp>
        <p:nvSpPr>
          <p:cNvPr id="6" name="Chỗ dành sẵn cho Chân trang 5">
            <a:extLst>
              <a:ext uri="{FF2B5EF4-FFF2-40B4-BE49-F238E27FC236}">
                <a16:creationId xmlns:a16="http://schemas.microsoft.com/office/drawing/2014/main" id="{3149D640-8841-4BB3-8450-1B6A0A20F2E0}"/>
              </a:ext>
            </a:extLst>
          </p:cNvPr>
          <p:cNvSpPr>
            <a:spLocks noGrp="1"/>
          </p:cNvSpPr>
          <p:nvPr>
            <p:ph type="ftr" sz="quarter" idx="11"/>
          </p:nvPr>
        </p:nvSpPr>
        <p:spPr/>
        <p:txBody>
          <a:bodyPr/>
          <a:lstStyle/>
          <a:p>
            <a:endParaRPr lang="vi-VN"/>
          </a:p>
        </p:txBody>
      </p:sp>
      <p:sp>
        <p:nvSpPr>
          <p:cNvPr id="7" name="Chỗ dành sẵn cho Số hiệu Bản chiếu 6">
            <a:extLst>
              <a:ext uri="{FF2B5EF4-FFF2-40B4-BE49-F238E27FC236}">
                <a16:creationId xmlns:a16="http://schemas.microsoft.com/office/drawing/2014/main" id="{EDEC6629-1A5C-41EE-9E26-E1304E90077F}"/>
              </a:ext>
            </a:extLst>
          </p:cNvPr>
          <p:cNvSpPr>
            <a:spLocks noGrp="1"/>
          </p:cNvSpPr>
          <p:nvPr>
            <p:ph type="sldNum" sz="quarter" idx="12"/>
          </p:nvPr>
        </p:nvSpPr>
        <p:spPr/>
        <p:txBody>
          <a:bodyPr/>
          <a:lstStyle/>
          <a:p>
            <a:fld id="{205C7237-0187-4A5F-AED9-B7267C8C4EBA}" type="slidenum">
              <a:rPr lang="vi-VN" smtClean="0"/>
              <a:t>‹#›</a:t>
            </a:fld>
            <a:endParaRPr lang="vi-VN"/>
          </a:p>
        </p:txBody>
      </p:sp>
    </p:spTree>
    <p:extLst>
      <p:ext uri="{BB962C8B-B14F-4D97-AF65-F5344CB8AC3E}">
        <p14:creationId xmlns:p14="http://schemas.microsoft.com/office/powerpoint/2010/main" val="134367116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Chỗ dành sẵn cho Tiêu đề 1">
            <a:extLst>
              <a:ext uri="{FF2B5EF4-FFF2-40B4-BE49-F238E27FC236}">
                <a16:creationId xmlns:a16="http://schemas.microsoft.com/office/drawing/2014/main" id="{016D9D48-2994-4A7F-8AB8-F416A1CDDBC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vi-VN"/>
              <a:t>Bấm để sửa kiểu tiêu đề Bản cái</a:t>
            </a:r>
          </a:p>
        </p:txBody>
      </p:sp>
      <p:sp>
        <p:nvSpPr>
          <p:cNvPr id="3" name="Chỗ dành sẵn cho Văn bản 2">
            <a:extLst>
              <a:ext uri="{FF2B5EF4-FFF2-40B4-BE49-F238E27FC236}">
                <a16:creationId xmlns:a16="http://schemas.microsoft.com/office/drawing/2014/main" id="{9DE47CFD-0470-4459-99CE-750ED6FE689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p>
        </p:txBody>
      </p:sp>
      <p:sp>
        <p:nvSpPr>
          <p:cNvPr id="4" name="Chỗ dành sẵn cho Ngày tháng 3">
            <a:extLst>
              <a:ext uri="{FF2B5EF4-FFF2-40B4-BE49-F238E27FC236}">
                <a16:creationId xmlns:a16="http://schemas.microsoft.com/office/drawing/2014/main" id="{15EB9471-AA4A-4D8F-BFEE-D04A149300C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19EEC58-4FEA-485F-BF51-529002598A96}" type="datetimeFigureOut">
              <a:rPr lang="vi-VN" smtClean="0"/>
              <a:t>19/08/2021</a:t>
            </a:fld>
            <a:endParaRPr lang="vi-VN"/>
          </a:p>
        </p:txBody>
      </p:sp>
      <p:sp>
        <p:nvSpPr>
          <p:cNvPr id="5" name="Chỗ dành sẵn cho Chân trang 4">
            <a:extLst>
              <a:ext uri="{FF2B5EF4-FFF2-40B4-BE49-F238E27FC236}">
                <a16:creationId xmlns:a16="http://schemas.microsoft.com/office/drawing/2014/main" id="{FD476F54-F97D-47D5-B14A-8599D28EECA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vi-VN"/>
          </a:p>
        </p:txBody>
      </p:sp>
      <p:sp>
        <p:nvSpPr>
          <p:cNvPr id="6" name="Chỗ dành sẵn cho Số hiệu Bản chiếu 5">
            <a:extLst>
              <a:ext uri="{FF2B5EF4-FFF2-40B4-BE49-F238E27FC236}">
                <a16:creationId xmlns:a16="http://schemas.microsoft.com/office/drawing/2014/main" id="{062E3D93-0C7B-4A65-8D16-7B2C1A72BFD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05C7237-0187-4A5F-AED9-B7267C8C4EBA}" type="slidenum">
              <a:rPr lang="vi-VN" smtClean="0"/>
              <a:t>‹#›</a:t>
            </a:fld>
            <a:endParaRPr lang="vi-VN"/>
          </a:p>
        </p:txBody>
      </p:sp>
    </p:spTree>
    <p:extLst>
      <p:ext uri="{BB962C8B-B14F-4D97-AF65-F5344CB8AC3E}">
        <p14:creationId xmlns:p14="http://schemas.microsoft.com/office/powerpoint/2010/main" val="141890058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 Id="rId6" Type="http://schemas.openxmlformats.org/officeDocument/2006/relationships/image" Target="../media/image5.jpg"/><Relationship Id="rId5" Type="http://schemas.openxmlformats.org/officeDocument/2006/relationships/image" Target="../media/image4.jpg"/><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22.jp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18.png"/><Relationship Id="rId1" Type="http://schemas.openxmlformats.org/officeDocument/2006/relationships/slideLayout" Target="../slideLayouts/slideLayout7.xml"/><Relationship Id="rId4" Type="http://schemas.microsoft.com/office/2007/relationships/hdphoto" Target="../media/hdphoto2.wdp"/></Relationships>
</file>

<file path=ppt/slides/_rels/slide13.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23.png"/><Relationship Id="rId1" Type="http://schemas.openxmlformats.org/officeDocument/2006/relationships/slideLayout" Target="../slideLayouts/slideLayout7.xml"/><Relationship Id="rId5" Type="http://schemas.openxmlformats.org/officeDocument/2006/relationships/image" Target="../media/image25.jpg"/><Relationship Id="rId4" Type="http://schemas.openxmlformats.org/officeDocument/2006/relationships/image" Target="../media/image24.jpg"/></Relationships>
</file>

<file path=ppt/slides/_rels/slide14.xml.rels><?xml version="1.0" encoding="UTF-8" standalone="yes"?>
<Relationships xmlns="http://schemas.openxmlformats.org/package/2006/relationships"><Relationship Id="rId2" Type="http://schemas.openxmlformats.org/officeDocument/2006/relationships/image" Target="../media/image22.jp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10.jpg"/><Relationship Id="rId1" Type="http://schemas.openxmlformats.org/officeDocument/2006/relationships/slideLayout" Target="../slideLayouts/slideLayout7.xml"/><Relationship Id="rId4" Type="http://schemas.openxmlformats.org/officeDocument/2006/relationships/image" Target="../media/image11.jpg"/></Relationships>
</file>

<file path=ppt/slides/_rels/slide7.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12.jpg"/><Relationship Id="rId1" Type="http://schemas.openxmlformats.org/officeDocument/2006/relationships/slideLayout" Target="../slideLayouts/slideLayout7.xml"/><Relationship Id="rId5" Type="http://schemas.openxmlformats.org/officeDocument/2006/relationships/image" Target="../media/image15.jpg"/><Relationship Id="rId4" Type="http://schemas.openxmlformats.org/officeDocument/2006/relationships/image" Target="../media/image14.jpg"/></Relationships>
</file>

<file path=ppt/slides/_rels/slide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18.png"/><Relationship Id="rId5" Type="http://schemas.microsoft.com/office/2007/relationships/hdphoto" Target="../media/hdphoto1.wdp"/><Relationship Id="rId4" Type="http://schemas.openxmlformats.org/officeDocument/2006/relationships/image" Target="../media/image17.png"/></Relationships>
</file>

<file path=ppt/slides/_rels/slide9.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19.jpg"/><Relationship Id="rId1" Type="http://schemas.openxmlformats.org/officeDocument/2006/relationships/slideLayout" Target="../slideLayouts/slideLayout7.xml"/><Relationship Id="rId4" Type="http://schemas.openxmlformats.org/officeDocument/2006/relationships/image" Target="../media/image21.jp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r="-3000"/>
          </a:stretch>
        </a:blipFill>
        <a:effectLst/>
      </p:bgPr>
    </p:bg>
    <p:spTree>
      <p:nvGrpSpPr>
        <p:cNvPr id="1" name=""/>
        <p:cNvGrpSpPr/>
        <p:nvPr/>
      </p:nvGrpSpPr>
      <p:grpSpPr>
        <a:xfrm>
          <a:off x="0" y="0"/>
          <a:ext cx="0" cy="0"/>
          <a:chOff x="0" y="0"/>
          <a:chExt cx="0" cy="0"/>
        </a:xfrm>
      </p:grpSpPr>
      <p:pic>
        <p:nvPicPr>
          <p:cNvPr id="5" name="Hình ảnh 4">
            <a:extLst>
              <a:ext uri="{FF2B5EF4-FFF2-40B4-BE49-F238E27FC236}">
                <a16:creationId xmlns:a16="http://schemas.microsoft.com/office/drawing/2014/main" id="{9067E372-18AF-467C-8C9B-4BB0966F029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324412" y="0"/>
            <a:ext cx="867588" cy="1098713"/>
          </a:xfrm>
          <a:prstGeom prst="rect">
            <a:avLst/>
          </a:prstGeom>
        </p:spPr>
      </p:pic>
      <p:sp>
        <p:nvSpPr>
          <p:cNvPr id="6" name="Hình chữ nhật 5">
            <a:extLst>
              <a:ext uri="{FF2B5EF4-FFF2-40B4-BE49-F238E27FC236}">
                <a16:creationId xmlns:a16="http://schemas.microsoft.com/office/drawing/2014/main" id="{68A464D6-6679-44A7-9AE9-7ADD3C232392}"/>
              </a:ext>
            </a:extLst>
          </p:cNvPr>
          <p:cNvSpPr/>
          <p:nvPr/>
        </p:nvSpPr>
        <p:spPr>
          <a:xfrm>
            <a:off x="-272377" y="65515"/>
            <a:ext cx="6645188" cy="3046988"/>
          </a:xfrm>
          <a:prstGeom prst="rect">
            <a:avLst/>
          </a:prstGeom>
          <a:noFill/>
        </p:spPr>
        <p:txBody>
          <a:bodyPr wrap="square" lIns="91440" tIns="45720" rIns="91440" bIns="45720">
            <a:spAutoFit/>
          </a:bodyPr>
          <a:lstStyle/>
          <a:p>
            <a:pPr algn="ctr"/>
            <a:r>
              <a:rPr lang="en-US" sz="4800" b="1">
                <a:ln w="9525">
                  <a:solidFill>
                    <a:schemeClr val="bg1"/>
                  </a:solidFill>
                  <a:prstDash val="solid"/>
                </a:ln>
                <a:solidFill>
                  <a:srgbClr val="FF0000"/>
                </a:solidFill>
                <a:effectLst>
                  <a:outerShdw blurRad="12700" dist="38100" dir="2700000" algn="tl" rotWithShape="0">
                    <a:schemeClr val="accent5">
                      <a:lumMod val="60000"/>
                      <a:lumOff val="40000"/>
                    </a:schemeClr>
                  </a:outerShdw>
                </a:effectLst>
              </a:rPr>
              <a:t>BÀI 15: </a:t>
            </a:r>
          </a:p>
          <a:p>
            <a:pPr algn="ctr"/>
            <a:r>
              <a:rPr lang="en-US" sz="4800" b="1">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rPr>
              <a:t>BIẾN ĐỔI KHÍ HẬU VÀ ỨNG PHÓ VỚI BIẾN ĐỔI KHÍ HẬU </a:t>
            </a:r>
            <a:endParaRPr lang="vi-VN" sz="4800" b="1" cap="none" spc="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endParaRPr>
          </a:p>
        </p:txBody>
      </p:sp>
      <p:sp>
        <p:nvSpPr>
          <p:cNvPr id="7" name="Hình ngũ giác 6">
            <a:extLst>
              <a:ext uri="{FF2B5EF4-FFF2-40B4-BE49-F238E27FC236}">
                <a16:creationId xmlns:a16="http://schemas.microsoft.com/office/drawing/2014/main" id="{413746A3-D3CB-4EFD-8A9D-69C34AED8A70}"/>
              </a:ext>
            </a:extLst>
          </p:cNvPr>
          <p:cNvSpPr/>
          <p:nvPr/>
        </p:nvSpPr>
        <p:spPr>
          <a:xfrm>
            <a:off x="55984" y="3741576"/>
            <a:ext cx="2211355" cy="1950097"/>
          </a:xfrm>
          <a:prstGeom prst="pentagon">
            <a:avLst/>
          </a:prstGeom>
          <a:blipFill>
            <a:blip r:embed="rId4"/>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8" name="Hình thoi 7">
            <a:extLst>
              <a:ext uri="{FF2B5EF4-FFF2-40B4-BE49-F238E27FC236}">
                <a16:creationId xmlns:a16="http://schemas.microsoft.com/office/drawing/2014/main" id="{1BB13805-2DEF-4FAD-ADC8-D31BE76ABBBD}"/>
              </a:ext>
            </a:extLst>
          </p:cNvPr>
          <p:cNvSpPr/>
          <p:nvPr/>
        </p:nvSpPr>
        <p:spPr>
          <a:xfrm>
            <a:off x="2416629" y="3741576"/>
            <a:ext cx="2090057" cy="1950097"/>
          </a:xfrm>
          <a:prstGeom prst="diamond">
            <a:avLst/>
          </a:prstGeom>
          <a:blipFill>
            <a:blip r:embed="rId5"/>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9" name="Lưu đồ: Thẻ 8">
            <a:extLst>
              <a:ext uri="{FF2B5EF4-FFF2-40B4-BE49-F238E27FC236}">
                <a16:creationId xmlns:a16="http://schemas.microsoft.com/office/drawing/2014/main" id="{5956C22B-9900-4BFD-BA72-C325B448913F}"/>
              </a:ext>
            </a:extLst>
          </p:cNvPr>
          <p:cNvSpPr/>
          <p:nvPr/>
        </p:nvSpPr>
        <p:spPr>
          <a:xfrm>
            <a:off x="4805265" y="3741576"/>
            <a:ext cx="2090057" cy="1950097"/>
          </a:xfrm>
          <a:prstGeom prst="flowChartPunchedCard">
            <a:avLst/>
          </a:prstGeom>
          <a:blipFill>
            <a:blip r:embed="rId6"/>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Tree>
    <p:extLst>
      <p:ext uri="{BB962C8B-B14F-4D97-AF65-F5344CB8AC3E}">
        <p14:creationId xmlns:p14="http://schemas.microsoft.com/office/powerpoint/2010/main" val="209341745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Bảng 1">
            <a:extLst>
              <a:ext uri="{FF2B5EF4-FFF2-40B4-BE49-F238E27FC236}">
                <a16:creationId xmlns:a16="http://schemas.microsoft.com/office/drawing/2014/main" id="{D5B4285B-3C84-4A82-BE61-00A6B9490C33}"/>
              </a:ext>
            </a:extLst>
          </p:cNvPr>
          <p:cNvGraphicFramePr>
            <a:graphicFrameLocks noGrp="1"/>
          </p:cNvGraphicFramePr>
          <p:nvPr>
            <p:extLst>
              <p:ext uri="{D42A27DB-BD31-4B8C-83A1-F6EECF244321}">
                <p14:modId xmlns:p14="http://schemas.microsoft.com/office/powerpoint/2010/main" val="4281843908"/>
              </p:ext>
            </p:extLst>
          </p:nvPr>
        </p:nvGraphicFramePr>
        <p:xfrm>
          <a:off x="424542" y="1556657"/>
          <a:ext cx="11375571" cy="4832273"/>
        </p:xfrm>
        <a:graphic>
          <a:graphicData uri="http://schemas.openxmlformats.org/drawingml/2006/table">
            <a:tbl>
              <a:tblPr firstRow="1" firstCol="1" bandRow="1">
                <a:tableStyleId>{5C22544A-7EE6-4342-B048-85BDC9FD1C3A}</a:tableStyleId>
              </a:tblPr>
              <a:tblGrid>
                <a:gridCol w="3159249">
                  <a:extLst>
                    <a:ext uri="{9D8B030D-6E8A-4147-A177-3AD203B41FA5}">
                      <a16:colId xmlns:a16="http://schemas.microsoft.com/office/drawing/2014/main" val="690211821"/>
                    </a:ext>
                  </a:extLst>
                </a:gridCol>
                <a:gridCol w="8216322">
                  <a:extLst>
                    <a:ext uri="{9D8B030D-6E8A-4147-A177-3AD203B41FA5}">
                      <a16:colId xmlns:a16="http://schemas.microsoft.com/office/drawing/2014/main" val="614358893"/>
                    </a:ext>
                  </a:extLst>
                </a:gridCol>
              </a:tblGrid>
              <a:tr h="278172">
                <a:tc>
                  <a:txBody>
                    <a:bodyPr/>
                    <a:lstStyle/>
                    <a:p>
                      <a:pPr algn="ctr">
                        <a:lnSpc>
                          <a:spcPct val="115000"/>
                        </a:lnSpc>
                        <a:spcAft>
                          <a:spcPts val="800"/>
                        </a:spcAft>
                      </a:pPr>
                      <a:r>
                        <a:rPr lang="en-US" sz="2800">
                          <a:effectLst/>
                          <a:latin typeface="Times New Roman" panose="02020603050405020304" pitchFamily="18" charset="0"/>
                          <a:cs typeface="Times New Roman" panose="02020603050405020304" pitchFamily="18" charset="0"/>
                        </a:rPr>
                        <a:t>Giai đoạn</a:t>
                      </a:r>
                      <a:endParaRPr lang="vi-VN" sz="28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b"/>
                </a:tc>
                <a:tc>
                  <a:txBody>
                    <a:bodyPr/>
                    <a:lstStyle/>
                    <a:p>
                      <a:pPr algn="ctr">
                        <a:lnSpc>
                          <a:spcPct val="115000"/>
                        </a:lnSpc>
                        <a:spcAft>
                          <a:spcPts val="800"/>
                        </a:spcAft>
                      </a:pPr>
                      <a:r>
                        <a:rPr lang="en-US" sz="2800">
                          <a:effectLst/>
                          <a:latin typeface="Times New Roman" panose="02020603050405020304" pitchFamily="18" charset="0"/>
                          <a:cs typeface="Times New Roman" panose="02020603050405020304" pitchFamily="18" charset="0"/>
                        </a:rPr>
                        <a:t>Biện pháp</a:t>
                      </a:r>
                      <a:endParaRPr lang="vi-VN" sz="28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b"/>
                </a:tc>
                <a:extLst>
                  <a:ext uri="{0D108BD9-81ED-4DB2-BD59-A6C34878D82A}">
                    <a16:rowId xmlns:a16="http://schemas.microsoft.com/office/drawing/2014/main" val="2476485623"/>
                  </a:ext>
                </a:extLst>
              </a:tr>
              <a:tr h="1460305">
                <a:tc>
                  <a:txBody>
                    <a:bodyPr/>
                    <a:lstStyle/>
                    <a:p>
                      <a:pPr algn="just">
                        <a:lnSpc>
                          <a:spcPct val="115000"/>
                        </a:lnSpc>
                        <a:spcAft>
                          <a:spcPts val="800"/>
                        </a:spcAft>
                      </a:pPr>
                      <a:r>
                        <a:rPr lang="en-US" sz="2800">
                          <a:effectLst/>
                          <a:latin typeface="Times New Roman" panose="02020603050405020304" pitchFamily="18" charset="0"/>
                          <a:cs typeface="Times New Roman" panose="02020603050405020304" pitchFamily="18" charset="0"/>
                        </a:rPr>
                        <a:t>Trước khi xảy ra thiên tai</a:t>
                      </a:r>
                      <a:endParaRPr lang="vi-VN" sz="28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15000"/>
                        </a:lnSpc>
                        <a:spcAft>
                          <a:spcPts val="800"/>
                        </a:spcAft>
                      </a:pPr>
                      <a:r>
                        <a:rPr lang="en-US" sz="2800">
                          <a:effectLst/>
                          <a:latin typeface="Times New Roman" panose="02020603050405020304" pitchFamily="18" charset="0"/>
                          <a:cs typeface="Times New Roman" panose="02020603050405020304" pitchFamily="18" charset="0"/>
                        </a:rPr>
                        <a:t>Dự báo thời tiết, dự trữ lương thực, trổng và bảo vệ rừng, xây dựng hổ chứa, sơ tán người dân.</a:t>
                      </a:r>
                      <a:endParaRPr lang="vi-VN" sz="28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368139567"/>
                  </a:ext>
                </a:extLst>
              </a:tr>
              <a:tr h="1755838">
                <a:tc>
                  <a:txBody>
                    <a:bodyPr/>
                    <a:lstStyle/>
                    <a:p>
                      <a:pPr algn="just">
                        <a:lnSpc>
                          <a:spcPct val="115000"/>
                        </a:lnSpc>
                        <a:spcAft>
                          <a:spcPts val="800"/>
                        </a:spcAft>
                      </a:pPr>
                      <a:r>
                        <a:rPr lang="en-US" sz="2800">
                          <a:effectLst/>
                          <a:latin typeface="Times New Roman" panose="02020603050405020304" pitchFamily="18" charset="0"/>
                          <a:cs typeface="Times New Roman" panose="02020603050405020304" pitchFamily="18" charset="0"/>
                        </a:rPr>
                        <a:t>Trong khi xảy ra thiên tai</a:t>
                      </a:r>
                      <a:endParaRPr lang="vi-VN" sz="28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15000"/>
                        </a:lnSpc>
                        <a:spcAft>
                          <a:spcPts val="800"/>
                        </a:spcAft>
                      </a:pPr>
                      <a:r>
                        <a:rPr lang="en-US" sz="2800">
                          <a:effectLst/>
                          <a:latin typeface="Times New Roman" panose="02020603050405020304" pitchFamily="18" charset="0"/>
                          <a:cs typeface="Times New Roman" panose="02020603050405020304" pitchFamily="18" charset="0"/>
                        </a:rPr>
                        <a:t>Ở nơi an toàn, hạn chế di chuyển, giữ gìn sức khoẻ, sử dụng nước và thực phẩm tiết kiệm, theo dõi thông tin thiên tai.</a:t>
                      </a:r>
                      <a:endParaRPr lang="vi-VN" sz="28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77971094"/>
                  </a:ext>
                </a:extLst>
              </a:tr>
              <a:tr h="1164772">
                <a:tc>
                  <a:txBody>
                    <a:bodyPr/>
                    <a:lstStyle/>
                    <a:p>
                      <a:pPr algn="just">
                        <a:lnSpc>
                          <a:spcPct val="115000"/>
                        </a:lnSpc>
                        <a:spcAft>
                          <a:spcPts val="800"/>
                        </a:spcAft>
                      </a:pPr>
                      <a:r>
                        <a:rPr lang="en-US" sz="2800">
                          <a:effectLst/>
                          <a:latin typeface="Times New Roman" panose="02020603050405020304" pitchFamily="18" charset="0"/>
                          <a:cs typeface="Times New Roman" panose="02020603050405020304" pitchFamily="18" charset="0"/>
                        </a:rPr>
                        <a:t>Sau khi xảy ra thiên tai</a:t>
                      </a:r>
                      <a:endParaRPr lang="vi-VN" sz="28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15000"/>
                        </a:lnSpc>
                        <a:spcAft>
                          <a:spcPts val="800"/>
                        </a:spcAft>
                      </a:pPr>
                      <a:r>
                        <a:rPr lang="en-US" sz="2800">
                          <a:effectLst/>
                          <a:latin typeface="Times New Roman" panose="02020603050405020304" pitchFamily="18" charset="0"/>
                          <a:cs typeface="Times New Roman" panose="02020603050405020304" pitchFamily="18" charset="0"/>
                        </a:rPr>
                        <a:t>Khắc phục sự cố, vệ sinh nơi ở, vệ sinh môi trường, giúp đỡ người khác.</a:t>
                      </a:r>
                      <a:endParaRPr lang="vi-VN" sz="28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667911082"/>
                  </a:ext>
                </a:extLst>
              </a:tr>
            </a:tbl>
          </a:graphicData>
        </a:graphic>
      </p:graphicFrame>
      <p:sp>
        <p:nvSpPr>
          <p:cNvPr id="3" name="Rectangle 1">
            <a:extLst>
              <a:ext uri="{FF2B5EF4-FFF2-40B4-BE49-F238E27FC236}">
                <a16:creationId xmlns:a16="http://schemas.microsoft.com/office/drawing/2014/main" id="{5BEDBFE7-6856-45CB-85B1-E96CA32D6438}"/>
              </a:ext>
            </a:extLst>
          </p:cNvPr>
          <p:cNvSpPr>
            <a:spLocks noChangeArrowheads="1"/>
          </p:cNvSpPr>
          <p:nvPr/>
        </p:nvSpPr>
        <p:spPr bwMode="auto">
          <a:xfrm>
            <a:off x="805620" y="604299"/>
            <a:ext cx="10785325"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en-US" altLang="vi-VN" sz="2800" b="1" i="0" u="none" strike="noStrike" cap="none" normalizeH="0" baseline="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Các giải pháp phòng chống thiên tai và ứng phó với biến đổi khí hậu:</a:t>
            </a:r>
            <a:endParaRPr kumimoji="0" lang="en-US" altLang="vi-VN" sz="3600" b="1" i="0" u="none" strike="noStrike" cap="none" normalizeH="0" baseline="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424495463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54000"/>
            <a:lum/>
          </a:blip>
          <a:srcRect/>
          <a:stretch>
            <a:fillRect/>
          </a:stretch>
        </a:blipFill>
        <a:effectLst/>
      </p:bgPr>
    </p:bg>
    <p:spTree>
      <p:nvGrpSpPr>
        <p:cNvPr id="1" name=""/>
        <p:cNvGrpSpPr/>
        <p:nvPr/>
      </p:nvGrpSpPr>
      <p:grpSpPr>
        <a:xfrm>
          <a:off x="0" y="0"/>
          <a:ext cx="0" cy="0"/>
          <a:chOff x="0" y="0"/>
          <a:chExt cx="0" cy="0"/>
        </a:xfrm>
      </p:grpSpPr>
      <p:sp>
        <p:nvSpPr>
          <p:cNvPr id="2" name="Hình chữ nhật 1">
            <a:extLst>
              <a:ext uri="{FF2B5EF4-FFF2-40B4-BE49-F238E27FC236}">
                <a16:creationId xmlns:a16="http://schemas.microsoft.com/office/drawing/2014/main" id="{01472338-5BFE-4325-BB9C-FA57355188F8}"/>
              </a:ext>
            </a:extLst>
          </p:cNvPr>
          <p:cNvSpPr/>
          <p:nvPr/>
        </p:nvSpPr>
        <p:spPr>
          <a:xfrm>
            <a:off x="5061166" y="2085592"/>
            <a:ext cx="4757748" cy="2123658"/>
          </a:xfrm>
          <a:prstGeom prst="rect">
            <a:avLst/>
          </a:prstGeom>
          <a:noFill/>
        </p:spPr>
        <p:txBody>
          <a:bodyPr wrap="square" lIns="91440" tIns="45720" rIns="91440" bIns="45720">
            <a:spAutoFit/>
          </a:bodyPr>
          <a:lstStyle/>
          <a:p>
            <a:pPr algn="ctr"/>
            <a:r>
              <a:rPr lang="en-US" sz="6600" b="1" cap="none" spc="0">
                <a:ln w="0"/>
                <a:solidFill>
                  <a:schemeClr val="accent1"/>
                </a:solidFill>
                <a:effectLst>
                  <a:outerShdw blurRad="38100" dist="25400" dir="5400000" algn="ctr" rotWithShape="0">
                    <a:srgbClr val="6E747A">
                      <a:alpha val="43000"/>
                    </a:srgbClr>
                  </a:outerShdw>
                </a:effectLst>
              </a:rPr>
              <a:t>Luyện tập và vận dụng</a:t>
            </a:r>
            <a:endParaRPr lang="vi-VN" sz="6600" b="1" cap="none" spc="0">
              <a:ln w="0"/>
              <a:solidFill>
                <a:schemeClr val="accent1"/>
              </a:solidFill>
              <a:effectLst>
                <a:outerShdw blurRad="38100" dist="25400" dir="5400000" algn="ctr" rotWithShape="0">
                  <a:srgbClr val="6E747A">
                    <a:alpha val="43000"/>
                  </a:srgbClr>
                </a:outerShdw>
              </a:effectLst>
            </a:endParaRPr>
          </a:p>
        </p:txBody>
      </p:sp>
    </p:spTree>
    <p:extLst>
      <p:ext uri="{BB962C8B-B14F-4D97-AF65-F5344CB8AC3E}">
        <p14:creationId xmlns:p14="http://schemas.microsoft.com/office/powerpoint/2010/main" val="23631208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Hộp Văn bản 2">
            <a:extLst>
              <a:ext uri="{FF2B5EF4-FFF2-40B4-BE49-F238E27FC236}">
                <a16:creationId xmlns:a16="http://schemas.microsoft.com/office/drawing/2014/main" id="{554E6604-5518-4E0E-8B35-78C398B61E35}"/>
              </a:ext>
            </a:extLst>
          </p:cNvPr>
          <p:cNvSpPr txBox="1"/>
          <p:nvPr/>
        </p:nvSpPr>
        <p:spPr>
          <a:xfrm>
            <a:off x="4724400" y="2835167"/>
            <a:ext cx="6096000" cy="390684"/>
          </a:xfrm>
          <a:prstGeom prst="rect">
            <a:avLst/>
          </a:prstGeom>
          <a:noFill/>
        </p:spPr>
        <p:txBody>
          <a:bodyPr wrap="square">
            <a:spAutoFit/>
          </a:bodyPr>
          <a:lstStyle/>
          <a:p>
            <a:pPr>
              <a:lnSpc>
                <a:spcPct val="115000"/>
              </a:lnSpc>
              <a:spcAft>
                <a:spcPts val="800"/>
              </a:spcAft>
            </a:pPr>
            <a:r>
              <a:rPr lang="en-US" i="1">
                <a:latin typeface="Times New Roman" panose="02020603050405020304" pitchFamily="18" charset="0"/>
                <a:ea typeface="Calibri" panose="020F0502020204030204" pitchFamily="34" charset="0"/>
                <a:cs typeface="Times New Roman" panose="02020603050405020304" pitchFamily="18" charset="0"/>
              </a:rPr>
              <a:t>Đoạn phim biến đổi khí hậu tại Việt Nam</a:t>
            </a:r>
            <a:endParaRPr lang="vi-VN" sz="140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4" name="Hình ảnh 3">
            <a:extLst>
              <a:ext uri="{FF2B5EF4-FFF2-40B4-BE49-F238E27FC236}">
                <a16:creationId xmlns:a16="http://schemas.microsoft.com/office/drawing/2014/main" id="{A90F1159-DA57-497E-BA70-77DF92D071B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144000" y="4284090"/>
            <a:ext cx="3109129" cy="2429650"/>
          </a:xfrm>
          <a:prstGeom prst="rect">
            <a:avLst/>
          </a:prstGeom>
        </p:spPr>
      </p:pic>
      <p:pic>
        <p:nvPicPr>
          <p:cNvPr id="5" name="Hình ảnh 4">
            <a:extLst>
              <a:ext uri="{FF2B5EF4-FFF2-40B4-BE49-F238E27FC236}">
                <a16:creationId xmlns:a16="http://schemas.microsoft.com/office/drawing/2014/main" id="{C560AE7C-8C28-42B2-838A-8D97E6C4E8C9}"/>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4514" b="95139" l="10000" r="90000">
                        <a14:foregroundMark x1="55952" y1="4514" x2="55952" y2="4514"/>
                        <a14:foregroundMark x1="48095" y1="91840" x2="48095" y2="91840"/>
                        <a14:foregroundMark x1="46786" y1="95139" x2="46786" y2="95139"/>
                      </a14:backgroundRemoval>
                    </a14:imgEffect>
                  </a14:imgLayer>
                </a14:imgProps>
              </a:ext>
              <a:ext uri="{28A0092B-C50C-407E-A947-70E740481C1C}">
                <a14:useLocalDpi xmlns:a14="http://schemas.microsoft.com/office/drawing/2010/main" val="0"/>
              </a:ext>
            </a:extLst>
          </a:blip>
          <a:stretch>
            <a:fillRect/>
          </a:stretch>
        </p:blipFill>
        <p:spPr>
          <a:xfrm>
            <a:off x="-993777" y="949802"/>
            <a:ext cx="4781707" cy="5135312"/>
          </a:xfrm>
          <a:prstGeom prst="rect">
            <a:avLst/>
          </a:prstGeom>
        </p:spPr>
      </p:pic>
      <p:sp>
        <p:nvSpPr>
          <p:cNvPr id="7" name="Hộp Văn bản 6">
            <a:extLst>
              <a:ext uri="{FF2B5EF4-FFF2-40B4-BE49-F238E27FC236}">
                <a16:creationId xmlns:a16="http://schemas.microsoft.com/office/drawing/2014/main" id="{737F3C28-ABF9-4C63-8D72-1C6438C9B443}"/>
              </a:ext>
            </a:extLst>
          </p:cNvPr>
          <p:cNvSpPr txBox="1"/>
          <p:nvPr/>
        </p:nvSpPr>
        <p:spPr>
          <a:xfrm>
            <a:off x="277585" y="196375"/>
            <a:ext cx="11636829" cy="622799"/>
          </a:xfrm>
          <a:prstGeom prst="rect">
            <a:avLst/>
          </a:prstGeom>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6">
              <a:shade val="50000"/>
            </a:schemeClr>
          </a:lnRef>
          <a:fillRef idx="1">
            <a:schemeClr val="accent6"/>
          </a:fillRef>
          <a:effectRef idx="0">
            <a:schemeClr val="accent6"/>
          </a:effectRef>
          <a:fontRef idx="minor">
            <a:schemeClr val="lt1"/>
          </a:fontRef>
        </p:style>
        <p:txBody>
          <a:bodyPr wrap="square">
            <a:spAutoFit/>
          </a:bodyPr>
          <a:lstStyle/>
          <a:p>
            <a:pPr>
              <a:lnSpc>
                <a:spcPct val="115000"/>
              </a:lnSpc>
              <a:spcAft>
                <a:spcPts val="800"/>
              </a:spcAft>
            </a:pPr>
            <a:r>
              <a:rPr lang="en-US" sz="3200" i="1">
                <a:effectLst/>
                <a:latin typeface="Times New Roman" panose="02020603050405020304" pitchFamily="18" charset="0"/>
                <a:ea typeface="Calibri" panose="020F0502020204030204" pitchFamily="34" charset="0"/>
                <a:cs typeface="Times New Roman" panose="02020603050405020304" pitchFamily="18" charset="0"/>
              </a:rPr>
              <a:t>1. Hãy lấy ví dụ để chứng minh khí hậu của Trái Đất đang bị biến đổi</a:t>
            </a:r>
            <a:endParaRPr lang="vi-VN" sz="140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8363085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Hình ảnh 4">
            <a:extLst>
              <a:ext uri="{FF2B5EF4-FFF2-40B4-BE49-F238E27FC236}">
                <a16:creationId xmlns:a16="http://schemas.microsoft.com/office/drawing/2014/main" id="{C560AE7C-8C28-42B2-838A-8D97E6C4E8C9}"/>
              </a:ext>
            </a:extLst>
          </p:cNvPr>
          <p:cNvPicPr>
            <a:picLocks noChangeAspect="1"/>
          </p:cNvPicPr>
          <p:nvPr/>
        </p:nvPicPr>
        <p:blipFill>
          <a:blip r:embed="rId2">
            <a:extLst>
              <a:ext uri="{BEBA8EAE-BF5A-486C-A8C5-ECC9F3942E4B}">
                <a14:imgProps xmlns:a14="http://schemas.microsoft.com/office/drawing/2010/main">
                  <a14:imgLayer r:embed="rId3">
                    <a14:imgEffect>
                      <a14:backgroundRemoval t="4514" b="95139" l="10000" r="90000">
                        <a14:foregroundMark x1="55952" y1="4514" x2="55952" y2="4514"/>
                        <a14:foregroundMark x1="48095" y1="91840" x2="48095" y2="91840"/>
                        <a14:foregroundMark x1="46786" y1="95139" x2="46786" y2="95139"/>
                      </a14:backgroundRemoval>
                    </a14:imgEffect>
                  </a14:imgLayer>
                </a14:imgProps>
              </a:ext>
              <a:ext uri="{28A0092B-C50C-407E-A947-70E740481C1C}">
                <a14:useLocalDpi xmlns:a14="http://schemas.microsoft.com/office/drawing/2010/main" val="0"/>
              </a:ext>
            </a:extLst>
          </a:blip>
          <a:stretch>
            <a:fillRect/>
          </a:stretch>
        </p:blipFill>
        <p:spPr>
          <a:xfrm>
            <a:off x="-1146176" y="1385483"/>
            <a:ext cx="4781707" cy="5135312"/>
          </a:xfrm>
          <a:prstGeom prst="rect">
            <a:avLst/>
          </a:prstGeom>
        </p:spPr>
      </p:pic>
      <p:sp>
        <p:nvSpPr>
          <p:cNvPr id="7" name="Hộp Văn bản 6">
            <a:extLst>
              <a:ext uri="{FF2B5EF4-FFF2-40B4-BE49-F238E27FC236}">
                <a16:creationId xmlns:a16="http://schemas.microsoft.com/office/drawing/2014/main" id="{737F3C28-ABF9-4C63-8D72-1C6438C9B443}"/>
              </a:ext>
            </a:extLst>
          </p:cNvPr>
          <p:cNvSpPr txBox="1"/>
          <p:nvPr/>
        </p:nvSpPr>
        <p:spPr>
          <a:xfrm>
            <a:off x="277585" y="109287"/>
            <a:ext cx="11636829" cy="1189108"/>
          </a:xfrm>
          <a:prstGeom prst="rect">
            <a:avLst/>
          </a:prstGeom>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6">
              <a:shade val="50000"/>
            </a:schemeClr>
          </a:lnRef>
          <a:fillRef idx="1">
            <a:schemeClr val="accent6"/>
          </a:fillRef>
          <a:effectRef idx="0">
            <a:schemeClr val="accent6"/>
          </a:effectRef>
          <a:fontRef idx="minor">
            <a:schemeClr val="lt1"/>
          </a:fontRef>
        </p:style>
        <p:txBody>
          <a:bodyPr wrap="square">
            <a:spAutoFit/>
          </a:bodyPr>
          <a:lstStyle/>
          <a:p>
            <a:pPr>
              <a:lnSpc>
                <a:spcPct val="115000"/>
              </a:lnSpc>
              <a:spcAft>
                <a:spcPts val="800"/>
              </a:spcAft>
            </a:pPr>
            <a:r>
              <a:rPr lang="en-US" sz="3200" i="1">
                <a:effectLst/>
                <a:latin typeface="Times New Roman" panose="02020603050405020304" pitchFamily="18" charset="0"/>
                <a:ea typeface="Calibri" panose="020F0502020204030204" pitchFamily="34" charset="0"/>
                <a:cs typeface="Times New Roman" panose="02020603050405020304" pitchFamily="18" charset="0"/>
              </a:rPr>
              <a:t>2. Tại sao để ứng phó với biến đổi khí hậu, các nước phải cắt giảm lượng phát thải khí cac-bo-nic?</a:t>
            </a:r>
            <a:endParaRPr lang="vi-VN" sz="140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8" name="Hộp Văn bản 7">
            <a:extLst>
              <a:ext uri="{FF2B5EF4-FFF2-40B4-BE49-F238E27FC236}">
                <a16:creationId xmlns:a16="http://schemas.microsoft.com/office/drawing/2014/main" id="{89E28C5C-AC55-4066-9307-8838C4BA6848}"/>
              </a:ext>
            </a:extLst>
          </p:cNvPr>
          <p:cNvSpPr txBox="1"/>
          <p:nvPr/>
        </p:nvSpPr>
        <p:spPr>
          <a:xfrm>
            <a:off x="2525486" y="1644815"/>
            <a:ext cx="9568543" cy="2677656"/>
          </a:xfrm>
          <a:prstGeom prst="rect">
            <a:avLst/>
          </a:prstGeom>
          <a:noFill/>
        </p:spPr>
        <p:txBody>
          <a:bodyPr wrap="square">
            <a:spAutoFit/>
          </a:bodyPr>
          <a:lstStyle/>
          <a:p>
            <a:pPr algn="just"/>
            <a:r>
              <a:rPr lang="vi-VN" sz="2400" b="0" i="0">
                <a:solidFill>
                  <a:srgbClr val="000000"/>
                </a:solidFill>
                <a:effectLst/>
                <a:latin typeface="Roboto Condensed" panose="020B0604020202020204" pitchFamily="2" charset="0"/>
              </a:rPr>
              <a:t>Quá trình đốt cháy nhiên liệu hoá thạch thải ra không chỉ có khí CO2 mà còn vài loại khí có hại khác, chúng góp phần làm cho toàn cầu nóng lên và tác động mạnh đến nhiều môi trường khác, đặc biệt ô nhiễm môi trường không khí có thể mang đến nhiều bệnh tật và mang đi sinh mạng của nhiều con người. Những quốc gia như Trung Quốc và Ấn Độ con số người chết vì ô nhiễm không khí hàng năm lên đến hàng triệu người và phải tổn thất hàng tỷ đô la cho các chi phí liên quan.</a:t>
            </a:r>
            <a:endParaRPr lang="vi-VN" sz="2400"/>
          </a:p>
        </p:txBody>
      </p:sp>
      <p:pic>
        <p:nvPicPr>
          <p:cNvPr id="10" name="Hình ảnh 9">
            <a:extLst>
              <a:ext uri="{FF2B5EF4-FFF2-40B4-BE49-F238E27FC236}">
                <a16:creationId xmlns:a16="http://schemas.microsoft.com/office/drawing/2014/main" id="{EAD8B3DA-5154-42B9-9437-CDD3641723E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 y="1546053"/>
            <a:ext cx="5933374" cy="4952719"/>
          </a:xfrm>
          <a:prstGeom prst="rect">
            <a:avLst/>
          </a:prstGeom>
        </p:spPr>
      </p:pic>
      <p:pic>
        <p:nvPicPr>
          <p:cNvPr id="11" name="Hình ảnh 10">
            <a:extLst>
              <a:ext uri="{FF2B5EF4-FFF2-40B4-BE49-F238E27FC236}">
                <a16:creationId xmlns:a16="http://schemas.microsoft.com/office/drawing/2014/main" id="{637984F6-41E0-4D4D-BFD4-932279087464}"/>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933375" y="1546053"/>
            <a:ext cx="6270171" cy="4952718"/>
          </a:xfrm>
          <a:prstGeom prst="rect">
            <a:avLst/>
          </a:prstGeom>
        </p:spPr>
      </p:pic>
    </p:spTree>
    <p:extLst>
      <p:ext uri="{BB962C8B-B14F-4D97-AF65-F5344CB8AC3E}">
        <p14:creationId xmlns:p14="http://schemas.microsoft.com/office/powerpoint/2010/main" val="4233902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randombar(horizontal)">
                                      <p:cBhvr>
                                        <p:cTn id="7" dur="500"/>
                                        <p:tgtEl>
                                          <p:spTgt spid="5"/>
                                        </p:tgtEl>
                                      </p:cBhvr>
                                    </p:animEffect>
                                  </p:childTnLst>
                                </p:cTn>
                              </p:par>
                              <p:par>
                                <p:cTn id="8" presetID="14" presetClass="entr" presetSubtype="10"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randombar(horizontal)">
                                      <p:cBhvr>
                                        <p:cTn id="10" dur="500"/>
                                        <p:tgtEl>
                                          <p:spTgt spid="7"/>
                                        </p:tgtEl>
                                      </p:cBhvr>
                                    </p:animEffect>
                                  </p:childTnLst>
                                </p:cTn>
                              </p:par>
                            </p:childTnLst>
                          </p:cTn>
                        </p:par>
                      </p:childTnLst>
                    </p:cTn>
                  </p:par>
                  <p:par>
                    <p:cTn id="11" fill="hold">
                      <p:stCondLst>
                        <p:cond delay="indefinite"/>
                      </p:stCondLst>
                      <p:childTnLst>
                        <p:par>
                          <p:cTn id="12" fill="hold">
                            <p:stCondLst>
                              <p:cond delay="0"/>
                            </p:stCondLst>
                            <p:childTnLst>
                              <p:par>
                                <p:cTn id="13" presetID="14" presetClass="entr" presetSubtype="1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randombar(horizontal)">
                                      <p:cBhvr>
                                        <p:cTn id="15" dur="500"/>
                                        <p:tgtEl>
                                          <p:spTgt spid="8"/>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xit" presetSubtype="0" fill="hold" nodeType="clickEffect">
                                  <p:stCondLst>
                                    <p:cond delay="0"/>
                                  </p:stCondLst>
                                  <p:childTnLst>
                                    <p:animEffect transition="out" filter="fade">
                                      <p:cBhvr>
                                        <p:cTn id="19" dur="500"/>
                                        <p:tgtEl>
                                          <p:spTgt spid="5"/>
                                        </p:tgtEl>
                                      </p:cBhvr>
                                    </p:animEffect>
                                    <p:set>
                                      <p:cBhvr>
                                        <p:cTn id="20" dur="1" fill="hold">
                                          <p:stCondLst>
                                            <p:cond delay="499"/>
                                          </p:stCondLst>
                                        </p:cTn>
                                        <p:tgtEl>
                                          <p:spTgt spid="5"/>
                                        </p:tgtEl>
                                        <p:attrNameLst>
                                          <p:attrName>style.visibility</p:attrName>
                                        </p:attrNameLst>
                                      </p:cBhvr>
                                      <p:to>
                                        <p:strVal val="hidden"/>
                                      </p:to>
                                    </p:set>
                                  </p:childTnLst>
                                </p:cTn>
                              </p:par>
                              <p:par>
                                <p:cTn id="21" presetID="10" presetClass="exit" presetSubtype="0" fill="hold" grpId="1" nodeType="withEffect">
                                  <p:stCondLst>
                                    <p:cond delay="0"/>
                                  </p:stCondLst>
                                  <p:childTnLst>
                                    <p:animEffect transition="out" filter="fade">
                                      <p:cBhvr>
                                        <p:cTn id="22" dur="500"/>
                                        <p:tgtEl>
                                          <p:spTgt spid="8"/>
                                        </p:tgtEl>
                                      </p:cBhvr>
                                    </p:animEffect>
                                    <p:set>
                                      <p:cBhvr>
                                        <p:cTn id="23" dur="1" fill="hold">
                                          <p:stCondLst>
                                            <p:cond delay="499"/>
                                          </p:stCondLst>
                                        </p:cTn>
                                        <p:tgtEl>
                                          <p:spTgt spid="8"/>
                                        </p:tgtEl>
                                        <p:attrNameLst>
                                          <p:attrName>style.visibility</p:attrName>
                                        </p:attrNameLst>
                                      </p:cBhvr>
                                      <p:to>
                                        <p:strVal val="hidden"/>
                                      </p:to>
                                    </p:set>
                                  </p:childTnLst>
                                </p:cTn>
                              </p:par>
                            </p:childTnLst>
                          </p:cTn>
                        </p:par>
                      </p:childTnLst>
                    </p:cTn>
                  </p:par>
                  <p:par>
                    <p:cTn id="24" fill="hold">
                      <p:stCondLst>
                        <p:cond delay="indefinite"/>
                      </p:stCondLst>
                      <p:childTnLst>
                        <p:par>
                          <p:cTn id="25" fill="hold">
                            <p:stCondLst>
                              <p:cond delay="0"/>
                            </p:stCondLst>
                            <p:childTnLst>
                              <p:par>
                                <p:cTn id="26" presetID="14" presetClass="entr" presetSubtype="10" fill="hold" nodeType="click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randombar(horizontal)">
                                      <p:cBhvr>
                                        <p:cTn id="28" dur="500"/>
                                        <p:tgtEl>
                                          <p:spTgt spid="10"/>
                                        </p:tgtEl>
                                      </p:cBhvr>
                                    </p:animEffect>
                                  </p:childTnLst>
                                </p:cTn>
                              </p:par>
                            </p:childTnLst>
                          </p:cTn>
                        </p:par>
                      </p:childTnLst>
                    </p:cTn>
                  </p:par>
                  <p:par>
                    <p:cTn id="29" fill="hold">
                      <p:stCondLst>
                        <p:cond delay="indefinite"/>
                      </p:stCondLst>
                      <p:childTnLst>
                        <p:par>
                          <p:cTn id="30" fill="hold">
                            <p:stCondLst>
                              <p:cond delay="0"/>
                            </p:stCondLst>
                            <p:childTnLst>
                              <p:par>
                                <p:cTn id="31" presetID="14" presetClass="entr" presetSubtype="10" fill="hold" nodeType="clickEffect">
                                  <p:stCondLst>
                                    <p:cond delay="0"/>
                                  </p:stCondLst>
                                  <p:childTnLst>
                                    <p:set>
                                      <p:cBhvr>
                                        <p:cTn id="32" dur="1" fill="hold">
                                          <p:stCondLst>
                                            <p:cond delay="0"/>
                                          </p:stCondLst>
                                        </p:cTn>
                                        <p:tgtEl>
                                          <p:spTgt spid="11"/>
                                        </p:tgtEl>
                                        <p:attrNameLst>
                                          <p:attrName>style.visibility</p:attrName>
                                        </p:attrNameLst>
                                      </p:cBhvr>
                                      <p:to>
                                        <p:strVal val="visible"/>
                                      </p:to>
                                    </p:set>
                                    <p:animEffect transition="in" filter="randombar(horizontal)">
                                      <p:cBhvr>
                                        <p:cTn id="33"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p:bldP spid="8" grpId="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54000"/>
            <a:lum/>
          </a:blip>
          <a:srcRect/>
          <a:stretch>
            <a:fillRect/>
          </a:stretch>
        </a:blipFill>
        <a:effectLst/>
      </p:bgPr>
    </p:bg>
    <p:spTree>
      <p:nvGrpSpPr>
        <p:cNvPr id="1" name=""/>
        <p:cNvGrpSpPr/>
        <p:nvPr/>
      </p:nvGrpSpPr>
      <p:grpSpPr>
        <a:xfrm>
          <a:off x="0" y="0"/>
          <a:ext cx="0" cy="0"/>
          <a:chOff x="0" y="0"/>
          <a:chExt cx="0" cy="0"/>
        </a:xfrm>
      </p:grpSpPr>
      <p:sp>
        <p:nvSpPr>
          <p:cNvPr id="2" name="Hình chữ nhật 1">
            <a:extLst>
              <a:ext uri="{FF2B5EF4-FFF2-40B4-BE49-F238E27FC236}">
                <a16:creationId xmlns:a16="http://schemas.microsoft.com/office/drawing/2014/main" id="{952B6D62-8275-46F9-ACA5-34B2C0467E96}"/>
              </a:ext>
            </a:extLst>
          </p:cNvPr>
          <p:cNvSpPr/>
          <p:nvPr/>
        </p:nvSpPr>
        <p:spPr>
          <a:xfrm>
            <a:off x="4836842" y="986135"/>
            <a:ext cx="5370381" cy="923330"/>
          </a:xfrm>
          <a:prstGeom prst="rect">
            <a:avLst/>
          </a:prstGeom>
          <a:noFill/>
        </p:spPr>
        <p:txBody>
          <a:bodyPr wrap="none" lIns="91440" tIns="45720" rIns="91440" bIns="45720">
            <a:spAutoFit/>
          </a:bodyPr>
          <a:lstStyle/>
          <a:p>
            <a:pPr algn="ctr"/>
            <a:r>
              <a:rPr lang="en-US" sz="5400" b="0" cap="none" spc="0">
                <a:ln w="0"/>
                <a:solidFill>
                  <a:schemeClr val="accent1"/>
                </a:solidFill>
                <a:effectLst>
                  <a:outerShdw blurRad="38100" dist="25400" dir="5400000" algn="ctr" rotWithShape="0">
                    <a:srgbClr val="6E747A">
                      <a:alpha val="43000"/>
                    </a:srgbClr>
                  </a:outerShdw>
                </a:effectLst>
              </a:rPr>
              <a:t>Hướng dẫn về nhà</a:t>
            </a:r>
            <a:endParaRPr lang="vi-VN" sz="5400" b="0" cap="none" spc="0">
              <a:ln w="0"/>
              <a:solidFill>
                <a:schemeClr val="accent1"/>
              </a:solidFill>
              <a:effectLst>
                <a:outerShdw blurRad="38100" dist="25400" dir="5400000" algn="ctr" rotWithShape="0">
                  <a:srgbClr val="6E747A">
                    <a:alpha val="43000"/>
                  </a:srgbClr>
                </a:outerShdw>
              </a:effectLst>
            </a:endParaRPr>
          </a:p>
        </p:txBody>
      </p:sp>
      <p:sp>
        <p:nvSpPr>
          <p:cNvPr id="3" name="Hộp Văn bản 2">
            <a:extLst>
              <a:ext uri="{FF2B5EF4-FFF2-40B4-BE49-F238E27FC236}">
                <a16:creationId xmlns:a16="http://schemas.microsoft.com/office/drawing/2014/main" id="{CD6A27D3-A94C-4BE8-965D-2A61E100594E}"/>
              </a:ext>
            </a:extLst>
          </p:cNvPr>
          <p:cNvSpPr txBox="1"/>
          <p:nvPr/>
        </p:nvSpPr>
        <p:spPr>
          <a:xfrm>
            <a:off x="4836842" y="2188029"/>
            <a:ext cx="5910942" cy="2246769"/>
          </a:xfrm>
          <a:prstGeom prst="rect">
            <a:avLst/>
          </a:prstGeom>
          <a:noFill/>
        </p:spPr>
        <p:txBody>
          <a:bodyPr wrap="square" rtlCol="0">
            <a:spAutoFit/>
          </a:bodyPr>
          <a:lstStyle/>
          <a:p>
            <a:pPr marL="342900" indent="-342900" algn="just">
              <a:buAutoNum type="arabicPeriod"/>
            </a:pPr>
            <a:r>
              <a:rPr lang="en-US" sz="2800">
                <a:latin typeface="Times New Roman" panose="02020603050405020304" pitchFamily="18" charset="0"/>
                <a:cs typeface="Times New Roman" panose="02020603050405020304" pitchFamily="18" charset="0"/>
              </a:rPr>
              <a:t>Hệ thống bài học bằng sơ đồ tư duy.</a:t>
            </a:r>
          </a:p>
          <a:p>
            <a:pPr marL="342900" indent="-342900" algn="just">
              <a:buAutoNum type="arabicPeriod"/>
            </a:pPr>
            <a:r>
              <a:rPr lang="en-US" sz="2800">
                <a:effectLst/>
                <a:latin typeface="Times New Roman" panose="02020603050405020304" pitchFamily="18" charset="0"/>
                <a:ea typeface="Calibri" panose="020F0502020204030204" pitchFamily="34" charset="0"/>
                <a:cs typeface="Times New Roman" panose="02020603050405020304" pitchFamily="18" charset="0"/>
              </a:rPr>
              <a:t>Hãy đưa ra một thông điệp cho người dân địa phương nơi em cư trú về lối sống thân thiện với môi trừơng. Giải thích ý nghĩa của thông điệp đó.</a:t>
            </a:r>
            <a:endParaRPr lang="vi-VN" sz="280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44675139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4" name="Group 12">
            <a:extLst>
              <a:ext uri="{FF2B5EF4-FFF2-40B4-BE49-F238E27FC236}">
                <a16:creationId xmlns:a16="http://schemas.microsoft.com/office/drawing/2014/main" id="{BAC86C2E-1FE0-498C-BA78-EA711328929E}"/>
              </a:ext>
            </a:extLst>
          </p:cNvPr>
          <p:cNvGrpSpPr>
            <a:grpSpLocks/>
          </p:cNvGrpSpPr>
          <p:nvPr/>
        </p:nvGrpSpPr>
        <p:grpSpPr bwMode="auto">
          <a:xfrm>
            <a:off x="2280686" y="779324"/>
            <a:ext cx="9764487" cy="5367128"/>
            <a:chOff x="1365362" y="3004323"/>
            <a:chExt cx="8694545" cy="3552599"/>
          </a:xfrm>
        </p:grpSpPr>
        <p:grpSp>
          <p:nvGrpSpPr>
            <p:cNvPr id="5" name="Group 46">
              <a:extLst>
                <a:ext uri="{FF2B5EF4-FFF2-40B4-BE49-F238E27FC236}">
                  <a16:creationId xmlns:a16="http://schemas.microsoft.com/office/drawing/2014/main" id="{A0FD882D-26AE-494E-AA37-C673EC489886}"/>
                </a:ext>
              </a:extLst>
            </p:cNvPr>
            <p:cNvGrpSpPr>
              <a:grpSpLocks/>
            </p:cNvGrpSpPr>
            <p:nvPr/>
          </p:nvGrpSpPr>
          <p:grpSpPr bwMode="auto">
            <a:xfrm>
              <a:off x="1365362" y="3004323"/>
              <a:ext cx="8694544" cy="1748660"/>
              <a:chOff x="1728357" y="1304449"/>
              <a:chExt cx="7548008" cy="1518067"/>
            </a:xfrm>
          </p:grpSpPr>
          <p:grpSp>
            <p:nvGrpSpPr>
              <p:cNvPr id="15" name="Group 49">
                <a:extLst>
                  <a:ext uri="{FF2B5EF4-FFF2-40B4-BE49-F238E27FC236}">
                    <a16:creationId xmlns:a16="http://schemas.microsoft.com/office/drawing/2014/main" id="{9F2BEC12-BB33-45AC-990B-068E97EA7CBD}"/>
                  </a:ext>
                </a:extLst>
              </p:cNvPr>
              <p:cNvGrpSpPr>
                <a:grpSpLocks/>
              </p:cNvGrpSpPr>
              <p:nvPr/>
            </p:nvGrpSpPr>
            <p:grpSpPr bwMode="auto">
              <a:xfrm>
                <a:off x="1803761" y="1455304"/>
                <a:ext cx="7472604" cy="1367212"/>
                <a:chOff x="1803761" y="1455304"/>
                <a:chExt cx="7472604" cy="1367212"/>
              </a:xfrm>
            </p:grpSpPr>
            <p:pic>
              <p:nvPicPr>
                <p:cNvPr id="20" name="Picture 345" descr="shadow_1_m">
                  <a:extLst>
                    <a:ext uri="{FF2B5EF4-FFF2-40B4-BE49-F238E27FC236}">
                      <a16:creationId xmlns:a16="http://schemas.microsoft.com/office/drawing/2014/main" id="{69D3E3C0-146E-4B67-A6A9-C8B57A2F5445}"/>
                    </a:ext>
                  </a:extLst>
                </p:cNvPr>
                <p:cNvPicPr>
                  <a:picLocks noChangeAspect="1" noChangeArrowheads="1"/>
                </p:cNvPicPr>
                <p:nvPr/>
              </p:nvPicPr>
              <p:blipFill>
                <a:blip r:embed="rId3"/>
                <a:srcRect t="1518" b="2"/>
                <a:stretch>
                  <a:fillRect/>
                </a:stretch>
              </p:blipFill>
              <p:spPr bwMode="gray">
                <a:xfrm>
                  <a:off x="1803761" y="2510102"/>
                  <a:ext cx="5402581" cy="312414"/>
                </a:xfrm>
                <a:prstGeom prst="rect">
                  <a:avLst/>
                </a:prstGeom>
                <a:noFill/>
                <a:ln w="9525">
                  <a:noFill/>
                  <a:miter lim="800000"/>
                  <a:headEnd/>
                  <a:tailEnd/>
                </a:ln>
              </p:spPr>
            </p:pic>
            <p:sp>
              <p:nvSpPr>
                <p:cNvPr id="21" name="Rectangle 18">
                  <a:extLst>
                    <a:ext uri="{FF2B5EF4-FFF2-40B4-BE49-F238E27FC236}">
                      <a16:creationId xmlns:a16="http://schemas.microsoft.com/office/drawing/2014/main" id="{828C3E7B-177A-4B7E-AB41-5CB0AED6EAFE}"/>
                    </a:ext>
                  </a:extLst>
                </p:cNvPr>
                <p:cNvSpPr/>
                <p:nvPr/>
              </p:nvSpPr>
              <p:spPr>
                <a:xfrm>
                  <a:off x="2286492" y="1455304"/>
                  <a:ext cx="6989873" cy="1250224"/>
                </a:xfrm>
                <a:prstGeom prst="rect">
                  <a:avLst/>
                </a:prstGeom>
                <a:solidFill>
                  <a:schemeClr val="accent2"/>
                </a:solidFill>
                <a:ln w="31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latin typeface="Times New Roman" panose="02020603050405020304" pitchFamily="18" charset="0"/>
                    <a:cs typeface="Times New Roman" panose="02020603050405020304" pitchFamily="18" charset="0"/>
                  </a:endParaRPr>
                </a:p>
              </p:txBody>
            </p:sp>
            <p:sp>
              <p:nvSpPr>
                <p:cNvPr id="22" name="Rectangle 19">
                  <a:extLst>
                    <a:ext uri="{FF2B5EF4-FFF2-40B4-BE49-F238E27FC236}">
                      <a16:creationId xmlns:a16="http://schemas.microsoft.com/office/drawing/2014/main" id="{68BE65AF-A260-4E61-8896-78C52F561303}"/>
                    </a:ext>
                  </a:extLst>
                </p:cNvPr>
                <p:cNvSpPr/>
                <p:nvPr/>
              </p:nvSpPr>
              <p:spPr>
                <a:xfrm>
                  <a:off x="2968693" y="1613781"/>
                  <a:ext cx="6098504" cy="935985"/>
                </a:xfrm>
                <a:prstGeom prst="rect">
                  <a:avLst/>
                </a:prstGeom>
                <a:gradFill flip="none" rotWithShape="1">
                  <a:gsLst>
                    <a:gs pos="0">
                      <a:schemeClr val="bg1">
                        <a:shade val="30000"/>
                        <a:satMod val="115000"/>
                        <a:lumMod val="23000"/>
                        <a:lumOff val="77000"/>
                      </a:schemeClr>
                    </a:gs>
                    <a:gs pos="50000">
                      <a:schemeClr val="bg1">
                        <a:shade val="67500"/>
                        <a:satMod val="115000"/>
                        <a:lumMod val="33000"/>
                        <a:lumOff val="67000"/>
                      </a:schemeClr>
                    </a:gs>
                    <a:gs pos="100000">
                      <a:schemeClr val="bg1">
                        <a:shade val="100000"/>
                        <a:satMod val="115000"/>
                      </a:schemeClr>
                    </a:gs>
                  </a:gsLst>
                  <a:lin ang="2700000" scaled="1"/>
                  <a:tileRect/>
                </a:gradFill>
                <a:ln w="31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4000" b="1">
                      <a:solidFill>
                        <a:srgbClr val="FF0000"/>
                      </a:solidFill>
                      <a:latin typeface="Times New Roman" panose="02020603050405020304" pitchFamily="18" charset="0"/>
                      <a:cs typeface="Times New Roman" panose="02020603050405020304" pitchFamily="18" charset="0"/>
                    </a:rPr>
                    <a:t>Biến đổi khí hậu</a:t>
                  </a:r>
                  <a:endParaRPr lang="en-US" sz="4000" b="1" dirty="0">
                    <a:solidFill>
                      <a:srgbClr val="FF0000"/>
                    </a:solidFill>
                    <a:latin typeface="Times New Roman" panose="02020603050405020304" pitchFamily="18" charset="0"/>
                    <a:cs typeface="Times New Roman" panose="02020603050405020304" pitchFamily="18" charset="0"/>
                  </a:endParaRPr>
                </a:p>
              </p:txBody>
            </p:sp>
          </p:grpSp>
          <p:grpSp>
            <p:nvGrpSpPr>
              <p:cNvPr id="16" name="Group 50">
                <a:extLst>
                  <a:ext uri="{FF2B5EF4-FFF2-40B4-BE49-F238E27FC236}">
                    <a16:creationId xmlns:a16="http://schemas.microsoft.com/office/drawing/2014/main" id="{201512C8-A821-4F2F-BA99-25B7AE9083E2}"/>
                  </a:ext>
                </a:extLst>
              </p:cNvPr>
              <p:cNvGrpSpPr>
                <a:grpSpLocks/>
              </p:cNvGrpSpPr>
              <p:nvPr/>
            </p:nvGrpSpPr>
            <p:grpSpPr bwMode="auto">
              <a:xfrm>
                <a:off x="1728357" y="1304449"/>
                <a:ext cx="2001385" cy="1320641"/>
                <a:chOff x="1728357" y="1304449"/>
                <a:chExt cx="2001385" cy="1320641"/>
              </a:xfrm>
            </p:grpSpPr>
            <p:sp>
              <p:nvSpPr>
                <p:cNvPr id="17" name="Right Triangle 14">
                  <a:extLst>
                    <a:ext uri="{FF2B5EF4-FFF2-40B4-BE49-F238E27FC236}">
                      <a16:creationId xmlns:a16="http://schemas.microsoft.com/office/drawing/2014/main" id="{1E6B4176-1FB1-4033-9988-1191E20AA9F3}"/>
                    </a:ext>
                  </a:extLst>
                </p:cNvPr>
                <p:cNvSpPr/>
                <p:nvPr/>
              </p:nvSpPr>
              <p:spPr>
                <a:xfrm flipH="1">
                  <a:off x="2114228" y="2473953"/>
                  <a:ext cx="172264" cy="151626"/>
                </a:xfrm>
                <a:prstGeom prst="rtTriangle">
                  <a:avLst/>
                </a:prstGeom>
                <a:solidFill>
                  <a:schemeClr val="tx2">
                    <a:lumMod val="60000"/>
                    <a:lumOff val="40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latin typeface="Times New Roman" panose="02020603050405020304" pitchFamily="18" charset="0"/>
                    <a:cs typeface="Times New Roman" panose="02020603050405020304" pitchFamily="18" charset="0"/>
                  </a:endParaRPr>
                </a:p>
              </p:txBody>
            </p:sp>
            <p:sp>
              <p:nvSpPr>
                <p:cNvPr id="18" name="Right Triangle 15">
                  <a:extLst>
                    <a:ext uri="{FF2B5EF4-FFF2-40B4-BE49-F238E27FC236}">
                      <a16:creationId xmlns:a16="http://schemas.microsoft.com/office/drawing/2014/main" id="{DA3C5962-4EB3-4580-850D-3D115C065981}"/>
                    </a:ext>
                  </a:extLst>
                </p:cNvPr>
                <p:cNvSpPr/>
                <p:nvPr/>
              </p:nvSpPr>
              <p:spPr>
                <a:xfrm flipH="1">
                  <a:off x="3449616" y="1305057"/>
                  <a:ext cx="172263" cy="151626"/>
                </a:xfrm>
                <a:prstGeom prst="rtTriangle">
                  <a:avLst/>
                </a:prstGeom>
                <a:solidFill>
                  <a:schemeClr val="tx2">
                    <a:lumMod val="60000"/>
                    <a:lumOff val="40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latin typeface="Times New Roman" panose="02020603050405020304" pitchFamily="18" charset="0"/>
                    <a:cs typeface="Times New Roman" panose="02020603050405020304" pitchFamily="18" charset="0"/>
                  </a:endParaRPr>
                </a:p>
              </p:txBody>
            </p:sp>
            <p:sp>
              <p:nvSpPr>
                <p:cNvPr id="19" name="Trapezoid 2">
                  <a:extLst>
                    <a:ext uri="{FF2B5EF4-FFF2-40B4-BE49-F238E27FC236}">
                      <a16:creationId xmlns:a16="http://schemas.microsoft.com/office/drawing/2014/main" id="{7E5F3A9C-08F0-48D8-95E0-C29CF95036C5}"/>
                    </a:ext>
                  </a:extLst>
                </p:cNvPr>
                <p:cNvSpPr/>
                <p:nvPr/>
              </p:nvSpPr>
              <p:spPr>
                <a:xfrm rot="19191503">
                  <a:off x="1728357" y="1571091"/>
                  <a:ext cx="2001014" cy="464526"/>
                </a:xfrm>
                <a:custGeom>
                  <a:avLst/>
                  <a:gdLst>
                    <a:gd name="connsiteX0" fmla="*/ 0 w 1828800"/>
                    <a:gd name="connsiteY0" fmla="*/ 457200 h 457200"/>
                    <a:gd name="connsiteX1" fmla="*/ 114300 w 1828800"/>
                    <a:gd name="connsiteY1" fmla="*/ 0 h 457200"/>
                    <a:gd name="connsiteX2" fmla="*/ 1714500 w 1828800"/>
                    <a:gd name="connsiteY2" fmla="*/ 0 h 457200"/>
                    <a:gd name="connsiteX3" fmla="*/ 1828800 w 1828800"/>
                    <a:gd name="connsiteY3" fmla="*/ 457200 h 457200"/>
                    <a:gd name="connsiteX4" fmla="*/ 0 w 1828800"/>
                    <a:gd name="connsiteY4" fmla="*/ 457200 h 457200"/>
                    <a:gd name="connsiteX0" fmla="*/ 0 w 1828800"/>
                    <a:gd name="connsiteY0" fmla="*/ 463642 h 463642"/>
                    <a:gd name="connsiteX1" fmla="*/ 402156 w 1828800"/>
                    <a:gd name="connsiteY1" fmla="*/ 0 h 463642"/>
                    <a:gd name="connsiteX2" fmla="*/ 1714500 w 1828800"/>
                    <a:gd name="connsiteY2" fmla="*/ 6442 h 463642"/>
                    <a:gd name="connsiteX3" fmla="*/ 1828800 w 1828800"/>
                    <a:gd name="connsiteY3" fmla="*/ 463642 h 463642"/>
                    <a:gd name="connsiteX4" fmla="*/ 0 w 1828800"/>
                    <a:gd name="connsiteY4" fmla="*/ 463642 h 463642"/>
                    <a:gd name="connsiteX0" fmla="*/ 0 w 2001385"/>
                    <a:gd name="connsiteY0" fmla="*/ 463642 h 463642"/>
                    <a:gd name="connsiteX1" fmla="*/ 402156 w 2001385"/>
                    <a:gd name="connsiteY1" fmla="*/ 0 h 463642"/>
                    <a:gd name="connsiteX2" fmla="*/ 1714500 w 2001385"/>
                    <a:gd name="connsiteY2" fmla="*/ 6442 h 463642"/>
                    <a:gd name="connsiteX3" fmla="*/ 2001385 w 2001385"/>
                    <a:gd name="connsiteY3" fmla="*/ 426441 h 463642"/>
                    <a:gd name="connsiteX4" fmla="*/ 0 w 2001385"/>
                    <a:gd name="connsiteY4" fmla="*/ 463642 h 463642"/>
                    <a:gd name="connsiteX0" fmla="*/ 0 w 2001385"/>
                    <a:gd name="connsiteY0" fmla="*/ 463642 h 463642"/>
                    <a:gd name="connsiteX1" fmla="*/ 402156 w 2001385"/>
                    <a:gd name="connsiteY1" fmla="*/ 0 h 463642"/>
                    <a:gd name="connsiteX2" fmla="*/ 1514076 w 2001385"/>
                    <a:gd name="connsiteY2" fmla="*/ 7706 h 463642"/>
                    <a:gd name="connsiteX3" fmla="*/ 2001385 w 2001385"/>
                    <a:gd name="connsiteY3" fmla="*/ 426441 h 463642"/>
                    <a:gd name="connsiteX4" fmla="*/ 0 w 2001385"/>
                    <a:gd name="connsiteY4" fmla="*/ 463642 h 46364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01385" h="463642">
                      <a:moveTo>
                        <a:pt x="0" y="463642"/>
                      </a:moveTo>
                      <a:lnTo>
                        <a:pt x="402156" y="0"/>
                      </a:lnTo>
                      <a:lnTo>
                        <a:pt x="1514076" y="7706"/>
                      </a:lnTo>
                      <a:lnTo>
                        <a:pt x="2001385" y="426441"/>
                      </a:lnTo>
                      <a:lnTo>
                        <a:pt x="0" y="463642"/>
                      </a:lnTo>
                      <a:close/>
                    </a:path>
                  </a:pathLst>
                </a:custGeom>
                <a:gradFill flip="none" rotWithShape="1">
                  <a:gsLst>
                    <a:gs pos="0">
                      <a:schemeClr val="bg1">
                        <a:shade val="30000"/>
                        <a:satMod val="115000"/>
                        <a:lumMod val="67000"/>
                        <a:lumOff val="33000"/>
                      </a:schemeClr>
                    </a:gs>
                    <a:gs pos="42000">
                      <a:schemeClr val="bg1">
                        <a:shade val="67500"/>
                        <a:satMod val="115000"/>
                        <a:lumMod val="38000"/>
                        <a:lumOff val="62000"/>
                      </a:schemeClr>
                    </a:gs>
                    <a:gs pos="84000">
                      <a:schemeClr val="bg1">
                        <a:lumMod val="95000"/>
                        <a:shade val="100000"/>
                        <a:satMod val="115000"/>
                      </a:schemeClr>
                    </a:gs>
                  </a:gsLst>
                  <a:lin ang="3600000" scaled="0"/>
                  <a:tileRect/>
                </a:gradFill>
                <a:ln w="3175">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2800" b="1" err="1">
                      <a:solidFill>
                        <a:srgbClr val="0070C0"/>
                      </a:solidFill>
                      <a:latin typeface="Times New Roman" panose="02020603050405020304" pitchFamily="18" charset="0"/>
                      <a:cs typeface="Times New Roman" panose="02020603050405020304" pitchFamily="18" charset="0"/>
                    </a:rPr>
                    <a:t>Phần</a:t>
                  </a:r>
                  <a:r>
                    <a:rPr lang="en-US" sz="2800" b="1">
                      <a:solidFill>
                        <a:srgbClr val="0070C0"/>
                      </a:solidFill>
                      <a:latin typeface="Times New Roman" panose="02020603050405020304" pitchFamily="18" charset="0"/>
                      <a:cs typeface="Times New Roman" panose="02020603050405020304" pitchFamily="18" charset="0"/>
                    </a:rPr>
                    <a:t> 1</a:t>
                  </a:r>
                  <a:endParaRPr lang="en-US" sz="2800" b="1" dirty="0">
                    <a:solidFill>
                      <a:srgbClr val="0070C0"/>
                    </a:solidFill>
                    <a:latin typeface="Times New Roman" panose="02020603050405020304" pitchFamily="18" charset="0"/>
                    <a:cs typeface="Times New Roman" panose="02020603050405020304" pitchFamily="18" charset="0"/>
                  </a:endParaRPr>
                </a:p>
              </p:txBody>
            </p:sp>
          </p:grpSp>
        </p:grpSp>
        <p:grpSp>
          <p:nvGrpSpPr>
            <p:cNvPr id="6" name="Group 63">
              <a:extLst>
                <a:ext uri="{FF2B5EF4-FFF2-40B4-BE49-F238E27FC236}">
                  <a16:creationId xmlns:a16="http://schemas.microsoft.com/office/drawing/2014/main" id="{DA4EDCD8-1482-41A9-B4EE-FA99F813410D}"/>
                </a:ext>
              </a:extLst>
            </p:cNvPr>
            <p:cNvGrpSpPr>
              <a:grpSpLocks/>
            </p:cNvGrpSpPr>
            <p:nvPr/>
          </p:nvGrpSpPr>
          <p:grpSpPr bwMode="auto">
            <a:xfrm>
              <a:off x="1381212" y="4808760"/>
              <a:ext cx="8678695" cy="1748162"/>
              <a:chOff x="1742117" y="1304881"/>
              <a:chExt cx="7534249" cy="1517635"/>
            </a:xfrm>
          </p:grpSpPr>
          <p:grpSp>
            <p:nvGrpSpPr>
              <p:cNvPr id="7" name="Group 67">
                <a:extLst>
                  <a:ext uri="{FF2B5EF4-FFF2-40B4-BE49-F238E27FC236}">
                    <a16:creationId xmlns:a16="http://schemas.microsoft.com/office/drawing/2014/main" id="{54CE293F-FEF7-46AB-B407-04EE459E358D}"/>
                  </a:ext>
                </a:extLst>
              </p:cNvPr>
              <p:cNvGrpSpPr>
                <a:grpSpLocks/>
              </p:cNvGrpSpPr>
              <p:nvPr/>
            </p:nvGrpSpPr>
            <p:grpSpPr bwMode="auto">
              <a:xfrm>
                <a:off x="1803761" y="1455127"/>
                <a:ext cx="7472605" cy="1367389"/>
                <a:chOff x="1803761" y="1455127"/>
                <a:chExt cx="7472605" cy="1367389"/>
              </a:xfrm>
            </p:grpSpPr>
            <p:pic>
              <p:nvPicPr>
                <p:cNvPr id="12" name="Picture 345" descr="shadow_1_m">
                  <a:extLst>
                    <a:ext uri="{FF2B5EF4-FFF2-40B4-BE49-F238E27FC236}">
                      <a16:creationId xmlns:a16="http://schemas.microsoft.com/office/drawing/2014/main" id="{F218CD15-B490-4BDF-91E9-9172A19B76A4}"/>
                    </a:ext>
                  </a:extLst>
                </p:cNvPr>
                <p:cNvPicPr>
                  <a:picLocks noChangeAspect="1" noChangeArrowheads="1"/>
                </p:cNvPicPr>
                <p:nvPr/>
              </p:nvPicPr>
              <p:blipFill>
                <a:blip r:embed="rId3"/>
                <a:srcRect t="1518" b="2"/>
                <a:stretch>
                  <a:fillRect/>
                </a:stretch>
              </p:blipFill>
              <p:spPr bwMode="gray">
                <a:xfrm>
                  <a:off x="1803761" y="2510102"/>
                  <a:ext cx="5402581" cy="312414"/>
                </a:xfrm>
                <a:prstGeom prst="rect">
                  <a:avLst/>
                </a:prstGeom>
                <a:noFill/>
                <a:ln w="9525">
                  <a:noFill/>
                  <a:miter lim="800000"/>
                  <a:headEnd/>
                  <a:tailEnd/>
                </a:ln>
              </p:spPr>
            </p:pic>
            <p:sp>
              <p:nvSpPr>
                <p:cNvPr id="13" name="Rectangle 10">
                  <a:extLst>
                    <a:ext uri="{FF2B5EF4-FFF2-40B4-BE49-F238E27FC236}">
                      <a16:creationId xmlns:a16="http://schemas.microsoft.com/office/drawing/2014/main" id="{1C354C1D-D092-4C3C-A981-0EFC1C5C53F1}"/>
                    </a:ext>
                  </a:extLst>
                </p:cNvPr>
                <p:cNvSpPr/>
                <p:nvPr/>
              </p:nvSpPr>
              <p:spPr>
                <a:xfrm>
                  <a:off x="2286492" y="1455127"/>
                  <a:ext cx="6989874" cy="1250224"/>
                </a:xfrm>
                <a:prstGeom prst="rect">
                  <a:avLst/>
                </a:prstGeom>
                <a:solidFill>
                  <a:schemeClr val="tx2"/>
                </a:solidFill>
                <a:ln w="31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latin typeface="Times New Roman" panose="02020603050405020304" pitchFamily="18" charset="0"/>
                    <a:cs typeface="Times New Roman" panose="02020603050405020304" pitchFamily="18" charset="0"/>
                  </a:endParaRPr>
                </a:p>
              </p:txBody>
            </p:sp>
            <p:sp>
              <p:nvSpPr>
                <p:cNvPr id="14" name="Rectangle 11">
                  <a:extLst>
                    <a:ext uri="{FF2B5EF4-FFF2-40B4-BE49-F238E27FC236}">
                      <a16:creationId xmlns:a16="http://schemas.microsoft.com/office/drawing/2014/main" id="{4A295E5E-CF76-4A9E-8FE2-A4CE50D634AB}"/>
                    </a:ext>
                  </a:extLst>
                </p:cNvPr>
                <p:cNvSpPr/>
                <p:nvPr/>
              </p:nvSpPr>
              <p:spPr>
                <a:xfrm>
                  <a:off x="3006294" y="1561266"/>
                  <a:ext cx="6060902" cy="1029676"/>
                </a:xfrm>
                <a:prstGeom prst="rect">
                  <a:avLst/>
                </a:prstGeom>
                <a:gradFill flip="none" rotWithShape="1">
                  <a:gsLst>
                    <a:gs pos="0">
                      <a:schemeClr val="bg1">
                        <a:shade val="30000"/>
                        <a:satMod val="115000"/>
                        <a:lumMod val="23000"/>
                        <a:lumOff val="77000"/>
                      </a:schemeClr>
                    </a:gs>
                    <a:gs pos="50000">
                      <a:schemeClr val="bg1">
                        <a:shade val="67500"/>
                        <a:satMod val="115000"/>
                        <a:lumMod val="33000"/>
                        <a:lumOff val="67000"/>
                      </a:schemeClr>
                    </a:gs>
                    <a:gs pos="100000">
                      <a:schemeClr val="bg1">
                        <a:shade val="100000"/>
                        <a:satMod val="115000"/>
                      </a:schemeClr>
                    </a:gs>
                  </a:gsLst>
                  <a:lin ang="2700000" scaled="1"/>
                  <a:tileRect/>
                </a:gradFill>
                <a:ln w="31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4000" b="1">
                      <a:solidFill>
                        <a:srgbClr val="002060"/>
                      </a:solidFill>
                      <a:latin typeface="Times New Roman" panose="02020603050405020304" pitchFamily="18" charset="0"/>
                      <a:cs typeface="Times New Roman" panose="02020603050405020304" pitchFamily="18" charset="0"/>
                    </a:rPr>
                    <a:t>Phòng tránh thiên tai và ứng phó với biến đổi khí hậu</a:t>
                  </a:r>
                  <a:endParaRPr lang="en-US" sz="4000" b="1" dirty="0">
                    <a:solidFill>
                      <a:srgbClr val="002060"/>
                    </a:solidFill>
                    <a:latin typeface="Times New Roman" panose="02020603050405020304" pitchFamily="18" charset="0"/>
                    <a:cs typeface="Times New Roman" panose="02020603050405020304" pitchFamily="18" charset="0"/>
                  </a:endParaRPr>
                </a:p>
              </p:txBody>
            </p:sp>
          </p:grpSp>
          <p:grpSp>
            <p:nvGrpSpPr>
              <p:cNvPr id="8" name="Group 68">
                <a:extLst>
                  <a:ext uri="{FF2B5EF4-FFF2-40B4-BE49-F238E27FC236}">
                    <a16:creationId xmlns:a16="http://schemas.microsoft.com/office/drawing/2014/main" id="{15261DB4-9E97-44C0-BD4B-8C65C9088FAF}"/>
                  </a:ext>
                </a:extLst>
              </p:cNvPr>
              <p:cNvGrpSpPr>
                <a:grpSpLocks/>
              </p:cNvGrpSpPr>
              <p:nvPr/>
            </p:nvGrpSpPr>
            <p:grpSpPr bwMode="auto">
              <a:xfrm>
                <a:off x="1742117" y="1304881"/>
                <a:ext cx="2001014" cy="1320522"/>
                <a:chOff x="1742117" y="1304881"/>
                <a:chExt cx="2001014" cy="1320522"/>
              </a:xfrm>
            </p:grpSpPr>
            <p:sp>
              <p:nvSpPr>
                <p:cNvPr id="9" name="Right Triangle 6">
                  <a:extLst>
                    <a:ext uri="{FF2B5EF4-FFF2-40B4-BE49-F238E27FC236}">
                      <a16:creationId xmlns:a16="http://schemas.microsoft.com/office/drawing/2014/main" id="{9096C9BD-3857-401D-9F4C-C85DE3B94D7B}"/>
                    </a:ext>
                  </a:extLst>
                </p:cNvPr>
                <p:cNvSpPr/>
                <p:nvPr/>
              </p:nvSpPr>
              <p:spPr>
                <a:xfrm flipH="1">
                  <a:off x="2114228" y="2473777"/>
                  <a:ext cx="172264" cy="151626"/>
                </a:xfrm>
                <a:prstGeom prst="rtTriangle">
                  <a:avLst/>
                </a:prstGeom>
                <a:solidFill>
                  <a:schemeClr val="tx2">
                    <a:lumMod val="60000"/>
                    <a:lumOff val="40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latin typeface="Times New Roman" panose="02020603050405020304" pitchFamily="18" charset="0"/>
                    <a:cs typeface="Times New Roman" panose="02020603050405020304" pitchFamily="18" charset="0"/>
                  </a:endParaRPr>
                </a:p>
              </p:txBody>
            </p:sp>
            <p:sp>
              <p:nvSpPr>
                <p:cNvPr id="10" name="Right Triangle 7">
                  <a:extLst>
                    <a:ext uri="{FF2B5EF4-FFF2-40B4-BE49-F238E27FC236}">
                      <a16:creationId xmlns:a16="http://schemas.microsoft.com/office/drawing/2014/main" id="{0EEAA985-A637-48D8-BD88-A76C0593E157}"/>
                    </a:ext>
                  </a:extLst>
                </p:cNvPr>
                <p:cNvSpPr/>
                <p:nvPr/>
              </p:nvSpPr>
              <p:spPr>
                <a:xfrm flipH="1">
                  <a:off x="3449616" y="1304881"/>
                  <a:ext cx="172263" cy="151626"/>
                </a:xfrm>
                <a:prstGeom prst="rtTriangle">
                  <a:avLst/>
                </a:prstGeom>
                <a:solidFill>
                  <a:schemeClr val="tx2">
                    <a:lumMod val="60000"/>
                    <a:lumOff val="40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latin typeface="Times New Roman" panose="02020603050405020304" pitchFamily="18" charset="0"/>
                    <a:cs typeface="Times New Roman" panose="02020603050405020304" pitchFamily="18" charset="0"/>
                  </a:endParaRPr>
                </a:p>
              </p:txBody>
            </p:sp>
            <p:sp>
              <p:nvSpPr>
                <p:cNvPr id="11" name="Trapezoid 2">
                  <a:extLst>
                    <a:ext uri="{FF2B5EF4-FFF2-40B4-BE49-F238E27FC236}">
                      <a16:creationId xmlns:a16="http://schemas.microsoft.com/office/drawing/2014/main" id="{81631DAC-982F-4DF6-B332-09D7820648E3}"/>
                    </a:ext>
                  </a:extLst>
                </p:cNvPr>
                <p:cNvSpPr/>
                <p:nvPr/>
              </p:nvSpPr>
              <p:spPr>
                <a:xfrm rot="19191503">
                  <a:off x="1742117" y="1553342"/>
                  <a:ext cx="2001014" cy="464526"/>
                </a:xfrm>
                <a:custGeom>
                  <a:avLst/>
                  <a:gdLst>
                    <a:gd name="connsiteX0" fmla="*/ 0 w 1828800"/>
                    <a:gd name="connsiteY0" fmla="*/ 457200 h 457200"/>
                    <a:gd name="connsiteX1" fmla="*/ 114300 w 1828800"/>
                    <a:gd name="connsiteY1" fmla="*/ 0 h 457200"/>
                    <a:gd name="connsiteX2" fmla="*/ 1714500 w 1828800"/>
                    <a:gd name="connsiteY2" fmla="*/ 0 h 457200"/>
                    <a:gd name="connsiteX3" fmla="*/ 1828800 w 1828800"/>
                    <a:gd name="connsiteY3" fmla="*/ 457200 h 457200"/>
                    <a:gd name="connsiteX4" fmla="*/ 0 w 1828800"/>
                    <a:gd name="connsiteY4" fmla="*/ 457200 h 457200"/>
                    <a:gd name="connsiteX0" fmla="*/ 0 w 1828800"/>
                    <a:gd name="connsiteY0" fmla="*/ 463642 h 463642"/>
                    <a:gd name="connsiteX1" fmla="*/ 402156 w 1828800"/>
                    <a:gd name="connsiteY1" fmla="*/ 0 h 463642"/>
                    <a:gd name="connsiteX2" fmla="*/ 1714500 w 1828800"/>
                    <a:gd name="connsiteY2" fmla="*/ 6442 h 463642"/>
                    <a:gd name="connsiteX3" fmla="*/ 1828800 w 1828800"/>
                    <a:gd name="connsiteY3" fmla="*/ 463642 h 463642"/>
                    <a:gd name="connsiteX4" fmla="*/ 0 w 1828800"/>
                    <a:gd name="connsiteY4" fmla="*/ 463642 h 463642"/>
                    <a:gd name="connsiteX0" fmla="*/ 0 w 2001385"/>
                    <a:gd name="connsiteY0" fmla="*/ 463642 h 463642"/>
                    <a:gd name="connsiteX1" fmla="*/ 402156 w 2001385"/>
                    <a:gd name="connsiteY1" fmla="*/ 0 h 463642"/>
                    <a:gd name="connsiteX2" fmla="*/ 1714500 w 2001385"/>
                    <a:gd name="connsiteY2" fmla="*/ 6442 h 463642"/>
                    <a:gd name="connsiteX3" fmla="*/ 2001385 w 2001385"/>
                    <a:gd name="connsiteY3" fmla="*/ 426441 h 463642"/>
                    <a:gd name="connsiteX4" fmla="*/ 0 w 2001385"/>
                    <a:gd name="connsiteY4" fmla="*/ 463642 h 463642"/>
                    <a:gd name="connsiteX0" fmla="*/ 0 w 2001385"/>
                    <a:gd name="connsiteY0" fmla="*/ 463642 h 463642"/>
                    <a:gd name="connsiteX1" fmla="*/ 402156 w 2001385"/>
                    <a:gd name="connsiteY1" fmla="*/ 0 h 463642"/>
                    <a:gd name="connsiteX2" fmla="*/ 1514076 w 2001385"/>
                    <a:gd name="connsiteY2" fmla="*/ 7706 h 463642"/>
                    <a:gd name="connsiteX3" fmla="*/ 2001385 w 2001385"/>
                    <a:gd name="connsiteY3" fmla="*/ 426441 h 463642"/>
                    <a:gd name="connsiteX4" fmla="*/ 0 w 2001385"/>
                    <a:gd name="connsiteY4" fmla="*/ 463642 h 46364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01385" h="463642">
                      <a:moveTo>
                        <a:pt x="0" y="463642"/>
                      </a:moveTo>
                      <a:lnTo>
                        <a:pt x="402156" y="0"/>
                      </a:lnTo>
                      <a:lnTo>
                        <a:pt x="1514076" y="7706"/>
                      </a:lnTo>
                      <a:lnTo>
                        <a:pt x="2001385" y="426441"/>
                      </a:lnTo>
                      <a:lnTo>
                        <a:pt x="0" y="463642"/>
                      </a:lnTo>
                      <a:close/>
                    </a:path>
                  </a:pathLst>
                </a:custGeom>
                <a:gradFill flip="none" rotWithShape="1">
                  <a:gsLst>
                    <a:gs pos="0">
                      <a:schemeClr val="bg1">
                        <a:shade val="30000"/>
                        <a:satMod val="115000"/>
                        <a:lumMod val="67000"/>
                        <a:lumOff val="33000"/>
                      </a:schemeClr>
                    </a:gs>
                    <a:gs pos="42000">
                      <a:schemeClr val="bg1">
                        <a:shade val="67500"/>
                        <a:satMod val="115000"/>
                        <a:lumMod val="38000"/>
                        <a:lumOff val="62000"/>
                      </a:schemeClr>
                    </a:gs>
                    <a:gs pos="84000">
                      <a:schemeClr val="bg1">
                        <a:lumMod val="95000"/>
                        <a:shade val="100000"/>
                        <a:satMod val="115000"/>
                      </a:schemeClr>
                    </a:gs>
                  </a:gsLst>
                  <a:lin ang="3600000" scaled="0"/>
                  <a:tileRect/>
                </a:gradFill>
                <a:ln w="3175">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3200" b="1" err="1">
                      <a:solidFill>
                        <a:srgbClr val="0070C0"/>
                      </a:solidFill>
                      <a:latin typeface="Times New Roman" panose="02020603050405020304" pitchFamily="18" charset="0"/>
                      <a:cs typeface="Times New Roman" panose="02020603050405020304" pitchFamily="18" charset="0"/>
                    </a:rPr>
                    <a:t>Phần</a:t>
                  </a:r>
                  <a:r>
                    <a:rPr lang="en-US" sz="3200" b="1">
                      <a:solidFill>
                        <a:srgbClr val="0070C0"/>
                      </a:solidFill>
                      <a:latin typeface="Times New Roman" panose="02020603050405020304" pitchFamily="18" charset="0"/>
                      <a:cs typeface="Times New Roman" panose="02020603050405020304" pitchFamily="18" charset="0"/>
                    </a:rPr>
                    <a:t> 2</a:t>
                  </a:r>
                  <a:endParaRPr lang="en-US" sz="3200" b="1" dirty="0">
                    <a:solidFill>
                      <a:srgbClr val="0070C0"/>
                    </a:solidFill>
                    <a:latin typeface="Times New Roman" panose="02020603050405020304" pitchFamily="18" charset="0"/>
                    <a:cs typeface="Times New Roman" panose="02020603050405020304" pitchFamily="18" charset="0"/>
                  </a:endParaRPr>
                </a:p>
              </p:txBody>
            </p:sp>
          </p:grpSp>
        </p:grpSp>
      </p:grpSp>
      <p:sp>
        <p:nvSpPr>
          <p:cNvPr id="23" name="Isosceles Triangle 20">
            <a:extLst>
              <a:ext uri="{FF2B5EF4-FFF2-40B4-BE49-F238E27FC236}">
                <a16:creationId xmlns:a16="http://schemas.microsoft.com/office/drawing/2014/main" id="{8A22CEE0-9F27-480B-A9DB-A16E9382F99F}"/>
              </a:ext>
            </a:extLst>
          </p:cNvPr>
          <p:cNvSpPr/>
          <p:nvPr/>
        </p:nvSpPr>
        <p:spPr>
          <a:xfrm rot="10396838">
            <a:off x="266465" y="1621090"/>
            <a:ext cx="2354717" cy="3386146"/>
          </a:xfrm>
          <a:prstGeom prst="triangle">
            <a:avLst>
              <a:gd name="adj" fmla="val 47773"/>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latin typeface="Times New Roman" panose="02020603050405020304" pitchFamily="18" charset="0"/>
              <a:cs typeface="Times New Roman" panose="02020603050405020304" pitchFamily="18" charset="0"/>
            </a:endParaRPr>
          </a:p>
        </p:txBody>
      </p:sp>
      <p:sp>
        <p:nvSpPr>
          <p:cNvPr id="24" name="Isosceles Triangle 21">
            <a:extLst>
              <a:ext uri="{FF2B5EF4-FFF2-40B4-BE49-F238E27FC236}">
                <a16:creationId xmlns:a16="http://schemas.microsoft.com/office/drawing/2014/main" id="{3498D4E9-151D-4941-9819-D995E008B3CD}"/>
              </a:ext>
            </a:extLst>
          </p:cNvPr>
          <p:cNvSpPr/>
          <p:nvPr/>
        </p:nvSpPr>
        <p:spPr>
          <a:xfrm rot="21445776">
            <a:off x="118996" y="1642102"/>
            <a:ext cx="2406220" cy="2758265"/>
          </a:xfrm>
          <a:prstGeom prst="triangle">
            <a:avLst/>
          </a:prstGeom>
          <a:solidFill>
            <a:schemeClr val="tx2">
              <a:lumMod val="50000"/>
            </a:schemeClr>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Times New Roman" panose="02020603050405020304" pitchFamily="18" charset="0"/>
                <a:cs typeface="Times New Roman" panose="02020603050405020304" pitchFamily="18" charset="0"/>
              </a:rPr>
              <a:t>CẤU TRÚC BÀI HỌC</a:t>
            </a:r>
          </a:p>
          <a:p>
            <a:pPr algn="ctr"/>
            <a:endParaRPr lang="en-US" sz="2800" dirty="0">
              <a:latin typeface="Times New Roman" panose="02020603050405020304" pitchFamily="18" charset="0"/>
              <a:cs typeface="Times New Roman" panose="02020603050405020304" pitchFamily="18" charset="0"/>
            </a:endParaRPr>
          </a:p>
          <a:p>
            <a:pPr algn="ctr"/>
            <a:endParaRPr lang="id-ID" sz="28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8968540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24"/>
                                        </p:tgtEl>
                                        <p:attrNameLst>
                                          <p:attrName>style.visibility</p:attrName>
                                        </p:attrNameLst>
                                      </p:cBhvr>
                                      <p:to>
                                        <p:strVal val="visible"/>
                                      </p:to>
                                    </p:set>
                                    <p:anim calcmode="lin" valueType="num">
                                      <p:cBhvr>
                                        <p:cTn id="7" dur="1000" fill="hold"/>
                                        <p:tgtEl>
                                          <p:spTgt spid="24"/>
                                        </p:tgtEl>
                                        <p:attrNameLst>
                                          <p:attrName>ppt_w</p:attrName>
                                        </p:attrNameLst>
                                      </p:cBhvr>
                                      <p:tavLst>
                                        <p:tav tm="0">
                                          <p:val>
                                            <p:fltVal val="0"/>
                                          </p:val>
                                        </p:tav>
                                        <p:tav tm="100000">
                                          <p:val>
                                            <p:strVal val="#ppt_w"/>
                                          </p:val>
                                        </p:tav>
                                      </p:tavLst>
                                    </p:anim>
                                    <p:anim calcmode="lin" valueType="num">
                                      <p:cBhvr>
                                        <p:cTn id="8" dur="1000" fill="hold"/>
                                        <p:tgtEl>
                                          <p:spTgt spid="24"/>
                                        </p:tgtEl>
                                        <p:attrNameLst>
                                          <p:attrName>ppt_h</p:attrName>
                                        </p:attrNameLst>
                                      </p:cBhvr>
                                      <p:tavLst>
                                        <p:tav tm="0">
                                          <p:val>
                                            <p:fltVal val="0"/>
                                          </p:val>
                                        </p:tav>
                                        <p:tav tm="100000">
                                          <p:val>
                                            <p:strVal val="#ppt_h"/>
                                          </p:val>
                                        </p:tav>
                                      </p:tavLst>
                                    </p:anim>
                                    <p:anim calcmode="lin" valueType="num">
                                      <p:cBhvr>
                                        <p:cTn id="9" dur="1000" fill="hold"/>
                                        <p:tgtEl>
                                          <p:spTgt spid="24"/>
                                        </p:tgtEl>
                                        <p:attrNameLst>
                                          <p:attrName>style.rotation</p:attrName>
                                        </p:attrNameLst>
                                      </p:cBhvr>
                                      <p:tavLst>
                                        <p:tav tm="0">
                                          <p:val>
                                            <p:fltVal val="90"/>
                                          </p:val>
                                        </p:tav>
                                        <p:tav tm="100000">
                                          <p:val>
                                            <p:fltVal val="0"/>
                                          </p:val>
                                        </p:tav>
                                      </p:tavLst>
                                    </p:anim>
                                    <p:animEffect transition="in" filter="fade">
                                      <p:cBhvr>
                                        <p:cTn id="10" dur="1000"/>
                                        <p:tgtEl>
                                          <p:spTgt spid="24"/>
                                        </p:tgtEl>
                                      </p:cBhvr>
                                    </p:animEffect>
                                  </p:childTnLst>
                                </p:cTn>
                              </p:par>
                              <p:par>
                                <p:cTn id="11" presetID="31" presetClass="entr" presetSubtype="0" fill="hold" grpId="0" nodeType="withEffect">
                                  <p:stCondLst>
                                    <p:cond delay="0"/>
                                  </p:stCondLst>
                                  <p:childTnLst>
                                    <p:set>
                                      <p:cBhvr>
                                        <p:cTn id="12" dur="1" fill="hold">
                                          <p:stCondLst>
                                            <p:cond delay="0"/>
                                          </p:stCondLst>
                                        </p:cTn>
                                        <p:tgtEl>
                                          <p:spTgt spid="23"/>
                                        </p:tgtEl>
                                        <p:attrNameLst>
                                          <p:attrName>style.visibility</p:attrName>
                                        </p:attrNameLst>
                                      </p:cBhvr>
                                      <p:to>
                                        <p:strVal val="visible"/>
                                      </p:to>
                                    </p:set>
                                    <p:anim calcmode="lin" valueType="num">
                                      <p:cBhvr>
                                        <p:cTn id="13" dur="1000" fill="hold"/>
                                        <p:tgtEl>
                                          <p:spTgt spid="23"/>
                                        </p:tgtEl>
                                        <p:attrNameLst>
                                          <p:attrName>ppt_w</p:attrName>
                                        </p:attrNameLst>
                                      </p:cBhvr>
                                      <p:tavLst>
                                        <p:tav tm="0">
                                          <p:val>
                                            <p:fltVal val="0"/>
                                          </p:val>
                                        </p:tav>
                                        <p:tav tm="100000">
                                          <p:val>
                                            <p:strVal val="#ppt_w"/>
                                          </p:val>
                                        </p:tav>
                                      </p:tavLst>
                                    </p:anim>
                                    <p:anim calcmode="lin" valueType="num">
                                      <p:cBhvr>
                                        <p:cTn id="14" dur="1000" fill="hold"/>
                                        <p:tgtEl>
                                          <p:spTgt spid="23"/>
                                        </p:tgtEl>
                                        <p:attrNameLst>
                                          <p:attrName>ppt_h</p:attrName>
                                        </p:attrNameLst>
                                      </p:cBhvr>
                                      <p:tavLst>
                                        <p:tav tm="0">
                                          <p:val>
                                            <p:fltVal val="0"/>
                                          </p:val>
                                        </p:tav>
                                        <p:tav tm="100000">
                                          <p:val>
                                            <p:strVal val="#ppt_h"/>
                                          </p:val>
                                        </p:tav>
                                      </p:tavLst>
                                    </p:anim>
                                    <p:anim calcmode="lin" valueType="num">
                                      <p:cBhvr>
                                        <p:cTn id="15" dur="1000" fill="hold"/>
                                        <p:tgtEl>
                                          <p:spTgt spid="23"/>
                                        </p:tgtEl>
                                        <p:attrNameLst>
                                          <p:attrName>style.rotation</p:attrName>
                                        </p:attrNameLst>
                                      </p:cBhvr>
                                      <p:tavLst>
                                        <p:tav tm="0">
                                          <p:val>
                                            <p:fltVal val="90"/>
                                          </p:val>
                                        </p:tav>
                                        <p:tav tm="100000">
                                          <p:val>
                                            <p:fltVal val="0"/>
                                          </p:val>
                                        </p:tav>
                                      </p:tavLst>
                                    </p:anim>
                                    <p:animEffect transition="in" filter="fade">
                                      <p:cBhvr>
                                        <p:cTn id="16" dur="1000"/>
                                        <p:tgtEl>
                                          <p:spTgt spid="23"/>
                                        </p:tgtEl>
                                      </p:cBhvr>
                                    </p:animEffect>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fade">
                                      <p:cBhvr>
                                        <p:cTn id="21" dur="1000"/>
                                        <p:tgtEl>
                                          <p:spTgt spid="4"/>
                                        </p:tgtEl>
                                      </p:cBhvr>
                                    </p:animEffect>
                                    <p:anim calcmode="lin" valueType="num">
                                      <p:cBhvr>
                                        <p:cTn id="22" dur="1000" fill="hold"/>
                                        <p:tgtEl>
                                          <p:spTgt spid="4"/>
                                        </p:tgtEl>
                                        <p:attrNameLst>
                                          <p:attrName>ppt_x</p:attrName>
                                        </p:attrNameLst>
                                      </p:cBhvr>
                                      <p:tavLst>
                                        <p:tav tm="0">
                                          <p:val>
                                            <p:strVal val="#ppt_x"/>
                                          </p:val>
                                        </p:tav>
                                        <p:tav tm="100000">
                                          <p:val>
                                            <p:strVal val="#ppt_x"/>
                                          </p:val>
                                        </p:tav>
                                      </p:tavLst>
                                    </p:anim>
                                    <p:anim calcmode="lin" valueType="num">
                                      <p:cBhvr>
                                        <p:cTn id="23"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4"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43339" y="68627"/>
            <a:ext cx="4705108" cy="666786"/>
          </a:xfrm>
          <a:prstGeom prst="rect">
            <a:avLst/>
          </a:prstGeom>
        </p:spPr>
        <p:txBody>
          <a:bodyPr wrap="square">
            <a:spAutoFit/>
            <a:scene3d>
              <a:camera prst="orthographicFront"/>
              <a:lightRig rig="soft" dir="t">
                <a:rot lat="0" lon="0" rev="15600000"/>
              </a:lightRig>
            </a:scene3d>
            <a:sp3d extrusionH="57150" prstMaterial="softEdge">
              <a:bevelT w="25400" h="38100"/>
            </a:sp3d>
          </a:bodyPr>
          <a:lstStyle/>
          <a:p>
            <a:r>
              <a:rPr lang="vi-VN" sz="3733" b="1">
                <a:ln/>
                <a:solidFill>
                  <a:schemeClr val="accent4"/>
                </a:solidFill>
              </a:rPr>
              <a:t>I. </a:t>
            </a:r>
            <a:r>
              <a:rPr lang="en-US" sz="3733" b="1">
                <a:ln/>
                <a:solidFill>
                  <a:schemeClr val="accent4"/>
                </a:solidFill>
              </a:rPr>
              <a:t>Biến đổi khí hậu</a:t>
            </a:r>
            <a:endParaRPr lang="vi-VN" sz="3733" b="1" dirty="0">
              <a:ln/>
              <a:solidFill>
                <a:schemeClr val="accent4"/>
              </a:solidFill>
            </a:endParaRP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31371" y="836713"/>
            <a:ext cx="3291416" cy="18182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5"/>
          <p:cNvSpPr/>
          <p:nvPr/>
        </p:nvSpPr>
        <p:spPr>
          <a:xfrm>
            <a:off x="864096" y="2660915"/>
            <a:ext cx="4569141" cy="2677656"/>
          </a:xfrm>
          <a:prstGeom prst="rect">
            <a:avLst/>
          </a:prstGeom>
        </p:spPr>
        <p:txBody>
          <a:bodyPr wrap="square">
            <a:spAutoFit/>
          </a:bodyPr>
          <a:lstStyle/>
          <a:p>
            <a:pPr algn="just"/>
            <a:r>
              <a:rPr lang="en-US" altLang="vi-VN" sz="2400" b="1" dirty="0" err="1">
                <a:latin typeface="Times New Roman" panose="02020603050405020304" pitchFamily="18" charset="0"/>
                <a:ea typeface="Tahoma" panose="020B0604030504040204" pitchFamily="34" charset="0"/>
                <a:cs typeface="Times New Roman" panose="02020603050405020304" pitchFamily="18" charset="0"/>
              </a:rPr>
              <a:t>Thời</a:t>
            </a:r>
            <a:r>
              <a:rPr lang="en-US" altLang="vi-VN" sz="2400" b="1" dirty="0">
                <a:latin typeface="Times New Roman" panose="02020603050405020304" pitchFamily="18" charset="0"/>
                <a:ea typeface="Tahoma" panose="020B0604030504040204" pitchFamily="34" charset="0"/>
                <a:cs typeface="Times New Roman" panose="02020603050405020304" pitchFamily="18" charset="0"/>
              </a:rPr>
              <a:t> </a:t>
            </a:r>
            <a:r>
              <a:rPr lang="en-US" altLang="vi-VN" sz="2400" b="1" dirty="0" err="1">
                <a:latin typeface="Times New Roman" panose="02020603050405020304" pitchFamily="18" charset="0"/>
                <a:ea typeface="Tahoma" panose="020B0604030504040204" pitchFamily="34" charset="0"/>
                <a:cs typeface="Times New Roman" panose="02020603050405020304" pitchFamily="18" charset="0"/>
              </a:rPr>
              <a:t>gian</a:t>
            </a:r>
            <a:r>
              <a:rPr lang="en-US" altLang="vi-VN" sz="2400" b="1" dirty="0">
                <a:latin typeface="Times New Roman" panose="02020603050405020304" pitchFamily="18" charset="0"/>
                <a:ea typeface="Tahoma" panose="020B0604030504040204" pitchFamily="34" charset="0"/>
                <a:cs typeface="Times New Roman" panose="02020603050405020304" pitchFamily="18" charset="0"/>
              </a:rPr>
              <a:t>: 5 </a:t>
            </a:r>
            <a:r>
              <a:rPr lang="en-US" altLang="vi-VN" sz="2400" b="1" dirty="0" err="1">
                <a:latin typeface="Times New Roman" panose="02020603050405020304" pitchFamily="18" charset="0"/>
                <a:ea typeface="Tahoma" panose="020B0604030504040204" pitchFamily="34" charset="0"/>
                <a:cs typeface="Times New Roman" panose="02020603050405020304" pitchFamily="18" charset="0"/>
              </a:rPr>
              <a:t>phút</a:t>
            </a:r>
            <a:endParaRPr lang="en-US" altLang="vi-VN" sz="2400" b="1" dirty="0">
              <a:latin typeface="Times New Roman" panose="02020603050405020304" pitchFamily="18" charset="0"/>
              <a:ea typeface="Tahoma" panose="020B0604030504040204" pitchFamily="34" charset="0"/>
              <a:cs typeface="Times New Roman" panose="02020603050405020304" pitchFamily="18" charset="0"/>
            </a:endParaRPr>
          </a:p>
          <a:p>
            <a:pPr algn="just"/>
            <a:r>
              <a:rPr lang="en-US" altLang="vi-VN" sz="2400" b="1" dirty="0">
                <a:latin typeface="Times New Roman" panose="02020603050405020304" pitchFamily="18" charset="0"/>
                <a:ea typeface="Tahoma" panose="020B0604030504040204" pitchFamily="34" charset="0"/>
                <a:cs typeface="Times New Roman" panose="02020603050405020304" pitchFamily="18" charset="0"/>
              </a:rPr>
              <a:t>  </a:t>
            </a:r>
          </a:p>
          <a:p>
            <a:pPr algn="just"/>
            <a:endParaRPr lang="en-US" altLang="vi-VN" sz="2400" b="1" dirty="0">
              <a:latin typeface="Times New Roman" panose="02020603050405020304" pitchFamily="18" charset="0"/>
              <a:ea typeface="Tahoma" panose="020B0604030504040204" pitchFamily="34" charset="0"/>
              <a:cs typeface="Times New Roman" panose="02020603050405020304" pitchFamily="18" charset="0"/>
            </a:endParaRPr>
          </a:p>
          <a:p>
            <a:pPr algn="just"/>
            <a:r>
              <a:rPr lang="en-US" altLang="vi-VN" sz="2400" b="1" dirty="0" err="1">
                <a:latin typeface="Times New Roman" panose="02020603050405020304" pitchFamily="18" charset="0"/>
                <a:ea typeface="Tahoma" panose="020B0604030504040204" pitchFamily="34" charset="0"/>
                <a:cs typeface="Times New Roman" panose="02020603050405020304" pitchFamily="18" charset="0"/>
              </a:rPr>
              <a:t>Hình</a:t>
            </a:r>
            <a:r>
              <a:rPr lang="en-US" altLang="vi-VN" sz="2400" b="1" dirty="0">
                <a:latin typeface="Times New Roman" panose="02020603050405020304" pitchFamily="18" charset="0"/>
                <a:ea typeface="Tahoma" panose="020B0604030504040204" pitchFamily="34" charset="0"/>
                <a:cs typeface="Times New Roman" panose="02020603050405020304" pitchFamily="18" charset="0"/>
              </a:rPr>
              <a:t> </a:t>
            </a:r>
            <a:r>
              <a:rPr lang="en-US" altLang="vi-VN" sz="2400" b="1" dirty="0" err="1">
                <a:latin typeface="Times New Roman" panose="02020603050405020304" pitchFamily="18" charset="0"/>
                <a:ea typeface="Tahoma" panose="020B0604030504040204" pitchFamily="34" charset="0"/>
                <a:cs typeface="Times New Roman" panose="02020603050405020304" pitchFamily="18" charset="0"/>
              </a:rPr>
              <a:t>thức</a:t>
            </a:r>
            <a:r>
              <a:rPr lang="en-US" altLang="vi-VN" sz="2400" b="1" dirty="0">
                <a:latin typeface="Times New Roman" panose="02020603050405020304" pitchFamily="18" charset="0"/>
                <a:ea typeface="Tahoma" panose="020B0604030504040204" pitchFamily="34" charset="0"/>
                <a:cs typeface="Times New Roman" panose="02020603050405020304" pitchFamily="18" charset="0"/>
              </a:rPr>
              <a:t>: 4 </a:t>
            </a:r>
            <a:r>
              <a:rPr lang="en-US" altLang="vi-VN" sz="2400" b="1" dirty="0" err="1">
                <a:latin typeface="Times New Roman" panose="02020603050405020304" pitchFamily="18" charset="0"/>
                <a:ea typeface="Tahoma" panose="020B0604030504040204" pitchFamily="34" charset="0"/>
                <a:cs typeface="Times New Roman" panose="02020603050405020304" pitchFamily="18" charset="0"/>
              </a:rPr>
              <a:t>nhóm</a:t>
            </a:r>
            <a:endParaRPr lang="en-US" altLang="vi-VN" sz="2400" b="1" dirty="0">
              <a:latin typeface="Times New Roman" panose="02020603050405020304" pitchFamily="18" charset="0"/>
              <a:ea typeface="Tahoma" panose="020B0604030504040204" pitchFamily="34" charset="0"/>
              <a:cs typeface="Times New Roman" panose="02020603050405020304" pitchFamily="18" charset="0"/>
            </a:endParaRPr>
          </a:p>
          <a:p>
            <a:pPr algn="just"/>
            <a:r>
              <a:rPr lang="en-US" altLang="vi-VN" sz="2400" b="1" dirty="0">
                <a:latin typeface="Times New Roman" panose="02020603050405020304" pitchFamily="18" charset="0"/>
                <a:ea typeface="Tahoma" panose="020B0604030504040204" pitchFamily="34" charset="0"/>
                <a:cs typeface="Times New Roman" panose="02020603050405020304" pitchFamily="18" charset="0"/>
              </a:rPr>
              <a:t>  </a:t>
            </a:r>
          </a:p>
          <a:p>
            <a:pPr algn="just"/>
            <a:endParaRPr lang="en-US" altLang="vi-VN" sz="2400" b="1" dirty="0">
              <a:latin typeface="Times New Roman" panose="02020603050405020304" pitchFamily="18" charset="0"/>
              <a:ea typeface="Tahoma" panose="020B0604030504040204" pitchFamily="34" charset="0"/>
              <a:cs typeface="Times New Roman" panose="02020603050405020304" pitchFamily="18" charset="0"/>
            </a:endParaRPr>
          </a:p>
          <a:p>
            <a:pPr algn="just"/>
            <a:r>
              <a:rPr lang="en-US" altLang="vi-VN" sz="2400" b="1" dirty="0" err="1">
                <a:latin typeface="Times New Roman" panose="02020603050405020304" pitchFamily="18" charset="0"/>
                <a:ea typeface="Tahoma" panose="020B0604030504040204" pitchFamily="34" charset="0"/>
                <a:cs typeface="Times New Roman" panose="02020603050405020304" pitchFamily="18" charset="0"/>
              </a:rPr>
              <a:t>Nội</a:t>
            </a:r>
            <a:r>
              <a:rPr lang="en-US" altLang="vi-VN" sz="2400" b="1" dirty="0">
                <a:latin typeface="Times New Roman" panose="02020603050405020304" pitchFamily="18" charset="0"/>
                <a:ea typeface="Tahoma" panose="020B0604030504040204" pitchFamily="34" charset="0"/>
                <a:cs typeface="Times New Roman" panose="02020603050405020304" pitchFamily="18" charset="0"/>
              </a:rPr>
              <a:t> dung</a:t>
            </a:r>
            <a:r>
              <a:rPr lang="en-US" altLang="vi-VN" sz="2400" b="1">
                <a:latin typeface="Times New Roman" panose="02020603050405020304" pitchFamily="18" charset="0"/>
                <a:ea typeface="Tahoma" panose="020B0604030504040204" pitchFamily="34" charset="0"/>
                <a:cs typeface="Times New Roman" panose="02020603050405020304" pitchFamily="18" charset="0"/>
              </a:rPr>
              <a:t>: </a:t>
            </a:r>
            <a:r>
              <a:rPr lang="en-US" altLang="vi-VN" sz="2400">
                <a:latin typeface="Times New Roman" panose="02020603050405020304" pitchFamily="18" charset="0"/>
                <a:cs typeface="Times New Roman" panose="02020603050405020304" pitchFamily="18" charset="0"/>
              </a:rPr>
              <a:t>Trả lời các câu hỏi sau:</a:t>
            </a:r>
            <a:endParaRPr lang="en-US" altLang="vi-VN" sz="2400" b="1" dirty="0">
              <a:latin typeface="Times New Roman" panose="02020603050405020304" pitchFamily="18" charset="0"/>
              <a:ea typeface="Tahoma" panose="020B0604030504040204" pitchFamily="34" charset="0"/>
              <a:cs typeface="Times New Roman" panose="02020603050405020304" pitchFamily="18" charset="0"/>
            </a:endParaRPr>
          </a:p>
        </p:txBody>
      </p:sp>
      <p:grpSp>
        <p:nvGrpSpPr>
          <p:cNvPr id="7" name="组合 2"/>
          <p:cNvGrpSpPr/>
          <p:nvPr/>
        </p:nvGrpSpPr>
        <p:grpSpPr>
          <a:xfrm>
            <a:off x="94797" y="3622331"/>
            <a:ext cx="714472" cy="659019"/>
            <a:chOff x="1893104" y="3179746"/>
            <a:chExt cx="1005712" cy="1005713"/>
          </a:xfrm>
        </p:grpSpPr>
        <p:sp>
          <p:nvSpPr>
            <p:cNvPr id="8" name="Shape 644"/>
            <p:cNvSpPr/>
            <p:nvPr/>
          </p:nvSpPr>
          <p:spPr>
            <a:xfrm rot="8100000" flipH="1">
              <a:off x="1893104" y="3179746"/>
              <a:ext cx="1005712" cy="1005713"/>
            </a:xfrm>
            <a:prstGeom prst="roundRect">
              <a:avLst>
                <a:gd name="adj" fmla="val 32703"/>
              </a:avLst>
            </a:prstGeom>
            <a:solidFill>
              <a:srgbClr val="9AD31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sz="1067">
                <a:solidFill>
                  <a:schemeClr val="bg1"/>
                </a:solidFill>
                <a:cs typeface="+mn-ea"/>
                <a:sym typeface="+mn-lt"/>
              </a:endParaRPr>
            </a:p>
          </p:txBody>
        </p:sp>
        <p:sp>
          <p:nvSpPr>
            <p:cNvPr id="9" name="Freeform 59"/>
            <p:cNvSpPr>
              <a:spLocks noEditPoints="1"/>
            </p:cNvSpPr>
            <p:nvPr/>
          </p:nvSpPr>
          <p:spPr bwMode="auto">
            <a:xfrm>
              <a:off x="2180022" y="3510298"/>
              <a:ext cx="429487" cy="368834"/>
            </a:xfrm>
            <a:custGeom>
              <a:avLst/>
              <a:gdLst>
                <a:gd name="T0" fmla="*/ 223 w 228"/>
                <a:gd name="T1" fmla="*/ 0 h 196"/>
                <a:gd name="T2" fmla="*/ 210 w 228"/>
                <a:gd name="T3" fmla="*/ 0 h 196"/>
                <a:gd name="T4" fmla="*/ 205 w 228"/>
                <a:gd name="T5" fmla="*/ 5 h 196"/>
                <a:gd name="T6" fmla="*/ 205 w 228"/>
                <a:gd name="T7" fmla="*/ 10 h 196"/>
                <a:gd name="T8" fmla="*/ 20 w 228"/>
                <a:gd name="T9" fmla="*/ 42 h 196"/>
                <a:gd name="T10" fmla="*/ 20 w 228"/>
                <a:gd name="T11" fmla="*/ 40 h 196"/>
                <a:gd name="T12" fmla="*/ 15 w 228"/>
                <a:gd name="T13" fmla="*/ 35 h 196"/>
                <a:gd name="T14" fmla="*/ 5 w 228"/>
                <a:gd name="T15" fmla="*/ 35 h 196"/>
                <a:gd name="T16" fmla="*/ 0 w 228"/>
                <a:gd name="T17" fmla="*/ 40 h 196"/>
                <a:gd name="T18" fmla="*/ 0 w 228"/>
                <a:gd name="T19" fmla="*/ 45 h 196"/>
                <a:gd name="T20" fmla="*/ 0 w 228"/>
                <a:gd name="T21" fmla="*/ 135 h 196"/>
                <a:gd name="T22" fmla="*/ 0 w 228"/>
                <a:gd name="T23" fmla="*/ 140 h 196"/>
                <a:gd name="T24" fmla="*/ 5 w 228"/>
                <a:gd name="T25" fmla="*/ 145 h 196"/>
                <a:gd name="T26" fmla="*/ 15 w 228"/>
                <a:gd name="T27" fmla="*/ 145 h 196"/>
                <a:gd name="T28" fmla="*/ 20 w 228"/>
                <a:gd name="T29" fmla="*/ 140 h 196"/>
                <a:gd name="T30" fmla="*/ 20 w 228"/>
                <a:gd name="T31" fmla="*/ 138 h 196"/>
                <a:gd name="T32" fmla="*/ 70 w 228"/>
                <a:gd name="T33" fmla="*/ 147 h 196"/>
                <a:gd name="T34" fmla="*/ 70 w 228"/>
                <a:gd name="T35" fmla="*/ 148 h 196"/>
                <a:gd name="T36" fmla="*/ 117 w 228"/>
                <a:gd name="T37" fmla="*/ 196 h 196"/>
                <a:gd name="T38" fmla="*/ 162 w 228"/>
                <a:gd name="T39" fmla="*/ 162 h 196"/>
                <a:gd name="T40" fmla="*/ 205 w 228"/>
                <a:gd name="T41" fmla="*/ 170 h 196"/>
                <a:gd name="T42" fmla="*/ 205 w 228"/>
                <a:gd name="T43" fmla="*/ 175 h 196"/>
                <a:gd name="T44" fmla="*/ 210 w 228"/>
                <a:gd name="T45" fmla="*/ 180 h 196"/>
                <a:gd name="T46" fmla="*/ 223 w 228"/>
                <a:gd name="T47" fmla="*/ 180 h 196"/>
                <a:gd name="T48" fmla="*/ 228 w 228"/>
                <a:gd name="T49" fmla="*/ 175 h 196"/>
                <a:gd name="T50" fmla="*/ 228 w 228"/>
                <a:gd name="T51" fmla="*/ 5 h 196"/>
                <a:gd name="T52" fmla="*/ 223 w 228"/>
                <a:gd name="T53" fmla="*/ 0 h 196"/>
                <a:gd name="T54" fmla="*/ 117 w 228"/>
                <a:gd name="T55" fmla="*/ 177 h 196"/>
                <a:gd name="T56" fmla="*/ 89 w 228"/>
                <a:gd name="T57" fmla="*/ 150 h 196"/>
                <a:gd name="T58" fmla="*/ 143 w 228"/>
                <a:gd name="T59" fmla="*/ 159 h 196"/>
                <a:gd name="T60" fmla="*/ 117 w 228"/>
                <a:gd name="T61" fmla="*/ 177 h 196"/>
                <a:gd name="T62" fmla="*/ 199 w 228"/>
                <a:gd name="T63" fmla="*/ 53 h 196"/>
                <a:gd name="T64" fmla="*/ 31 w 228"/>
                <a:gd name="T65" fmla="*/ 76 h 196"/>
                <a:gd name="T66" fmla="*/ 30 w 228"/>
                <a:gd name="T67" fmla="*/ 76 h 196"/>
                <a:gd name="T68" fmla="*/ 23 w 228"/>
                <a:gd name="T69" fmla="*/ 70 h 196"/>
                <a:gd name="T70" fmla="*/ 29 w 228"/>
                <a:gd name="T71" fmla="*/ 62 h 196"/>
                <a:gd name="T72" fmla="*/ 197 w 228"/>
                <a:gd name="T73" fmla="*/ 39 h 196"/>
                <a:gd name="T74" fmla="*/ 205 w 228"/>
                <a:gd name="T75" fmla="*/ 45 h 196"/>
                <a:gd name="T76" fmla="*/ 199 w 228"/>
                <a:gd name="T77" fmla="*/ 53 h 1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228" h="196">
                  <a:moveTo>
                    <a:pt x="223" y="0"/>
                  </a:moveTo>
                  <a:cubicBezTo>
                    <a:pt x="210" y="0"/>
                    <a:pt x="210" y="0"/>
                    <a:pt x="210" y="0"/>
                  </a:cubicBezTo>
                  <a:cubicBezTo>
                    <a:pt x="207" y="0"/>
                    <a:pt x="205" y="2"/>
                    <a:pt x="205" y="5"/>
                  </a:cubicBezTo>
                  <a:cubicBezTo>
                    <a:pt x="205" y="10"/>
                    <a:pt x="205" y="10"/>
                    <a:pt x="205" y="10"/>
                  </a:cubicBezTo>
                  <a:cubicBezTo>
                    <a:pt x="20" y="42"/>
                    <a:pt x="20" y="42"/>
                    <a:pt x="20" y="42"/>
                  </a:cubicBezTo>
                  <a:cubicBezTo>
                    <a:pt x="20" y="40"/>
                    <a:pt x="20" y="40"/>
                    <a:pt x="20" y="40"/>
                  </a:cubicBezTo>
                  <a:cubicBezTo>
                    <a:pt x="20" y="37"/>
                    <a:pt x="18" y="35"/>
                    <a:pt x="15" y="35"/>
                  </a:cubicBezTo>
                  <a:cubicBezTo>
                    <a:pt x="5" y="35"/>
                    <a:pt x="5" y="35"/>
                    <a:pt x="5" y="35"/>
                  </a:cubicBezTo>
                  <a:cubicBezTo>
                    <a:pt x="2" y="35"/>
                    <a:pt x="0" y="37"/>
                    <a:pt x="0" y="40"/>
                  </a:cubicBezTo>
                  <a:cubicBezTo>
                    <a:pt x="0" y="45"/>
                    <a:pt x="0" y="45"/>
                    <a:pt x="0" y="45"/>
                  </a:cubicBezTo>
                  <a:cubicBezTo>
                    <a:pt x="0" y="135"/>
                    <a:pt x="0" y="135"/>
                    <a:pt x="0" y="135"/>
                  </a:cubicBezTo>
                  <a:cubicBezTo>
                    <a:pt x="0" y="140"/>
                    <a:pt x="0" y="140"/>
                    <a:pt x="0" y="140"/>
                  </a:cubicBezTo>
                  <a:cubicBezTo>
                    <a:pt x="0" y="143"/>
                    <a:pt x="2" y="145"/>
                    <a:pt x="5" y="145"/>
                  </a:cubicBezTo>
                  <a:cubicBezTo>
                    <a:pt x="15" y="145"/>
                    <a:pt x="15" y="145"/>
                    <a:pt x="15" y="145"/>
                  </a:cubicBezTo>
                  <a:cubicBezTo>
                    <a:pt x="18" y="145"/>
                    <a:pt x="20" y="143"/>
                    <a:pt x="20" y="140"/>
                  </a:cubicBezTo>
                  <a:cubicBezTo>
                    <a:pt x="20" y="138"/>
                    <a:pt x="20" y="138"/>
                    <a:pt x="20" y="138"/>
                  </a:cubicBezTo>
                  <a:cubicBezTo>
                    <a:pt x="70" y="147"/>
                    <a:pt x="70" y="147"/>
                    <a:pt x="70" y="147"/>
                  </a:cubicBezTo>
                  <a:cubicBezTo>
                    <a:pt x="70" y="147"/>
                    <a:pt x="70" y="148"/>
                    <a:pt x="70" y="148"/>
                  </a:cubicBezTo>
                  <a:cubicBezTo>
                    <a:pt x="70" y="175"/>
                    <a:pt x="91" y="196"/>
                    <a:pt x="117" y="196"/>
                  </a:cubicBezTo>
                  <a:cubicBezTo>
                    <a:pt x="138" y="196"/>
                    <a:pt x="156" y="182"/>
                    <a:pt x="162" y="162"/>
                  </a:cubicBezTo>
                  <a:cubicBezTo>
                    <a:pt x="205" y="170"/>
                    <a:pt x="205" y="170"/>
                    <a:pt x="205" y="170"/>
                  </a:cubicBezTo>
                  <a:cubicBezTo>
                    <a:pt x="205" y="175"/>
                    <a:pt x="205" y="175"/>
                    <a:pt x="205" y="175"/>
                  </a:cubicBezTo>
                  <a:cubicBezTo>
                    <a:pt x="205" y="178"/>
                    <a:pt x="207" y="180"/>
                    <a:pt x="210" y="180"/>
                  </a:cubicBezTo>
                  <a:cubicBezTo>
                    <a:pt x="223" y="180"/>
                    <a:pt x="223" y="180"/>
                    <a:pt x="223" y="180"/>
                  </a:cubicBezTo>
                  <a:cubicBezTo>
                    <a:pt x="226" y="180"/>
                    <a:pt x="228" y="178"/>
                    <a:pt x="228" y="175"/>
                  </a:cubicBezTo>
                  <a:cubicBezTo>
                    <a:pt x="228" y="5"/>
                    <a:pt x="228" y="5"/>
                    <a:pt x="228" y="5"/>
                  </a:cubicBezTo>
                  <a:cubicBezTo>
                    <a:pt x="228" y="2"/>
                    <a:pt x="226" y="0"/>
                    <a:pt x="223" y="0"/>
                  </a:cubicBezTo>
                  <a:moveTo>
                    <a:pt x="117" y="177"/>
                  </a:moveTo>
                  <a:cubicBezTo>
                    <a:pt x="102" y="177"/>
                    <a:pt x="90" y="165"/>
                    <a:pt x="89" y="150"/>
                  </a:cubicBezTo>
                  <a:cubicBezTo>
                    <a:pt x="143" y="159"/>
                    <a:pt x="143" y="159"/>
                    <a:pt x="143" y="159"/>
                  </a:cubicBezTo>
                  <a:cubicBezTo>
                    <a:pt x="139" y="170"/>
                    <a:pt x="129" y="177"/>
                    <a:pt x="117" y="177"/>
                  </a:cubicBezTo>
                  <a:moveTo>
                    <a:pt x="199" y="53"/>
                  </a:moveTo>
                  <a:cubicBezTo>
                    <a:pt x="31" y="76"/>
                    <a:pt x="31" y="76"/>
                    <a:pt x="31" y="76"/>
                  </a:cubicBezTo>
                  <a:cubicBezTo>
                    <a:pt x="30" y="76"/>
                    <a:pt x="30" y="76"/>
                    <a:pt x="30" y="76"/>
                  </a:cubicBezTo>
                  <a:cubicBezTo>
                    <a:pt x="26" y="76"/>
                    <a:pt x="23" y="73"/>
                    <a:pt x="23" y="70"/>
                  </a:cubicBezTo>
                  <a:cubicBezTo>
                    <a:pt x="22" y="66"/>
                    <a:pt x="25" y="62"/>
                    <a:pt x="29" y="62"/>
                  </a:cubicBezTo>
                  <a:cubicBezTo>
                    <a:pt x="197" y="39"/>
                    <a:pt x="197" y="39"/>
                    <a:pt x="197" y="39"/>
                  </a:cubicBezTo>
                  <a:cubicBezTo>
                    <a:pt x="201" y="38"/>
                    <a:pt x="204" y="41"/>
                    <a:pt x="205" y="45"/>
                  </a:cubicBezTo>
                  <a:cubicBezTo>
                    <a:pt x="205" y="49"/>
                    <a:pt x="203" y="52"/>
                    <a:pt x="199" y="53"/>
                  </a:cubicBezTo>
                </a:path>
              </a:pathLst>
            </a:custGeom>
            <a:solidFill>
              <a:schemeClr val="bg1"/>
            </a:solidFill>
            <a:ln>
              <a:noFill/>
            </a:ln>
          </p:spPr>
          <p:txBody>
            <a:bodyPr vert="horz" wrap="square" lIns="60960" tIns="30480" rIns="60960" bIns="30480" numCol="1" anchor="t" anchorCtr="0" compatLnSpc="1"/>
            <a:lstStyle/>
            <a:p>
              <a:pPr>
                <a:lnSpc>
                  <a:spcPct val="120000"/>
                </a:lnSpc>
              </a:pPr>
              <a:endParaRPr lang="en-GB" sz="1067" dirty="0">
                <a:solidFill>
                  <a:schemeClr val="bg1"/>
                </a:solidFill>
                <a:cs typeface="+mn-ea"/>
                <a:sym typeface="+mn-lt"/>
              </a:endParaRPr>
            </a:p>
          </p:txBody>
        </p:sp>
      </p:grpSp>
      <p:sp>
        <p:nvSpPr>
          <p:cNvPr id="10" name="菱形 40"/>
          <p:cNvSpPr/>
          <p:nvPr/>
        </p:nvSpPr>
        <p:spPr>
          <a:xfrm>
            <a:off x="47329" y="2554522"/>
            <a:ext cx="795505" cy="778468"/>
          </a:xfrm>
          <a:prstGeom prst="diamond">
            <a:avLst/>
          </a:prstGeom>
          <a:solidFill>
            <a:srgbClr val="EE6089"/>
          </a:solidFill>
          <a:ln>
            <a:solidFill>
              <a:srgbClr val="EE608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dirty="0">
              <a:cs typeface="+mn-ea"/>
              <a:sym typeface="+mn-lt"/>
            </a:endParaRPr>
          </a:p>
        </p:txBody>
      </p:sp>
      <p:sp>
        <p:nvSpPr>
          <p:cNvPr id="11" name="Freeform 34"/>
          <p:cNvSpPr>
            <a:spLocks noChangeArrowheads="1"/>
          </p:cNvSpPr>
          <p:nvPr/>
        </p:nvSpPr>
        <p:spPr bwMode="auto">
          <a:xfrm>
            <a:off x="337457" y="2702486"/>
            <a:ext cx="235635" cy="427412"/>
          </a:xfrm>
          <a:custGeom>
            <a:avLst/>
            <a:gdLst>
              <a:gd name="T0" fmla="*/ 283 w 284"/>
              <a:gd name="T1" fmla="*/ 115 h 497"/>
              <a:gd name="T2" fmla="*/ 283 w 284"/>
              <a:gd name="T3" fmla="*/ 115 h 497"/>
              <a:gd name="T4" fmla="*/ 283 w 284"/>
              <a:gd name="T5" fmla="*/ 62 h 497"/>
              <a:gd name="T6" fmla="*/ 142 w 284"/>
              <a:gd name="T7" fmla="*/ 0 h 497"/>
              <a:gd name="T8" fmla="*/ 0 w 284"/>
              <a:gd name="T9" fmla="*/ 62 h 497"/>
              <a:gd name="T10" fmla="*/ 0 w 284"/>
              <a:gd name="T11" fmla="*/ 115 h 497"/>
              <a:gd name="T12" fmla="*/ 97 w 284"/>
              <a:gd name="T13" fmla="*/ 248 h 497"/>
              <a:gd name="T14" fmla="*/ 0 w 284"/>
              <a:gd name="T15" fmla="*/ 381 h 497"/>
              <a:gd name="T16" fmla="*/ 0 w 284"/>
              <a:gd name="T17" fmla="*/ 443 h 497"/>
              <a:gd name="T18" fmla="*/ 142 w 284"/>
              <a:gd name="T19" fmla="*/ 496 h 497"/>
              <a:gd name="T20" fmla="*/ 283 w 284"/>
              <a:gd name="T21" fmla="*/ 443 h 497"/>
              <a:gd name="T22" fmla="*/ 283 w 284"/>
              <a:gd name="T23" fmla="*/ 381 h 497"/>
              <a:gd name="T24" fmla="*/ 186 w 284"/>
              <a:gd name="T25" fmla="*/ 248 h 497"/>
              <a:gd name="T26" fmla="*/ 283 w 284"/>
              <a:gd name="T27" fmla="*/ 115 h 497"/>
              <a:gd name="T28" fmla="*/ 44 w 284"/>
              <a:gd name="T29" fmla="*/ 62 h 497"/>
              <a:gd name="T30" fmla="*/ 44 w 284"/>
              <a:gd name="T31" fmla="*/ 62 h 497"/>
              <a:gd name="T32" fmla="*/ 142 w 284"/>
              <a:gd name="T33" fmla="*/ 35 h 497"/>
              <a:gd name="T34" fmla="*/ 239 w 284"/>
              <a:gd name="T35" fmla="*/ 62 h 497"/>
              <a:gd name="T36" fmla="*/ 248 w 284"/>
              <a:gd name="T37" fmla="*/ 71 h 497"/>
              <a:gd name="T38" fmla="*/ 142 w 284"/>
              <a:gd name="T39" fmla="*/ 97 h 497"/>
              <a:gd name="T40" fmla="*/ 35 w 284"/>
              <a:gd name="T41" fmla="*/ 71 h 497"/>
              <a:gd name="T42" fmla="*/ 44 w 284"/>
              <a:gd name="T43" fmla="*/ 62 h 497"/>
              <a:gd name="T44" fmla="*/ 151 w 284"/>
              <a:gd name="T45" fmla="*/ 248 h 497"/>
              <a:gd name="T46" fmla="*/ 151 w 284"/>
              <a:gd name="T47" fmla="*/ 248 h 497"/>
              <a:gd name="T48" fmla="*/ 204 w 284"/>
              <a:gd name="T49" fmla="*/ 328 h 497"/>
              <a:gd name="T50" fmla="*/ 248 w 284"/>
              <a:gd name="T51" fmla="*/ 381 h 497"/>
              <a:gd name="T52" fmla="*/ 248 w 284"/>
              <a:gd name="T53" fmla="*/ 416 h 497"/>
              <a:gd name="T54" fmla="*/ 151 w 284"/>
              <a:gd name="T55" fmla="*/ 354 h 497"/>
              <a:gd name="T56" fmla="*/ 133 w 284"/>
              <a:gd name="T57" fmla="*/ 354 h 497"/>
              <a:gd name="T58" fmla="*/ 35 w 284"/>
              <a:gd name="T59" fmla="*/ 416 h 497"/>
              <a:gd name="T60" fmla="*/ 35 w 284"/>
              <a:gd name="T61" fmla="*/ 381 h 497"/>
              <a:gd name="T62" fmla="*/ 80 w 284"/>
              <a:gd name="T63" fmla="*/ 328 h 497"/>
              <a:gd name="T64" fmla="*/ 133 w 284"/>
              <a:gd name="T65" fmla="*/ 248 h 497"/>
              <a:gd name="T66" fmla="*/ 80 w 284"/>
              <a:gd name="T67" fmla="*/ 177 h 497"/>
              <a:gd name="T68" fmla="*/ 35 w 284"/>
              <a:gd name="T69" fmla="*/ 115 h 497"/>
              <a:gd name="T70" fmla="*/ 35 w 284"/>
              <a:gd name="T71" fmla="*/ 88 h 497"/>
              <a:gd name="T72" fmla="*/ 142 w 284"/>
              <a:gd name="T73" fmla="*/ 115 h 497"/>
              <a:gd name="T74" fmla="*/ 248 w 284"/>
              <a:gd name="T75" fmla="*/ 88 h 497"/>
              <a:gd name="T76" fmla="*/ 248 w 284"/>
              <a:gd name="T77" fmla="*/ 115 h 497"/>
              <a:gd name="T78" fmla="*/ 204 w 284"/>
              <a:gd name="T79" fmla="*/ 177 h 497"/>
              <a:gd name="T80" fmla="*/ 151 w 284"/>
              <a:gd name="T81" fmla="*/ 248 h 4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84" h="497">
                <a:moveTo>
                  <a:pt x="283" y="115"/>
                </a:moveTo>
                <a:lnTo>
                  <a:pt x="283" y="115"/>
                </a:lnTo>
                <a:cubicBezTo>
                  <a:pt x="283" y="62"/>
                  <a:pt x="283" y="62"/>
                  <a:pt x="283" y="62"/>
                </a:cubicBezTo>
                <a:cubicBezTo>
                  <a:pt x="283" y="35"/>
                  <a:pt x="221" y="0"/>
                  <a:pt x="142" y="0"/>
                </a:cubicBezTo>
                <a:cubicBezTo>
                  <a:pt x="61" y="0"/>
                  <a:pt x="0" y="35"/>
                  <a:pt x="0" y="62"/>
                </a:cubicBezTo>
                <a:cubicBezTo>
                  <a:pt x="0" y="62"/>
                  <a:pt x="0" y="62"/>
                  <a:pt x="0" y="115"/>
                </a:cubicBezTo>
                <a:cubicBezTo>
                  <a:pt x="0" y="168"/>
                  <a:pt x="97" y="213"/>
                  <a:pt x="97" y="248"/>
                </a:cubicBezTo>
                <a:cubicBezTo>
                  <a:pt x="97" y="292"/>
                  <a:pt x="0" y="328"/>
                  <a:pt x="0" y="381"/>
                </a:cubicBezTo>
                <a:cubicBezTo>
                  <a:pt x="0" y="434"/>
                  <a:pt x="0" y="443"/>
                  <a:pt x="0" y="443"/>
                </a:cubicBezTo>
                <a:cubicBezTo>
                  <a:pt x="0" y="460"/>
                  <a:pt x="61" y="496"/>
                  <a:pt x="142" y="496"/>
                </a:cubicBezTo>
                <a:cubicBezTo>
                  <a:pt x="221" y="496"/>
                  <a:pt x="283" y="460"/>
                  <a:pt x="283" y="443"/>
                </a:cubicBezTo>
                <a:cubicBezTo>
                  <a:pt x="283" y="443"/>
                  <a:pt x="283" y="434"/>
                  <a:pt x="283" y="381"/>
                </a:cubicBezTo>
                <a:cubicBezTo>
                  <a:pt x="283" y="328"/>
                  <a:pt x="186" y="292"/>
                  <a:pt x="186" y="248"/>
                </a:cubicBezTo>
                <a:cubicBezTo>
                  <a:pt x="186" y="213"/>
                  <a:pt x="283" y="168"/>
                  <a:pt x="283" y="115"/>
                </a:cubicBezTo>
                <a:close/>
                <a:moveTo>
                  <a:pt x="44" y="62"/>
                </a:moveTo>
                <a:lnTo>
                  <a:pt x="44" y="62"/>
                </a:lnTo>
                <a:cubicBezTo>
                  <a:pt x="61" y="53"/>
                  <a:pt x="88" y="35"/>
                  <a:pt x="142" y="35"/>
                </a:cubicBezTo>
                <a:cubicBezTo>
                  <a:pt x="195" y="35"/>
                  <a:pt x="239" y="62"/>
                  <a:pt x="239" y="62"/>
                </a:cubicBezTo>
                <a:cubicBezTo>
                  <a:pt x="248" y="62"/>
                  <a:pt x="257" y="71"/>
                  <a:pt x="248" y="71"/>
                </a:cubicBezTo>
                <a:cubicBezTo>
                  <a:pt x="230" y="88"/>
                  <a:pt x="186" y="97"/>
                  <a:pt x="142" y="97"/>
                </a:cubicBezTo>
                <a:cubicBezTo>
                  <a:pt x="97" y="97"/>
                  <a:pt x="53" y="88"/>
                  <a:pt x="35" y="71"/>
                </a:cubicBezTo>
                <a:cubicBezTo>
                  <a:pt x="26" y="71"/>
                  <a:pt x="44" y="62"/>
                  <a:pt x="44" y="62"/>
                </a:cubicBezTo>
                <a:close/>
                <a:moveTo>
                  <a:pt x="151" y="248"/>
                </a:moveTo>
                <a:lnTo>
                  <a:pt x="151" y="248"/>
                </a:lnTo>
                <a:cubicBezTo>
                  <a:pt x="151" y="283"/>
                  <a:pt x="177" y="301"/>
                  <a:pt x="204" y="328"/>
                </a:cubicBezTo>
                <a:cubicBezTo>
                  <a:pt x="221" y="345"/>
                  <a:pt x="248" y="372"/>
                  <a:pt x="248" y="381"/>
                </a:cubicBezTo>
                <a:cubicBezTo>
                  <a:pt x="248" y="416"/>
                  <a:pt x="248" y="416"/>
                  <a:pt x="248" y="416"/>
                </a:cubicBezTo>
                <a:cubicBezTo>
                  <a:pt x="230" y="407"/>
                  <a:pt x="151" y="390"/>
                  <a:pt x="151" y="354"/>
                </a:cubicBezTo>
                <a:cubicBezTo>
                  <a:pt x="151" y="337"/>
                  <a:pt x="133" y="337"/>
                  <a:pt x="133" y="354"/>
                </a:cubicBezTo>
                <a:cubicBezTo>
                  <a:pt x="133" y="390"/>
                  <a:pt x="61" y="407"/>
                  <a:pt x="35" y="416"/>
                </a:cubicBezTo>
                <a:cubicBezTo>
                  <a:pt x="35" y="381"/>
                  <a:pt x="35" y="381"/>
                  <a:pt x="35" y="381"/>
                </a:cubicBezTo>
                <a:cubicBezTo>
                  <a:pt x="35" y="372"/>
                  <a:pt x="61" y="345"/>
                  <a:pt x="80" y="328"/>
                </a:cubicBezTo>
                <a:cubicBezTo>
                  <a:pt x="106" y="301"/>
                  <a:pt x="133" y="283"/>
                  <a:pt x="133" y="248"/>
                </a:cubicBezTo>
                <a:cubicBezTo>
                  <a:pt x="133" y="222"/>
                  <a:pt x="106" y="203"/>
                  <a:pt x="80" y="177"/>
                </a:cubicBezTo>
                <a:cubicBezTo>
                  <a:pt x="61" y="159"/>
                  <a:pt x="35" y="132"/>
                  <a:pt x="35" y="115"/>
                </a:cubicBezTo>
                <a:cubicBezTo>
                  <a:pt x="35" y="88"/>
                  <a:pt x="35" y="88"/>
                  <a:pt x="35" y="88"/>
                </a:cubicBezTo>
                <a:cubicBezTo>
                  <a:pt x="61" y="106"/>
                  <a:pt x="97" y="115"/>
                  <a:pt x="142" y="115"/>
                </a:cubicBezTo>
                <a:cubicBezTo>
                  <a:pt x="186" y="115"/>
                  <a:pt x="230" y="106"/>
                  <a:pt x="248" y="88"/>
                </a:cubicBezTo>
                <a:cubicBezTo>
                  <a:pt x="248" y="115"/>
                  <a:pt x="248" y="115"/>
                  <a:pt x="248" y="115"/>
                </a:cubicBezTo>
                <a:cubicBezTo>
                  <a:pt x="248" y="132"/>
                  <a:pt x="221" y="159"/>
                  <a:pt x="204" y="177"/>
                </a:cubicBezTo>
                <a:cubicBezTo>
                  <a:pt x="177" y="203"/>
                  <a:pt x="151" y="222"/>
                  <a:pt x="151" y="248"/>
                </a:cubicBezTo>
                <a:close/>
              </a:path>
            </a:pathLst>
          </a:custGeom>
          <a:solidFill>
            <a:schemeClr val="bg1"/>
          </a:solidFill>
          <a:ln>
            <a:noFill/>
          </a:ln>
          <a:effectLst/>
        </p:spPr>
        <p:txBody>
          <a:bodyPr wrap="none" anchor="ctr"/>
          <a:lstStyle/>
          <a:p>
            <a:pPr defTabSz="913742"/>
            <a:endParaRPr lang="en-US" sz="1200" dirty="0">
              <a:solidFill>
                <a:srgbClr val="737572"/>
              </a:solidFill>
              <a:cs typeface="+mn-ea"/>
              <a:sym typeface="+mn-lt"/>
            </a:endParaRPr>
          </a:p>
        </p:txBody>
      </p:sp>
      <p:sp>
        <p:nvSpPr>
          <p:cNvPr id="12" name="菱形 38"/>
          <p:cNvSpPr/>
          <p:nvPr/>
        </p:nvSpPr>
        <p:spPr>
          <a:xfrm>
            <a:off x="47328" y="4677139"/>
            <a:ext cx="843973" cy="812800"/>
          </a:xfrm>
          <a:prstGeom prst="diamond">
            <a:avLst/>
          </a:prstGeom>
          <a:solidFill>
            <a:srgbClr val="9AD31B"/>
          </a:solidFill>
          <a:ln>
            <a:solidFill>
              <a:srgbClr val="9AD31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dirty="0">
              <a:cs typeface="+mn-ea"/>
              <a:sym typeface="+mn-lt"/>
            </a:endParaRPr>
          </a:p>
        </p:txBody>
      </p:sp>
      <p:sp>
        <p:nvSpPr>
          <p:cNvPr id="13" name="Freeform 79"/>
          <p:cNvSpPr>
            <a:spLocks noChangeArrowheads="1"/>
          </p:cNvSpPr>
          <p:nvPr/>
        </p:nvSpPr>
        <p:spPr bwMode="auto">
          <a:xfrm>
            <a:off x="318206" y="4911769"/>
            <a:ext cx="352508" cy="348972"/>
          </a:xfrm>
          <a:custGeom>
            <a:avLst/>
            <a:gdLst>
              <a:gd name="T0" fmla="*/ 239 w 479"/>
              <a:gd name="T1" fmla="*/ 0 h 479"/>
              <a:gd name="T2" fmla="*/ 239 w 479"/>
              <a:gd name="T3" fmla="*/ 0 h 479"/>
              <a:gd name="T4" fmla="*/ 0 w 479"/>
              <a:gd name="T5" fmla="*/ 239 h 479"/>
              <a:gd name="T6" fmla="*/ 239 w 479"/>
              <a:gd name="T7" fmla="*/ 478 h 479"/>
              <a:gd name="T8" fmla="*/ 478 w 479"/>
              <a:gd name="T9" fmla="*/ 239 h 479"/>
              <a:gd name="T10" fmla="*/ 239 w 479"/>
              <a:gd name="T11" fmla="*/ 0 h 479"/>
              <a:gd name="T12" fmla="*/ 443 w 479"/>
              <a:gd name="T13" fmla="*/ 239 h 479"/>
              <a:gd name="T14" fmla="*/ 443 w 479"/>
              <a:gd name="T15" fmla="*/ 239 h 479"/>
              <a:gd name="T16" fmla="*/ 399 w 479"/>
              <a:gd name="T17" fmla="*/ 363 h 479"/>
              <a:gd name="T18" fmla="*/ 390 w 479"/>
              <a:gd name="T19" fmla="*/ 328 h 479"/>
              <a:gd name="T20" fmla="*/ 399 w 479"/>
              <a:gd name="T21" fmla="*/ 257 h 479"/>
              <a:gd name="T22" fmla="*/ 372 w 479"/>
              <a:gd name="T23" fmla="*/ 204 h 479"/>
              <a:gd name="T24" fmla="*/ 319 w 479"/>
              <a:gd name="T25" fmla="*/ 178 h 479"/>
              <a:gd name="T26" fmla="*/ 346 w 479"/>
              <a:gd name="T27" fmla="*/ 88 h 479"/>
              <a:gd name="T28" fmla="*/ 293 w 479"/>
              <a:gd name="T29" fmla="*/ 62 h 479"/>
              <a:gd name="T30" fmla="*/ 301 w 479"/>
              <a:gd name="T31" fmla="*/ 53 h 479"/>
              <a:gd name="T32" fmla="*/ 443 w 479"/>
              <a:gd name="T33" fmla="*/ 239 h 479"/>
              <a:gd name="T34" fmla="*/ 212 w 479"/>
              <a:gd name="T35" fmla="*/ 44 h 479"/>
              <a:gd name="T36" fmla="*/ 212 w 479"/>
              <a:gd name="T37" fmla="*/ 44 h 479"/>
              <a:gd name="T38" fmla="*/ 186 w 479"/>
              <a:gd name="T39" fmla="*/ 62 h 479"/>
              <a:gd name="T40" fmla="*/ 150 w 479"/>
              <a:gd name="T41" fmla="*/ 88 h 479"/>
              <a:gd name="T42" fmla="*/ 115 w 479"/>
              <a:gd name="T43" fmla="*/ 133 h 479"/>
              <a:gd name="T44" fmla="*/ 133 w 479"/>
              <a:gd name="T45" fmla="*/ 159 h 479"/>
              <a:gd name="T46" fmla="*/ 177 w 479"/>
              <a:gd name="T47" fmla="*/ 159 h 479"/>
              <a:gd name="T48" fmla="*/ 248 w 479"/>
              <a:gd name="T49" fmla="*/ 239 h 479"/>
              <a:gd name="T50" fmla="*/ 186 w 479"/>
              <a:gd name="T51" fmla="*/ 292 h 479"/>
              <a:gd name="T52" fmla="*/ 177 w 479"/>
              <a:gd name="T53" fmla="*/ 337 h 479"/>
              <a:gd name="T54" fmla="*/ 177 w 479"/>
              <a:gd name="T55" fmla="*/ 390 h 479"/>
              <a:gd name="T56" fmla="*/ 133 w 479"/>
              <a:gd name="T57" fmla="*/ 345 h 479"/>
              <a:gd name="T58" fmla="*/ 124 w 479"/>
              <a:gd name="T59" fmla="*/ 284 h 479"/>
              <a:gd name="T60" fmla="*/ 88 w 479"/>
              <a:gd name="T61" fmla="*/ 239 h 479"/>
              <a:gd name="T62" fmla="*/ 106 w 479"/>
              <a:gd name="T63" fmla="*/ 186 h 479"/>
              <a:gd name="T64" fmla="*/ 53 w 479"/>
              <a:gd name="T65" fmla="*/ 169 h 479"/>
              <a:gd name="T66" fmla="*/ 212 w 479"/>
              <a:gd name="T67" fmla="*/ 44 h 479"/>
              <a:gd name="T68" fmla="*/ 177 w 479"/>
              <a:gd name="T69" fmla="*/ 434 h 479"/>
              <a:gd name="T70" fmla="*/ 177 w 479"/>
              <a:gd name="T71" fmla="*/ 434 h 479"/>
              <a:gd name="T72" fmla="*/ 204 w 479"/>
              <a:gd name="T73" fmla="*/ 416 h 479"/>
              <a:gd name="T74" fmla="*/ 239 w 479"/>
              <a:gd name="T75" fmla="*/ 407 h 479"/>
              <a:gd name="T76" fmla="*/ 293 w 479"/>
              <a:gd name="T77" fmla="*/ 390 h 479"/>
              <a:gd name="T78" fmla="*/ 354 w 479"/>
              <a:gd name="T79" fmla="*/ 407 h 479"/>
              <a:gd name="T80" fmla="*/ 239 w 479"/>
              <a:gd name="T81" fmla="*/ 443 h 479"/>
              <a:gd name="T82" fmla="*/ 177 w 479"/>
              <a:gd name="T83" fmla="*/ 434 h 4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479" h="479">
                <a:moveTo>
                  <a:pt x="239" y="0"/>
                </a:moveTo>
                <a:lnTo>
                  <a:pt x="239" y="0"/>
                </a:lnTo>
                <a:cubicBezTo>
                  <a:pt x="106" y="0"/>
                  <a:pt x="0" y="106"/>
                  <a:pt x="0" y="239"/>
                </a:cubicBezTo>
                <a:cubicBezTo>
                  <a:pt x="0" y="372"/>
                  <a:pt x="106" y="478"/>
                  <a:pt x="239" y="478"/>
                </a:cubicBezTo>
                <a:cubicBezTo>
                  <a:pt x="372" y="478"/>
                  <a:pt x="478" y="372"/>
                  <a:pt x="478" y="239"/>
                </a:cubicBezTo>
                <a:cubicBezTo>
                  <a:pt x="478" y="106"/>
                  <a:pt x="372" y="0"/>
                  <a:pt x="239" y="0"/>
                </a:cubicBezTo>
                <a:close/>
                <a:moveTo>
                  <a:pt x="443" y="239"/>
                </a:moveTo>
                <a:lnTo>
                  <a:pt x="443" y="239"/>
                </a:lnTo>
                <a:cubicBezTo>
                  <a:pt x="443" y="292"/>
                  <a:pt x="425" y="328"/>
                  <a:pt x="399" y="363"/>
                </a:cubicBezTo>
                <a:cubicBezTo>
                  <a:pt x="390" y="363"/>
                  <a:pt x="381" y="345"/>
                  <a:pt x="390" y="328"/>
                </a:cubicBezTo>
                <a:cubicBezTo>
                  <a:pt x="399" y="310"/>
                  <a:pt x="399" y="275"/>
                  <a:pt x="399" y="257"/>
                </a:cubicBezTo>
                <a:cubicBezTo>
                  <a:pt x="399" y="239"/>
                  <a:pt x="390" y="204"/>
                  <a:pt x="372" y="204"/>
                </a:cubicBezTo>
                <a:cubicBezTo>
                  <a:pt x="346" y="204"/>
                  <a:pt x="337" y="204"/>
                  <a:pt x="319" y="178"/>
                </a:cubicBezTo>
                <a:cubicBezTo>
                  <a:pt x="301" y="124"/>
                  <a:pt x="372" y="115"/>
                  <a:pt x="346" y="88"/>
                </a:cubicBezTo>
                <a:cubicBezTo>
                  <a:pt x="337" y="80"/>
                  <a:pt x="301" y="115"/>
                  <a:pt x="293" y="62"/>
                </a:cubicBezTo>
                <a:lnTo>
                  <a:pt x="301" y="53"/>
                </a:lnTo>
                <a:cubicBezTo>
                  <a:pt x="381" y="80"/>
                  <a:pt x="443" y="150"/>
                  <a:pt x="443" y="239"/>
                </a:cubicBezTo>
                <a:close/>
                <a:moveTo>
                  <a:pt x="212" y="44"/>
                </a:moveTo>
                <a:lnTo>
                  <a:pt x="212" y="44"/>
                </a:lnTo>
                <a:cubicBezTo>
                  <a:pt x="204" y="53"/>
                  <a:pt x="194" y="53"/>
                  <a:pt x="186" y="62"/>
                </a:cubicBezTo>
                <a:cubicBezTo>
                  <a:pt x="168" y="80"/>
                  <a:pt x="159" y="71"/>
                  <a:pt x="150" y="88"/>
                </a:cubicBezTo>
                <a:cubicBezTo>
                  <a:pt x="141" y="106"/>
                  <a:pt x="115" y="124"/>
                  <a:pt x="115" y="133"/>
                </a:cubicBezTo>
                <a:cubicBezTo>
                  <a:pt x="115" y="142"/>
                  <a:pt x="133" y="159"/>
                  <a:pt x="133" y="159"/>
                </a:cubicBezTo>
                <a:cubicBezTo>
                  <a:pt x="141" y="150"/>
                  <a:pt x="159" y="150"/>
                  <a:pt x="177" y="159"/>
                </a:cubicBezTo>
                <a:cubicBezTo>
                  <a:pt x="186" y="159"/>
                  <a:pt x="275" y="169"/>
                  <a:pt x="248" y="239"/>
                </a:cubicBezTo>
                <a:cubicBezTo>
                  <a:pt x="239" y="266"/>
                  <a:pt x="194" y="257"/>
                  <a:pt x="186" y="292"/>
                </a:cubicBezTo>
                <a:cubicBezTo>
                  <a:pt x="186" y="301"/>
                  <a:pt x="186" y="328"/>
                  <a:pt x="177" y="337"/>
                </a:cubicBezTo>
                <a:cubicBezTo>
                  <a:pt x="177" y="345"/>
                  <a:pt x="186" y="390"/>
                  <a:pt x="177" y="390"/>
                </a:cubicBezTo>
                <a:cubicBezTo>
                  <a:pt x="168" y="390"/>
                  <a:pt x="133" y="345"/>
                  <a:pt x="133" y="345"/>
                </a:cubicBezTo>
                <a:cubicBezTo>
                  <a:pt x="133" y="337"/>
                  <a:pt x="124" y="310"/>
                  <a:pt x="124" y="284"/>
                </a:cubicBezTo>
                <a:cubicBezTo>
                  <a:pt x="124" y="266"/>
                  <a:pt x="88" y="266"/>
                  <a:pt x="88" y="239"/>
                </a:cubicBezTo>
                <a:cubicBezTo>
                  <a:pt x="88" y="213"/>
                  <a:pt x="106" y="195"/>
                  <a:pt x="106" y="186"/>
                </a:cubicBezTo>
                <a:cubicBezTo>
                  <a:pt x="97" y="169"/>
                  <a:pt x="62" y="169"/>
                  <a:pt x="53" y="169"/>
                </a:cubicBezTo>
                <a:cubicBezTo>
                  <a:pt x="80" y="97"/>
                  <a:pt x="141" y="53"/>
                  <a:pt x="212" y="44"/>
                </a:cubicBezTo>
                <a:close/>
                <a:moveTo>
                  <a:pt x="177" y="434"/>
                </a:moveTo>
                <a:lnTo>
                  <a:pt x="177" y="434"/>
                </a:lnTo>
                <a:cubicBezTo>
                  <a:pt x="186" y="425"/>
                  <a:pt x="186" y="416"/>
                  <a:pt x="204" y="416"/>
                </a:cubicBezTo>
                <a:cubicBezTo>
                  <a:pt x="212" y="416"/>
                  <a:pt x="221" y="416"/>
                  <a:pt x="239" y="407"/>
                </a:cubicBezTo>
                <a:cubicBezTo>
                  <a:pt x="248" y="407"/>
                  <a:pt x="275" y="398"/>
                  <a:pt x="293" y="390"/>
                </a:cubicBezTo>
                <a:cubicBezTo>
                  <a:pt x="310" y="390"/>
                  <a:pt x="346" y="398"/>
                  <a:pt x="354" y="407"/>
                </a:cubicBezTo>
                <a:cubicBezTo>
                  <a:pt x="319" y="434"/>
                  <a:pt x="284" y="443"/>
                  <a:pt x="239" y="443"/>
                </a:cubicBezTo>
                <a:cubicBezTo>
                  <a:pt x="221" y="443"/>
                  <a:pt x="194" y="443"/>
                  <a:pt x="177" y="434"/>
                </a:cubicBezTo>
                <a:close/>
              </a:path>
            </a:pathLst>
          </a:custGeom>
          <a:solidFill>
            <a:schemeClr val="bg1"/>
          </a:solidFill>
          <a:ln>
            <a:noFill/>
          </a:ln>
          <a:effectLst/>
        </p:spPr>
        <p:txBody>
          <a:bodyPr wrap="none" anchor="ctr"/>
          <a:lstStyle/>
          <a:p>
            <a:pPr defTabSz="913742"/>
            <a:endParaRPr lang="en-US" sz="1200" dirty="0">
              <a:solidFill>
                <a:srgbClr val="737572"/>
              </a:solidFill>
              <a:cs typeface="+mn-ea"/>
              <a:sym typeface="+mn-lt"/>
            </a:endParaRPr>
          </a:p>
        </p:txBody>
      </p:sp>
      <p:sp>
        <p:nvSpPr>
          <p:cNvPr id="15" name="Hộp Văn bản 14">
            <a:extLst>
              <a:ext uri="{FF2B5EF4-FFF2-40B4-BE49-F238E27FC236}">
                <a16:creationId xmlns:a16="http://schemas.microsoft.com/office/drawing/2014/main" id="{96E62AEA-02C0-4030-B59C-F3D9320880C9}"/>
              </a:ext>
            </a:extLst>
          </p:cNvPr>
          <p:cNvSpPr txBox="1"/>
          <p:nvPr/>
        </p:nvSpPr>
        <p:spPr>
          <a:xfrm>
            <a:off x="5693591" y="573298"/>
            <a:ext cx="6097772" cy="5785879"/>
          </a:xfrm>
          <a:prstGeom prst="rect">
            <a:avLst/>
          </a:prstGeom>
        </p:spPr>
        <p:style>
          <a:lnRef idx="3">
            <a:schemeClr val="lt1"/>
          </a:lnRef>
          <a:fillRef idx="1">
            <a:schemeClr val="accent4"/>
          </a:fillRef>
          <a:effectRef idx="1">
            <a:schemeClr val="accent4"/>
          </a:effectRef>
          <a:fontRef idx="minor">
            <a:schemeClr val="lt1"/>
          </a:fontRef>
        </p:style>
        <p:txBody>
          <a:bodyPr wrap="square">
            <a:spAutoFit/>
          </a:bodyPr>
          <a:lstStyle/>
          <a:p>
            <a:pPr marL="342900" lvl="0" indent="-342900" algn="just">
              <a:lnSpc>
                <a:spcPct val="115000"/>
              </a:lnSpc>
              <a:buFont typeface="+mj-lt"/>
              <a:buAutoNum type="arabicPeriod"/>
            </a:pPr>
            <a:r>
              <a:rPr lang="nl-NL" sz="36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Thế nào là biến đổi khí hậu ?</a:t>
            </a:r>
            <a:endParaRPr lang="vi-VN" sz="28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15000"/>
              </a:lnSpc>
              <a:buFont typeface="+mj-lt"/>
              <a:buAutoNum type="arabicPeriod"/>
            </a:pPr>
            <a:r>
              <a:rPr lang="nl-NL" sz="36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Nêu những biểu hiện và hậu quả của biến đổi khí hậu.</a:t>
            </a:r>
            <a:endParaRPr lang="vi-VN" sz="28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15000"/>
              </a:lnSpc>
              <a:buFont typeface="+mj-lt"/>
              <a:buAutoNum type="arabicPeriod"/>
            </a:pPr>
            <a:r>
              <a:rPr lang="nl-NL" sz="36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Liệt kê ít nhất ba nguyên nhân do con người gây ra biến đổi khí hậu.</a:t>
            </a:r>
            <a:endParaRPr lang="vi-VN" sz="28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15000"/>
              </a:lnSpc>
              <a:spcAft>
                <a:spcPts val="800"/>
              </a:spcAft>
              <a:buFont typeface="+mj-lt"/>
              <a:buAutoNum type="arabicPeriod"/>
            </a:pPr>
            <a:r>
              <a:rPr lang="nl-NL" sz="36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Lấy ví dụ để chứng minh về khí hậu của Trái Đất đang bị biến đổi. </a:t>
            </a:r>
            <a:endParaRPr lang="vi-VN" sz="28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3577035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ircle(in)">
                                      <p:cBhvr>
                                        <p:cTn id="7" dur="2000"/>
                                        <p:tgtEl>
                                          <p:spTgt spid="5"/>
                                        </p:tgtEl>
                                      </p:cBhvr>
                                    </p:animEffect>
                                  </p:childTnLst>
                                </p:cTn>
                              </p:par>
                              <p:par>
                                <p:cTn id="8" presetID="6" presetClass="entr" presetSubtype="16"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circle(in)">
                                      <p:cBhvr>
                                        <p:cTn id="10" dur="2000"/>
                                        <p:tgtEl>
                                          <p:spTgt spid="6"/>
                                        </p:tgtEl>
                                      </p:cBhvr>
                                    </p:animEffect>
                                  </p:childTnLst>
                                </p:cTn>
                              </p:par>
                              <p:par>
                                <p:cTn id="11" presetID="6" presetClass="entr" presetSubtype="16" fill="hold" nodeType="with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circle(in)">
                                      <p:cBhvr>
                                        <p:cTn id="13" dur="2000"/>
                                        <p:tgtEl>
                                          <p:spTgt spid="7"/>
                                        </p:tgtEl>
                                      </p:cBhvr>
                                    </p:animEffect>
                                  </p:childTnLst>
                                </p:cTn>
                              </p:par>
                              <p:par>
                                <p:cTn id="14" presetID="6" presetClass="entr" presetSubtype="16" fill="hold" grpId="0" nodeType="withEffect">
                                  <p:stCondLst>
                                    <p:cond delay="0"/>
                                  </p:stCondLst>
                                  <p:childTnLst>
                                    <p:set>
                                      <p:cBhvr>
                                        <p:cTn id="15" dur="1" fill="hold">
                                          <p:stCondLst>
                                            <p:cond delay="0"/>
                                          </p:stCondLst>
                                        </p:cTn>
                                        <p:tgtEl>
                                          <p:spTgt spid="10"/>
                                        </p:tgtEl>
                                        <p:attrNameLst>
                                          <p:attrName>style.visibility</p:attrName>
                                        </p:attrNameLst>
                                      </p:cBhvr>
                                      <p:to>
                                        <p:strVal val="visible"/>
                                      </p:to>
                                    </p:set>
                                    <p:animEffect transition="in" filter="circle(in)">
                                      <p:cBhvr>
                                        <p:cTn id="16" dur="2000"/>
                                        <p:tgtEl>
                                          <p:spTgt spid="10"/>
                                        </p:tgtEl>
                                      </p:cBhvr>
                                    </p:animEffect>
                                  </p:childTnLst>
                                </p:cTn>
                              </p:par>
                              <p:par>
                                <p:cTn id="17" presetID="6" presetClass="entr" presetSubtype="16" fill="hold" grpId="0" nodeType="withEffect">
                                  <p:stCondLst>
                                    <p:cond delay="0"/>
                                  </p:stCondLst>
                                  <p:childTnLst>
                                    <p:set>
                                      <p:cBhvr>
                                        <p:cTn id="18" dur="1" fill="hold">
                                          <p:stCondLst>
                                            <p:cond delay="0"/>
                                          </p:stCondLst>
                                        </p:cTn>
                                        <p:tgtEl>
                                          <p:spTgt spid="11"/>
                                        </p:tgtEl>
                                        <p:attrNameLst>
                                          <p:attrName>style.visibility</p:attrName>
                                        </p:attrNameLst>
                                      </p:cBhvr>
                                      <p:to>
                                        <p:strVal val="visible"/>
                                      </p:to>
                                    </p:set>
                                    <p:animEffect transition="in" filter="circle(in)">
                                      <p:cBhvr>
                                        <p:cTn id="19" dur="2000"/>
                                        <p:tgtEl>
                                          <p:spTgt spid="11"/>
                                        </p:tgtEl>
                                      </p:cBhvr>
                                    </p:animEffect>
                                  </p:childTnLst>
                                </p:cTn>
                              </p:par>
                              <p:par>
                                <p:cTn id="20" presetID="6" presetClass="entr" presetSubtype="16" fill="hold" grpId="0" nodeType="with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circle(in)">
                                      <p:cBhvr>
                                        <p:cTn id="22" dur="2000"/>
                                        <p:tgtEl>
                                          <p:spTgt spid="12"/>
                                        </p:tgtEl>
                                      </p:cBhvr>
                                    </p:animEffect>
                                  </p:childTnLst>
                                </p:cTn>
                              </p:par>
                              <p:par>
                                <p:cTn id="23" presetID="6" presetClass="entr" presetSubtype="16" fill="hold" grpId="0" nodeType="withEffect">
                                  <p:stCondLst>
                                    <p:cond delay="0"/>
                                  </p:stCondLst>
                                  <p:childTnLst>
                                    <p:set>
                                      <p:cBhvr>
                                        <p:cTn id="24" dur="1" fill="hold">
                                          <p:stCondLst>
                                            <p:cond delay="0"/>
                                          </p:stCondLst>
                                        </p:cTn>
                                        <p:tgtEl>
                                          <p:spTgt spid="13"/>
                                        </p:tgtEl>
                                        <p:attrNameLst>
                                          <p:attrName>style.visibility</p:attrName>
                                        </p:attrNameLst>
                                      </p:cBhvr>
                                      <p:to>
                                        <p:strVal val="visible"/>
                                      </p:to>
                                    </p:set>
                                    <p:animEffect transition="in" filter="circle(in)">
                                      <p:cBhvr>
                                        <p:cTn id="25" dur="20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10" grpId="0" animBg="1"/>
      <p:bldP spid="11" grpId="0" animBg="1"/>
      <p:bldP spid="12" grpId="0" animBg="1"/>
      <p:bldP spid="13"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8000" t="-199000" r="-30000" b="-59000"/>
          </a:stretch>
        </a:blipFill>
        <a:effectLst/>
      </p:bgPr>
    </p:bg>
    <p:spTree>
      <p:nvGrpSpPr>
        <p:cNvPr id="1" name=""/>
        <p:cNvGrpSpPr/>
        <p:nvPr/>
      </p:nvGrpSpPr>
      <p:grpSpPr>
        <a:xfrm>
          <a:off x="0" y="0"/>
          <a:ext cx="0" cy="0"/>
          <a:chOff x="0" y="0"/>
          <a:chExt cx="0" cy="0"/>
        </a:xfrm>
      </p:grpSpPr>
      <p:sp>
        <p:nvSpPr>
          <p:cNvPr id="2" name="Hộp Văn bản 1">
            <a:extLst>
              <a:ext uri="{FF2B5EF4-FFF2-40B4-BE49-F238E27FC236}">
                <a16:creationId xmlns:a16="http://schemas.microsoft.com/office/drawing/2014/main" id="{1424BACC-AF44-49ED-9FC1-783E1B104EA5}"/>
              </a:ext>
            </a:extLst>
          </p:cNvPr>
          <p:cNvSpPr txBox="1"/>
          <p:nvPr/>
        </p:nvSpPr>
        <p:spPr>
          <a:xfrm>
            <a:off x="5156791" y="2934586"/>
            <a:ext cx="2778325" cy="369332"/>
          </a:xfrm>
          <a:prstGeom prst="rect">
            <a:avLst/>
          </a:prstGeom>
          <a:noFill/>
        </p:spPr>
        <p:txBody>
          <a:bodyPr wrap="none" rtlCol="0">
            <a:spAutoFit/>
          </a:bodyPr>
          <a:lstStyle/>
          <a:p>
            <a:r>
              <a:rPr lang="en-US"/>
              <a:t>Đoạn phim Biến đổi khí hậu</a:t>
            </a:r>
            <a:endParaRPr lang="vi-VN"/>
          </a:p>
        </p:txBody>
      </p:sp>
    </p:spTree>
    <p:extLst>
      <p:ext uri="{BB962C8B-B14F-4D97-AF65-F5344CB8AC3E}">
        <p14:creationId xmlns:p14="http://schemas.microsoft.com/office/powerpoint/2010/main" val="26025379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Hộp Văn bản 2">
            <a:extLst>
              <a:ext uri="{FF2B5EF4-FFF2-40B4-BE49-F238E27FC236}">
                <a16:creationId xmlns:a16="http://schemas.microsoft.com/office/drawing/2014/main" id="{2358400B-8E0D-4B99-ABF7-C2F212390912}"/>
              </a:ext>
            </a:extLst>
          </p:cNvPr>
          <p:cNvSpPr txBox="1"/>
          <p:nvPr/>
        </p:nvSpPr>
        <p:spPr>
          <a:xfrm>
            <a:off x="369481" y="798293"/>
            <a:ext cx="4712882" cy="5078313"/>
          </a:xfrm>
          <a:prstGeom prst="rect">
            <a:avLst/>
          </a:prstGeom>
          <a:noFill/>
        </p:spPr>
        <p:txBody>
          <a:bodyPr wrap="square">
            <a:spAutoFit/>
          </a:bodyPr>
          <a:lstStyle/>
          <a:p>
            <a:pPr algn="just"/>
            <a:r>
              <a:rPr lang="en-US" sz="3600">
                <a:latin typeface="Times New Roman" panose="02020603050405020304" pitchFamily="18" charset="0"/>
                <a:ea typeface="Calibri" panose="020F0502020204030204" pitchFamily="34" charset="0"/>
              </a:rPr>
              <a:t>B</a:t>
            </a:r>
            <a:r>
              <a:rPr lang="en-US" sz="3600">
                <a:effectLst/>
                <a:latin typeface="Times New Roman" panose="02020603050405020304" pitchFamily="18" charset="0"/>
                <a:ea typeface="Calibri" panose="020F0502020204030204" pitchFamily="34" charset="0"/>
              </a:rPr>
              <a:t>iến đổi khí hậu là những thay đổi của khí hậu (nhiệt độ, lượng mưa) vượt khỏi trạng thái trung bình đã được duy trì trong khoảng thời gian dài, thường là vài thập kỉ hoặc nhiều hơn.</a:t>
            </a:r>
            <a:endParaRPr lang="vi-VN" sz="3600"/>
          </a:p>
        </p:txBody>
      </p:sp>
      <p:pic>
        <p:nvPicPr>
          <p:cNvPr id="5" name="Hình ảnh 4">
            <a:extLst>
              <a:ext uri="{FF2B5EF4-FFF2-40B4-BE49-F238E27FC236}">
                <a16:creationId xmlns:a16="http://schemas.microsoft.com/office/drawing/2014/main" id="{59F2E80F-3C56-46CB-8E4D-7FDC2F31ACF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334000" y="0"/>
            <a:ext cx="6858000" cy="6858000"/>
          </a:xfrm>
          <a:prstGeom prst="rect">
            <a:avLst/>
          </a:prstGeom>
        </p:spPr>
      </p:pic>
    </p:spTree>
    <p:extLst>
      <p:ext uri="{BB962C8B-B14F-4D97-AF65-F5344CB8AC3E}">
        <p14:creationId xmlns:p14="http://schemas.microsoft.com/office/powerpoint/2010/main" val="346493048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r="-8000" b="-30000"/>
          </a:stretch>
        </a:blipFill>
        <a:effectLst/>
      </p:bgPr>
    </p:bg>
    <p:spTree>
      <p:nvGrpSpPr>
        <p:cNvPr id="1" name=""/>
        <p:cNvGrpSpPr/>
        <p:nvPr/>
      </p:nvGrpSpPr>
      <p:grpSpPr>
        <a:xfrm>
          <a:off x="0" y="0"/>
          <a:ext cx="0" cy="0"/>
          <a:chOff x="0" y="0"/>
          <a:chExt cx="0" cy="0"/>
        </a:xfrm>
      </p:grpSpPr>
      <p:sp>
        <p:nvSpPr>
          <p:cNvPr id="5" name="Hộp Văn bản 4">
            <a:extLst>
              <a:ext uri="{FF2B5EF4-FFF2-40B4-BE49-F238E27FC236}">
                <a16:creationId xmlns:a16="http://schemas.microsoft.com/office/drawing/2014/main" id="{EB7E1B19-60B7-489C-8BA5-77F4C5315793}"/>
              </a:ext>
            </a:extLst>
          </p:cNvPr>
          <p:cNvSpPr txBox="1"/>
          <p:nvPr/>
        </p:nvSpPr>
        <p:spPr>
          <a:xfrm>
            <a:off x="228654" y="165849"/>
            <a:ext cx="11741003" cy="2145587"/>
          </a:xfrm>
          <a:prstGeom prst="rect">
            <a:avLst/>
          </a:prstGeom>
          <a:noFill/>
        </p:spPr>
        <p:txBody>
          <a:bodyPr wrap="square">
            <a:spAutoFit/>
          </a:bodyPr>
          <a:lstStyle/>
          <a:p>
            <a:pPr algn="just">
              <a:lnSpc>
                <a:spcPct val="115000"/>
              </a:lnSpc>
              <a:spcAft>
                <a:spcPts val="800"/>
              </a:spcAft>
            </a:pPr>
            <a:r>
              <a:rPr lang="en-US" sz="2800" b="1">
                <a:effectLst/>
                <a:latin typeface="Times New Roman" panose="02020603050405020304" pitchFamily="18" charset="0"/>
                <a:ea typeface="Calibri" panose="020F0502020204030204" pitchFamily="34" charset="0"/>
                <a:cs typeface="Times New Roman" panose="02020603050405020304" pitchFamily="18" charset="0"/>
              </a:rPr>
              <a:t>Biểu hiện chủ yếu của biến đổi khí hậu</a:t>
            </a:r>
            <a:r>
              <a:rPr lang="en-US" sz="2800">
                <a:effectLst/>
                <a:latin typeface="Times New Roman" panose="02020603050405020304" pitchFamily="18" charset="0"/>
                <a:ea typeface="Calibri" panose="020F0502020204030204" pitchFamily="34" charset="0"/>
                <a:cs typeface="Times New Roman" panose="02020603050405020304" pitchFamily="18" charset="0"/>
              </a:rPr>
              <a:t>: Nhiệt độ trung bình của Trái Đất đang tăng lên; các hiện tượng thiên tai và thời tiết cực đoan gia tăng.</a:t>
            </a:r>
          </a:p>
          <a:p>
            <a:pPr algn="just">
              <a:lnSpc>
                <a:spcPct val="115000"/>
              </a:lnSpc>
              <a:spcAft>
                <a:spcPts val="800"/>
              </a:spcAft>
            </a:pPr>
            <a:r>
              <a:rPr lang="en-US" sz="2800" b="1">
                <a:effectLst/>
                <a:latin typeface="Times New Roman" panose="02020603050405020304" pitchFamily="18" charset="0"/>
                <a:ea typeface="Calibri" panose="020F0502020204030204" pitchFamily="34" charset="0"/>
                <a:cs typeface="Times New Roman" panose="02020603050405020304" pitchFamily="18" charset="0"/>
              </a:rPr>
              <a:t>Hậu quả</a:t>
            </a:r>
            <a:r>
              <a:rPr lang="en-US" sz="2800">
                <a:effectLst/>
                <a:latin typeface="Times New Roman" panose="02020603050405020304" pitchFamily="18" charset="0"/>
                <a:ea typeface="Calibri" panose="020F0502020204030204" pitchFamily="34" charset="0"/>
                <a:cs typeface="Times New Roman" panose="02020603050405020304" pitchFamily="18" charset="0"/>
              </a:rPr>
              <a:t>: Băng ở hai cực tan, nước biển dâng, ngập lụt nhiều vùng đất ven biển, thiên tai xảy ra thường xuyên, đột ngột và bất thường…</a:t>
            </a:r>
            <a:endParaRPr lang="vi-VN" sz="280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7" name="Hình ảnh 6">
            <a:extLst>
              <a:ext uri="{FF2B5EF4-FFF2-40B4-BE49-F238E27FC236}">
                <a16:creationId xmlns:a16="http://schemas.microsoft.com/office/drawing/2014/main" id="{ADD626A5-902A-4889-9EF0-1FF9A59FBC5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28436" y="2537330"/>
            <a:ext cx="6337061" cy="3965944"/>
          </a:xfrm>
          <a:prstGeom prst="rect">
            <a:avLst/>
          </a:prstGeom>
        </p:spPr>
      </p:pic>
      <p:pic>
        <p:nvPicPr>
          <p:cNvPr id="11" name="Hình ảnh 10">
            <a:extLst>
              <a:ext uri="{FF2B5EF4-FFF2-40B4-BE49-F238E27FC236}">
                <a16:creationId xmlns:a16="http://schemas.microsoft.com/office/drawing/2014/main" id="{8DC152A2-241E-44F4-AC4C-32C3FA911907}"/>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290129" y="2537329"/>
            <a:ext cx="5013402" cy="3965945"/>
          </a:xfrm>
          <a:prstGeom prst="rect">
            <a:avLst/>
          </a:prstGeom>
        </p:spPr>
      </p:pic>
    </p:spTree>
    <p:extLst>
      <p:ext uri="{BB962C8B-B14F-4D97-AF65-F5344CB8AC3E}">
        <p14:creationId xmlns:p14="http://schemas.microsoft.com/office/powerpoint/2010/main" val="123383955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Hình ảnh 2">
            <a:extLst>
              <a:ext uri="{FF2B5EF4-FFF2-40B4-BE49-F238E27FC236}">
                <a16:creationId xmlns:a16="http://schemas.microsoft.com/office/drawing/2014/main" id="{24D4817C-A86B-4B9E-B858-98CD710882C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1915" y="469782"/>
            <a:ext cx="4111303" cy="2589445"/>
          </a:xfrm>
          <a:prstGeom prst="rect">
            <a:avLst/>
          </a:prstGeom>
        </p:spPr>
      </p:pic>
      <p:pic>
        <p:nvPicPr>
          <p:cNvPr id="5" name="Hình ảnh 4">
            <a:extLst>
              <a:ext uri="{FF2B5EF4-FFF2-40B4-BE49-F238E27FC236}">
                <a16:creationId xmlns:a16="http://schemas.microsoft.com/office/drawing/2014/main" id="{9EAF36E9-0049-4E91-AFEC-D26923BD08E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53219" y="3059227"/>
            <a:ext cx="3907870" cy="3059184"/>
          </a:xfrm>
          <a:prstGeom prst="rect">
            <a:avLst/>
          </a:prstGeom>
        </p:spPr>
      </p:pic>
      <p:pic>
        <p:nvPicPr>
          <p:cNvPr id="7" name="Hình ảnh 6">
            <a:extLst>
              <a:ext uri="{FF2B5EF4-FFF2-40B4-BE49-F238E27FC236}">
                <a16:creationId xmlns:a16="http://schemas.microsoft.com/office/drawing/2014/main" id="{3A74FC70-87DE-42AE-8FF0-4B6C5E667B3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41915" y="3059227"/>
            <a:ext cx="4111303" cy="3059184"/>
          </a:xfrm>
          <a:prstGeom prst="rect">
            <a:avLst/>
          </a:prstGeom>
        </p:spPr>
      </p:pic>
      <p:pic>
        <p:nvPicPr>
          <p:cNvPr id="9" name="Hình ảnh 8">
            <a:extLst>
              <a:ext uri="{FF2B5EF4-FFF2-40B4-BE49-F238E27FC236}">
                <a16:creationId xmlns:a16="http://schemas.microsoft.com/office/drawing/2014/main" id="{F069BCBA-D64B-4EC6-8162-2D586575A3BA}"/>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253219" y="469782"/>
            <a:ext cx="3907870" cy="2589445"/>
          </a:xfrm>
          <a:prstGeom prst="rect">
            <a:avLst/>
          </a:prstGeom>
        </p:spPr>
      </p:pic>
      <p:sp>
        <p:nvSpPr>
          <p:cNvPr id="11" name="Hộp Văn bản 10">
            <a:extLst>
              <a:ext uri="{FF2B5EF4-FFF2-40B4-BE49-F238E27FC236}">
                <a16:creationId xmlns:a16="http://schemas.microsoft.com/office/drawing/2014/main" id="{8BD9D820-44CE-4693-8EAC-BEDB816C2E23}"/>
              </a:ext>
            </a:extLst>
          </p:cNvPr>
          <p:cNvSpPr txBox="1"/>
          <p:nvPr/>
        </p:nvSpPr>
        <p:spPr>
          <a:xfrm>
            <a:off x="8161089" y="469782"/>
            <a:ext cx="3888481" cy="5632311"/>
          </a:xfrm>
          <a:prstGeom prst="rect">
            <a:avLst/>
          </a:prstGeom>
          <a:noFill/>
        </p:spPr>
        <p:txBody>
          <a:bodyPr wrap="square">
            <a:spAutoFit/>
          </a:bodyPr>
          <a:lstStyle/>
          <a:p>
            <a:pPr algn="just"/>
            <a:r>
              <a:rPr lang="en-US" sz="2400" b="1">
                <a:effectLst/>
                <a:latin typeface="Times New Roman" panose="02020603050405020304" pitchFamily="18" charset="0"/>
                <a:ea typeface="Calibri" panose="020F0502020204030204" pitchFamily="34" charset="0"/>
              </a:rPr>
              <a:t>Nguyên nhân</a:t>
            </a:r>
            <a:r>
              <a:rPr lang="en-US" sz="2400">
                <a:effectLst/>
                <a:latin typeface="Times New Roman" panose="02020603050405020304" pitchFamily="18" charset="0"/>
                <a:ea typeface="Calibri" panose="020F0502020204030204" pitchFamily="34" charset="0"/>
              </a:rPr>
              <a:t>: </a:t>
            </a:r>
          </a:p>
          <a:p>
            <a:pPr marL="457200" indent="-457200" algn="just">
              <a:buFontTx/>
              <a:buChar char="-"/>
            </a:pPr>
            <a:r>
              <a:rPr lang="en-US" sz="2400" i="1">
                <a:latin typeface="Times New Roman" panose="02020603050405020304" pitchFamily="18" charset="0"/>
                <a:ea typeface="Calibri" panose="020F0502020204030204" pitchFamily="34" charset="0"/>
              </a:rPr>
              <a:t>Khách quan</a:t>
            </a:r>
            <a:r>
              <a:rPr lang="en-US" sz="2400">
                <a:latin typeface="Times New Roman" panose="02020603050405020304" pitchFamily="18" charset="0"/>
                <a:ea typeface="Calibri" panose="020F0502020204030204" pitchFamily="34" charset="0"/>
              </a:rPr>
              <a:t>: do tự nhiên (quỹ đạo Trái Đất thay đổi; do hoạt động địa chất, phan trào núi lửa; thay đổi dòng hải lưu ở đại dương.</a:t>
            </a:r>
          </a:p>
          <a:p>
            <a:pPr marL="457200" indent="-457200" algn="just">
              <a:buFontTx/>
              <a:buChar char="-"/>
            </a:pPr>
            <a:r>
              <a:rPr lang="en-US" sz="2400" i="1">
                <a:effectLst/>
                <a:latin typeface="Times New Roman" panose="02020603050405020304" pitchFamily="18" charset="0"/>
                <a:ea typeface="Calibri" panose="020F0502020204030204" pitchFamily="34" charset="0"/>
              </a:rPr>
              <a:t>Ch</a:t>
            </a:r>
            <a:r>
              <a:rPr lang="en-US" sz="2400" i="1">
                <a:latin typeface="Times New Roman" panose="02020603050405020304" pitchFamily="18" charset="0"/>
                <a:ea typeface="Calibri" panose="020F0502020204030204" pitchFamily="34" charset="0"/>
              </a:rPr>
              <a:t>ủ quan</a:t>
            </a:r>
            <a:r>
              <a:rPr lang="en-US" sz="2400">
                <a:latin typeface="Times New Roman" panose="02020603050405020304" pitchFamily="18" charset="0"/>
                <a:ea typeface="Calibri" panose="020F0502020204030204" pitchFamily="34" charset="0"/>
              </a:rPr>
              <a:t>: chủ yếu do tác động của con người:</a:t>
            </a:r>
          </a:p>
          <a:p>
            <a:pPr algn="just"/>
            <a:r>
              <a:rPr lang="en-US" sz="2400">
                <a:effectLst/>
                <a:latin typeface="Times New Roman" panose="02020603050405020304" pitchFamily="18" charset="0"/>
                <a:ea typeface="Calibri" panose="020F0502020204030204" pitchFamily="34" charset="0"/>
              </a:rPr>
              <a:t>+ </a:t>
            </a:r>
            <a:r>
              <a:rPr lang="en-US" sz="2400">
                <a:latin typeface="Times New Roman" panose="02020603050405020304" pitchFamily="18" charset="0"/>
                <a:ea typeface="Calibri" panose="020F0502020204030204" pitchFamily="34" charset="0"/>
              </a:rPr>
              <a:t>C</a:t>
            </a:r>
            <a:r>
              <a:rPr lang="en-US" sz="2400">
                <a:effectLst/>
                <a:latin typeface="Times New Roman" panose="02020603050405020304" pitchFamily="18" charset="0"/>
                <a:ea typeface="Calibri" panose="020F0502020204030204" pitchFamily="34" charset="0"/>
              </a:rPr>
              <a:t>hặt phá rừng.</a:t>
            </a:r>
            <a:endParaRPr lang="en-US" sz="2400">
              <a:latin typeface="Times New Roman" panose="02020603050405020304" pitchFamily="18" charset="0"/>
              <a:ea typeface="Calibri" panose="020F0502020204030204" pitchFamily="34" charset="0"/>
            </a:endParaRPr>
          </a:p>
          <a:p>
            <a:pPr algn="just"/>
            <a:r>
              <a:rPr lang="en-US" sz="2400">
                <a:effectLst/>
                <a:latin typeface="Times New Roman" panose="02020603050405020304" pitchFamily="18" charset="0"/>
                <a:ea typeface="Calibri" panose="020F0502020204030204" pitchFamily="34" charset="0"/>
              </a:rPr>
              <a:t>+ Sử dụng nhiều nhiên liệu hoá thạch.</a:t>
            </a:r>
          </a:p>
          <a:p>
            <a:pPr algn="just"/>
            <a:r>
              <a:rPr lang="en-US" sz="2400">
                <a:latin typeface="Times New Roman" panose="02020603050405020304" pitchFamily="18" charset="0"/>
                <a:ea typeface="Calibri" panose="020F0502020204030204" pitchFamily="34" charset="0"/>
              </a:rPr>
              <a:t>+ G</a:t>
            </a:r>
            <a:r>
              <a:rPr lang="en-US" sz="2400">
                <a:effectLst/>
                <a:latin typeface="Times New Roman" panose="02020603050405020304" pitchFamily="18" charset="0"/>
                <a:ea typeface="Calibri" panose="020F0502020204030204" pitchFamily="34" charset="0"/>
              </a:rPr>
              <a:t>ia tăng các khí nhà kính , bụi, …</a:t>
            </a:r>
          </a:p>
          <a:p>
            <a:pPr algn="just"/>
            <a:r>
              <a:rPr lang="en-US" sz="2400">
                <a:latin typeface="Times New Roman" panose="02020603050405020304" pitchFamily="18" charset="0"/>
                <a:ea typeface="Calibri" panose="020F0502020204030204" pitchFamily="34" charset="0"/>
              </a:rPr>
              <a:t>+ H</a:t>
            </a:r>
            <a:r>
              <a:rPr lang="en-US" sz="2400">
                <a:effectLst/>
                <a:latin typeface="Times New Roman" panose="02020603050405020304" pitchFamily="18" charset="0"/>
                <a:ea typeface="Calibri" panose="020F0502020204030204" pitchFamily="34" charset="0"/>
              </a:rPr>
              <a:t>oạt động sản xuất, sinh hoạt. </a:t>
            </a:r>
            <a:endParaRPr lang="vi-VN" sz="2400"/>
          </a:p>
        </p:txBody>
      </p:sp>
    </p:spTree>
    <p:extLst>
      <p:ext uri="{BB962C8B-B14F-4D97-AF65-F5344CB8AC3E}">
        <p14:creationId xmlns:p14="http://schemas.microsoft.com/office/powerpoint/2010/main" val="388137641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Hình ảnh 6">
            <a:extLst>
              <a:ext uri="{FF2B5EF4-FFF2-40B4-BE49-F238E27FC236}">
                <a16:creationId xmlns:a16="http://schemas.microsoft.com/office/drawing/2014/main" id="{29B7AB21-E265-418E-ADA1-7773EE726D3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08613" y="1"/>
            <a:ext cx="5846500" cy="5704514"/>
          </a:xfrm>
          <a:prstGeom prst="rect">
            <a:avLst/>
          </a:prstGeom>
        </p:spPr>
      </p:pic>
      <p:pic>
        <p:nvPicPr>
          <p:cNvPr id="2" name="Picture 2" descr="D:\TRƯỜNG HOÀNG VIỆT\hình nền\hình nền hoạt động nhóm, khung ngộ nghĩnh\dbd45adab45b5303d6f95478e153f484.jpg"/>
          <p:cNvPicPr>
            <a:picLocks noChangeAspect="1" noChangeArrowheads="1"/>
          </p:cNvPicPr>
          <p:nvPr/>
        </p:nvPicPr>
        <p:blipFill>
          <a:blip r:embed="rId4">
            <a:extLst>
              <a:ext uri="{BEBA8EAE-BF5A-486C-A8C5-ECC9F3942E4B}">
                <a14:imgProps xmlns:a14="http://schemas.microsoft.com/office/drawing/2010/main">
                  <a14:imgLayer r:embed="rId5">
                    <a14:imgEffect>
                      <a14:backgroundRemoval t="1763" b="89904" l="9816" r="93661"/>
                    </a14:imgEffect>
                  </a14:imgLayer>
                </a14:imgProps>
              </a:ext>
            </a:extLst>
          </a:blip>
          <a:srcRect/>
          <a:stretch>
            <a:fillRect/>
          </a:stretch>
        </p:blipFill>
        <p:spPr bwMode="auto">
          <a:xfrm>
            <a:off x="-189340" y="548680"/>
            <a:ext cx="3541053" cy="6921056"/>
          </a:xfrm>
          <a:prstGeom prst="rect">
            <a:avLst/>
          </a:prstGeom>
          <a:noFill/>
        </p:spPr>
      </p:pic>
      <p:sp>
        <p:nvSpPr>
          <p:cNvPr id="3" name="Rectangle 2"/>
          <p:cNvSpPr/>
          <p:nvPr/>
        </p:nvSpPr>
        <p:spPr>
          <a:xfrm>
            <a:off x="333756" y="1320635"/>
            <a:ext cx="2615460" cy="1436419"/>
          </a:xfrm>
          <a:prstGeom prst="rect">
            <a:avLst/>
          </a:prstGeom>
          <a:noFill/>
        </p:spPr>
        <p:txBody>
          <a:bodyPr wrap="none" lIns="121920" tIns="60960" rIns="121920" bIns="6096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4267" b="1" dirty="0" err="1">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Thảo</a:t>
            </a:r>
            <a:r>
              <a:rPr lang="en-US" sz="4267"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 </a:t>
            </a:r>
            <a:r>
              <a:rPr lang="en-US" sz="4267" b="1" dirty="0" err="1">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luận</a:t>
            </a:r>
            <a:r>
              <a:rPr lang="en-US" sz="4267"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 </a:t>
            </a:r>
          </a:p>
          <a:p>
            <a:pPr algn="ctr"/>
            <a:r>
              <a:rPr lang="en-US" sz="4267" b="1" dirty="0" err="1">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cặp</a:t>
            </a:r>
            <a:r>
              <a:rPr lang="en-US" sz="4267"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 </a:t>
            </a:r>
            <a:r>
              <a:rPr lang="en-US" sz="4267" b="1" dirty="0" err="1">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đôi</a:t>
            </a:r>
            <a:endParaRPr lang="en-US" sz="4267"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
        <p:nvSpPr>
          <p:cNvPr id="5" name="Rectangle 4"/>
          <p:cNvSpPr/>
          <p:nvPr/>
        </p:nvSpPr>
        <p:spPr>
          <a:xfrm>
            <a:off x="3472312" y="737924"/>
            <a:ext cx="8490389" cy="3539430"/>
          </a:xfrm>
          <a:prstGeom prst="rect">
            <a:avLst/>
          </a:prstGeom>
          <a:noFill/>
          <a:ln>
            <a:noFill/>
          </a:ln>
        </p:spPr>
        <p:style>
          <a:lnRef idx="2">
            <a:schemeClr val="accent5"/>
          </a:lnRef>
          <a:fillRef idx="1">
            <a:schemeClr val="lt1"/>
          </a:fillRef>
          <a:effectRef idx="0">
            <a:schemeClr val="accent5"/>
          </a:effectRef>
          <a:fontRef idx="minor">
            <a:schemeClr val="dk1"/>
          </a:fontRef>
        </p:style>
        <p:txBody>
          <a:bodyPr wrap="square">
            <a:spAutoFit/>
          </a:bodyPr>
          <a:lstStyle/>
          <a:p>
            <a:pPr marL="457200" indent="-457200" algn="just">
              <a:buFont typeface="Arial" panose="020B0604020202020204" pitchFamily="34" charset="0"/>
              <a:buChar char="•"/>
            </a:pPr>
            <a:r>
              <a:rPr lang="en-US" altLang="vi-VN" sz="3200" b="1">
                <a:solidFill>
                  <a:schemeClr val="tx1"/>
                </a:solidFill>
                <a:latin typeface="Times New Roman" panose="02020603050405020304" pitchFamily="18" charset="0"/>
                <a:ea typeface="Tahoma" panose="020B0604030504040204" pitchFamily="34" charset="0"/>
                <a:cs typeface="Times New Roman" panose="02020603050405020304" pitchFamily="18" charset="0"/>
              </a:rPr>
              <a:t>Thời </a:t>
            </a:r>
            <a:r>
              <a:rPr lang="en-US" altLang="vi-VN" sz="3200" b="1" dirty="0" err="1">
                <a:solidFill>
                  <a:schemeClr val="tx1"/>
                </a:solidFill>
                <a:latin typeface="Times New Roman" panose="02020603050405020304" pitchFamily="18" charset="0"/>
                <a:ea typeface="Tahoma" panose="020B0604030504040204" pitchFamily="34" charset="0"/>
                <a:cs typeface="Times New Roman" panose="02020603050405020304" pitchFamily="18" charset="0"/>
              </a:rPr>
              <a:t>gian</a:t>
            </a:r>
            <a:r>
              <a:rPr lang="en-US" altLang="vi-VN" sz="3200" b="1" dirty="0">
                <a:solidFill>
                  <a:schemeClr val="tx1"/>
                </a:solidFill>
                <a:latin typeface="Times New Roman" panose="02020603050405020304" pitchFamily="18" charset="0"/>
                <a:ea typeface="Tahoma" panose="020B0604030504040204" pitchFamily="34" charset="0"/>
                <a:cs typeface="Times New Roman" panose="02020603050405020304" pitchFamily="18" charset="0"/>
              </a:rPr>
              <a:t>: </a:t>
            </a:r>
            <a:r>
              <a:rPr lang="en-US" altLang="vi-VN" sz="3200" b="1">
                <a:solidFill>
                  <a:schemeClr val="tx1"/>
                </a:solidFill>
                <a:latin typeface="Times New Roman" panose="02020603050405020304" pitchFamily="18" charset="0"/>
                <a:ea typeface="Tahoma" panose="020B0604030504040204" pitchFamily="34" charset="0"/>
                <a:cs typeface="Times New Roman" panose="02020603050405020304" pitchFamily="18" charset="0"/>
              </a:rPr>
              <a:t>3 phút</a:t>
            </a:r>
            <a:endParaRPr lang="en-US" altLang="vi-VN" sz="3200" b="1" dirty="0">
              <a:solidFill>
                <a:schemeClr val="tx1"/>
              </a:solidFill>
              <a:latin typeface="Times New Roman" panose="02020603050405020304" pitchFamily="18" charset="0"/>
              <a:ea typeface="Tahoma" panose="020B0604030504040204" pitchFamily="34" charset="0"/>
              <a:cs typeface="Times New Roman" panose="02020603050405020304" pitchFamily="18" charset="0"/>
            </a:endParaRPr>
          </a:p>
          <a:p>
            <a:pPr marL="457200" indent="-457200" algn="just">
              <a:buFont typeface="Arial" panose="020B0604020202020204" pitchFamily="34" charset="0"/>
              <a:buChar char="•"/>
            </a:pPr>
            <a:r>
              <a:rPr lang="en-US" altLang="vi-VN" sz="3200" b="1">
                <a:solidFill>
                  <a:schemeClr val="tx1"/>
                </a:solidFill>
                <a:latin typeface="Times New Roman" panose="02020603050405020304" pitchFamily="18" charset="0"/>
                <a:ea typeface="Tahoma" panose="020B0604030504040204" pitchFamily="34" charset="0"/>
                <a:cs typeface="Times New Roman" panose="02020603050405020304" pitchFamily="18" charset="0"/>
              </a:rPr>
              <a:t>Nội </a:t>
            </a:r>
            <a:r>
              <a:rPr lang="en-US" altLang="vi-VN" sz="3200" b="1" dirty="0">
                <a:solidFill>
                  <a:schemeClr val="tx1"/>
                </a:solidFill>
                <a:latin typeface="Times New Roman" panose="02020603050405020304" pitchFamily="18" charset="0"/>
                <a:ea typeface="Tahoma" panose="020B0604030504040204" pitchFamily="34" charset="0"/>
                <a:cs typeface="Times New Roman" panose="02020603050405020304" pitchFamily="18" charset="0"/>
              </a:rPr>
              <a:t>dung</a:t>
            </a:r>
            <a:r>
              <a:rPr lang="en-US" altLang="vi-VN" sz="3200" b="1">
                <a:solidFill>
                  <a:schemeClr val="tx1"/>
                </a:solidFill>
                <a:latin typeface="Times New Roman" panose="02020603050405020304" pitchFamily="18" charset="0"/>
                <a:ea typeface="Tahoma" panose="020B0604030504040204" pitchFamily="34" charset="0"/>
                <a:cs typeface="Times New Roman" panose="02020603050405020304" pitchFamily="18" charset="0"/>
              </a:rPr>
              <a:t>: Trả lời các câu hỏi sau:</a:t>
            </a:r>
          </a:p>
          <a:p>
            <a:pPr marL="380990" indent="-380990" algn="just">
              <a:buFont typeface="Wingdings" panose="05000000000000000000" pitchFamily="2" charset="2"/>
              <a:buChar char="ü"/>
            </a:pPr>
            <a:r>
              <a:rPr lang="nl-NL" sz="3200">
                <a:latin typeface="Times New Roman" panose="02020603050405020304" pitchFamily="18" charset="0"/>
                <a:cs typeface="Times New Roman" panose="02020603050405020304" pitchFamily="18" charset="0"/>
              </a:rPr>
              <a:t>Trình bày khái niệm thiên tai và ứng phó với biến đổi khí hậu ?</a:t>
            </a:r>
            <a:endParaRPr lang="en-US" sz="3200">
              <a:latin typeface="Times New Roman" panose="02020603050405020304" pitchFamily="18" charset="0"/>
              <a:cs typeface="Times New Roman" panose="02020603050405020304" pitchFamily="18" charset="0"/>
            </a:endParaRPr>
          </a:p>
          <a:p>
            <a:pPr marL="380990" indent="-380990" algn="just">
              <a:buFont typeface="Wingdings" panose="05000000000000000000" pitchFamily="2" charset="2"/>
              <a:buChar char="ü"/>
            </a:pPr>
            <a:r>
              <a:rPr lang="nl-NL" sz="3200">
                <a:latin typeface="Times New Roman" panose="02020603050405020304" pitchFamily="18" charset="0"/>
                <a:cs typeface="Times New Roman" panose="02020603050405020304" pitchFamily="18" charset="0"/>
              </a:rPr>
              <a:t>Nơi em ở thường xuất hiện những thiên tai nào ? Kể tên các biện pháp phòng tránh thiên tai ở địa phương em.</a:t>
            </a:r>
            <a:endParaRPr lang="vi-VN" sz="3200">
              <a:latin typeface="Times New Roman" panose="02020603050405020304" pitchFamily="18" charset="0"/>
              <a:cs typeface="Times New Roman" panose="02020603050405020304" pitchFamily="18" charset="0"/>
            </a:endParaRPr>
          </a:p>
        </p:txBody>
      </p:sp>
      <p:sp>
        <p:nvSpPr>
          <p:cNvPr id="6" name="Rectangle 5"/>
          <p:cNvSpPr/>
          <p:nvPr/>
        </p:nvSpPr>
        <p:spPr>
          <a:xfrm>
            <a:off x="122172" y="68627"/>
            <a:ext cx="9720482" cy="584775"/>
          </a:xfrm>
          <a:prstGeom prst="rect">
            <a:avLst/>
          </a:prstGeom>
        </p:spPr>
        <p:txBody>
          <a:bodyPr wrap="none">
            <a:spAutoFit/>
          </a:bodyPr>
          <a:lstStyle/>
          <a:p>
            <a:r>
              <a:rPr lang="en-US" sz="3200" b="1">
                <a:ln w="9525">
                  <a:solidFill>
                    <a:schemeClr val="bg1"/>
                  </a:solidFill>
                  <a:prstDash val="solid"/>
                </a:ln>
                <a:effectLst>
                  <a:outerShdw blurRad="12700" dist="38100" dir="2700000" algn="tl" rotWithShape="0">
                    <a:schemeClr val="bg1">
                      <a:lumMod val="50000"/>
                    </a:schemeClr>
                  </a:outerShdw>
                </a:effectLst>
              </a:rPr>
              <a:t>II</a:t>
            </a:r>
            <a:r>
              <a:rPr lang="vi-VN" sz="3200" b="1">
                <a:ln w="9525">
                  <a:solidFill>
                    <a:schemeClr val="bg1"/>
                  </a:solidFill>
                  <a:prstDash val="solid"/>
                </a:ln>
                <a:effectLst>
                  <a:outerShdw blurRad="12700" dist="38100" dir="2700000" algn="tl" rotWithShape="0">
                    <a:schemeClr val="bg1">
                      <a:lumMod val="50000"/>
                    </a:schemeClr>
                  </a:outerShdw>
                </a:effectLst>
              </a:rPr>
              <a:t>. </a:t>
            </a:r>
            <a:r>
              <a:rPr lang="en-US" sz="3200" b="1">
                <a:ln w="9525">
                  <a:solidFill>
                    <a:schemeClr val="bg1"/>
                  </a:solidFill>
                  <a:prstDash val="solid"/>
                </a:ln>
                <a:effectLst>
                  <a:outerShdw blurRad="12700" dist="38100" dir="2700000" algn="tl" rotWithShape="0">
                    <a:schemeClr val="bg1">
                      <a:lumMod val="50000"/>
                    </a:schemeClr>
                  </a:outerShdw>
                </a:effectLst>
              </a:rPr>
              <a:t>Phòng tránh thiên tai và ứng phó với biến đổi khí hậu</a:t>
            </a:r>
            <a:endParaRPr lang="vi-VN" sz="3200" b="1" dirty="0">
              <a:ln w="9525">
                <a:solidFill>
                  <a:schemeClr val="bg1"/>
                </a:solidFill>
                <a:prstDash val="solid"/>
              </a:ln>
              <a:effectLst>
                <a:outerShdw blurRad="12700" dist="38100" dir="2700000" algn="tl" rotWithShape="0">
                  <a:schemeClr val="bg1">
                    <a:lumMod val="50000"/>
                  </a:schemeClr>
                </a:outerShdw>
              </a:effectLst>
            </a:endParaRPr>
          </a:p>
        </p:txBody>
      </p:sp>
      <p:pic>
        <p:nvPicPr>
          <p:cNvPr id="9" name="Hình ảnh 8">
            <a:extLst>
              <a:ext uri="{FF2B5EF4-FFF2-40B4-BE49-F238E27FC236}">
                <a16:creationId xmlns:a16="http://schemas.microsoft.com/office/drawing/2014/main" id="{56E7255F-90DE-47C8-8AC4-4AD67C1A9394}"/>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974171" y="4277354"/>
            <a:ext cx="3109129" cy="2429650"/>
          </a:xfrm>
          <a:prstGeom prst="rect">
            <a:avLst/>
          </a:prstGeom>
        </p:spPr>
      </p:pic>
    </p:spTree>
    <p:extLst>
      <p:ext uri="{BB962C8B-B14F-4D97-AF65-F5344CB8AC3E}">
        <p14:creationId xmlns:p14="http://schemas.microsoft.com/office/powerpoint/2010/main" val="11710174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randombar(horizont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randombar(horizontal)">
                                      <p:cBhvr>
                                        <p:cTn id="12" dur="500"/>
                                        <p:tgtEl>
                                          <p:spTgt spid="3"/>
                                        </p:tgtEl>
                                      </p:cBhvr>
                                    </p:animEffect>
                                  </p:childTnLst>
                                </p:cTn>
                              </p:par>
                              <p:par>
                                <p:cTn id="13" presetID="14" presetClass="entr" presetSubtype="10" fill="hold" nodeType="with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randombar(horizontal)">
                                      <p:cBhvr>
                                        <p:cTn id="15" dur="500"/>
                                        <p:tgtEl>
                                          <p:spTgt spid="2"/>
                                        </p:tgtEl>
                                      </p:cBhvr>
                                    </p:animEffect>
                                  </p:childTnLst>
                                </p:cTn>
                              </p:par>
                            </p:childTnLst>
                          </p:cTn>
                        </p:par>
                      </p:childTnLst>
                    </p:cTn>
                  </p:par>
                  <p:par>
                    <p:cTn id="16" fill="hold">
                      <p:stCondLst>
                        <p:cond delay="indefinite"/>
                      </p:stCondLst>
                      <p:childTnLst>
                        <p:par>
                          <p:cTn id="17" fill="hold">
                            <p:stCondLst>
                              <p:cond delay="0"/>
                            </p:stCondLst>
                            <p:childTnLst>
                              <p:par>
                                <p:cTn id="18" presetID="53" presetClass="entr" presetSubtype="16" fill="hold" grpId="0" nodeType="clickEffect">
                                  <p:stCondLst>
                                    <p:cond delay="0"/>
                                  </p:stCondLst>
                                  <p:childTnLst>
                                    <p:set>
                                      <p:cBhvr>
                                        <p:cTn id="19" dur="1" fill="hold">
                                          <p:stCondLst>
                                            <p:cond delay="0"/>
                                          </p:stCondLst>
                                        </p:cTn>
                                        <p:tgtEl>
                                          <p:spTgt spid="5"/>
                                        </p:tgtEl>
                                        <p:attrNameLst>
                                          <p:attrName>style.visibility</p:attrName>
                                        </p:attrNameLst>
                                      </p:cBhvr>
                                      <p:to>
                                        <p:strVal val="visible"/>
                                      </p:to>
                                    </p:set>
                                    <p:anim calcmode="lin" valueType="num">
                                      <p:cBhvr>
                                        <p:cTn id="20" dur="500" fill="hold"/>
                                        <p:tgtEl>
                                          <p:spTgt spid="5"/>
                                        </p:tgtEl>
                                        <p:attrNameLst>
                                          <p:attrName>ppt_w</p:attrName>
                                        </p:attrNameLst>
                                      </p:cBhvr>
                                      <p:tavLst>
                                        <p:tav tm="0">
                                          <p:val>
                                            <p:fltVal val="0"/>
                                          </p:val>
                                        </p:tav>
                                        <p:tav tm="100000">
                                          <p:val>
                                            <p:strVal val="#ppt_w"/>
                                          </p:val>
                                        </p:tav>
                                      </p:tavLst>
                                    </p:anim>
                                    <p:anim calcmode="lin" valueType="num">
                                      <p:cBhvr>
                                        <p:cTn id="21" dur="500" fill="hold"/>
                                        <p:tgtEl>
                                          <p:spTgt spid="5"/>
                                        </p:tgtEl>
                                        <p:attrNameLst>
                                          <p:attrName>ppt_h</p:attrName>
                                        </p:attrNameLst>
                                      </p:cBhvr>
                                      <p:tavLst>
                                        <p:tav tm="0">
                                          <p:val>
                                            <p:fltVal val="0"/>
                                          </p:val>
                                        </p:tav>
                                        <p:tav tm="100000">
                                          <p:val>
                                            <p:strVal val="#ppt_h"/>
                                          </p:val>
                                        </p:tav>
                                      </p:tavLst>
                                    </p:anim>
                                    <p:animEffect transition="in" filter="fade">
                                      <p:cBhvr>
                                        <p:cTn id="2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animBg="1"/>
      <p:bldP spid="6"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54000"/>
            <a:lum/>
          </a:blip>
          <a:srcRect/>
          <a:stretch>
            <a:fillRect t="-5000" b="-5000"/>
          </a:stretch>
        </a:blipFill>
        <a:effectLst/>
      </p:bgPr>
    </p:bg>
    <p:spTree>
      <p:nvGrpSpPr>
        <p:cNvPr id="1" name=""/>
        <p:cNvGrpSpPr/>
        <p:nvPr/>
      </p:nvGrpSpPr>
      <p:grpSpPr>
        <a:xfrm>
          <a:off x="0" y="0"/>
          <a:ext cx="0" cy="0"/>
          <a:chOff x="0" y="0"/>
          <a:chExt cx="0" cy="0"/>
        </a:xfrm>
      </p:grpSpPr>
      <p:sp>
        <p:nvSpPr>
          <p:cNvPr id="4" name="Hình chữ nhật 3">
            <a:extLst>
              <a:ext uri="{FF2B5EF4-FFF2-40B4-BE49-F238E27FC236}">
                <a16:creationId xmlns:a16="http://schemas.microsoft.com/office/drawing/2014/main" id="{85B72EB8-B2E8-4676-8C42-2808838BEBA8}"/>
              </a:ext>
            </a:extLst>
          </p:cNvPr>
          <p:cNvSpPr/>
          <p:nvPr/>
        </p:nvSpPr>
        <p:spPr>
          <a:xfrm>
            <a:off x="740226" y="729343"/>
            <a:ext cx="4376057" cy="849086"/>
          </a:xfrm>
          <a:prstGeom prst="rect">
            <a:avLst/>
          </a:prstGeom>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sz="2400" b="1">
                <a:effectLst>
                  <a:outerShdw blurRad="38100" dist="38100" dir="2700000" algn="tl">
                    <a:srgbClr val="000000">
                      <a:alpha val="43137"/>
                    </a:srgbClr>
                  </a:outerShdw>
                </a:effectLst>
              </a:rPr>
              <a:t>Thiên tai</a:t>
            </a:r>
            <a:endParaRPr lang="vi-VN" sz="2400" b="1">
              <a:effectLst>
                <a:outerShdw blurRad="38100" dist="38100" dir="2700000" algn="tl">
                  <a:srgbClr val="000000">
                    <a:alpha val="43137"/>
                  </a:srgbClr>
                </a:outerShdw>
              </a:effectLst>
            </a:endParaRPr>
          </a:p>
        </p:txBody>
      </p:sp>
      <p:sp>
        <p:nvSpPr>
          <p:cNvPr id="5" name="Hình chữ nhật 4">
            <a:extLst>
              <a:ext uri="{FF2B5EF4-FFF2-40B4-BE49-F238E27FC236}">
                <a16:creationId xmlns:a16="http://schemas.microsoft.com/office/drawing/2014/main" id="{F43B2352-69CD-494D-83B9-9D808430BB1B}"/>
              </a:ext>
            </a:extLst>
          </p:cNvPr>
          <p:cNvSpPr/>
          <p:nvPr/>
        </p:nvSpPr>
        <p:spPr>
          <a:xfrm>
            <a:off x="740226" y="1578429"/>
            <a:ext cx="4376057" cy="4604657"/>
          </a:xfrm>
          <a:prstGeom prst="rect">
            <a:avLst/>
          </a:prstGeom>
          <a:solidFill>
            <a:srgbClr val="F9CA8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just"/>
            <a:r>
              <a:rPr lang="en-US" sz="2400" b="1">
                <a:solidFill>
                  <a:schemeClr val="tx1"/>
                </a:solidFill>
                <a:latin typeface="Times New Roman" panose="02020603050405020304" pitchFamily="18" charset="0"/>
                <a:cs typeface="Times New Roman" panose="02020603050405020304" pitchFamily="18" charset="0"/>
              </a:rPr>
              <a:t>N</a:t>
            </a:r>
            <a:r>
              <a:rPr lang="vi-VN" sz="2400" b="1">
                <a:solidFill>
                  <a:schemeClr val="tx1"/>
                </a:solidFill>
                <a:latin typeface="Times New Roman" panose="02020603050405020304" pitchFamily="18" charset="0"/>
                <a:cs typeface="Times New Roman" panose="02020603050405020304" pitchFamily="18" charset="0"/>
              </a:rPr>
              <a:t>hững hiện tư</a:t>
            </a:r>
            <a:r>
              <a:rPr lang="en-US" sz="2400" b="1">
                <a:solidFill>
                  <a:schemeClr val="tx1"/>
                </a:solidFill>
                <a:latin typeface="Times New Roman" panose="02020603050405020304" pitchFamily="18" charset="0"/>
                <a:cs typeface="Times New Roman" panose="02020603050405020304" pitchFamily="18" charset="0"/>
              </a:rPr>
              <a:t>ợ</a:t>
            </a:r>
            <a:r>
              <a:rPr lang="vi-VN" sz="2400" b="1">
                <a:solidFill>
                  <a:schemeClr val="tx1"/>
                </a:solidFill>
                <a:latin typeface="Times New Roman" panose="02020603050405020304" pitchFamily="18" charset="0"/>
                <a:cs typeface="Times New Roman" panose="02020603050405020304" pitchFamily="18" charset="0"/>
              </a:rPr>
              <a:t>ng t</a:t>
            </a:r>
            <a:r>
              <a:rPr lang="en-US" sz="2400" b="1">
                <a:solidFill>
                  <a:schemeClr val="tx1"/>
                </a:solidFill>
                <a:latin typeface="Times New Roman" panose="02020603050405020304" pitchFamily="18" charset="0"/>
                <a:cs typeface="Times New Roman" panose="02020603050405020304" pitchFamily="18" charset="0"/>
              </a:rPr>
              <a:t>ự</a:t>
            </a:r>
            <a:r>
              <a:rPr lang="vi-VN" sz="2400" b="1">
                <a:solidFill>
                  <a:schemeClr val="tx1"/>
                </a:solidFill>
                <a:latin typeface="Times New Roman" panose="02020603050405020304" pitchFamily="18" charset="0"/>
                <a:cs typeface="Times New Roman" panose="02020603050405020304" pitchFamily="18" charset="0"/>
              </a:rPr>
              <a:t> nhiên có thể gây hậu qu</a:t>
            </a:r>
            <a:r>
              <a:rPr lang="en-US" sz="2400" b="1">
                <a:solidFill>
                  <a:schemeClr val="tx1"/>
                </a:solidFill>
                <a:latin typeface="Times New Roman" panose="02020603050405020304" pitchFamily="18" charset="0"/>
                <a:cs typeface="Times New Roman" panose="02020603050405020304" pitchFamily="18" charset="0"/>
              </a:rPr>
              <a:t>ả</a:t>
            </a:r>
            <a:r>
              <a:rPr lang="vi-VN" sz="2400" b="1">
                <a:solidFill>
                  <a:schemeClr val="tx1"/>
                </a:solidFill>
                <a:latin typeface="Times New Roman" panose="02020603050405020304" pitchFamily="18" charset="0"/>
                <a:cs typeface="Times New Roman" panose="02020603050405020304" pitchFamily="18" charset="0"/>
              </a:rPr>
              <a:t> rất l</a:t>
            </a:r>
            <a:r>
              <a:rPr lang="en-US" sz="2400" b="1">
                <a:solidFill>
                  <a:schemeClr val="tx1"/>
                </a:solidFill>
                <a:latin typeface="Times New Roman" panose="02020603050405020304" pitchFamily="18" charset="0"/>
                <a:cs typeface="Times New Roman" panose="02020603050405020304" pitchFamily="18" charset="0"/>
              </a:rPr>
              <a:t>ớ</a:t>
            </a:r>
            <a:r>
              <a:rPr lang="vi-VN" sz="2400" b="1">
                <a:solidFill>
                  <a:schemeClr val="tx1"/>
                </a:solidFill>
                <a:latin typeface="Times New Roman" panose="02020603050405020304" pitchFamily="18" charset="0"/>
                <a:cs typeface="Times New Roman" panose="02020603050405020304" pitchFamily="18" charset="0"/>
              </a:rPr>
              <a:t>n đối với môi t</a:t>
            </a:r>
            <a:r>
              <a:rPr lang="en-US" sz="2400" b="1">
                <a:solidFill>
                  <a:schemeClr val="tx1"/>
                </a:solidFill>
                <a:latin typeface="Times New Roman" panose="02020603050405020304" pitchFamily="18" charset="0"/>
                <a:cs typeface="Times New Roman" panose="02020603050405020304" pitchFamily="18" charset="0"/>
              </a:rPr>
              <a:t>rườ</a:t>
            </a:r>
            <a:r>
              <a:rPr lang="vi-VN" sz="2400" b="1">
                <a:solidFill>
                  <a:schemeClr val="tx1"/>
                </a:solidFill>
                <a:latin typeface="Times New Roman" panose="02020603050405020304" pitchFamily="18" charset="0"/>
                <a:cs typeface="Times New Roman" panose="02020603050405020304" pitchFamily="18" charset="0"/>
              </a:rPr>
              <a:t>ng, gây thiệt hại về con người và của cải</a:t>
            </a:r>
            <a:r>
              <a:rPr lang="en-US" sz="2400" b="1">
                <a:solidFill>
                  <a:schemeClr val="tx1"/>
                </a:solidFill>
                <a:latin typeface="Times New Roman" panose="02020603050405020304" pitchFamily="18" charset="0"/>
                <a:cs typeface="Times New Roman" panose="02020603050405020304" pitchFamily="18" charset="0"/>
              </a:rPr>
              <a:t>,</a:t>
            </a:r>
            <a:r>
              <a:rPr lang="vi-VN" sz="2400" b="1">
                <a:solidFill>
                  <a:schemeClr val="tx1"/>
                </a:solidFill>
                <a:latin typeface="Times New Roman" panose="02020603050405020304" pitchFamily="18" charset="0"/>
                <a:cs typeface="Times New Roman" panose="02020603050405020304" pitchFamily="18" charset="0"/>
              </a:rPr>
              <a:t> vật chất.</a:t>
            </a:r>
          </a:p>
          <a:p>
            <a:pPr algn="ctr"/>
            <a:endParaRPr lang="vi-VN" b="1">
              <a:latin typeface="Times New Roman" panose="02020603050405020304" pitchFamily="18" charset="0"/>
              <a:cs typeface="Times New Roman" panose="02020603050405020304" pitchFamily="18" charset="0"/>
            </a:endParaRPr>
          </a:p>
        </p:txBody>
      </p:sp>
      <p:sp>
        <p:nvSpPr>
          <p:cNvPr id="6" name="Hình chữ nhật 5">
            <a:extLst>
              <a:ext uri="{FF2B5EF4-FFF2-40B4-BE49-F238E27FC236}">
                <a16:creationId xmlns:a16="http://schemas.microsoft.com/office/drawing/2014/main" id="{CF01366B-4C3E-4D5D-902B-239663B446EF}"/>
              </a:ext>
            </a:extLst>
          </p:cNvPr>
          <p:cNvSpPr/>
          <p:nvPr/>
        </p:nvSpPr>
        <p:spPr>
          <a:xfrm>
            <a:off x="6847112" y="729343"/>
            <a:ext cx="4376057" cy="849086"/>
          </a:xfrm>
          <a:prstGeom prst="rect">
            <a:avLst/>
          </a:prstGeom>
          <a:solidFill>
            <a:schemeClr val="accent5">
              <a:lumMod val="75000"/>
            </a:schemeClr>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sz="2400" b="1">
                <a:effectLst>
                  <a:outerShdw blurRad="38100" dist="38100" dir="2700000" algn="tl">
                    <a:srgbClr val="000000">
                      <a:alpha val="43137"/>
                    </a:srgbClr>
                  </a:outerShdw>
                </a:effectLst>
              </a:rPr>
              <a:t>Ứng phó với biến đổi khí hậu</a:t>
            </a:r>
            <a:endParaRPr lang="vi-VN" sz="2400" b="1">
              <a:effectLst>
                <a:outerShdw blurRad="38100" dist="38100" dir="2700000" algn="tl">
                  <a:srgbClr val="000000">
                    <a:alpha val="43137"/>
                  </a:srgbClr>
                </a:outerShdw>
              </a:effectLst>
            </a:endParaRPr>
          </a:p>
        </p:txBody>
      </p:sp>
      <p:sp>
        <p:nvSpPr>
          <p:cNvPr id="7" name="Hình chữ nhật 6">
            <a:extLst>
              <a:ext uri="{FF2B5EF4-FFF2-40B4-BE49-F238E27FC236}">
                <a16:creationId xmlns:a16="http://schemas.microsoft.com/office/drawing/2014/main" id="{76D4BF58-9B01-4355-8D16-E0DDE0D0A6D0}"/>
              </a:ext>
            </a:extLst>
          </p:cNvPr>
          <p:cNvSpPr/>
          <p:nvPr/>
        </p:nvSpPr>
        <p:spPr>
          <a:xfrm>
            <a:off x="6847112" y="1578429"/>
            <a:ext cx="4376057" cy="4604657"/>
          </a:xfrm>
          <a:prstGeom prst="rect">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lvl="0" algn="just"/>
            <a:r>
              <a:rPr lang="en-US" sz="2400" b="1">
                <a:solidFill>
                  <a:schemeClr val="tx1"/>
                </a:solidFill>
                <a:latin typeface="Times New Roman" panose="02020603050405020304" pitchFamily="18" charset="0"/>
                <a:cs typeface="Times New Roman" panose="02020603050405020304" pitchFamily="18" charset="0"/>
              </a:rPr>
              <a:t>H</a:t>
            </a:r>
            <a:r>
              <a:rPr lang="vi-VN" sz="2400" b="1">
                <a:solidFill>
                  <a:schemeClr val="tx1"/>
                </a:solidFill>
                <a:latin typeface="Times New Roman" panose="02020603050405020304" pitchFamily="18" charset="0"/>
                <a:cs typeface="Times New Roman" panose="02020603050405020304" pitchFamily="18" charset="0"/>
              </a:rPr>
              <a:t>oạt động c</a:t>
            </a:r>
            <a:r>
              <a:rPr lang="en-US" sz="2400" b="1">
                <a:solidFill>
                  <a:schemeClr val="tx1"/>
                </a:solidFill>
                <a:latin typeface="Times New Roman" panose="02020603050405020304" pitchFamily="18" charset="0"/>
                <a:cs typeface="Times New Roman" panose="02020603050405020304" pitchFamily="18" charset="0"/>
              </a:rPr>
              <a:t>ủ</a:t>
            </a:r>
            <a:r>
              <a:rPr lang="vi-VN" sz="2400" b="1">
                <a:solidFill>
                  <a:schemeClr val="tx1"/>
                </a:solidFill>
                <a:latin typeface="Times New Roman" panose="02020603050405020304" pitchFamily="18" charset="0"/>
                <a:cs typeface="Times New Roman" panose="02020603050405020304" pitchFamily="18" charset="0"/>
              </a:rPr>
              <a:t>a con người nhằm thích ứng và giảm nhẹ biến đổi kh</a:t>
            </a:r>
            <a:r>
              <a:rPr lang="en-US" sz="2400" b="1">
                <a:solidFill>
                  <a:schemeClr val="tx1"/>
                </a:solidFill>
                <a:latin typeface="Times New Roman" panose="02020603050405020304" pitchFamily="18" charset="0"/>
                <a:cs typeface="Times New Roman" panose="02020603050405020304" pitchFamily="18" charset="0"/>
              </a:rPr>
              <a:t>í</a:t>
            </a:r>
            <a:r>
              <a:rPr lang="vi-VN" sz="2400" b="1">
                <a:solidFill>
                  <a:schemeClr val="tx1"/>
                </a:solidFill>
                <a:latin typeface="Times New Roman" panose="02020603050405020304" pitchFamily="18" charset="0"/>
                <a:cs typeface="Times New Roman" panose="02020603050405020304" pitchFamily="18" charset="0"/>
              </a:rPr>
              <a:t> hậu</a:t>
            </a:r>
            <a:r>
              <a:rPr lang="en-US" sz="2400" b="1">
                <a:solidFill>
                  <a:schemeClr val="tx1"/>
                </a:solidFill>
                <a:latin typeface="Times New Roman" panose="02020603050405020304" pitchFamily="18" charset="0"/>
                <a:cs typeface="Times New Roman" panose="02020603050405020304" pitchFamily="18" charset="0"/>
              </a:rPr>
              <a:t>.</a:t>
            </a:r>
            <a:endParaRPr lang="vi-VN" sz="2400" b="1">
              <a:solidFill>
                <a:schemeClr val="tx1"/>
              </a:solidFill>
              <a:latin typeface="Times New Roman" panose="02020603050405020304" pitchFamily="18" charset="0"/>
              <a:cs typeface="Times New Roman" panose="02020603050405020304" pitchFamily="18" charset="0"/>
            </a:endParaRPr>
          </a:p>
          <a:p>
            <a:pPr algn="ctr"/>
            <a:endParaRPr lang="vi-VN" b="1">
              <a:latin typeface="Times New Roman" panose="02020603050405020304" pitchFamily="18" charset="0"/>
              <a:cs typeface="Times New Roman" panose="02020603050405020304" pitchFamily="18" charset="0"/>
            </a:endParaRPr>
          </a:p>
        </p:txBody>
      </p:sp>
      <p:pic>
        <p:nvPicPr>
          <p:cNvPr id="9" name="Hình ảnh 8">
            <a:extLst>
              <a:ext uri="{FF2B5EF4-FFF2-40B4-BE49-F238E27FC236}">
                <a16:creationId xmlns:a16="http://schemas.microsoft.com/office/drawing/2014/main" id="{28A33054-45E1-4DD5-86D9-40CB4AB9971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89939" y="3287486"/>
            <a:ext cx="3876629" cy="2645229"/>
          </a:xfrm>
          <a:prstGeom prst="snip2DiagRect">
            <a:avLst/>
          </a:prstGeom>
          <a:solidFill>
            <a:srgbClr val="FFFFFF">
              <a:shade val="85000"/>
            </a:srgbClr>
          </a:solidFill>
          <a:ln w="88900" cap="sq">
            <a:solidFill>
              <a:srgbClr val="FFFF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pic>
        <p:nvPicPr>
          <p:cNvPr id="11" name="Hình ảnh 10">
            <a:extLst>
              <a:ext uri="{FF2B5EF4-FFF2-40B4-BE49-F238E27FC236}">
                <a16:creationId xmlns:a16="http://schemas.microsoft.com/office/drawing/2014/main" id="{D461B6FA-9956-4DAA-8680-EC64A462FAF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124697" y="3194957"/>
            <a:ext cx="4245429" cy="2830286"/>
          </a:xfrm>
          <a:prstGeom prst="ellipse">
            <a:avLst/>
          </a:prstGeom>
          <a:ln>
            <a:noFill/>
          </a:ln>
          <a:effectLst>
            <a:softEdge rad="112500"/>
          </a:effectLst>
        </p:spPr>
      </p:pic>
    </p:spTree>
    <p:extLst>
      <p:ext uri="{BB962C8B-B14F-4D97-AF65-F5344CB8AC3E}">
        <p14:creationId xmlns:p14="http://schemas.microsoft.com/office/powerpoint/2010/main" val="2965188987"/>
      </p:ext>
    </p:extLst>
  </p:cSld>
  <p:clrMapOvr>
    <a:masterClrMapping/>
  </p:clrMapOvr>
</p:sld>
</file>

<file path=ppt/theme/theme1.xml><?xml version="1.0" encoding="utf-8"?>
<a:theme xmlns:a="http://schemas.openxmlformats.org/drawingml/2006/main" name="Chủ đề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Chủ đề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231</TotalTime>
  <Words>794</Words>
  <Application>Microsoft Office PowerPoint</Application>
  <PresentationFormat>Màn hình rộng</PresentationFormat>
  <Paragraphs>59</Paragraphs>
  <Slides>14</Slides>
  <Notes>1</Notes>
  <HiddenSlides>0</HiddenSlides>
  <MMClips>0</MMClips>
  <ScaleCrop>false</ScaleCrop>
  <HeadingPairs>
    <vt:vector size="6" baseType="variant">
      <vt:variant>
        <vt:lpstr>Phông được Dùng</vt:lpstr>
      </vt:variant>
      <vt:variant>
        <vt:i4>5</vt:i4>
      </vt:variant>
      <vt:variant>
        <vt:lpstr>Chủ đề</vt:lpstr>
      </vt:variant>
      <vt:variant>
        <vt:i4>1</vt:i4>
      </vt:variant>
      <vt:variant>
        <vt:lpstr>Tiêu đề Bản chiếu</vt:lpstr>
      </vt:variant>
      <vt:variant>
        <vt:i4>14</vt:i4>
      </vt:variant>
    </vt:vector>
  </HeadingPairs>
  <TitlesOfParts>
    <vt:vector size="20" baseType="lpstr">
      <vt:lpstr>Arial</vt:lpstr>
      <vt:lpstr>Calibri</vt:lpstr>
      <vt:lpstr>Roboto Condensed</vt:lpstr>
      <vt:lpstr>Times New Roman</vt:lpstr>
      <vt:lpstr>Wingdings</vt:lpstr>
      <vt:lpstr>Chủ đề Office</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vector>
  </TitlesOfParts>
  <Company>thuvienhoclieu.com</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thuvienhoclieu.com</dc:title>
  <dc:creator>thuvienhoclieu.com</dc:creator>
  <cp:keywords>thuvienhoclieu.com</cp:keywords>
  <dc:description>thuvienhoclieu.com</dc:description>
  <dcterms:created xsi:type="dcterms:W3CDTF">2021-08-19T03:36:52Z</dcterms:created>
  <dcterms:modified xsi:type="dcterms:W3CDTF">2021-08-19T11:00:22Z</dcterms:modified>
</cp:coreProperties>
</file>