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60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9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115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21.png"/><Relationship Id="rId3" Type="http://schemas.openxmlformats.org/officeDocument/2006/relationships/image" Target="../media/image62.svg"/><Relationship Id="rId7" Type="http://schemas.openxmlformats.org/officeDocument/2006/relationships/image" Target="../media/image54.svg"/><Relationship Id="rId12" Type="http://schemas.openxmlformats.org/officeDocument/2006/relationships/image" Target="../media/image1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60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8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50.svg"/><Relationship Id="rId12" Type="http://schemas.openxmlformats.org/officeDocument/2006/relationships/image" Target="../media/image42.png"/><Relationship Id="rId2" Type="http://schemas.openxmlformats.org/officeDocument/2006/relationships/image" Target="../media/image1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.svg"/><Relationship Id="rId5" Type="http://schemas.openxmlformats.org/officeDocument/2006/relationships/image" Target="../media/image48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42.png"/><Relationship Id="rId5" Type="http://schemas.openxmlformats.org/officeDocument/2006/relationships/image" Target="../media/image57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7.png"/><Relationship Id="rId18" Type="http://schemas.openxmlformats.org/officeDocument/2006/relationships/image" Target="../media/image157.png"/><Relationship Id="rId3" Type="http://schemas.openxmlformats.org/officeDocument/2006/relationships/image" Target="../media/image62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2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2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1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60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6.sv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20" Type="http://schemas.openxmlformats.org/officeDocument/2006/relationships/image" Target="../media/image44.png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8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8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svg"/><Relationship Id="rId18" Type="http://schemas.openxmlformats.org/officeDocument/2006/relationships/image" Target="../media/image53.png"/><Relationship Id="rId3" Type="http://schemas.openxmlformats.org/officeDocument/2006/relationships/image" Target="../media/image150.svg"/><Relationship Id="rId21" Type="http://schemas.openxmlformats.org/officeDocument/2006/relationships/image" Target="../media/image60.svg"/><Relationship Id="rId7" Type="http://schemas.openxmlformats.org/officeDocument/2006/relationships/image" Target="../media/image50.svg"/><Relationship Id="rId12" Type="http://schemas.openxmlformats.org/officeDocument/2006/relationships/image" Target="../media/image42.png"/><Relationship Id="rId17" Type="http://schemas.openxmlformats.org/officeDocument/2006/relationships/image" Target="../media/image118.svg"/><Relationship Id="rId2" Type="http://schemas.openxmlformats.org/officeDocument/2006/relationships/image" Target="../media/image149.png"/><Relationship Id="rId16" Type="http://schemas.openxmlformats.org/officeDocument/2006/relationships/image" Target="../media/image11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.svg"/><Relationship Id="rId5" Type="http://schemas.openxmlformats.org/officeDocument/2006/relationships/image" Target="../media/image48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4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3.sv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12" Type="http://schemas.openxmlformats.org/officeDocument/2006/relationships/image" Target="../media/image42.png"/><Relationship Id="rId17" Type="http://schemas.openxmlformats.org/officeDocument/2006/relationships/image" Target="../media/image52.svg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50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1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7.png"/><Relationship Id="rId19" Type="http://schemas.openxmlformats.org/officeDocument/2006/relationships/image" Target="../media/image62.svg"/><Relationship Id="rId4" Type="http://schemas.openxmlformats.org/officeDocument/2006/relationships/image" Target="../media/image1.png"/><Relationship Id="rId9" Type="http://schemas.openxmlformats.org/officeDocument/2006/relationships/image" Target="../media/image56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2.svg"/><Relationship Id="rId7" Type="http://schemas.openxmlformats.org/officeDocument/2006/relationships/image" Target="../media/image57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1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2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1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7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2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1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2.svg"/><Relationship Id="rId7" Type="http://schemas.openxmlformats.org/officeDocument/2006/relationships/image" Target="../media/image67.svg"/><Relationship Id="rId12" Type="http://schemas.openxmlformats.org/officeDocument/2006/relationships/image" Target="../media/image8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  <p:pic>
        <p:nvPicPr>
          <p:cNvPr id="4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E4E8735D-1A6C-4B70-B642-B1D4B3A0F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93518" y="2379610"/>
            <a:ext cx="4704334" cy="2646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1488</Words>
  <Application>Microsoft Office PowerPoint</Application>
  <PresentationFormat>Custom</PresentationFormat>
  <Paragraphs>104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Website@VnTeach.Com</dc:creator>
  <cp:keywords>Website@VnTeach.Com</cp:keywords>
  <cp:lastModifiedBy>Admin</cp:lastModifiedBy>
  <cp:revision>1</cp:revision>
  <dcterms:created xsi:type="dcterms:W3CDTF">2006-08-16T00:00:00Z</dcterms:created>
  <dcterms:modified xsi:type="dcterms:W3CDTF">2024-02-28T03:19:22Z</dcterms:modified>
  <dc:identifier>DAFNe7qb9Mo</dc:identifier>
</cp:coreProperties>
</file>